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docProps/app.xml" ContentType="application/vnd.openxmlformats-officedocument.extended-properties+xml"/>
  <Override PartName="/docProps/core.xml" ContentType="application/vnd.openxmlformats-package.core-properties+xml"/>
  <Override PartName="/ppt/handoutMasters/handoutMaster1.xml" ContentType="application/vnd.openxmlformats-officedocument.presentationml.handoutMaster+xml"/>
  <Override PartName="/ppt/media/audio1.wav" ContentType="audio/x-wav"/>
  <Override PartName="/ppt/media/audio2.wav" ContentType="audio/x-wav"/>
  <Override PartName="/ppt/media/image10.svg" ContentType="image/svg+xml"/>
  <Override PartName="/ppt/media/image12.svg" ContentType="image/svg+xml"/>
  <Override PartName="/ppt/media/image14.svg" ContentType="image/svg+xml"/>
  <Override PartName="/ppt/media/image17.svg" ContentType="image/svg+xml"/>
  <Override PartName="/ppt/media/image21.svg" ContentType="image/svg+xml"/>
  <Override PartName="/ppt/media/image28.svg" ContentType="image/svg+xml"/>
  <Override PartName="/ppt/media/image29.svg" ContentType="image/svg+xml"/>
  <Override PartName="/ppt/media/image33.svg" ContentType="image/svg+xml"/>
  <Override PartName="/ppt/media/image36.svg" ContentType="image/svg+xml"/>
  <Override PartName="/ppt/media/image38.svg" ContentType="image/svg+xml"/>
  <Override PartName="/ppt/media/image5.svg" ContentType="image/svg+xml"/>
  <Override PartName="/ppt/media/image56.svg" ContentType="image/svg+xml"/>
  <Override PartName="/ppt/media/image61.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7"/>
  </p:notesMasterIdLst>
  <p:handoutMasterIdLst>
    <p:handoutMasterId r:id="rId78"/>
  </p:handoutMasterIdLst>
  <p:sldIdLst>
    <p:sldId id="257" r:id="rId2"/>
    <p:sldId id="3578" r:id="rId3"/>
    <p:sldId id="3661" r:id="rId4"/>
    <p:sldId id="4250" r:id="rId5"/>
    <p:sldId id="953" r:id="rId6"/>
    <p:sldId id="3716" r:id="rId7"/>
    <p:sldId id="4542" r:id="rId8"/>
    <p:sldId id="3581" r:id="rId9"/>
    <p:sldId id="283" r:id="rId10"/>
    <p:sldId id="3663" r:id="rId11"/>
    <p:sldId id="270" r:id="rId12"/>
    <p:sldId id="3583" r:id="rId13"/>
    <p:sldId id="3705" r:id="rId14"/>
    <p:sldId id="3725" r:id="rId15"/>
    <p:sldId id="3734" r:id="rId16"/>
    <p:sldId id="3735" r:id="rId17"/>
    <p:sldId id="3757" r:id="rId18"/>
    <p:sldId id="3739" r:id="rId19"/>
    <p:sldId id="4555" r:id="rId20"/>
    <p:sldId id="4556" r:id="rId21"/>
    <p:sldId id="4557" r:id="rId22"/>
    <p:sldId id="4558" r:id="rId23"/>
    <p:sldId id="3667" r:id="rId24"/>
    <p:sldId id="3740" r:id="rId25"/>
    <p:sldId id="4137" r:id="rId26"/>
    <p:sldId id="4138" r:id="rId27"/>
    <p:sldId id="4561" r:id="rId28"/>
    <p:sldId id="4560" r:id="rId29"/>
    <p:sldId id="4563" r:id="rId30"/>
    <p:sldId id="4562" r:id="rId31"/>
    <p:sldId id="4540" r:id="rId32"/>
    <p:sldId id="4142" r:id="rId33"/>
    <p:sldId id="4143" r:id="rId34"/>
    <p:sldId id="4144" r:id="rId35"/>
    <p:sldId id="4163" r:id="rId36"/>
    <p:sldId id="3760" r:id="rId37"/>
    <p:sldId id="3771" r:id="rId38"/>
    <p:sldId id="3772" r:id="rId39"/>
    <p:sldId id="4147" r:id="rId40"/>
    <p:sldId id="4565" r:id="rId41"/>
    <p:sldId id="4566" r:id="rId42"/>
    <p:sldId id="4568" r:id="rId43"/>
    <p:sldId id="4567" r:id="rId44"/>
    <p:sldId id="4149" r:id="rId45"/>
    <p:sldId id="4150" r:id="rId46"/>
    <p:sldId id="4151" r:id="rId47"/>
    <p:sldId id="4152" r:id="rId48"/>
    <p:sldId id="4570" r:id="rId49"/>
    <p:sldId id="4572" r:id="rId50"/>
    <p:sldId id="4571" r:id="rId51"/>
    <p:sldId id="4573" r:id="rId52"/>
    <p:sldId id="4541" r:id="rId53"/>
    <p:sldId id="4153" r:id="rId54"/>
    <p:sldId id="4154" r:id="rId55"/>
    <p:sldId id="4155" r:id="rId56"/>
    <p:sldId id="4164" r:id="rId57"/>
    <p:sldId id="4167" r:id="rId58"/>
    <p:sldId id="3775" r:id="rId59"/>
    <p:sldId id="3776" r:id="rId60"/>
    <p:sldId id="3777" r:id="rId61"/>
    <p:sldId id="3778" r:id="rId62"/>
    <p:sldId id="3779" r:id="rId63"/>
    <p:sldId id="3729" r:id="rId64"/>
    <p:sldId id="4157" r:id="rId65"/>
    <p:sldId id="4576" r:id="rId66"/>
    <p:sldId id="4577" r:id="rId67"/>
    <p:sldId id="4575" r:id="rId68"/>
    <p:sldId id="4578" r:id="rId69"/>
    <p:sldId id="4159" r:id="rId70"/>
    <p:sldId id="4160" r:id="rId71"/>
    <p:sldId id="4543" r:id="rId72"/>
    <p:sldId id="4169" r:id="rId73"/>
    <p:sldId id="261" r:id="rId74"/>
    <p:sldId id="4539" r:id="rId75"/>
    <p:sldId id="4161" r:id="rId7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غلاف" id="{A0488D4D-5EAF-4E47-A29A-6A9EFAB16E67}">
          <p14:sldIdLst>
            <p14:sldId id="257"/>
          </p14:sldIdLst>
        </p14:section>
        <p14:section name="حصة أولى" id="{492EF5A2-0D69-4050-8C21-04098E624241}">
          <p14:sldIdLst>
            <p14:sldId id="3578"/>
            <p14:sldId id="3661"/>
            <p14:sldId id="4250"/>
            <p14:sldId id="953"/>
            <p14:sldId id="3716"/>
            <p14:sldId id="4542"/>
            <p14:sldId id="3581"/>
            <p14:sldId id="283"/>
            <p14:sldId id="3663"/>
            <p14:sldId id="270"/>
            <p14:sldId id="3583"/>
            <p14:sldId id="3705"/>
            <p14:sldId id="3725"/>
            <p14:sldId id="3734"/>
            <p14:sldId id="3735"/>
            <p14:sldId id="3757"/>
            <p14:sldId id="3739"/>
            <p14:sldId id="4555"/>
            <p14:sldId id="4556"/>
            <p14:sldId id="4557"/>
            <p14:sldId id="4558"/>
            <p14:sldId id="3667"/>
            <p14:sldId id="3740"/>
            <p14:sldId id="4137"/>
          </p14:sldIdLst>
        </p14:section>
        <p14:section name="حصة ثانية" id="{27E97BC7-01C5-4E36-94FE-824C96633E50}">
          <p14:sldIdLst>
            <p14:sldId id="4138"/>
            <p14:sldId id="4561"/>
            <p14:sldId id="4560"/>
            <p14:sldId id="4563"/>
            <p14:sldId id="4562"/>
            <p14:sldId id="4540"/>
            <p14:sldId id="4142"/>
            <p14:sldId id="4143"/>
            <p14:sldId id="4144"/>
            <p14:sldId id="4163"/>
            <p14:sldId id="3760"/>
            <p14:sldId id="3771"/>
            <p14:sldId id="3772"/>
            <p14:sldId id="4147"/>
            <p14:sldId id="4565"/>
            <p14:sldId id="4566"/>
            <p14:sldId id="4568"/>
            <p14:sldId id="4567"/>
            <p14:sldId id="4149"/>
            <p14:sldId id="4150"/>
            <p14:sldId id="4151"/>
          </p14:sldIdLst>
        </p14:section>
        <p14:section name="حصة ثالثة" id="{7C6D8672-EA23-4C63-8E64-5483035FCEEF}">
          <p14:sldIdLst>
            <p14:sldId id="4152"/>
            <p14:sldId id="4570"/>
            <p14:sldId id="4572"/>
            <p14:sldId id="4571"/>
            <p14:sldId id="4573"/>
            <p14:sldId id="4541"/>
            <p14:sldId id="4153"/>
            <p14:sldId id="4154"/>
            <p14:sldId id="4155"/>
            <p14:sldId id="4164"/>
            <p14:sldId id="4167"/>
            <p14:sldId id="3775"/>
            <p14:sldId id="3776"/>
            <p14:sldId id="3777"/>
            <p14:sldId id="3778"/>
            <p14:sldId id="3779"/>
            <p14:sldId id="3729"/>
            <p14:sldId id="4157"/>
            <p14:sldId id="4576"/>
            <p14:sldId id="4577"/>
            <p14:sldId id="4575"/>
            <p14:sldId id="4578"/>
            <p14:sldId id="4159"/>
            <p14:sldId id="4160"/>
            <p14:sldId id="4543"/>
            <p14:sldId id="4169"/>
            <p14:sldId id="261"/>
            <p14:sldId id="4539"/>
            <p14:sldId id="4161"/>
          </p14:sldIdLst>
        </p14:section>
      </p14:sectionLst>
    </p:ext>
    <p:ext uri="{EFAFB233-063F-42B5-8137-9DF3F51BA10A}">
      <p15:sldGuideLst xmlns:p15="http://schemas.microsoft.com/office/powerpoint/2012/main">
        <p15:guide id="1" orient="horz" pos="2137"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554"/>
    <a:srgbClr val="63A537"/>
    <a:srgbClr val="0549A3"/>
    <a:srgbClr val="043C86"/>
    <a:srgbClr val="C2E088"/>
    <a:srgbClr val="74AFFA"/>
    <a:srgbClr val="A9C7E7"/>
    <a:srgbClr val="BFD200"/>
    <a:srgbClr val="187AF7"/>
    <a:srgbClr val="0B091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41044" autoAdjust="0"/>
    <p:restoredTop sz="94660"/>
  </p:normalViewPr>
  <p:slideViewPr>
    <p:cSldViewPr snapToGrid="0" showGuides="1">
      <p:cViewPr varScale="1">
        <p:scale>
          <a:sx n="72" d="100"/>
          <a:sy n="72" d="100"/>
        </p:scale>
        <p:origin x="58" y="216"/>
      </p:cViewPr>
      <p:guideLst>
        <p:guide orient="horz" pos="2137"/>
        <p:guide pos="3840"/>
      </p:guideLst>
    </p:cSldViewPr>
  </p:slideViewPr>
  <p:notesTextViewPr>
    <p:cViewPr>
      <p:scale>
        <a:sx n="1" d="1"/>
        <a:sy n="1" d="1"/>
      </p:scale>
      <p:origin x="0" y="0"/>
    </p:cViewPr>
  </p:notesTextViewPr>
  <p:notesViewPr>
    <p:cSldViewPr snapToGrid="0">
      <p:cViewPr varScale="1">
        <p:scale>
          <a:sx n="55" d="100"/>
          <a:sy n="55" d="100"/>
        </p:scale>
        <p:origin x="2022" y="78"/>
      </p:cViewPr>
      <p:guideLst/>
    </p:cSldViewPr>
  </p:notes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notesMaster" Target="notesMasters/notesMaster1.xml"/><Relationship Id="rId78" Type="http://schemas.openxmlformats.org/officeDocument/2006/relationships/handoutMaster" Target="handoutMasters/handoutMaster1.xml"/><Relationship Id="rId79" Type="http://schemas.openxmlformats.org/officeDocument/2006/relationships/presProps" Target="presProps.xml"/><Relationship Id="rId80" Type="http://schemas.openxmlformats.org/officeDocument/2006/relationships/viewProps" Target="viewProps.xml"/><Relationship Id="rId81" Type="http://schemas.openxmlformats.org/officeDocument/2006/relationships/theme" Target="theme/theme1.xml"/><Relationship Id="rId8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22DD0D0-4B74-443B-A581-A55BF3ACDA9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B40B91D4-66B4-41CB-90A1-6394DC06D3C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7A1CBF1-66CE-472E-B2CA-967DC8677618}" type="datetimeFigureOut">
              <a:rPr lang="en-US" smtClean="0"/>
              <a:t>8/23/2026</a:t>
            </a:fld>
            <a:endParaRPr lang="en-US"/>
          </a:p>
        </p:txBody>
      </p:sp>
      <p:sp>
        <p:nvSpPr>
          <p:cNvPr id="4" name="Footer Placeholder 3">
            <a:extLst>
              <a:ext uri="{FF2B5EF4-FFF2-40B4-BE49-F238E27FC236}">
                <a16:creationId xmlns:a16="http://schemas.microsoft.com/office/drawing/2014/main" id="{BF957EF2-A116-4F4E-A8F2-7A96C0DC15E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83303988-2210-48D9-93F2-0FE06EB0F1E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D88E7C7-E72E-4853-844C-CE7866C7CB92}" type="slidenum">
              <a:rPr lang="en-US" smtClean="0"/>
              <a:t>‹#›</a:t>
            </a:fld>
            <a:endParaRPr lang="en-US"/>
          </a:p>
        </p:txBody>
      </p:sp>
    </p:spTree>
    <p:extLst>
      <p:ext uri="{BB962C8B-B14F-4D97-AF65-F5344CB8AC3E}">
        <p14:creationId xmlns:p14="http://schemas.microsoft.com/office/powerpoint/2010/main" val="31798694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A215AD8-3EC5-467D-B231-6CD8EE60A224}" type="datetimeFigureOut">
              <a:rPr lang="en-US" smtClean="0"/>
              <a:t>8/23/2026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63B46B-1F88-4D9B-80C9-7BCB5FC5386B}" type="slidenum">
              <a:rPr lang="en-US" smtClean="0"/>
              <a:t>‹#›</a:t>
            </a:fld>
            <a:endParaRPr lang="en-US"/>
          </a:p>
        </p:txBody>
      </p:sp>
    </p:spTree>
    <p:extLst>
      <p:ext uri="{BB962C8B-B14F-4D97-AF65-F5344CB8AC3E}">
        <p14:creationId xmlns:p14="http://schemas.microsoft.com/office/powerpoint/2010/main" val="3289618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52E8A16-2351-4640-81DF-022A343A4108}" type="slidenum">
              <a:rPr lang="fr-FR" smtClean="0"/>
              <a:t>4</a:t>
            </a:fld>
            <a:endParaRPr lang="fr-FR"/>
          </a:p>
        </p:txBody>
      </p:sp>
    </p:spTree>
    <p:extLst>
      <p:ext uri="{BB962C8B-B14F-4D97-AF65-F5344CB8AC3E}">
        <p14:creationId xmlns:p14="http://schemas.microsoft.com/office/powerpoint/2010/main" val="27223159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52E8A16-2351-4640-81DF-022A343A4108}" type="slidenum">
              <a:rPr lang="fr-FR" smtClean="0"/>
              <a:t>31</a:t>
            </a:fld>
            <a:endParaRPr lang="fr-FR"/>
          </a:p>
        </p:txBody>
      </p:sp>
    </p:spTree>
    <p:extLst>
      <p:ext uri="{BB962C8B-B14F-4D97-AF65-F5344CB8AC3E}">
        <p14:creationId xmlns:p14="http://schemas.microsoft.com/office/powerpoint/2010/main" val="3278669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FR" dirty="0"/>
          </a:p>
        </p:txBody>
      </p:sp>
      <p:sp>
        <p:nvSpPr>
          <p:cNvPr id="4" name="Slide Number Placeholder 3"/>
          <p:cNvSpPr>
            <a:spLocks noGrp="1"/>
          </p:cNvSpPr>
          <p:nvPr>
            <p:ph type="sldNum" sz="quarter" idx="5"/>
          </p:nvPr>
        </p:nvSpPr>
        <p:spPr/>
        <p:txBody>
          <a:bodyPr/>
          <a:lstStyle/>
          <a:p>
            <a:fld id="{452E8A16-2351-4640-81DF-022A343A4108}" type="slidenum">
              <a:rPr lang="fr-FR" smtClean="0"/>
              <a:t>52</a:t>
            </a:fld>
            <a:endParaRPr lang="fr-FR"/>
          </a:p>
        </p:txBody>
      </p:sp>
    </p:spTree>
    <p:extLst>
      <p:ext uri="{BB962C8B-B14F-4D97-AF65-F5344CB8AC3E}">
        <p14:creationId xmlns:p14="http://schemas.microsoft.com/office/powerpoint/2010/main" val="34636639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04018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4_Custom Layout">
    <p:bg>
      <p:bgPr>
        <a:solidFill>
          <a:srgbClr val="003554"/>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023084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EE085AB-210A-487E-B973-F3F48821F5A3}"/>
              </a:ext>
            </a:extLst>
          </p:cNvPr>
          <p:cNvSpPr>
            <a:spLocks noGrp="1"/>
          </p:cNvSpPr>
          <p:nvPr>
            <p:ph type="pic" sz="quarter" idx="11"/>
          </p:nvPr>
        </p:nvSpPr>
        <p:spPr>
          <a:xfrm>
            <a:off x="0" y="0"/>
            <a:ext cx="12192000" cy="6858000"/>
          </a:xfrm>
          <a:solidFill>
            <a:schemeClr val="bg1">
              <a:lumMod val="85000"/>
            </a:schemeClr>
          </a:solidFill>
        </p:spPr>
        <p:txBody>
          <a:bodyPr/>
          <a:lstStyle/>
          <a:p>
            <a:endParaRPr lang="en-US" dirty="0"/>
          </a:p>
        </p:txBody>
      </p:sp>
      <p:sp>
        <p:nvSpPr>
          <p:cNvPr id="6" name="Picture Placeholder 12">
            <a:extLst>
              <a:ext uri="{FF2B5EF4-FFF2-40B4-BE49-F238E27FC236}">
                <a16:creationId xmlns:a16="http://schemas.microsoft.com/office/drawing/2014/main" id="{FC403726-662B-4B01-B1FB-16DE202B6EA1}"/>
              </a:ext>
            </a:extLst>
          </p:cNvPr>
          <p:cNvSpPr>
            <a:spLocks noGrp="1"/>
          </p:cNvSpPr>
          <p:nvPr>
            <p:ph type="pic" sz="quarter" idx="10"/>
          </p:nvPr>
        </p:nvSpPr>
        <p:spPr>
          <a:xfrm>
            <a:off x="808915" y="984345"/>
            <a:ext cx="5876389" cy="4889309"/>
          </a:xfrm>
          <a:custGeom>
            <a:avLst/>
            <a:gdLst>
              <a:gd name="connsiteX0" fmla="*/ 2672073 w 6594021"/>
              <a:gd name="connsiteY0" fmla="*/ 0 h 5486398"/>
              <a:gd name="connsiteX1" fmla="*/ 6594021 w 6594021"/>
              <a:gd name="connsiteY1" fmla="*/ 0 h 5486398"/>
              <a:gd name="connsiteX2" fmla="*/ 5317157 w 6594021"/>
              <a:gd name="connsiteY2" fmla="*/ 4463140 h 5486398"/>
              <a:gd name="connsiteX3" fmla="*/ 4214692 w 6594021"/>
              <a:gd name="connsiteY3" fmla="*/ 4463140 h 5486398"/>
              <a:gd name="connsiteX4" fmla="*/ 3921948 w 6594021"/>
              <a:gd name="connsiteY4" fmla="*/ 5486398 h 5486398"/>
              <a:gd name="connsiteX5" fmla="*/ 0 w 6594021"/>
              <a:gd name="connsiteY5" fmla="*/ 5486398 h 5486398"/>
              <a:gd name="connsiteX6" fmla="*/ 1276864 w 6594021"/>
              <a:gd name="connsiteY6" fmla="*/ 1023258 h 5486398"/>
              <a:gd name="connsiteX7" fmla="*/ 2379329 w 6594021"/>
              <a:gd name="connsiteY7" fmla="*/ 1023258 h 5486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594021" h="5486398">
                <a:moveTo>
                  <a:pt x="2672073" y="0"/>
                </a:moveTo>
                <a:lnTo>
                  <a:pt x="6594021" y="0"/>
                </a:lnTo>
                <a:lnTo>
                  <a:pt x="5317157" y="4463140"/>
                </a:lnTo>
                <a:lnTo>
                  <a:pt x="4214692" y="4463140"/>
                </a:lnTo>
                <a:lnTo>
                  <a:pt x="3921948" y="5486398"/>
                </a:lnTo>
                <a:lnTo>
                  <a:pt x="0" y="5486398"/>
                </a:lnTo>
                <a:lnTo>
                  <a:pt x="1276864" y="1023258"/>
                </a:lnTo>
                <a:lnTo>
                  <a:pt x="2379329" y="1023258"/>
                </a:lnTo>
                <a:close/>
              </a:path>
            </a:pathLst>
          </a:custGeom>
          <a:solidFill>
            <a:schemeClr val="bg1">
              <a:lumMod val="75000"/>
            </a:schemeClr>
          </a:solidFill>
        </p:spPr>
        <p:txBody>
          <a:bodyPr wrap="square">
            <a:noAutofit/>
          </a:bodyPr>
          <a:lstStyle/>
          <a:p>
            <a:endParaRPr lang="en-US"/>
          </a:p>
        </p:txBody>
      </p:sp>
    </p:spTree>
    <p:extLst>
      <p:ext uri="{BB962C8B-B14F-4D97-AF65-F5344CB8AC3E}">
        <p14:creationId xmlns:p14="http://schemas.microsoft.com/office/powerpoint/2010/main" val="3096628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3E7527DF-1E13-4AE5-BE1F-8FC256BC1CA4}"/>
              </a:ext>
            </a:extLst>
          </p:cNvPr>
          <p:cNvSpPr>
            <a:spLocks noGrp="1"/>
          </p:cNvSpPr>
          <p:nvPr>
            <p:ph type="pic" sz="quarter" idx="13"/>
          </p:nvPr>
        </p:nvSpPr>
        <p:spPr>
          <a:xfrm>
            <a:off x="0" y="0"/>
            <a:ext cx="12192000" cy="6858000"/>
          </a:xfrm>
          <a:solidFill>
            <a:schemeClr val="bg1">
              <a:lumMod val="85000"/>
            </a:schemeClr>
          </a:solidFill>
        </p:spPr>
        <p:txBody>
          <a:bodyPr/>
          <a:lstStyle/>
          <a:p>
            <a:endParaRPr lang="en-US" dirty="0"/>
          </a:p>
        </p:txBody>
      </p:sp>
      <p:sp>
        <p:nvSpPr>
          <p:cNvPr id="6" name="Picture Placeholder 9">
            <a:extLst>
              <a:ext uri="{FF2B5EF4-FFF2-40B4-BE49-F238E27FC236}">
                <a16:creationId xmlns:a16="http://schemas.microsoft.com/office/drawing/2014/main" id="{29230AAB-B3B9-42F3-8646-0D78652403B8}"/>
              </a:ext>
            </a:extLst>
          </p:cNvPr>
          <p:cNvSpPr>
            <a:spLocks noGrp="1"/>
          </p:cNvSpPr>
          <p:nvPr>
            <p:ph type="pic" sz="quarter" idx="10"/>
          </p:nvPr>
        </p:nvSpPr>
        <p:spPr>
          <a:xfrm>
            <a:off x="3743325" y="1989483"/>
            <a:ext cx="4705350" cy="4182717"/>
          </a:xfrm>
          <a:custGeom>
            <a:avLst/>
            <a:gdLst>
              <a:gd name="connsiteX0" fmla="*/ 1028781 w 4705350"/>
              <a:gd name="connsiteY0" fmla="*/ 0 h 4182717"/>
              <a:gd name="connsiteX1" fmla="*/ 4705350 w 4705350"/>
              <a:gd name="connsiteY1" fmla="*/ 0 h 4182717"/>
              <a:gd name="connsiteX2" fmla="*/ 3676569 w 4705350"/>
              <a:gd name="connsiteY2" fmla="*/ 4182717 h 4182717"/>
              <a:gd name="connsiteX3" fmla="*/ 0 w 4705350"/>
              <a:gd name="connsiteY3" fmla="*/ 4182717 h 4182717"/>
            </a:gdLst>
            <a:ahLst/>
            <a:cxnLst>
              <a:cxn ang="0">
                <a:pos x="connsiteX0" y="connsiteY0"/>
              </a:cxn>
              <a:cxn ang="0">
                <a:pos x="connsiteX1" y="connsiteY1"/>
              </a:cxn>
              <a:cxn ang="0">
                <a:pos x="connsiteX2" y="connsiteY2"/>
              </a:cxn>
              <a:cxn ang="0">
                <a:pos x="connsiteX3" y="connsiteY3"/>
              </a:cxn>
            </a:cxnLst>
            <a:rect l="l" t="t" r="r" b="b"/>
            <a:pathLst>
              <a:path w="4705350" h="4182717">
                <a:moveTo>
                  <a:pt x="1028781" y="0"/>
                </a:moveTo>
                <a:lnTo>
                  <a:pt x="4705350" y="0"/>
                </a:lnTo>
                <a:lnTo>
                  <a:pt x="3676569" y="4182717"/>
                </a:lnTo>
                <a:lnTo>
                  <a:pt x="0" y="4182717"/>
                </a:lnTo>
                <a:close/>
              </a:path>
            </a:pathLst>
          </a:custGeom>
          <a:solidFill>
            <a:schemeClr val="bg1">
              <a:lumMod val="75000"/>
            </a:schemeClr>
          </a:solidFill>
        </p:spPr>
        <p:txBody>
          <a:bodyPr wrap="square">
            <a:noAutofit/>
          </a:bodyPr>
          <a:lstStyle/>
          <a:p>
            <a:endParaRPr lang="en-US"/>
          </a:p>
        </p:txBody>
      </p:sp>
      <p:sp>
        <p:nvSpPr>
          <p:cNvPr id="7" name="Picture Placeholder 10">
            <a:extLst>
              <a:ext uri="{FF2B5EF4-FFF2-40B4-BE49-F238E27FC236}">
                <a16:creationId xmlns:a16="http://schemas.microsoft.com/office/drawing/2014/main" id="{4F55D3F8-5DA3-4BAC-A1B8-E27F6B14D692}"/>
              </a:ext>
            </a:extLst>
          </p:cNvPr>
          <p:cNvSpPr>
            <a:spLocks noGrp="1"/>
          </p:cNvSpPr>
          <p:nvPr>
            <p:ph type="pic" sz="quarter" idx="11"/>
          </p:nvPr>
        </p:nvSpPr>
        <p:spPr>
          <a:xfrm>
            <a:off x="7867650" y="2133600"/>
            <a:ext cx="3714750" cy="3848100"/>
          </a:xfrm>
          <a:custGeom>
            <a:avLst/>
            <a:gdLst>
              <a:gd name="connsiteX0" fmla="*/ 928688 w 3714750"/>
              <a:gd name="connsiteY0" fmla="*/ 0 h 3848100"/>
              <a:gd name="connsiteX1" fmla="*/ 3714750 w 3714750"/>
              <a:gd name="connsiteY1" fmla="*/ 0 h 3848100"/>
              <a:gd name="connsiteX2" fmla="*/ 2786063 w 3714750"/>
              <a:gd name="connsiteY2" fmla="*/ 3848100 h 3848100"/>
              <a:gd name="connsiteX3" fmla="*/ 0 w 3714750"/>
              <a:gd name="connsiteY3" fmla="*/ 3848100 h 3848100"/>
            </a:gdLst>
            <a:ahLst/>
            <a:cxnLst>
              <a:cxn ang="0">
                <a:pos x="connsiteX0" y="connsiteY0"/>
              </a:cxn>
              <a:cxn ang="0">
                <a:pos x="connsiteX1" y="connsiteY1"/>
              </a:cxn>
              <a:cxn ang="0">
                <a:pos x="connsiteX2" y="connsiteY2"/>
              </a:cxn>
              <a:cxn ang="0">
                <a:pos x="connsiteX3" y="connsiteY3"/>
              </a:cxn>
            </a:cxnLst>
            <a:rect l="l" t="t" r="r" b="b"/>
            <a:pathLst>
              <a:path w="3714750" h="3848100">
                <a:moveTo>
                  <a:pt x="928688" y="0"/>
                </a:moveTo>
                <a:lnTo>
                  <a:pt x="3714750" y="0"/>
                </a:lnTo>
                <a:lnTo>
                  <a:pt x="2786063" y="3848100"/>
                </a:lnTo>
                <a:lnTo>
                  <a:pt x="0" y="3848100"/>
                </a:lnTo>
                <a:close/>
              </a:path>
            </a:pathLst>
          </a:custGeom>
          <a:solidFill>
            <a:schemeClr val="bg1">
              <a:lumMod val="75000"/>
            </a:schemeClr>
          </a:solidFill>
        </p:spPr>
        <p:txBody>
          <a:bodyPr wrap="square">
            <a:noAutofit/>
          </a:bodyPr>
          <a:lstStyle/>
          <a:p>
            <a:endParaRPr lang="en-US"/>
          </a:p>
        </p:txBody>
      </p:sp>
      <p:sp>
        <p:nvSpPr>
          <p:cNvPr id="8" name="Picture Placeholder 8">
            <a:extLst>
              <a:ext uri="{FF2B5EF4-FFF2-40B4-BE49-F238E27FC236}">
                <a16:creationId xmlns:a16="http://schemas.microsoft.com/office/drawing/2014/main" id="{B3CE1776-BD76-442E-AE27-8E54A4AC091E}"/>
              </a:ext>
            </a:extLst>
          </p:cNvPr>
          <p:cNvSpPr>
            <a:spLocks noGrp="1"/>
          </p:cNvSpPr>
          <p:nvPr>
            <p:ph type="pic" sz="quarter" idx="12"/>
          </p:nvPr>
        </p:nvSpPr>
        <p:spPr>
          <a:xfrm>
            <a:off x="609600" y="2133600"/>
            <a:ext cx="3714750" cy="3848100"/>
          </a:xfrm>
          <a:custGeom>
            <a:avLst/>
            <a:gdLst>
              <a:gd name="connsiteX0" fmla="*/ 928688 w 3714750"/>
              <a:gd name="connsiteY0" fmla="*/ 0 h 3848100"/>
              <a:gd name="connsiteX1" fmla="*/ 3714750 w 3714750"/>
              <a:gd name="connsiteY1" fmla="*/ 0 h 3848100"/>
              <a:gd name="connsiteX2" fmla="*/ 2786063 w 3714750"/>
              <a:gd name="connsiteY2" fmla="*/ 3848100 h 3848100"/>
              <a:gd name="connsiteX3" fmla="*/ 0 w 3714750"/>
              <a:gd name="connsiteY3" fmla="*/ 3848100 h 3848100"/>
            </a:gdLst>
            <a:ahLst/>
            <a:cxnLst>
              <a:cxn ang="0">
                <a:pos x="connsiteX0" y="connsiteY0"/>
              </a:cxn>
              <a:cxn ang="0">
                <a:pos x="connsiteX1" y="connsiteY1"/>
              </a:cxn>
              <a:cxn ang="0">
                <a:pos x="connsiteX2" y="connsiteY2"/>
              </a:cxn>
              <a:cxn ang="0">
                <a:pos x="connsiteX3" y="connsiteY3"/>
              </a:cxn>
            </a:cxnLst>
            <a:rect l="l" t="t" r="r" b="b"/>
            <a:pathLst>
              <a:path w="3714750" h="3848100">
                <a:moveTo>
                  <a:pt x="928688" y="0"/>
                </a:moveTo>
                <a:lnTo>
                  <a:pt x="3714750" y="0"/>
                </a:lnTo>
                <a:lnTo>
                  <a:pt x="2786063" y="3848100"/>
                </a:lnTo>
                <a:lnTo>
                  <a:pt x="0" y="3848100"/>
                </a:lnTo>
                <a:close/>
              </a:path>
            </a:pathLst>
          </a:custGeom>
          <a:solidFill>
            <a:schemeClr val="bg1">
              <a:lumMod val="75000"/>
            </a:schemeClr>
          </a:solidFill>
        </p:spPr>
        <p:txBody>
          <a:bodyPr wrap="square">
            <a:noAutofit/>
          </a:bodyPr>
          <a:lstStyle/>
          <a:p>
            <a:endParaRPr lang="en-US"/>
          </a:p>
        </p:txBody>
      </p:sp>
    </p:spTree>
    <p:extLst>
      <p:ext uri="{BB962C8B-B14F-4D97-AF65-F5344CB8AC3E}">
        <p14:creationId xmlns:p14="http://schemas.microsoft.com/office/powerpoint/2010/main" val="3264393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A9D14980-7F4F-4EEE-ACAA-B78ADCFAA051}"/>
              </a:ext>
            </a:extLst>
          </p:cNvPr>
          <p:cNvSpPr>
            <a:spLocks noGrp="1"/>
          </p:cNvSpPr>
          <p:nvPr>
            <p:ph type="pic" sz="quarter" idx="13"/>
          </p:nvPr>
        </p:nvSpPr>
        <p:spPr>
          <a:xfrm>
            <a:off x="0" y="0"/>
            <a:ext cx="12192000" cy="6858000"/>
          </a:xfrm>
          <a:solidFill>
            <a:schemeClr val="bg1">
              <a:lumMod val="85000"/>
            </a:schemeClr>
          </a:solidFill>
        </p:spPr>
        <p:txBody>
          <a:bodyPr/>
          <a:lstStyle/>
          <a:p>
            <a:endParaRPr lang="en-US" dirty="0"/>
          </a:p>
        </p:txBody>
      </p:sp>
      <p:sp>
        <p:nvSpPr>
          <p:cNvPr id="6" name="Picture Placeholder 9">
            <a:extLst>
              <a:ext uri="{FF2B5EF4-FFF2-40B4-BE49-F238E27FC236}">
                <a16:creationId xmlns:a16="http://schemas.microsoft.com/office/drawing/2014/main" id="{0A14FBE9-1B72-4D38-B4AE-1C48A9D253F7}"/>
              </a:ext>
            </a:extLst>
          </p:cNvPr>
          <p:cNvSpPr>
            <a:spLocks noGrp="1"/>
          </p:cNvSpPr>
          <p:nvPr>
            <p:ph type="pic" sz="quarter" idx="10"/>
          </p:nvPr>
        </p:nvSpPr>
        <p:spPr>
          <a:xfrm>
            <a:off x="8077200" y="1881925"/>
            <a:ext cx="3094150" cy="3094150"/>
          </a:xfrm>
          <a:custGeom>
            <a:avLst/>
            <a:gdLst>
              <a:gd name="connsiteX0" fmla="*/ 1547075 w 3094150"/>
              <a:gd name="connsiteY0" fmla="*/ 0 h 3094150"/>
              <a:gd name="connsiteX1" fmla="*/ 3094150 w 3094150"/>
              <a:gd name="connsiteY1" fmla="*/ 1547075 h 3094150"/>
              <a:gd name="connsiteX2" fmla="*/ 1547075 w 3094150"/>
              <a:gd name="connsiteY2" fmla="*/ 3094150 h 3094150"/>
              <a:gd name="connsiteX3" fmla="*/ 0 w 3094150"/>
              <a:gd name="connsiteY3" fmla="*/ 1547075 h 3094150"/>
              <a:gd name="connsiteX4" fmla="*/ 1547075 w 3094150"/>
              <a:gd name="connsiteY4" fmla="*/ 0 h 30941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94150" h="3094150">
                <a:moveTo>
                  <a:pt x="1547075" y="0"/>
                </a:moveTo>
                <a:cubicBezTo>
                  <a:pt x="2401501" y="0"/>
                  <a:pt x="3094150" y="692649"/>
                  <a:pt x="3094150" y="1547075"/>
                </a:cubicBezTo>
                <a:cubicBezTo>
                  <a:pt x="3094150" y="2401501"/>
                  <a:pt x="2401501" y="3094150"/>
                  <a:pt x="1547075" y="3094150"/>
                </a:cubicBezTo>
                <a:cubicBezTo>
                  <a:pt x="692649" y="3094150"/>
                  <a:pt x="0" y="2401501"/>
                  <a:pt x="0" y="1547075"/>
                </a:cubicBezTo>
                <a:cubicBezTo>
                  <a:pt x="0" y="692649"/>
                  <a:pt x="692649" y="0"/>
                  <a:pt x="1547075" y="0"/>
                </a:cubicBezTo>
                <a:close/>
              </a:path>
            </a:pathLst>
          </a:custGeom>
          <a:solidFill>
            <a:schemeClr val="bg1">
              <a:lumMod val="75000"/>
            </a:schemeClr>
          </a:solidFill>
        </p:spPr>
        <p:txBody>
          <a:bodyPr wrap="square">
            <a:noAutofit/>
          </a:bodyPr>
          <a:lstStyle/>
          <a:p>
            <a:endParaRPr lang="en-US"/>
          </a:p>
        </p:txBody>
      </p:sp>
      <p:sp>
        <p:nvSpPr>
          <p:cNvPr id="7" name="Picture Placeholder 8">
            <a:extLst>
              <a:ext uri="{FF2B5EF4-FFF2-40B4-BE49-F238E27FC236}">
                <a16:creationId xmlns:a16="http://schemas.microsoft.com/office/drawing/2014/main" id="{4ECF8771-AABB-447B-A4E7-D84D8DB6B8CE}"/>
              </a:ext>
            </a:extLst>
          </p:cNvPr>
          <p:cNvSpPr>
            <a:spLocks noGrp="1"/>
          </p:cNvSpPr>
          <p:nvPr>
            <p:ph type="pic" sz="quarter" idx="11"/>
          </p:nvPr>
        </p:nvSpPr>
        <p:spPr>
          <a:xfrm>
            <a:off x="876300" y="2667000"/>
            <a:ext cx="2362200" cy="2362200"/>
          </a:xfrm>
          <a:custGeom>
            <a:avLst/>
            <a:gdLst>
              <a:gd name="connsiteX0" fmla="*/ 1181100 w 2362200"/>
              <a:gd name="connsiteY0" fmla="*/ 0 h 2362200"/>
              <a:gd name="connsiteX1" fmla="*/ 2362200 w 2362200"/>
              <a:gd name="connsiteY1" fmla="*/ 1181100 h 2362200"/>
              <a:gd name="connsiteX2" fmla="*/ 1181100 w 2362200"/>
              <a:gd name="connsiteY2" fmla="*/ 2362200 h 2362200"/>
              <a:gd name="connsiteX3" fmla="*/ 0 w 2362200"/>
              <a:gd name="connsiteY3" fmla="*/ 1181100 h 2362200"/>
              <a:gd name="connsiteX4" fmla="*/ 1181100 w 2362200"/>
              <a:gd name="connsiteY4" fmla="*/ 0 h 236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2200" h="2362200">
                <a:moveTo>
                  <a:pt x="1181100" y="0"/>
                </a:moveTo>
                <a:cubicBezTo>
                  <a:pt x="1833404" y="0"/>
                  <a:pt x="2362200" y="528796"/>
                  <a:pt x="2362200" y="1181100"/>
                </a:cubicBezTo>
                <a:cubicBezTo>
                  <a:pt x="2362200" y="1833404"/>
                  <a:pt x="1833404" y="2362200"/>
                  <a:pt x="1181100" y="2362200"/>
                </a:cubicBezTo>
                <a:cubicBezTo>
                  <a:pt x="528796" y="2362200"/>
                  <a:pt x="0" y="1833404"/>
                  <a:pt x="0" y="1181100"/>
                </a:cubicBezTo>
                <a:cubicBezTo>
                  <a:pt x="0" y="528796"/>
                  <a:pt x="528796" y="0"/>
                  <a:pt x="1181100" y="0"/>
                </a:cubicBezTo>
                <a:close/>
              </a:path>
            </a:pathLst>
          </a:custGeom>
          <a:solidFill>
            <a:schemeClr val="bg1">
              <a:lumMod val="75000"/>
            </a:schemeClr>
          </a:solidFill>
        </p:spPr>
        <p:txBody>
          <a:bodyPr wrap="square">
            <a:noAutofit/>
          </a:bodyPr>
          <a:lstStyle/>
          <a:p>
            <a:endParaRPr lang="en-US"/>
          </a:p>
        </p:txBody>
      </p:sp>
      <p:sp>
        <p:nvSpPr>
          <p:cNvPr id="8" name="Picture Placeholder 10">
            <a:extLst>
              <a:ext uri="{FF2B5EF4-FFF2-40B4-BE49-F238E27FC236}">
                <a16:creationId xmlns:a16="http://schemas.microsoft.com/office/drawing/2014/main" id="{45886852-E8FE-4282-8A42-5D5CB5837353}"/>
              </a:ext>
            </a:extLst>
          </p:cNvPr>
          <p:cNvSpPr>
            <a:spLocks noGrp="1"/>
          </p:cNvSpPr>
          <p:nvPr>
            <p:ph type="pic" sz="quarter" idx="12"/>
          </p:nvPr>
        </p:nvSpPr>
        <p:spPr>
          <a:xfrm>
            <a:off x="4476750" y="2667000"/>
            <a:ext cx="2362200" cy="2362200"/>
          </a:xfrm>
          <a:custGeom>
            <a:avLst/>
            <a:gdLst>
              <a:gd name="connsiteX0" fmla="*/ 1181100 w 2362200"/>
              <a:gd name="connsiteY0" fmla="*/ 0 h 2362200"/>
              <a:gd name="connsiteX1" fmla="*/ 2362200 w 2362200"/>
              <a:gd name="connsiteY1" fmla="*/ 1181100 h 2362200"/>
              <a:gd name="connsiteX2" fmla="*/ 1181100 w 2362200"/>
              <a:gd name="connsiteY2" fmla="*/ 2362200 h 2362200"/>
              <a:gd name="connsiteX3" fmla="*/ 0 w 2362200"/>
              <a:gd name="connsiteY3" fmla="*/ 1181100 h 2362200"/>
              <a:gd name="connsiteX4" fmla="*/ 1181100 w 2362200"/>
              <a:gd name="connsiteY4" fmla="*/ 0 h 2362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2200" h="2362200">
                <a:moveTo>
                  <a:pt x="1181100" y="0"/>
                </a:moveTo>
                <a:cubicBezTo>
                  <a:pt x="1833404" y="0"/>
                  <a:pt x="2362200" y="528796"/>
                  <a:pt x="2362200" y="1181100"/>
                </a:cubicBezTo>
                <a:cubicBezTo>
                  <a:pt x="2362200" y="1833404"/>
                  <a:pt x="1833404" y="2362200"/>
                  <a:pt x="1181100" y="2362200"/>
                </a:cubicBezTo>
                <a:cubicBezTo>
                  <a:pt x="528796" y="2362200"/>
                  <a:pt x="0" y="1833404"/>
                  <a:pt x="0" y="1181100"/>
                </a:cubicBezTo>
                <a:cubicBezTo>
                  <a:pt x="0" y="528796"/>
                  <a:pt x="528796" y="0"/>
                  <a:pt x="1181100" y="0"/>
                </a:cubicBezTo>
                <a:close/>
              </a:path>
            </a:pathLst>
          </a:custGeom>
          <a:solidFill>
            <a:schemeClr val="bg1">
              <a:lumMod val="75000"/>
            </a:schemeClr>
          </a:solidFill>
        </p:spPr>
        <p:txBody>
          <a:bodyPr wrap="square">
            <a:noAutofit/>
          </a:bodyPr>
          <a:lstStyle/>
          <a:p>
            <a:endParaRPr lang="en-US"/>
          </a:p>
        </p:txBody>
      </p:sp>
    </p:spTree>
    <p:extLst>
      <p:ext uri="{BB962C8B-B14F-4D97-AF65-F5344CB8AC3E}">
        <p14:creationId xmlns:p14="http://schemas.microsoft.com/office/powerpoint/2010/main" val="2737289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D3ACFCD3-79D8-489D-BD50-F37D8D0E5C05}"/>
              </a:ext>
            </a:extLst>
          </p:cNvPr>
          <p:cNvSpPr>
            <a:spLocks noGrp="1"/>
          </p:cNvSpPr>
          <p:nvPr>
            <p:ph type="pic" sz="quarter" idx="11"/>
          </p:nvPr>
        </p:nvSpPr>
        <p:spPr>
          <a:xfrm>
            <a:off x="0" y="0"/>
            <a:ext cx="12192000" cy="6858000"/>
          </a:xfrm>
          <a:solidFill>
            <a:schemeClr val="bg1">
              <a:lumMod val="85000"/>
            </a:schemeClr>
          </a:solidFill>
        </p:spPr>
        <p:txBody>
          <a:bodyPr/>
          <a:lstStyle/>
          <a:p>
            <a:endParaRPr lang="en-US" dirty="0"/>
          </a:p>
        </p:txBody>
      </p:sp>
      <p:sp>
        <p:nvSpPr>
          <p:cNvPr id="6" name="Picture Placeholder 4">
            <a:extLst>
              <a:ext uri="{FF2B5EF4-FFF2-40B4-BE49-F238E27FC236}">
                <a16:creationId xmlns:a16="http://schemas.microsoft.com/office/drawing/2014/main" id="{17F3DF69-BD0A-4FC6-B9E5-C9FFF592A62E}"/>
              </a:ext>
            </a:extLst>
          </p:cNvPr>
          <p:cNvSpPr>
            <a:spLocks noGrp="1"/>
          </p:cNvSpPr>
          <p:nvPr>
            <p:ph type="pic" sz="quarter" idx="10"/>
          </p:nvPr>
        </p:nvSpPr>
        <p:spPr>
          <a:xfrm>
            <a:off x="1257301" y="854530"/>
            <a:ext cx="4542971" cy="4463140"/>
          </a:xfrm>
          <a:custGeom>
            <a:avLst/>
            <a:gdLst>
              <a:gd name="connsiteX0" fmla="*/ 1115785 w 4542971"/>
              <a:gd name="connsiteY0" fmla="*/ 0 h 4463140"/>
              <a:gd name="connsiteX1" fmla="*/ 4542971 w 4542971"/>
              <a:gd name="connsiteY1" fmla="*/ 0 h 4463140"/>
              <a:gd name="connsiteX2" fmla="*/ 3427186 w 4542971"/>
              <a:gd name="connsiteY2" fmla="*/ 4463140 h 4463140"/>
              <a:gd name="connsiteX3" fmla="*/ 0 w 4542971"/>
              <a:gd name="connsiteY3" fmla="*/ 4463140 h 4463140"/>
            </a:gdLst>
            <a:ahLst/>
            <a:cxnLst>
              <a:cxn ang="0">
                <a:pos x="connsiteX0" y="connsiteY0"/>
              </a:cxn>
              <a:cxn ang="0">
                <a:pos x="connsiteX1" y="connsiteY1"/>
              </a:cxn>
              <a:cxn ang="0">
                <a:pos x="connsiteX2" y="connsiteY2"/>
              </a:cxn>
              <a:cxn ang="0">
                <a:pos x="connsiteX3" y="connsiteY3"/>
              </a:cxn>
            </a:cxnLst>
            <a:rect l="l" t="t" r="r" b="b"/>
            <a:pathLst>
              <a:path w="4542971" h="4463140">
                <a:moveTo>
                  <a:pt x="1115785" y="0"/>
                </a:moveTo>
                <a:lnTo>
                  <a:pt x="4542971" y="0"/>
                </a:lnTo>
                <a:lnTo>
                  <a:pt x="3427186" y="4463140"/>
                </a:lnTo>
                <a:lnTo>
                  <a:pt x="0" y="4463140"/>
                </a:lnTo>
                <a:close/>
              </a:path>
            </a:pathLst>
          </a:custGeom>
          <a:solidFill>
            <a:schemeClr val="bg1">
              <a:lumMod val="75000"/>
            </a:schemeClr>
          </a:solidFill>
        </p:spPr>
        <p:txBody>
          <a:bodyPr wrap="square">
            <a:noAutofit/>
          </a:bodyPr>
          <a:lstStyle/>
          <a:p>
            <a:endParaRPr lang="en-US"/>
          </a:p>
        </p:txBody>
      </p:sp>
    </p:spTree>
    <p:extLst>
      <p:ext uri="{BB962C8B-B14F-4D97-AF65-F5344CB8AC3E}">
        <p14:creationId xmlns:p14="http://schemas.microsoft.com/office/powerpoint/2010/main" val="2950313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D407568D-449E-439D-8FA2-E8F6AF6D3DBF}"/>
              </a:ext>
            </a:extLst>
          </p:cNvPr>
          <p:cNvSpPr>
            <a:spLocks noGrp="1"/>
          </p:cNvSpPr>
          <p:nvPr>
            <p:ph type="pic" sz="quarter" idx="13"/>
          </p:nvPr>
        </p:nvSpPr>
        <p:spPr>
          <a:xfrm>
            <a:off x="0" y="0"/>
            <a:ext cx="12192000" cy="6858000"/>
          </a:xfrm>
          <a:solidFill>
            <a:schemeClr val="bg1">
              <a:lumMod val="85000"/>
            </a:schemeClr>
          </a:solidFill>
        </p:spPr>
        <p:txBody>
          <a:bodyPr/>
          <a:lstStyle/>
          <a:p>
            <a:endParaRPr lang="en-US" dirty="0"/>
          </a:p>
        </p:txBody>
      </p:sp>
      <p:sp>
        <p:nvSpPr>
          <p:cNvPr id="6" name="Picture Placeholder 8">
            <a:extLst>
              <a:ext uri="{FF2B5EF4-FFF2-40B4-BE49-F238E27FC236}">
                <a16:creationId xmlns:a16="http://schemas.microsoft.com/office/drawing/2014/main" id="{3B758E9E-E172-42E0-A10C-767E4DC40C2E}"/>
              </a:ext>
            </a:extLst>
          </p:cNvPr>
          <p:cNvSpPr>
            <a:spLocks noGrp="1"/>
          </p:cNvSpPr>
          <p:nvPr>
            <p:ph type="pic" sz="quarter" idx="10"/>
          </p:nvPr>
        </p:nvSpPr>
        <p:spPr>
          <a:xfrm>
            <a:off x="2119088" y="685800"/>
            <a:ext cx="2772228" cy="5486400"/>
          </a:xfrm>
          <a:custGeom>
            <a:avLst/>
            <a:gdLst>
              <a:gd name="connsiteX0" fmla="*/ 0 w 2772228"/>
              <a:gd name="connsiteY0" fmla="*/ 0 h 5486400"/>
              <a:gd name="connsiteX1" fmla="*/ 2772228 w 2772228"/>
              <a:gd name="connsiteY1" fmla="*/ 0 h 5486400"/>
              <a:gd name="connsiteX2" fmla="*/ 2772228 w 2772228"/>
              <a:gd name="connsiteY2" fmla="*/ 5486400 h 5486400"/>
              <a:gd name="connsiteX3" fmla="*/ 0 w 2772228"/>
              <a:gd name="connsiteY3" fmla="*/ 5486400 h 5486400"/>
            </a:gdLst>
            <a:ahLst/>
            <a:cxnLst>
              <a:cxn ang="0">
                <a:pos x="connsiteX0" y="connsiteY0"/>
              </a:cxn>
              <a:cxn ang="0">
                <a:pos x="connsiteX1" y="connsiteY1"/>
              </a:cxn>
              <a:cxn ang="0">
                <a:pos x="connsiteX2" y="connsiteY2"/>
              </a:cxn>
              <a:cxn ang="0">
                <a:pos x="connsiteX3" y="connsiteY3"/>
              </a:cxn>
            </a:cxnLst>
            <a:rect l="l" t="t" r="r" b="b"/>
            <a:pathLst>
              <a:path w="2772228" h="5486400">
                <a:moveTo>
                  <a:pt x="0" y="0"/>
                </a:moveTo>
                <a:lnTo>
                  <a:pt x="2772228" y="0"/>
                </a:lnTo>
                <a:lnTo>
                  <a:pt x="2772228" y="5486400"/>
                </a:lnTo>
                <a:lnTo>
                  <a:pt x="0" y="5486400"/>
                </a:lnTo>
                <a:close/>
              </a:path>
            </a:pathLst>
          </a:custGeom>
          <a:solidFill>
            <a:schemeClr val="bg1">
              <a:lumMod val="75000"/>
            </a:schemeClr>
          </a:solidFill>
        </p:spPr>
        <p:txBody>
          <a:bodyPr wrap="square">
            <a:noAutofit/>
          </a:bodyPr>
          <a:lstStyle/>
          <a:p>
            <a:endParaRPr lang="en-US"/>
          </a:p>
        </p:txBody>
      </p:sp>
      <p:sp>
        <p:nvSpPr>
          <p:cNvPr id="7" name="Picture Placeholder 9">
            <a:extLst>
              <a:ext uri="{FF2B5EF4-FFF2-40B4-BE49-F238E27FC236}">
                <a16:creationId xmlns:a16="http://schemas.microsoft.com/office/drawing/2014/main" id="{535F36F3-3EB4-4F97-B4C3-F49CD0154F2E}"/>
              </a:ext>
            </a:extLst>
          </p:cNvPr>
          <p:cNvSpPr>
            <a:spLocks noGrp="1"/>
          </p:cNvSpPr>
          <p:nvPr>
            <p:ph type="pic" sz="quarter" idx="11"/>
          </p:nvPr>
        </p:nvSpPr>
        <p:spPr>
          <a:xfrm>
            <a:off x="5167086" y="685800"/>
            <a:ext cx="2772228" cy="5486400"/>
          </a:xfrm>
          <a:custGeom>
            <a:avLst/>
            <a:gdLst>
              <a:gd name="connsiteX0" fmla="*/ 0 w 2772228"/>
              <a:gd name="connsiteY0" fmla="*/ 0 h 5486400"/>
              <a:gd name="connsiteX1" fmla="*/ 2772228 w 2772228"/>
              <a:gd name="connsiteY1" fmla="*/ 0 h 5486400"/>
              <a:gd name="connsiteX2" fmla="*/ 2772228 w 2772228"/>
              <a:gd name="connsiteY2" fmla="*/ 5486400 h 5486400"/>
              <a:gd name="connsiteX3" fmla="*/ 0 w 2772228"/>
              <a:gd name="connsiteY3" fmla="*/ 5486400 h 5486400"/>
            </a:gdLst>
            <a:ahLst/>
            <a:cxnLst>
              <a:cxn ang="0">
                <a:pos x="connsiteX0" y="connsiteY0"/>
              </a:cxn>
              <a:cxn ang="0">
                <a:pos x="connsiteX1" y="connsiteY1"/>
              </a:cxn>
              <a:cxn ang="0">
                <a:pos x="connsiteX2" y="connsiteY2"/>
              </a:cxn>
              <a:cxn ang="0">
                <a:pos x="connsiteX3" y="connsiteY3"/>
              </a:cxn>
            </a:cxnLst>
            <a:rect l="l" t="t" r="r" b="b"/>
            <a:pathLst>
              <a:path w="2772228" h="5486400">
                <a:moveTo>
                  <a:pt x="0" y="0"/>
                </a:moveTo>
                <a:lnTo>
                  <a:pt x="2772228" y="0"/>
                </a:lnTo>
                <a:lnTo>
                  <a:pt x="2772228" y="5486400"/>
                </a:lnTo>
                <a:lnTo>
                  <a:pt x="0" y="5486400"/>
                </a:lnTo>
                <a:close/>
              </a:path>
            </a:pathLst>
          </a:custGeom>
          <a:solidFill>
            <a:schemeClr val="bg1">
              <a:lumMod val="75000"/>
            </a:schemeClr>
          </a:solidFill>
        </p:spPr>
        <p:txBody>
          <a:bodyPr wrap="square">
            <a:noAutofit/>
          </a:bodyPr>
          <a:lstStyle/>
          <a:p>
            <a:endParaRPr lang="en-US"/>
          </a:p>
        </p:txBody>
      </p:sp>
      <p:sp>
        <p:nvSpPr>
          <p:cNvPr id="8" name="Picture Placeholder 10">
            <a:extLst>
              <a:ext uri="{FF2B5EF4-FFF2-40B4-BE49-F238E27FC236}">
                <a16:creationId xmlns:a16="http://schemas.microsoft.com/office/drawing/2014/main" id="{C9F983DB-E2E1-4AF7-A4DE-45892443EF66}"/>
              </a:ext>
            </a:extLst>
          </p:cNvPr>
          <p:cNvSpPr>
            <a:spLocks noGrp="1"/>
          </p:cNvSpPr>
          <p:nvPr>
            <p:ph type="pic" sz="quarter" idx="12"/>
          </p:nvPr>
        </p:nvSpPr>
        <p:spPr>
          <a:xfrm>
            <a:off x="0" y="685800"/>
            <a:ext cx="1857829" cy="5486400"/>
          </a:xfrm>
          <a:custGeom>
            <a:avLst/>
            <a:gdLst>
              <a:gd name="connsiteX0" fmla="*/ 0 w 1857829"/>
              <a:gd name="connsiteY0" fmla="*/ 0 h 5486400"/>
              <a:gd name="connsiteX1" fmla="*/ 1857829 w 1857829"/>
              <a:gd name="connsiteY1" fmla="*/ 0 h 5486400"/>
              <a:gd name="connsiteX2" fmla="*/ 1857829 w 1857829"/>
              <a:gd name="connsiteY2" fmla="*/ 5486400 h 5486400"/>
              <a:gd name="connsiteX3" fmla="*/ 0 w 1857829"/>
              <a:gd name="connsiteY3" fmla="*/ 5486400 h 5486400"/>
            </a:gdLst>
            <a:ahLst/>
            <a:cxnLst>
              <a:cxn ang="0">
                <a:pos x="connsiteX0" y="connsiteY0"/>
              </a:cxn>
              <a:cxn ang="0">
                <a:pos x="connsiteX1" y="connsiteY1"/>
              </a:cxn>
              <a:cxn ang="0">
                <a:pos x="connsiteX2" y="connsiteY2"/>
              </a:cxn>
              <a:cxn ang="0">
                <a:pos x="connsiteX3" y="connsiteY3"/>
              </a:cxn>
            </a:cxnLst>
            <a:rect l="l" t="t" r="r" b="b"/>
            <a:pathLst>
              <a:path w="1857829" h="5486400">
                <a:moveTo>
                  <a:pt x="0" y="0"/>
                </a:moveTo>
                <a:lnTo>
                  <a:pt x="1857829" y="0"/>
                </a:lnTo>
                <a:lnTo>
                  <a:pt x="1857829" y="5486400"/>
                </a:lnTo>
                <a:lnTo>
                  <a:pt x="0" y="5486400"/>
                </a:lnTo>
                <a:close/>
              </a:path>
            </a:pathLst>
          </a:custGeom>
          <a:solidFill>
            <a:schemeClr val="bg1">
              <a:lumMod val="75000"/>
            </a:schemeClr>
          </a:solidFill>
        </p:spPr>
        <p:txBody>
          <a:bodyPr wrap="square">
            <a:noAutofit/>
          </a:bodyPr>
          <a:lstStyle/>
          <a:p>
            <a:endParaRPr lang="en-US"/>
          </a:p>
        </p:txBody>
      </p:sp>
    </p:spTree>
    <p:extLst>
      <p:ext uri="{BB962C8B-B14F-4D97-AF65-F5344CB8AC3E}">
        <p14:creationId xmlns:p14="http://schemas.microsoft.com/office/powerpoint/2010/main" val="19714364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D147575F-5FA2-4891-9AE2-B9CCE2CC38AF}"/>
              </a:ext>
            </a:extLst>
          </p:cNvPr>
          <p:cNvSpPr>
            <a:spLocks noGrp="1"/>
          </p:cNvSpPr>
          <p:nvPr>
            <p:ph type="pic" sz="quarter" idx="11"/>
          </p:nvPr>
        </p:nvSpPr>
        <p:spPr>
          <a:xfrm>
            <a:off x="0" y="0"/>
            <a:ext cx="12192000" cy="6858000"/>
          </a:xfrm>
          <a:solidFill>
            <a:schemeClr val="bg1">
              <a:lumMod val="85000"/>
            </a:schemeClr>
          </a:solidFill>
        </p:spPr>
        <p:txBody>
          <a:bodyPr/>
          <a:lstStyle/>
          <a:p>
            <a:endParaRPr lang="en-US" dirty="0"/>
          </a:p>
        </p:txBody>
      </p:sp>
      <p:sp>
        <p:nvSpPr>
          <p:cNvPr id="8" name="Picture Placeholder 7">
            <a:extLst>
              <a:ext uri="{FF2B5EF4-FFF2-40B4-BE49-F238E27FC236}">
                <a16:creationId xmlns:a16="http://schemas.microsoft.com/office/drawing/2014/main" id="{5AAD89E8-8987-4BDE-AFF9-EBAC0CB29A8A}"/>
              </a:ext>
            </a:extLst>
          </p:cNvPr>
          <p:cNvSpPr>
            <a:spLocks noGrp="1"/>
          </p:cNvSpPr>
          <p:nvPr>
            <p:ph type="pic" sz="quarter" idx="10"/>
          </p:nvPr>
        </p:nvSpPr>
        <p:spPr>
          <a:xfrm>
            <a:off x="6905625" y="1619250"/>
            <a:ext cx="3276600" cy="4343400"/>
          </a:xfrm>
          <a:solidFill>
            <a:schemeClr val="bg1">
              <a:lumMod val="75000"/>
            </a:schemeClr>
          </a:solidFill>
        </p:spPr>
        <p:txBody>
          <a:bodyPr/>
          <a:lstStyle/>
          <a:p>
            <a:endParaRPr lang="en-ID"/>
          </a:p>
        </p:txBody>
      </p:sp>
    </p:spTree>
    <p:extLst>
      <p:ext uri="{BB962C8B-B14F-4D97-AF65-F5344CB8AC3E}">
        <p14:creationId xmlns:p14="http://schemas.microsoft.com/office/powerpoint/2010/main" val="1549504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8" name="Picture Placeholder 6">
            <a:extLst>
              <a:ext uri="{FF2B5EF4-FFF2-40B4-BE49-F238E27FC236}">
                <a16:creationId xmlns:a16="http://schemas.microsoft.com/office/drawing/2014/main" id="{ED12BD83-207B-4C20-844B-736E22A15FED}"/>
              </a:ext>
            </a:extLst>
          </p:cNvPr>
          <p:cNvSpPr>
            <a:spLocks noGrp="1"/>
          </p:cNvSpPr>
          <p:nvPr>
            <p:ph type="pic" sz="quarter" idx="11"/>
          </p:nvPr>
        </p:nvSpPr>
        <p:spPr>
          <a:xfrm>
            <a:off x="0" y="0"/>
            <a:ext cx="12192000" cy="6858000"/>
          </a:xfrm>
          <a:solidFill>
            <a:schemeClr val="bg1">
              <a:lumMod val="85000"/>
            </a:schemeClr>
          </a:solidFill>
        </p:spPr>
        <p:txBody>
          <a:bodyPr/>
          <a:lstStyle/>
          <a:p>
            <a:endParaRPr lang="en-US" dirty="0"/>
          </a:p>
        </p:txBody>
      </p:sp>
      <p:sp>
        <p:nvSpPr>
          <p:cNvPr id="6" name="Picture Placeholder 4">
            <a:extLst>
              <a:ext uri="{FF2B5EF4-FFF2-40B4-BE49-F238E27FC236}">
                <a16:creationId xmlns:a16="http://schemas.microsoft.com/office/drawing/2014/main" id="{76E16F0C-8423-469C-A6D6-FE283CAE9C67}"/>
              </a:ext>
            </a:extLst>
          </p:cNvPr>
          <p:cNvSpPr>
            <a:spLocks noGrp="1"/>
          </p:cNvSpPr>
          <p:nvPr>
            <p:ph type="pic" sz="quarter" idx="10"/>
          </p:nvPr>
        </p:nvSpPr>
        <p:spPr>
          <a:xfrm>
            <a:off x="1414939" y="1600200"/>
            <a:ext cx="4681061" cy="2667000"/>
          </a:xfrm>
          <a:custGeom>
            <a:avLst/>
            <a:gdLst>
              <a:gd name="connsiteX0" fmla="*/ 0 w 4681061"/>
              <a:gd name="connsiteY0" fmla="*/ 0 h 2667000"/>
              <a:gd name="connsiteX1" fmla="*/ 4681061 w 4681061"/>
              <a:gd name="connsiteY1" fmla="*/ 0 h 2667000"/>
              <a:gd name="connsiteX2" fmla="*/ 4681061 w 4681061"/>
              <a:gd name="connsiteY2" fmla="*/ 2667000 h 2667000"/>
              <a:gd name="connsiteX3" fmla="*/ 0 w 4681061"/>
              <a:gd name="connsiteY3" fmla="*/ 2667000 h 2667000"/>
            </a:gdLst>
            <a:ahLst/>
            <a:cxnLst>
              <a:cxn ang="0">
                <a:pos x="connsiteX0" y="connsiteY0"/>
              </a:cxn>
              <a:cxn ang="0">
                <a:pos x="connsiteX1" y="connsiteY1"/>
              </a:cxn>
              <a:cxn ang="0">
                <a:pos x="connsiteX2" y="connsiteY2"/>
              </a:cxn>
              <a:cxn ang="0">
                <a:pos x="connsiteX3" y="connsiteY3"/>
              </a:cxn>
            </a:cxnLst>
            <a:rect l="l" t="t" r="r" b="b"/>
            <a:pathLst>
              <a:path w="4681061" h="2667000">
                <a:moveTo>
                  <a:pt x="0" y="0"/>
                </a:moveTo>
                <a:lnTo>
                  <a:pt x="4681061" y="0"/>
                </a:lnTo>
                <a:lnTo>
                  <a:pt x="4681061" y="2667000"/>
                </a:lnTo>
                <a:lnTo>
                  <a:pt x="0" y="2667000"/>
                </a:lnTo>
                <a:close/>
              </a:path>
            </a:pathLst>
          </a:custGeom>
          <a:solidFill>
            <a:schemeClr val="bg1">
              <a:lumMod val="75000"/>
            </a:schemeClr>
          </a:solidFill>
        </p:spPr>
        <p:txBody>
          <a:bodyPr wrap="square">
            <a:noAutofit/>
          </a:bodyPr>
          <a:lstStyle/>
          <a:p>
            <a:endParaRPr lang="en-US"/>
          </a:p>
        </p:txBody>
      </p:sp>
    </p:spTree>
    <p:extLst>
      <p:ext uri="{BB962C8B-B14F-4D97-AF65-F5344CB8AC3E}">
        <p14:creationId xmlns:p14="http://schemas.microsoft.com/office/powerpoint/2010/main" val="2998955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0EC546C1-132B-48F9-8794-9568D82B2CAB}"/>
              </a:ext>
            </a:extLst>
          </p:cNvPr>
          <p:cNvSpPr>
            <a:spLocks noGrp="1"/>
          </p:cNvSpPr>
          <p:nvPr>
            <p:ph type="pic" sz="quarter" idx="11"/>
          </p:nvPr>
        </p:nvSpPr>
        <p:spPr>
          <a:xfrm>
            <a:off x="0" y="0"/>
            <a:ext cx="12192000" cy="6858000"/>
          </a:xfrm>
          <a:solidFill>
            <a:schemeClr val="bg1">
              <a:lumMod val="85000"/>
            </a:schemeClr>
          </a:solidFill>
        </p:spPr>
        <p:txBody>
          <a:bodyPr/>
          <a:lstStyle/>
          <a:p>
            <a:endParaRPr lang="en-US" dirty="0"/>
          </a:p>
        </p:txBody>
      </p:sp>
      <p:sp>
        <p:nvSpPr>
          <p:cNvPr id="6" name="Picture Placeholder 4">
            <a:extLst>
              <a:ext uri="{FF2B5EF4-FFF2-40B4-BE49-F238E27FC236}">
                <a16:creationId xmlns:a16="http://schemas.microsoft.com/office/drawing/2014/main" id="{99A447EB-66C5-4BED-BB75-D808B470CE04}"/>
              </a:ext>
            </a:extLst>
          </p:cNvPr>
          <p:cNvSpPr>
            <a:spLocks noGrp="1"/>
          </p:cNvSpPr>
          <p:nvPr>
            <p:ph type="pic" sz="quarter" idx="10"/>
          </p:nvPr>
        </p:nvSpPr>
        <p:spPr>
          <a:xfrm>
            <a:off x="1390650" y="0"/>
            <a:ext cx="4514850" cy="6858000"/>
          </a:xfrm>
          <a:custGeom>
            <a:avLst/>
            <a:gdLst>
              <a:gd name="connsiteX0" fmla="*/ 0 w 4514850"/>
              <a:gd name="connsiteY0" fmla="*/ 0 h 6858000"/>
              <a:gd name="connsiteX1" fmla="*/ 4514850 w 4514850"/>
              <a:gd name="connsiteY1" fmla="*/ 0 h 6858000"/>
              <a:gd name="connsiteX2" fmla="*/ 4514850 w 4514850"/>
              <a:gd name="connsiteY2" fmla="*/ 6858000 h 6858000"/>
              <a:gd name="connsiteX3" fmla="*/ 0 w 451485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4514850" h="6858000">
                <a:moveTo>
                  <a:pt x="0" y="0"/>
                </a:moveTo>
                <a:lnTo>
                  <a:pt x="4514850" y="0"/>
                </a:lnTo>
                <a:lnTo>
                  <a:pt x="4514850" y="6858000"/>
                </a:lnTo>
                <a:lnTo>
                  <a:pt x="0" y="6858000"/>
                </a:lnTo>
                <a:close/>
              </a:path>
            </a:pathLst>
          </a:custGeom>
          <a:solidFill>
            <a:schemeClr val="bg1">
              <a:lumMod val="75000"/>
            </a:schemeClr>
          </a:solidFill>
        </p:spPr>
        <p:txBody>
          <a:bodyPr wrap="square">
            <a:noAutofit/>
          </a:bodyPr>
          <a:lstStyle/>
          <a:p>
            <a:endParaRPr lang="en-US"/>
          </a:p>
        </p:txBody>
      </p:sp>
    </p:spTree>
    <p:extLst>
      <p:ext uri="{BB962C8B-B14F-4D97-AF65-F5344CB8AC3E}">
        <p14:creationId xmlns:p14="http://schemas.microsoft.com/office/powerpoint/2010/main" val="2551703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re et contenu">
    <p:bg>
      <p:bgPr>
        <a:solidFill>
          <a:schemeClr val="bg1">
            <a:lumMod val="85000"/>
            <a:alpha val="22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6540503"/>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37DC7B87-7158-EB5C-EC94-896032BF808E}"/>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217371368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C38CADDF-CDA0-EE18-C07F-34B263CF80D8}"/>
              </a:ext>
            </a:extLst>
          </p:cNvPr>
          <p:cNvSpPr>
            <a:spLocks noGrp="1"/>
          </p:cNvSpPr>
          <p:nvPr>
            <p:ph type="pic" sz="quarter" idx="10"/>
          </p:nvPr>
        </p:nvSpPr>
        <p:spPr>
          <a:xfrm>
            <a:off x="6096000" y="1146629"/>
            <a:ext cx="4910955" cy="4564742"/>
          </a:xfrm>
          <a:prstGeom prst="roundRect">
            <a:avLst>
              <a:gd name="adj" fmla="val 11659"/>
            </a:avLst>
          </a:prstGeom>
          <a:pattFill prst="pct5">
            <a:fgClr>
              <a:schemeClr val="accent1"/>
            </a:fgClr>
            <a:bgClr>
              <a:schemeClr val="bg1"/>
            </a:bgClr>
          </a:pattFill>
        </p:spPr>
        <p:txBody>
          <a:bodyPr wrap="square">
            <a:noAutofit/>
          </a:bodyPr>
          <a:lstStyle/>
          <a:p>
            <a:endParaRPr lang="en-ID"/>
          </a:p>
        </p:txBody>
      </p:sp>
    </p:spTree>
    <p:extLst>
      <p:ext uri="{BB962C8B-B14F-4D97-AF65-F5344CB8AC3E}">
        <p14:creationId xmlns:p14="http://schemas.microsoft.com/office/powerpoint/2010/main" val="16486022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_01">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33965"/>
      </p:ext>
    </p:extLst>
  </p:cSld>
  <p:clrMapOvr>
    <a:masterClrMapping/>
  </p:clrMapOvr>
  <p:transition spd="med">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Only">
    <p:bg>
      <p:bgPr>
        <a:solidFill>
          <a:srgbClr val="003554"/>
        </a:solid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C4F900E9-8975-4170-A1AF-F3992BFE5F29}"/>
              </a:ext>
            </a:extLst>
          </p:cNvPr>
          <p:cNvSpPr>
            <a:spLocks noGrp="1"/>
          </p:cNvSpPr>
          <p:nvPr>
            <p:ph type="pic" sz="quarter" idx="10"/>
          </p:nvPr>
        </p:nvSpPr>
        <p:spPr>
          <a:xfrm>
            <a:off x="-30965" y="-31807"/>
            <a:ext cx="4959491" cy="4742914"/>
          </a:xfrm>
          <a:custGeom>
            <a:avLst/>
            <a:gdLst>
              <a:gd name="connsiteX0" fmla="*/ 0 w 4959491"/>
              <a:gd name="connsiteY0" fmla="*/ 0 h 4742914"/>
              <a:gd name="connsiteX1" fmla="*/ 4545819 w 4959491"/>
              <a:gd name="connsiteY1" fmla="*/ 44703 h 4742914"/>
              <a:gd name="connsiteX2" fmla="*/ 4618332 w 4959491"/>
              <a:gd name="connsiteY2" fmla="*/ 181493 h 4742914"/>
              <a:gd name="connsiteX3" fmla="*/ 4542322 w 4959491"/>
              <a:gd name="connsiteY3" fmla="*/ 3174648 h 4742914"/>
              <a:gd name="connsiteX4" fmla="*/ 146023 w 4959491"/>
              <a:gd name="connsiteY4" fmla="*/ 4298985 h 4742914"/>
              <a:gd name="connsiteX5" fmla="*/ 42094 w 4959491"/>
              <a:gd name="connsiteY5" fmla="*/ 4231942 h 47429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59491" h="4742914">
                <a:moveTo>
                  <a:pt x="0" y="0"/>
                </a:moveTo>
                <a:lnTo>
                  <a:pt x="4545819" y="44703"/>
                </a:lnTo>
                <a:lnTo>
                  <a:pt x="4618332" y="181493"/>
                </a:lnTo>
                <a:cubicBezTo>
                  <a:pt x="5080893" y="1106739"/>
                  <a:pt x="5089749" y="2226476"/>
                  <a:pt x="4542322" y="3174648"/>
                </a:cubicBezTo>
                <a:cubicBezTo>
                  <a:pt x="3666438" y="4691721"/>
                  <a:pt x="1698149" y="5195105"/>
                  <a:pt x="146023" y="4298985"/>
                </a:cubicBezTo>
                <a:lnTo>
                  <a:pt x="42094" y="4231942"/>
                </a:lnTo>
                <a:close/>
              </a:path>
            </a:pathLst>
          </a:custGeom>
          <a:solidFill>
            <a:schemeClr val="bg1">
              <a:lumMod val="95000"/>
            </a:schemeClr>
          </a:solidFill>
        </p:spPr>
        <p:txBody>
          <a:bodyPr wrap="square">
            <a:noAutofit/>
          </a:bodyPr>
          <a:lstStyle/>
          <a:p>
            <a:endParaRPr lang="en-US"/>
          </a:p>
        </p:txBody>
      </p:sp>
    </p:spTree>
    <p:extLst>
      <p:ext uri="{BB962C8B-B14F-4D97-AF65-F5344CB8AC3E}">
        <p14:creationId xmlns:p14="http://schemas.microsoft.com/office/powerpoint/2010/main" val="1416450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45D9E00-91FA-D6E0-4A38-9878AC7B5A30}"/>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AB1AB420-E0CA-D47F-B22B-64D2B20E60C8}"/>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8AFDA078-220B-B5FE-D646-10BDE8D4BEA9}"/>
              </a:ext>
            </a:extLst>
          </p:cNvPr>
          <p:cNvSpPr>
            <a:spLocks noGrp="1"/>
          </p:cNvSpPr>
          <p:nvPr>
            <p:ph type="dt" sz="half" idx="10"/>
          </p:nvPr>
        </p:nvSpPr>
        <p:spPr/>
        <p:txBody>
          <a:bodyPr/>
          <a:lstStyle/>
          <a:p>
            <a:fld id="{4B8BA262-3D7C-492A-A045-82830A8E0177}" type="datetimeFigureOut">
              <a:rPr lang="fr-FR" smtClean="0"/>
              <a:t>23/08/2026</a:t>
            </a:fld>
            <a:endParaRPr lang="fr-FR"/>
          </a:p>
        </p:txBody>
      </p:sp>
      <p:sp>
        <p:nvSpPr>
          <p:cNvPr id="5" name="Espace réservé du pied de page 4">
            <a:extLst>
              <a:ext uri="{FF2B5EF4-FFF2-40B4-BE49-F238E27FC236}">
                <a16:creationId xmlns:a16="http://schemas.microsoft.com/office/drawing/2014/main" id="{8E0B5A73-46B8-BD09-19B7-FAC8C1868AE3}"/>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30D762B-28F5-4433-8F34-36AF8A62BA8F}"/>
              </a:ext>
            </a:extLst>
          </p:cNvPr>
          <p:cNvSpPr>
            <a:spLocks noGrp="1"/>
          </p:cNvSpPr>
          <p:nvPr>
            <p:ph type="sldNum" sz="quarter" idx="12"/>
          </p:nvPr>
        </p:nvSpPr>
        <p:spPr/>
        <p:txBody>
          <a:bodyPr/>
          <a:lstStyle/>
          <a:p>
            <a:fld id="{B2B61CE9-68EE-4DDB-9E57-D0EE909F4643}" type="slidenum">
              <a:rPr lang="fr-FR" smtClean="0"/>
              <a:t>‹#›</a:t>
            </a:fld>
            <a:endParaRPr lang="fr-FR"/>
          </a:p>
        </p:txBody>
      </p:sp>
    </p:spTree>
    <p:extLst>
      <p:ext uri="{BB962C8B-B14F-4D97-AF65-F5344CB8AC3E}">
        <p14:creationId xmlns:p14="http://schemas.microsoft.com/office/powerpoint/2010/main" val="15098761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Master Layout">
    <p:spTree>
      <p:nvGrpSpPr>
        <p:cNvPr id="1" name=""/>
        <p:cNvGrpSpPr/>
        <p:nvPr/>
      </p:nvGrpSpPr>
      <p:grpSpPr>
        <a:xfrm>
          <a:off x="0" y="0"/>
          <a:ext cx="0" cy="0"/>
          <a:chOff x="0" y="0"/>
          <a:chExt cx="0" cy="0"/>
        </a:xfrm>
      </p:grpSpPr>
      <p:sp>
        <p:nvSpPr>
          <p:cNvPr id="9" name="Text Placeholder 7">
            <a:extLst>
              <a:ext uri="{FF2B5EF4-FFF2-40B4-BE49-F238E27FC236}">
                <a16:creationId xmlns:a16="http://schemas.microsoft.com/office/drawing/2014/main" id="{58A9485B-03A7-6F05-127D-F6B63862B34A}"/>
              </a:ext>
            </a:extLst>
          </p:cNvPr>
          <p:cNvSpPr>
            <a:spLocks noGrp="1"/>
          </p:cNvSpPr>
          <p:nvPr>
            <p:ph type="body" sz="quarter" idx="10" hasCustomPrompt="1"/>
          </p:nvPr>
        </p:nvSpPr>
        <p:spPr>
          <a:xfrm>
            <a:off x="702528" y="466022"/>
            <a:ext cx="9352572" cy="677621"/>
          </a:xfrm>
          <a:prstGeom prst="rect">
            <a:avLst/>
          </a:prstGeom>
        </p:spPr>
        <p:txBody>
          <a:bodyPr wrap="square">
            <a:spAutoFit/>
          </a:bodyPr>
          <a:lstStyle>
            <a:lvl1pPr marL="0" indent="0" algn="l" defTabSz="916594" rtl="0" eaLnBrk="1" latinLnBrk="0" hangingPunct="1">
              <a:lnSpc>
                <a:spcPts val="4712"/>
              </a:lnSpc>
              <a:buNone/>
              <a:defRPr lang="en-US" sz="3710" b="1" kern="1200" spc="-145" dirty="0">
                <a:solidFill>
                  <a:schemeClr val="tx1"/>
                </a:solidFill>
                <a:latin typeface="Poppins" panose="00000500000000000000" pitchFamily="2" charset="0"/>
                <a:ea typeface="+mn-ea"/>
                <a:cs typeface="Poppins" panose="00000500000000000000" pitchFamily="2" charset="0"/>
              </a:defRPr>
            </a:lvl1pPr>
          </a:lstStyle>
          <a:p>
            <a:pPr lvl="0"/>
            <a:r>
              <a:rPr lang="en-US" dirty="0"/>
              <a:t>Insert Text Here</a:t>
            </a:r>
          </a:p>
        </p:txBody>
      </p:sp>
      <p:sp>
        <p:nvSpPr>
          <p:cNvPr id="10" name="Text Placeholder 7">
            <a:extLst>
              <a:ext uri="{FF2B5EF4-FFF2-40B4-BE49-F238E27FC236}">
                <a16:creationId xmlns:a16="http://schemas.microsoft.com/office/drawing/2014/main" id="{91C9D457-3956-2C7D-158F-C5FE8ECB87C9}"/>
              </a:ext>
            </a:extLst>
          </p:cNvPr>
          <p:cNvSpPr>
            <a:spLocks noGrp="1"/>
          </p:cNvSpPr>
          <p:nvPr>
            <p:ph type="body" sz="quarter" idx="11" hasCustomPrompt="1"/>
          </p:nvPr>
        </p:nvSpPr>
        <p:spPr>
          <a:xfrm>
            <a:off x="718576" y="1088685"/>
            <a:ext cx="8893195" cy="296322"/>
          </a:xfrm>
          <a:prstGeom prst="rect">
            <a:avLst/>
          </a:prstGeom>
        </p:spPr>
        <p:txBody>
          <a:bodyPr/>
          <a:lstStyle>
            <a:lvl1pPr marL="0" indent="0" algn="l" defTabSz="916594" rtl="0" eaLnBrk="1" latinLnBrk="0" hangingPunct="1">
              <a:lnSpc>
                <a:spcPts val="2105"/>
              </a:lnSpc>
              <a:buNone/>
              <a:defRPr lang="en-US" sz="1504" kern="1200" spc="-60" dirty="0">
                <a:solidFill>
                  <a:schemeClr val="tx2"/>
                </a:solidFill>
                <a:latin typeface="Poppins" panose="00000500000000000000" pitchFamily="2" charset="0"/>
                <a:ea typeface="+mn-ea"/>
                <a:cs typeface="Poppins" panose="00000500000000000000" pitchFamily="2" charset="0"/>
              </a:defRPr>
            </a:lvl1pPr>
          </a:lstStyle>
          <a:p>
            <a:pPr lvl="0"/>
            <a:r>
              <a:rPr lang="en-US" dirty="0"/>
              <a:t>Insert Text Here</a:t>
            </a:r>
          </a:p>
        </p:txBody>
      </p:sp>
    </p:spTree>
    <p:extLst>
      <p:ext uri="{BB962C8B-B14F-4D97-AF65-F5344CB8AC3E}">
        <p14:creationId xmlns:p14="http://schemas.microsoft.com/office/powerpoint/2010/main" val="38696557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108B81-DCA0-4B32-ABF1-1C0AB95A1B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9C3BD4DA-C284-4444-AA5E-6052C16C317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BAB4A7F4-24E4-4BD8-8A5B-EE52B65F0C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1A7C90-B60E-44B5-B76E-402F516E0BB7}" type="datetimeFigureOut">
              <a:rPr lang="en-ID" smtClean="0"/>
              <a:t>23/08/2026</a:t>
            </a:fld>
            <a:endParaRPr lang="en-ID"/>
          </a:p>
        </p:txBody>
      </p:sp>
      <p:sp>
        <p:nvSpPr>
          <p:cNvPr id="5" name="Footer Placeholder 4">
            <a:extLst>
              <a:ext uri="{FF2B5EF4-FFF2-40B4-BE49-F238E27FC236}">
                <a16:creationId xmlns:a16="http://schemas.microsoft.com/office/drawing/2014/main" id="{5D89EAE1-EEB6-43C4-AC1C-5A5558445D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A41719CA-5983-484C-84B9-791B1AB779F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D6EA8F-CF5F-40D0-A0F3-4DD88285D146}" type="slidenum">
              <a:rPr lang="en-ID" smtClean="0"/>
              <a:t>‹#›</a:t>
            </a:fld>
            <a:endParaRPr lang="en-ID"/>
          </a:p>
        </p:txBody>
      </p:sp>
    </p:spTree>
    <p:extLst>
      <p:ext uri="{BB962C8B-B14F-4D97-AF65-F5344CB8AC3E}">
        <p14:creationId xmlns:p14="http://schemas.microsoft.com/office/powerpoint/2010/main" val="28924237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4" r:id="rId5"/>
    <p:sldLayoutId id="2147483653" r:id="rId6"/>
    <p:sldLayoutId id="2147483658" r:id="rId7"/>
    <p:sldLayoutId id="2147483656" r:id="rId8"/>
    <p:sldLayoutId id="2147483657" r:id="rId9"/>
    <p:sldLayoutId id="2147483655" r:id="rId10"/>
    <p:sldLayoutId id="2147483663" r:id="rId11"/>
    <p:sldLayoutId id="2147483667" r:id="rId12"/>
    <p:sldLayoutId id="2147483670" r:id="rId13"/>
    <p:sldLayoutId id="2147483672" r:id="rId14"/>
    <p:sldLayoutId id="2147483673" r:id="rId15"/>
    <p:sldLayoutId id="2147483674" r:id="rId16"/>
    <p:sldLayoutId id="214748367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xml"/><Relationship Id="rId3" Type="http://schemas.openxmlformats.org/officeDocument/2006/relationships/image" Target="../media/image6.png"/><Relationship Id="rId4" Type="http://schemas.microsoft.com/office/2007/relationships/hdphoto" Target="../media/hdphoto1.wdp"/><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svg"/><Relationship Id="rId9" Type="http://schemas.openxmlformats.org/officeDocument/2006/relationships/image" Target="../media/image11.png"/><Relationship Id="rId10" Type="http://schemas.openxmlformats.org/officeDocument/2006/relationships/image" Target="../media/image12.svg"/><Relationship Id="rId11" Type="http://schemas.openxmlformats.org/officeDocument/2006/relationships/image" Target="../media/image13.png"/><Relationship Id="rId12" Type="http://schemas.openxmlformats.org/officeDocument/2006/relationships/image" Target="../media/image14.svg"/><Relationship Id="rId1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 Id="rId3" Type="http://schemas.openxmlformats.org/officeDocument/2006/relationships/image" Target="../media/image17.svg"/><Relationship Id="rId4" Type="http://schemas.openxmlformats.org/officeDocument/2006/relationships/image" Target="../media/image18.png"/><Relationship Id="rId5"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9.jpeg"/><Relationship Id="rId3" Type="http://schemas.openxmlformats.org/officeDocument/2006/relationships/image" Target="../media/image20.png"/><Relationship Id="rId4" Type="http://schemas.openxmlformats.org/officeDocument/2006/relationships/image" Target="../media/image21.svg"/><Relationship Id="rId5"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video" Target="https://www.youtube.com/embed/OvmtNBvUvN8?feature=oembed" TargetMode="External"/><Relationship Id="rId2" Type="http://schemas.openxmlformats.org/officeDocument/2006/relationships/slideLayout" Target="../slideLayouts/slideLayout1.xml"/><Relationship Id="rId3" Type="http://schemas.openxmlformats.org/officeDocument/2006/relationships/image" Target="../media/image19.jpeg"/><Relationship Id="rId4" Type="http://schemas.openxmlformats.org/officeDocument/2006/relationships/image" Target="../media/image20.png"/><Relationship Id="rId5" Type="http://schemas.openxmlformats.org/officeDocument/2006/relationships/image" Target="../media/image21.svg"/><Relationship Id="rId6" Type="http://schemas.openxmlformats.org/officeDocument/2006/relationships/image" Target="../media/image3.png"/><Relationship Id="rId7" Type="http://schemas.openxmlformats.org/officeDocument/2006/relationships/hyperlink" Target="https://www.youtube.com/watch?v=OvmtNBvUvN8" TargetMode="External"/><Relationship Id="rId8" Type="http://schemas.openxmlformats.org/officeDocument/2006/relationships/image" Target="../media/image22.png"/><Relationship Id="rId9" Type="http://schemas.openxmlformats.org/officeDocument/2006/relationships/image" Target="../media/image23.jpeg"/></Relationships>
</file>

<file path=ppt/slides/_rels/slide8.xml.rels><?xml version='1.0' encoding='UTF-8' standalone='yes'?>
<Relationships xmlns="http://schemas.openxmlformats.org/package/2006/relationships"><Relationship Id="rId1" Type="http://schemas.openxmlformats.org/officeDocument/2006/relationships/video" Target="https://www.youtube.com/embed/kJlPE5_BO0g?feature=oembed" TargetMode="External"/><Relationship Id="rId2" Type="http://schemas.openxmlformats.org/officeDocument/2006/relationships/slideLayout" Target="../slideLayouts/slideLayout2.xml"/><Relationship Id="rId3" Type="http://schemas.openxmlformats.org/officeDocument/2006/relationships/hyperlink" Target="https://www.youtube.com/watch?v=kJlPE5_BO0g" TargetMode="External"/><Relationship Id="rId4" Type="http://schemas.openxmlformats.org/officeDocument/2006/relationships/image" Target="../media/image22.png"/><Relationship Id="rId5" Type="http://schemas.openxmlformats.org/officeDocument/2006/relationships/image" Target="../media/image24.jpeg"/><Relationship Id="rId6" Type="http://schemas.openxmlformats.org/officeDocument/2006/relationships/image" Target="../media/image25.png"/><Relationship Id="rId7" Type="http://schemas.openxmlformats.org/officeDocument/2006/relationships/image" Target="../media/image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7.png"/><Relationship Id="rId3" Type="http://schemas.openxmlformats.org/officeDocument/2006/relationships/image" Target="../media/image28.svg"/><Relationship Id="rId4" Type="http://schemas.openxmlformats.org/officeDocument/2006/relationships/image" Target="../media/image29.svg"/><Relationship Id="rId5" Type="http://schemas.openxmlformats.org/officeDocument/2006/relationships/image" Target="../media/image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1.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3.sv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svg"/><Relationship Id="rId7" Type="http://schemas.openxmlformats.org/officeDocument/2006/relationships/image" Target="../media/image3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3.sv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8.svg"/><Relationship Id="rId7" Type="http://schemas.openxmlformats.org/officeDocument/2006/relationships/image" Target="../media/image39.png"/><Relationship Id="rId8" Type="http://schemas.openxmlformats.org/officeDocument/2006/relationships/image" Target="../media/image4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3.sv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8.svg"/><Relationship Id="rId7" Type="http://schemas.openxmlformats.org/officeDocument/2006/relationships/image" Target="../media/image41.png"/><Relationship Id="rId8" Type="http://schemas.openxmlformats.org/officeDocument/2006/relationships/image" Target="../media/image4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3.sv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8.svg"/><Relationship Id="rId7" Type="http://schemas.openxmlformats.org/officeDocument/2006/relationships/image" Target="../media/image43.png"/><Relationship Id="rId8" Type="http://schemas.openxmlformats.org/officeDocument/2006/relationships/image" Target="../media/image44.png"/><Relationship Id="rId9" Type="http://schemas.openxmlformats.org/officeDocument/2006/relationships/image" Target="../media/image4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3.sv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8.svg"/><Relationship Id="rId7" Type="http://schemas.openxmlformats.org/officeDocument/2006/relationships/image" Target="../media/image46.png"/><Relationship Id="rId8" Type="http://schemas.openxmlformats.org/officeDocument/2006/relationships/image" Target="../media/image47.png"/><Relationship Id="rId9" Type="http://schemas.openxmlformats.org/officeDocument/2006/relationships/image" Target="../media/image4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2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52.png"/><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3.jpeg"/><Relationship Id="rId3" Type="http://schemas.openxmlformats.org/officeDocument/2006/relationships/image" Target="../media/image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xml"/><Relationship Id="rId3" Type="http://schemas.openxmlformats.org/officeDocument/2006/relationships/image" Target="../media/image6.png"/><Relationship Id="rId4" Type="http://schemas.microsoft.com/office/2007/relationships/hdphoto" Target="../media/hdphoto1.wdp"/><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svg"/><Relationship Id="rId9" Type="http://schemas.openxmlformats.org/officeDocument/2006/relationships/image" Target="../media/image11.png"/><Relationship Id="rId10" Type="http://schemas.openxmlformats.org/officeDocument/2006/relationships/image" Target="../media/image12.svg"/><Relationship Id="rId11" Type="http://schemas.openxmlformats.org/officeDocument/2006/relationships/image" Target="../media/image13.png"/><Relationship Id="rId12" Type="http://schemas.openxmlformats.org/officeDocument/2006/relationships/image" Target="../media/image14.svg"/><Relationship Id="rId13" Type="http://schemas.openxmlformats.org/officeDocument/2006/relationships/image" Target="../media/image15.png"/></Relationships>
</file>

<file path=ppt/slides/_rels/slide32.xml.rels><?xml version='1.0' encoding='UTF-8' standalone='yes'?>
<Relationships xmlns="http://schemas.openxmlformats.org/package/2006/relationships"><Relationship Id="rId1" Type="http://schemas.openxmlformats.org/officeDocument/2006/relationships/video" Target="https://www.youtube.com/embed/Smp83gDeyZw?feature=oembed" TargetMode="External"/><Relationship Id="rId2" Type="http://schemas.openxmlformats.org/officeDocument/2006/relationships/slideLayout" Target="../slideLayouts/slideLayout2.xml"/><Relationship Id="rId3" Type="http://schemas.openxmlformats.org/officeDocument/2006/relationships/hyperlink" Target="https://www.youtube.com/watch?v=Smp83gDeyZw" TargetMode="External"/><Relationship Id="rId4" Type="http://schemas.openxmlformats.org/officeDocument/2006/relationships/image" Target="../media/image22.png"/><Relationship Id="rId5" Type="http://schemas.openxmlformats.org/officeDocument/2006/relationships/image" Target="../media/image54.jpeg"/><Relationship Id="rId6" Type="http://schemas.openxmlformats.org/officeDocument/2006/relationships/image" Target="../media/image25.png"/><Relationship Id="rId7" Type="http://schemas.openxmlformats.org/officeDocument/2006/relationships/image" Target="../media/image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2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5.png"/><Relationship Id="rId3" Type="http://schemas.openxmlformats.org/officeDocument/2006/relationships/image" Target="../media/image56.sv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57.png"/><Relationship Id="rId4" Type="http://schemas.openxmlformats.org/officeDocument/2006/relationships/image" Target="../media/image13.png"/><Relationship Id="rId5" Type="http://schemas.openxmlformats.org/officeDocument/2006/relationships/image" Target="../media/image14.sv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3.sv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svg"/><Relationship Id="rId7" Type="http://schemas.openxmlformats.org/officeDocument/2006/relationships/image" Target="../media/image37.jpe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3.sv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8.svg"/><Relationship Id="rId7" Type="http://schemas.openxmlformats.org/officeDocument/2006/relationships/image" Target="../media/image5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59.png"/><Relationship Id="rId3" Type="http://schemas.openxmlformats.org/officeDocument/2006/relationships/image" Target="../media/image60.png"/><Relationship Id="rId4" Type="http://schemas.openxmlformats.org/officeDocument/2006/relationships/image" Target="../media/image61.svg"/><Relationship Id="rId5" Type="http://schemas.openxmlformats.org/officeDocument/2006/relationships/image" Target="../media/image34.png"/><Relationship Id="rId6" Type="http://schemas.openxmlformats.org/officeDocument/2006/relationships/image" Target="../media/image35.png"/><Relationship Id="rId7" Type="http://schemas.openxmlformats.org/officeDocument/2006/relationships/image" Target="../media/image38.sv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5.png"/><Relationship Id="rId6" Type="http://schemas.openxmlformats.org/officeDocument/2006/relationships/image" Target="../media/image56.sv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sv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62.png"/><Relationship Id="rId4" Type="http://schemas.openxmlformats.org/officeDocument/2006/relationships/image" Target="../media/image13.png"/><Relationship Id="rId5" Type="http://schemas.openxmlformats.org/officeDocument/2006/relationships/image" Target="../media/image14.sv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3.jpeg"/><Relationship Id="rId3" Type="http://schemas.openxmlformats.org/officeDocument/2006/relationships/image" Target="../media/image13.png"/><Relationship Id="rId4" Type="http://schemas.openxmlformats.org/officeDocument/2006/relationships/image" Target="../media/image14.sv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sv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3.xml"/><Relationship Id="rId3" Type="http://schemas.openxmlformats.org/officeDocument/2006/relationships/image" Target="../media/image6.png"/><Relationship Id="rId4" Type="http://schemas.microsoft.com/office/2007/relationships/hdphoto" Target="../media/hdphoto1.wdp"/><Relationship Id="rId5" Type="http://schemas.openxmlformats.org/officeDocument/2006/relationships/image" Target="../media/image7.png"/><Relationship Id="rId6" Type="http://schemas.openxmlformats.org/officeDocument/2006/relationships/image" Target="../media/image8.png"/><Relationship Id="rId7" Type="http://schemas.openxmlformats.org/officeDocument/2006/relationships/image" Target="../media/image9.png"/><Relationship Id="rId8" Type="http://schemas.openxmlformats.org/officeDocument/2006/relationships/image" Target="../media/image10.svg"/><Relationship Id="rId9" Type="http://schemas.openxmlformats.org/officeDocument/2006/relationships/image" Target="../media/image11.png"/><Relationship Id="rId10" Type="http://schemas.openxmlformats.org/officeDocument/2006/relationships/image" Target="../media/image12.svg"/><Relationship Id="rId11" Type="http://schemas.openxmlformats.org/officeDocument/2006/relationships/image" Target="../media/image13.png"/><Relationship Id="rId12" Type="http://schemas.openxmlformats.org/officeDocument/2006/relationships/image" Target="../media/image14.svg"/><Relationship Id="rId13" Type="http://schemas.openxmlformats.org/officeDocument/2006/relationships/image" Target="../media/image15.png"/></Relationships>
</file>

<file path=ppt/slides/_rels/slide53.xml.rels><?xml version='1.0' encoding='UTF-8' standalone='yes'?>
<Relationships xmlns="http://schemas.openxmlformats.org/package/2006/relationships"><Relationship Id="rId1" Type="http://schemas.openxmlformats.org/officeDocument/2006/relationships/video" Target="https://www.youtube.com/embed/jT-w5uGq9aw?feature=oembed" TargetMode="External"/><Relationship Id="rId2" Type="http://schemas.openxmlformats.org/officeDocument/2006/relationships/slideLayout" Target="../slideLayouts/slideLayout2.xml"/><Relationship Id="rId3" Type="http://schemas.openxmlformats.org/officeDocument/2006/relationships/hyperlink" Target="https://www.youtube.com/watch?v=jT-w5uGq9aw" TargetMode="External"/><Relationship Id="rId4" Type="http://schemas.openxmlformats.org/officeDocument/2006/relationships/image" Target="../media/image22.png"/><Relationship Id="rId5" Type="http://schemas.openxmlformats.org/officeDocument/2006/relationships/image" Target="../media/image63.jpeg"/><Relationship Id="rId6" Type="http://schemas.openxmlformats.org/officeDocument/2006/relationships/image" Target="../media/image25.png"/><Relationship Id="rId7" Type="http://schemas.openxmlformats.org/officeDocument/2006/relationships/image" Target="../media/image13.png"/><Relationship Id="rId8" Type="http://schemas.openxmlformats.org/officeDocument/2006/relationships/image" Target="../media/image14.sv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5.png"/><Relationship Id="rId3" Type="http://schemas.openxmlformats.org/officeDocument/2006/relationships/image" Target="../media/image56.sv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55.png"/><Relationship Id="rId3" Type="http://schemas.openxmlformats.org/officeDocument/2006/relationships/image" Target="../media/image56.sv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64.png"/><Relationship Id="rId4" Type="http://schemas.openxmlformats.org/officeDocument/2006/relationships/image" Target="../media/image13.png"/><Relationship Id="rId5" Type="http://schemas.openxmlformats.org/officeDocument/2006/relationships/image" Target="../media/image14.sv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3.sv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svg"/><Relationship Id="rId7" Type="http://schemas.openxmlformats.org/officeDocument/2006/relationships/image" Target="../media/image65.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3.sv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8.svg"/><Relationship Id="rId7" Type="http://schemas.openxmlformats.org/officeDocument/2006/relationships/image" Target="../media/image66.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3.sv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8.svg"/><Relationship Id="rId7" Type="http://schemas.openxmlformats.org/officeDocument/2006/relationships/image" Target="../media/image6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3.sv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8.svg"/><Relationship Id="rId7" Type="http://schemas.openxmlformats.org/officeDocument/2006/relationships/image" Target="../media/image68.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3.sv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8.svg"/><Relationship Id="rId7" Type="http://schemas.openxmlformats.org/officeDocument/2006/relationships/image" Target="../media/image6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5.png"/><Relationship Id="rId3" Type="http://schemas.openxmlformats.org/officeDocument/2006/relationships/image" Target="../media/image38.svg"/><Relationship Id="rId4" Type="http://schemas.openxmlformats.org/officeDocument/2006/relationships/image" Target="../media/image70.png"/><Relationship Id="rId5" Type="http://schemas.openxmlformats.org/officeDocument/2006/relationships/image" Target="../media/image32.png"/><Relationship Id="rId6" Type="http://schemas.openxmlformats.org/officeDocument/2006/relationships/image" Target="../media/image33.svg"/><Relationship Id="rId7" Type="http://schemas.openxmlformats.org/officeDocument/2006/relationships/image" Target="../media/image34.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image" Target="../media/image32.png"/><Relationship Id="rId3" Type="http://schemas.openxmlformats.org/officeDocument/2006/relationships/image" Target="../media/image33.sv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8.svg"/><Relationship Id="rId7" Type="http://schemas.openxmlformats.org/officeDocument/2006/relationships/image" Target="../media/image7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image" Target="../media/image49.png"/><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5.png"/><Relationship Id="rId6" Type="http://schemas.openxmlformats.org/officeDocument/2006/relationships/image" Target="../media/image56.sv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3.png"/><Relationship Id="rId4" Type="http://schemas.openxmlformats.org/officeDocument/2006/relationships/audio" Target="../media/audio1.wav"/><Relationship Id="rId5" Type="http://schemas.openxmlformats.org/officeDocument/2006/relationships/audio" Target="../media/audio2.wav"/></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 Id="rId3" Type="http://schemas.openxmlformats.org/officeDocument/2006/relationships/image" Target="../media/image14.sv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0.png"/><Relationship Id="rId3" Type="http://schemas.openxmlformats.org/officeDocument/2006/relationships/image" Target="../media/image13.png"/><Relationship Id="rId4" Type="http://schemas.openxmlformats.org/officeDocument/2006/relationships/image" Target="../media/image14.svg"/><Relationship Id="rId5" Type="http://schemas.openxmlformats.org/officeDocument/2006/relationships/image" Target="../media/image7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74.png"/><Relationship Id="rId3" Type="http://schemas.openxmlformats.org/officeDocument/2006/relationships/image" Target="../media/image13.png"/><Relationship Id="rId4" Type="http://schemas.openxmlformats.org/officeDocument/2006/relationships/image" Target="../media/image14.svg"/></Relationships>
</file>

<file path=ppt/slides/_rels/slide73.xml.rels><?xml version='1.0' encoding='UTF-8' standalone='yes'?>
<Relationships xmlns="http://schemas.openxmlformats.org/package/2006/relationships"><Relationship Id="rId1" Type="http://schemas.openxmlformats.org/officeDocument/2006/relationships/video" Target="https://www.youtube.com/embed/ryr6kNcVqLE?feature=oembed" TargetMode="External"/><Relationship Id="rId2" Type="http://schemas.openxmlformats.org/officeDocument/2006/relationships/slideLayout" Target="../slideLayouts/slideLayout16.xml"/><Relationship Id="rId3" Type="http://schemas.openxmlformats.org/officeDocument/2006/relationships/image" Target="../media/image75.png"/><Relationship Id="rId4" Type="http://schemas.openxmlformats.org/officeDocument/2006/relationships/image" Target="../media/image76.png"/><Relationship Id="rId5" Type="http://schemas.openxmlformats.org/officeDocument/2006/relationships/image" Target="../media/image77.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svg"/><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53.jpeg"/><Relationship Id="rId3" Type="http://schemas.openxmlformats.org/officeDocument/2006/relationships/image" Target="../media/image13.png"/><Relationship Id="rId4" Type="http://schemas.openxmlformats.org/officeDocument/2006/relationships/image" Target="../media/image1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3554"/>
        </a:solidFill>
        <a:effectLst/>
      </p:bgPr>
    </p:bg>
    <p:spTree>
      <p:nvGrpSpPr>
        <p:cNvPr id="1" name=""/>
        <p:cNvGrpSpPr/>
        <p:nvPr/>
      </p:nvGrpSpPr>
      <p:grpSpPr>
        <a:xfrm>
          <a:off x="0" y="0"/>
          <a:ext cx="0" cy="0"/>
          <a:chOff x="0" y="0"/>
          <a:chExt cx="0" cy="0"/>
        </a:xfrm>
      </p:grpSpPr>
      <p:sp>
        <p:nvSpPr>
          <p:cNvPr id="11" name="Rectangle: Rounded Corners 10">
            <a:extLst>
              <a:ext uri="{FF2B5EF4-FFF2-40B4-BE49-F238E27FC236}">
                <a16:creationId xmlns:a16="http://schemas.microsoft.com/office/drawing/2014/main" id="{7EBB180F-308C-4D2E-BDEA-9100CE0B06DD}"/>
              </a:ext>
            </a:extLst>
          </p:cNvPr>
          <p:cNvSpPr/>
          <p:nvPr/>
        </p:nvSpPr>
        <p:spPr>
          <a:xfrm>
            <a:off x="9714952" y="362858"/>
            <a:ext cx="2104504" cy="6132284"/>
          </a:xfrm>
          <a:prstGeom prst="roundRect">
            <a:avLst>
              <a:gd name="adj" fmla="val 17675"/>
            </a:avLst>
          </a:prstGeom>
          <a:solidFill>
            <a:srgbClr val="E8FF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32" name="Rectangle: Rounded Corners 31">
            <a:extLst>
              <a:ext uri="{FF2B5EF4-FFF2-40B4-BE49-F238E27FC236}">
                <a16:creationId xmlns:a16="http://schemas.microsoft.com/office/drawing/2014/main" id="{D38C0D3F-A9E0-0C4D-8A42-1ED9867A311C}"/>
              </a:ext>
            </a:extLst>
          </p:cNvPr>
          <p:cNvSpPr/>
          <p:nvPr/>
        </p:nvSpPr>
        <p:spPr>
          <a:xfrm>
            <a:off x="372544" y="362858"/>
            <a:ext cx="8665846" cy="6132284"/>
          </a:xfrm>
          <a:prstGeom prst="roundRect">
            <a:avLst>
              <a:gd name="adj" fmla="val 5907"/>
            </a:avLst>
          </a:prstGeom>
          <a:gradFill>
            <a:gsLst>
              <a:gs pos="0">
                <a:srgbClr val="4E4FEB"/>
              </a:gs>
              <a:gs pos="100000">
                <a:srgbClr val="068FFF"/>
              </a:gs>
            </a:gsLst>
            <a:lin ang="189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pic>
        <p:nvPicPr>
          <p:cNvPr id="4" name="Picture Placeholder 3">
            <a:extLst>
              <a:ext uri="{FF2B5EF4-FFF2-40B4-BE49-F238E27FC236}">
                <a16:creationId xmlns:a16="http://schemas.microsoft.com/office/drawing/2014/main" id="{B5E3BE48-62D1-4765-9597-59FFDEA4B36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p:blipFill>
        <p:spPr>
          <a:xfrm>
            <a:off x="6096000" y="1146629"/>
            <a:ext cx="4910955" cy="4564742"/>
          </a:xfrm>
        </p:spPr>
      </p:pic>
      <p:grpSp>
        <p:nvGrpSpPr>
          <p:cNvPr id="6" name="Group 5">
            <a:extLst>
              <a:ext uri="{FF2B5EF4-FFF2-40B4-BE49-F238E27FC236}">
                <a16:creationId xmlns:a16="http://schemas.microsoft.com/office/drawing/2014/main" id="{FFC12AAC-94E8-45CC-98E9-271071B3146A}"/>
              </a:ext>
            </a:extLst>
          </p:cNvPr>
          <p:cNvGrpSpPr/>
          <p:nvPr/>
        </p:nvGrpSpPr>
        <p:grpSpPr>
          <a:xfrm>
            <a:off x="1928249" y="4621835"/>
            <a:ext cx="3491190" cy="580103"/>
            <a:chOff x="1928249" y="4621835"/>
            <a:chExt cx="3491190" cy="580103"/>
          </a:xfrm>
        </p:grpSpPr>
        <p:sp>
          <p:nvSpPr>
            <p:cNvPr id="17" name="Rectangle: Rounded Corners 16">
              <a:extLst>
                <a:ext uri="{FF2B5EF4-FFF2-40B4-BE49-F238E27FC236}">
                  <a16:creationId xmlns:a16="http://schemas.microsoft.com/office/drawing/2014/main" id="{3E48A4FE-C423-4BFB-9B08-846554E29866}"/>
                </a:ext>
              </a:extLst>
            </p:cNvPr>
            <p:cNvSpPr/>
            <p:nvPr/>
          </p:nvSpPr>
          <p:spPr>
            <a:xfrm>
              <a:off x="1942049" y="4666235"/>
              <a:ext cx="3477390" cy="502719"/>
            </a:xfrm>
            <a:prstGeom prst="roundRect">
              <a:avLst>
                <a:gd name="adj" fmla="val 50000"/>
              </a:avLst>
            </a:prstGeom>
            <a:solidFill>
              <a:srgbClr val="E8FF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12" name="Groupe 674">
              <a:extLst>
                <a:ext uri="{FF2B5EF4-FFF2-40B4-BE49-F238E27FC236}">
                  <a16:creationId xmlns:a16="http://schemas.microsoft.com/office/drawing/2014/main" id="{E872C35E-6EA4-41BF-9814-2A31412920A3}"/>
                </a:ext>
              </a:extLst>
            </p:cNvPr>
            <p:cNvGrpSpPr/>
            <p:nvPr/>
          </p:nvGrpSpPr>
          <p:grpSpPr>
            <a:xfrm>
              <a:off x="1928249" y="4621835"/>
              <a:ext cx="3491189" cy="580103"/>
              <a:chOff x="8130540" y="3771185"/>
              <a:chExt cx="3491189" cy="580103"/>
            </a:xfrm>
          </p:grpSpPr>
          <p:sp>
            <p:nvSpPr>
              <p:cNvPr id="13" name="Rectangle : coins arrondis 675">
                <a:extLst>
                  <a:ext uri="{FF2B5EF4-FFF2-40B4-BE49-F238E27FC236}">
                    <a16:creationId xmlns:a16="http://schemas.microsoft.com/office/drawing/2014/main" id="{28E15A75-0C2C-4B79-AFEF-7DAC0FAA0EC8}"/>
                  </a:ext>
                </a:extLst>
              </p:cNvPr>
              <p:cNvSpPr/>
              <p:nvPr/>
            </p:nvSpPr>
            <p:spPr>
              <a:xfrm>
                <a:off x="11041626" y="3771185"/>
                <a:ext cx="580103" cy="580103"/>
              </a:xfrm>
              <a:prstGeom prst="roundRect">
                <a:avLst>
                  <a:gd name="adj" fmla="val 11582"/>
                </a:avLst>
              </a:prstGeom>
              <a:solidFill>
                <a:srgbClr val="043C86"/>
              </a:solidFill>
              <a:ln>
                <a:noFill/>
              </a:ln>
              <a:effectLst>
                <a:outerShdw blurRad="190500" dist="88900" dir="81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4" name="Rectangle : coins arrondis 676">
                <a:extLst>
                  <a:ext uri="{FF2B5EF4-FFF2-40B4-BE49-F238E27FC236}">
                    <a16:creationId xmlns:a16="http://schemas.microsoft.com/office/drawing/2014/main" id="{0CA34698-F856-4930-9E8C-7DBB48F8E91A}"/>
                  </a:ext>
                </a:extLst>
              </p:cNvPr>
              <p:cNvSpPr/>
              <p:nvPr/>
            </p:nvSpPr>
            <p:spPr>
              <a:xfrm>
                <a:off x="8130540" y="3823173"/>
                <a:ext cx="3147061" cy="476127"/>
              </a:xfrm>
              <a:prstGeom prst="roundRect">
                <a:avLst>
                  <a:gd name="adj" fmla="val 50000"/>
                </a:avLst>
              </a:prstGeom>
              <a:noFill/>
              <a:ln w="9525">
                <a:solidFill>
                  <a:srgbClr val="043C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677">
                <a:extLst>
                  <a:ext uri="{FF2B5EF4-FFF2-40B4-BE49-F238E27FC236}">
                    <a16:creationId xmlns:a16="http://schemas.microsoft.com/office/drawing/2014/main" id="{56D3E598-9AF9-46FC-B62E-9B596CD009F8}"/>
                  </a:ext>
                </a:extLst>
              </p:cNvPr>
              <p:cNvSpPr txBox="1"/>
              <p:nvPr/>
            </p:nvSpPr>
            <p:spPr>
              <a:xfrm>
                <a:off x="8333118" y="3901522"/>
                <a:ext cx="2650251" cy="400110"/>
              </a:xfrm>
              <a:prstGeom prst="rect">
                <a:avLst/>
              </a:prstGeom>
              <a:noFill/>
            </p:spPr>
            <p:txBody>
              <a:bodyPr wrap="square" rtlCol="0">
                <a:spAutoFit/>
              </a:bodyPr>
              <a:lstStyle/>
              <a:p>
                <a:pPr algn="ctr" rtl="1"/>
                <a:r>
                  <a:rPr lang="ar-DZ" sz="2000" dirty="0">
                    <a:solidFill>
                      <a:srgbClr val="043C86"/>
                    </a:solidFill>
                    <a:cs typeface="(AH) Manal Black" pitchFamily="2" charset="-78"/>
                  </a:rPr>
                  <a:t>من مقرر تقنية رقمية </a:t>
                </a:r>
                <a:r>
                  <a:rPr lang="ar-DZ" sz="2000" b="1" dirty="0">
                    <a:solidFill>
                      <a:srgbClr val="043C86"/>
                    </a:solidFill>
                    <a:latin typeface="VIP Rawy Bold" panose="02000500000000000000" pitchFamily="2" charset="-78"/>
                    <a:cs typeface="VIP Rawy Bold" panose="02000500000000000000" pitchFamily="2" charset="-78"/>
                  </a:rPr>
                  <a:t>1-1</a:t>
                </a:r>
              </a:p>
            </p:txBody>
          </p:sp>
          <p:pic>
            <p:nvPicPr>
              <p:cNvPr id="16" name="Image 678">
                <a:extLst>
                  <a:ext uri="{FF2B5EF4-FFF2-40B4-BE49-F238E27FC236}">
                    <a16:creationId xmlns:a16="http://schemas.microsoft.com/office/drawing/2014/main" id="{C4A058AB-34AF-48B2-A675-D7DDA5681E7C}"/>
                  </a:ext>
                </a:extLst>
              </p:cNvPr>
              <p:cNvPicPr>
                <a:picLocks noChangeAspect="1"/>
              </p:cNvPicPr>
              <p:nvPr/>
            </p:nvPicPr>
            <p:blipFill>
              <a:blip r:embed="rId3" cstate="screen">
                <a:lum bright="70000" contrast="-70000"/>
                <a:extLst>
                  <a:ext uri="{28A0092B-C50C-407E-A947-70E740481C1C}">
                    <a14:useLocalDpi xmlns:a14="http://schemas.microsoft.com/office/drawing/2010/main"/>
                  </a:ext>
                </a:extLst>
              </a:blip>
              <a:stretch>
                <a:fillRect/>
              </a:stretch>
            </p:blipFill>
            <p:spPr>
              <a:xfrm>
                <a:off x="11178197" y="3907756"/>
                <a:ext cx="306960" cy="306960"/>
              </a:xfrm>
              <a:prstGeom prst="rect">
                <a:avLst/>
              </a:prstGeom>
            </p:spPr>
          </p:pic>
        </p:grpSp>
      </p:grpSp>
      <p:sp>
        <p:nvSpPr>
          <p:cNvPr id="19" name="ZoneTexte 679">
            <a:extLst>
              <a:ext uri="{FF2B5EF4-FFF2-40B4-BE49-F238E27FC236}">
                <a16:creationId xmlns:a16="http://schemas.microsoft.com/office/drawing/2014/main" id="{34474B9E-3EF1-4264-A9F0-80B5D971C694}"/>
              </a:ext>
            </a:extLst>
          </p:cNvPr>
          <p:cNvSpPr txBox="1"/>
          <p:nvPr/>
        </p:nvSpPr>
        <p:spPr>
          <a:xfrm>
            <a:off x="1995597" y="909532"/>
            <a:ext cx="3133789" cy="646331"/>
          </a:xfrm>
          <a:prstGeom prst="rect">
            <a:avLst/>
          </a:prstGeom>
          <a:noFill/>
        </p:spPr>
        <p:txBody>
          <a:bodyPr wrap="square" rtlCol="0">
            <a:spAutoFit/>
          </a:bodyPr>
          <a:lstStyle/>
          <a:p>
            <a:pPr algn="ctr"/>
            <a:r>
              <a:rPr lang="ar-SA" sz="3600" b="1" dirty="0">
                <a:solidFill>
                  <a:schemeClr val="bg1"/>
                </a:solidFill>
                <a:effectLst/>
                <a:latin typeface="GE East" panose="020A0503020102020204" pitchFamily="18" charset="-78"/>
                <a:ea typeface="GE East" panose="020A0503020102020204" pitchFamily="18" charset="-78"/>
                <a:cs typeface="GE East" panose="020A0503020102020204" pitchFamily="18" charset="-78"/>
              </a:rPr>
              <a:t>الوحدة </a:t>
            </a:r>
            <a:r>
              <a:rPr lang="ar-DZ" sz="3600" b="1" dirty="0">
                <a:solidFill>
                  <a:schemeClr val="bg1"/>
                </a:solidFill>
                <a:latin typeface="GE East" panose="020A0503020102020204" pitchFamily="18" charset="-78"/>
                <a:ea typeface="GE East" panose="020A0503020102020204" pitchFamily="18" charset="-78"/>
                <a:cs typeface="GE East" panose="020A0503020102020204" pitchFamily="18" charset="-78"/>
              </a:rPr>
              <a:t>الأولى</a:t>
            </a:r>
            <a:endParaRPr lang="ar-SA" sz="3600" b="1" dirty="0">
              <a:solidFill>
                <a:schemeClr val="bg1"/>
              </a:solidFill>
              <a:effectLst/>
              <a:latin typeface="GE East" panose="020A0503020102020204" pitchFamily="18" charset="-78"/>
              <a:ea typeface="GE East" panose="020A0503020102020204" pitchFamily="18" charset="-78"/>
              <a:cs typeface="GE East" panose="020A0503020102020204" pitchFamily="18" charset="-78"/>
            </a:endParaRPr>
          </a:p>
        </p:txBody>
      </p:sp>
      <p:sp>
        <p:nvSpPr>
          <p:cNvPr id="20" name="ZoneTexte 680">
            <a:extLst>
              <a:ext uri="{FF2B5EF4-FFF2-40B4-BE49-F238E27FC236}">
                <a16:creationId xmlns:a16="http://schemas.microsoft.com/office/drawing/2014/main" id="{A39763CE-32CB-45C5-AC66-7303F6EFF0D6}"/>
              </a:ext>
            </a:extLst>
          </p:cNvPr>
          <p:cNvSpPr txBox="1"/>
          <p:nvPr/>
        </p:nvSpPr>
        <p:spPr>
          <a:xfrm>
            <a:off x="977326" y="2088047"/>
            <a:ext cx="4513893" cy="1569660"/>
          </a:xfrm>
          <a:prstGeom prst="rect">
            <a:avLst/>
          </a:prstGeom>
          <a:noFill/>
          <a:effectLst>
            <a:outerShdw blurRad="50800" dist="101600" dir="18900000" algn="bl" rotWithShape="0">
              <a:schemeClr val="tx1">
                <a:alpha val="40000"/>
              </a:schemeClr>
            </a:outerShdw>
          </a:effectLst>
        </p:spPr>
        <p:txBody>
          <a:bodyPr wrap="square" rtlCol="0">
            <a:spAutoFit/>
          </a:bodyPr>
          <a:lstStyle/>
          <a:p>
            <a:pPr algn="ctr" rtl="1"/>
            <a:r>
              <a:rPr lang="ar-SA" sz="4800" b="1" dirty="0">
                <a:solidFill>
                  <a:schemeClr val="accent4">
                    <a:lumMod val="60000"/>
                    <a:lumOff val="40000"/>
                  </a:schemeClr>
                </a:solidFill>
                <a:effectLst>
                  <a:outerShdw blurRad="38100" dist="38100" dir="2700000" algn="tl">
                    <a:srgbClr val="000000">
                      <a:alpha val="43137"/>
                    </a:srgbClr>
                  </a:outerShdw>
                </a:effectLst>
                <a:latin typeface="Moltaqa Bold" panose="00000500000000000000" pitchFamily="50" charset="-78"/>
                <a:ea typeface="Calibri" panose="020F0502020204030204" pitchFamily="34" charset="0"/>
                <a:cs typeface="Moltaqa Bold" panose="00000500000000000000" pitchFamily="50" charset="-78"/>
              </a:rPr>
              <a:t>أساسيات</a:t>
            </a:r>
            <a:endParaRPr lang="en-US" sz="4800" b="1" dirty="0">
              <a:solidFill>
                <a:schemeClr val="accent4">
                  <a:lumMod val="60000"/>
                  <a:lumOff val="40000"/>
                </a:schemeClr>
              </a:solidFill>
              <a:effectLst>
                <a:outerShdw blurRad="38100" dist="38100" dir="2700000" algn="tl">
                  <a:srgbClr val="000000">
                    <a:alpha val="43137"/>
                  </a:srgbClr>
                </a:outerShdw>
              </a:effectLst>
              <a:latin typeface="Moltaqa Bold" panose="00000500000000000000" pitchFamily="50" charset="-78"/>
              <a:ea typeface="Calibri" panose="020F0502020204030204" pitchFamily="34" charset="0"/>
              <a:cs typeface="Moltaqa Bold" panose="00000500000000000000" pitchFamily="50" charset="-78"/>
            </a:endParaRPr>
          </a:p>
          <a:p>
            <a:pPr algn="ctr" rtl="1"/>
            <a:r>
              <a:rPr lang="ar-SA" sz="4800" b="1" dirty="0">
                <a:solidFill>
                  <a:schemeClr val="accent4">
                    <a:lumMod val="60000"/>
                    <a:lumOff val="40000"/>
                  </a:schemeClr>
                </a:solidFill>
                <a:effectLst>
                  <a:outerShdw blurRad="38100" dist="38100" dir="2700000" algn="tl">
                    <a:srgbClr val="000000">
                      <a:alpha val="43137"/>
                    </a:srgbClr>
                  </a:outerShdw>
                </a:effectLst>
                <a:latin typeface="Moltaqa Bold" panose="00000500000000000000" pitchFamily="50" charset="-78"/>
                <a:ea typeface="Calibri" panose="020F0502020204030204" pitchFamily="34" charset="0"/>
                <a:cs typeface="Moltaqa Bold" panose="00000500000000000000" pitchFamily="50" charset="-78"/>
              </a:rPr>
              <a:t>علم الحاسب</a:t>
            </a:r>
          </a:p>
        </p:txBody>
      </p:sp>
      <p:pic>
        <p:nvPicPr>
          <p:cNvPr id="29" name="Picture 28">
            <a:extLst>
              <a:ext uri="{FF2B5EF4-FFF2-40B4-BE49-F238E27FC236}">
                <a16:creationId xmlns:a16="http://schemas.microsoft.com/office/drawing/2014/main" id="{CB547F84-5E99-4A93-ADD8-A75C68ED52C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78372" y="565251"/>
            <a:ext cx="1417225" cy="1056370"/>
          </a:xfrm>
          <a:prstGeom prst="rect">
            <a:avLst/>
          </a:prstGeom>
        </p:spPr>
      </p:pic>
      <p:grpSp>
        <p:nvGrpSpPr>
          <p:cNvPr id="5" name="Group 4">
            <a:extLst>
              <a:ext uri="{FF2B5EF4-FFF2-40B4-BE49-F238E27FC236}">
                <a16:creationId xmlns:a16="http://schemas.microsoft.com/office/drawing/2014/main" id="{63100C49-2331-41CE-B52A-92DAFFA27F0F}"/>
              </a:ext>
            </a:extLst>
          </p:cNvPr>
          <p:cNvGrpSpPr/>
          <p:nvPr/>
        </p:nvGrpSpPr>
        <p:grpSpPr>
          <a:xfrm>
            <a:off x="1928249" y="5421319"/>
            <a:ext cx="3491189" cy="580103"/>
            <a:chOff x="1928249" y="5421319"/>
            <a:chExt cx="3491189" cy="580103"/>
          </a:xfrm>
        </p:grpSpPr>
        <p:sp>
          <p:nvSpPr>
            <p:cNvPr id="30" name="Rectangle: Rounded Corners 29">
              <a:extLst>
                <a:ext uri="{FF2B5EF4-FFF2-40B4-BE49-F238E27FC236}">
                  <a16:creationId xmlns:a16="http://schemas.microsoft.com/office/drawing/2014/main" id="{EF4A8308-1665-4FD4-9049-75E3EF370332}"/>
                </a:ext>
              </a:extLst>
            </p:cNvPr>
            <p:cNvSpPr/>
            <p:nvPr/>
          </p:nvSpPr>
          <p:spPr>
            <a:xfrm>
              <a:off x="1935421" y="5454736"/>
              <a:ext cx="3477390" cy="502719"/>
            </a:xfrm>
            <a:prstGeom prst="roundRect">
              <a:avLst>
                <a:gd name="adj" fmla="val 50000"/>
              </a:avLst>
            </a:prstGeom>
            <a:solidFill>
              <a:srgbClr val="E8FF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p>
          </p:txBody>
        </p:sp>
        <p:grpSp>
          <p:nvGrpSpPr>
            <p:cNvPr id="22" name="Groupe 681">
              <a:extLst>
                <a:ext uri="{FF2B5EF4-FFF2-40B4-BE49-F238E27FC236}">
                  <a16:creationId xmlns:a16="http://schemas.microsoft.com/office/drawing/2014/main" id="{EBCA98F8-4211-44F7-BE5E-59261AF04045}"/>
                </a:ext>
              </a:extLst>
            </p:cNvPr>
            <p:cNvGrpSpPr/>
            <p:nvPr/>
          </p:nvGrpSpPr>
          <p:grpSpPr>
            <a:xfrm>
              <a:off x="1928249" y="5421319"/>
              <a:ext cx="3491189" cy="580103"/>
              <a:chOff x="8130540" y="3771185"/>
              <a:chExt cx="3491189" cy="580103"/>
            </a:xfrm>
          </p:grpSpPr>
          <p:sp>
            <p:nvSpPr>
              <p:cNvPr id="23" name="Rectangle : coins arrondis 682">
                <a:extLst>
                  <a:ext uri="{FF2B5EF4-FFF2-40B4-BE49-F238E27FC236}">
                    <a16:creationId xmlns:a16="http://schemas.microsoft.com/office/drawing/2014/main" id="{7AAC572E-448B-48BB-B2FC-C60A536A3B79}"/>
                  </a:ext>
                </a:extLst>
              </p:cNvPr>
              <p:cNvSpPr/>
              <p:nvPr/>
            </p:nvSpPr>
            <p:spPr>
              <a:xfrm>
                <a:off x="11041626" y="3771185"/>
                <a:ext cx="580103" cy="580103"/>
              </a:xfrm>
              <a:prstGeom prst="roundRect">
                <a:avLst>
                  <a:gd name="adj" fmla="val 11582"/>
                </a:avLst>
              </a:prstGeom>
              <a:solidFill>
                <a:srgbClr val="043C86"/>
              </a:solidFill>
              <a:ln>
                <a:noFill/>
              </a:ln>
              <a:effectLst>
                <a:outerShdw blurRad="190500" dist="88900" dir="81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4" name="Rectangle : coins arrondis 683">
                <a:extLst>
                  <a:ext uri="{FF2B5EF4-FFF2-40B4-BE49-F238E27FC236}">
                    <a16:creationId xmlns:a16="http://schemas.microsoft.com/office/drawing/2014/main" id="{0A7DC427-B54E-4DA0-9965-661CA84446C5}"/>
                  </a:ext>
                </a:extLst>
              </p:cNvPr>
              <p:cNvSpPr/>
              <p:nvPr/>
            </p:nvSpPr>
            <p:spPr>
              <a:xfrm>
                <a:off x="8130540" y="3823173"/>
                <a:ext cx="3147061" cy="476127"/>
              </a:xfrm>
              <a:prstGeom prst="roundRect">
                <a:avLst>
                  <a:gd name="adj" fmla="val 50000"/>
                </a:avLst>
              </a:prstGeom>
              <a:noFill/>
              <a:ln w="9525">
                <a:solidFill>
                  <a:srgbClr val="043C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ZoneTexte 684">
                <a:extLst>
                  <a:ext uri="{FF2B5EF4-FFF2-40B4-BE49-F238E27FC236}">
                    <a16:creationId xmlns:a16="http://schemas.microsoft.com/office/drawing/2014/main" id="{F9897EAC-C839-474B-943C-3680AC6902F3}"/>
                  </a:ext>
                </a:extLst>
              </p:cNvPr>
              <p:cNvSpPr txBox="1"/>
              <p:nvPr/>
            </p:nvSpPr>
            <p:spPr>
              <a:xfrm>
                <a:off x="8130540" y="3888075"/>
                <a:ext cx="2852830" cy="400110"/>
              </a:xfrm>
              <a:prstGeom prst="rect">
                <a:avLst/>
              </a:prstGeom>
              <a:noFill/>
            </p:spPr>
            <p:txBody>
              <a:bodyPr wrap="square" rtlCol="0">
                <a:spAutoFit/>
              </a:bodyPr>
              <a:lstStyle/>
              <a:p>
                <a:pPr algn="justLow" rtl="1"/>
                <a:r>
                  <a:rPr lang="ar-DZ" sz="2000" dirty="0">
                    <a:solidFill>
                      <a:srgbClr val="043C86"/>
                    </a:solidFill>
                    <a:latin typeface="RB" panose="00000500000000000000" pitchFamily="2" charset="-78"/>
                    <a:ea typeface="GE Dinar One" panose="020A0503020102020204" pitchFamily="18" charset="-78"/>
                    <a:cs typeface="(AH) Manal Black" pitchFamily="2" charset="-78"/>
                  </a:rPr>
                  <a:t>الفصل الدراسي</a:t>
                </a:r>
                <a:r>
                  <a:rPr lang="ar-BH" sz="2000" dirty="0">
                    <a:solidFill>
                      <a:srgbClr val="043C86"/>
                    </a:solidFill>
                    <a:latin typeface="RB" panose="00000500000000000000" pitchFamily="2" charset="-78"/>
                    <a:ea typeface="GE Dinar One" panose="020A0503020102020204" pitchFamily="18" charset="-78"/>
                    <a:cs typeface="(AH) Manal Black" pitchFamily="2" charset="-78"/>
                  </a:rPr>
                  <a:t> </a:t>
                </a:r>
                <a:r>
                  <a:rPr lang="ar-DZ" sz="2000" dirty="0">
                    <a:solidFill>
                      <a:srgbClr val="043C86"/>
                    </a:solidFill>
                    <a:latin typeface="RB" panose="00000500000000000000" pitchFamily="2" charset="-78"/>
                    <a:ea typeface="GE Dinar One" panose="020A0503020102020204" pitchFamily="18" charset="-78"/>
                    <a:cs typeface="(AH) Manal Black" pitchFamily="2" charset="-78"/>
                  </a:rPr>
                  <a:t>الأول</a:t>
                </a:r>
                <a:r>
                  <a:rPr lang="ar-BH" sz="2000" dirty="0">
                    <a:solidFill>
                      <a:srgbClr val="043C86"/>
                    </a:solidFill>
                    <a:latin typeface="RB" panose="00000500000000000000" pitchFamily="2" charset="-78"/>
                    <a:ea typeface="GE Dinar One" panose="020A0503020102020204" pitchFamily="18" charset="-78"/>
                    <a:cs typeface="(AH) Manal Black" pitchFamily="2" charset="-78"/>
                  </a:rPr>
                  <a:t> </a:t>
                </a:r>
                <a:r>
                  <a:rPr lang="ar-BH" sz="2000" b="1" spc="300" dirty="0">
                    <a:solidFill>
                      <a:srgbClr val="043C86"/>
                    </a:solidFill>
                    <a:latin typeface="VIP Rawy Bold" panose="02000500000000000000" pitchFamily="2" charset="-78"/>
                    <a:ea typeface="GE Dinar One" panose="020A0503020102020204" pitchFamily="18" charset="-78"/>
                    <a:cs typeface="VIP Rawy Bold" panose="02000500000000000000" pitchFamily="2" charset="-78"/>
                  </a:rPr>
                  <a:t>144</a:t>
                </a:r>
                <a:r>
                  <a:rPr lang="ar-DZ" sz="2000" b="1" spc="300">
                    <a:solidFill>
                      <a:srgbClr val="043C86"/>
                    </a:solidFill>
                    <a:latin typeface="VIP Rawy Bold" panose="02000500000000000000" pitchFamily="2" charset="-78"/>
                    <a:ea typeface="GE Dinar One" panose="020A0503020102020204" pitchFamily="18" charset="-78"/>
                    <a:cs typeface="VIP Rawy Bold" panose="02000500000000000000" pitchFamily="2" charset="-78"/>
                  </a:rPr>
                  <a:t>8</a:t>
                </a:r>
                <a:r>
                  <a:rPr lang="ar-BH" sz="2000">
                    <a:solidFill>
                      <a:srgbClr val="043C86"/>
                    </a:solidFill>
                    <a:latin typeface="RB" panose="00000500000000000000" pitchFamily="2" charset="-78"/>
                    <a:ea typeface="GE Dinar One" panose="020A0503020102020204" pitchFamily="18" charset="-78"/>
                    <a:cs typeface="(AH) Manal Black" pitchFamily="2" charset="-78"/>
                  </a:rPr>
                  <a:t> </a:t>
                </a:r>
                <a:r>
                  <a:rPr lang="ar-BH" sz="2000" dirty="0">
                    <a:solidFill>
                      <a:srgbClr val="043C86"/>
                    </a:solidFill>
                    <a:latin typeface="RB" panose="00000500000000000000" pitchFamily="2" charset="-78"/>
                    <a:ea typeface="GE Dinar One" panose="020A0503020102020204" pitchFamily="18" charset="-78"/>
                    <a:cs typeface="(AH) Manal Black" pitchFamily="2" charset="-78"/>
                  </a:rPr>
                  <a:t>هـ </a:t>
                </a:r>
                <a:r>
                  <a:rPr lang="fr-FR" sz="2000" dirty="0">
                    <a:solidFill>
                      <a:srgbClr val="043C86"/>
                    </a:solidFill>
                    <a:latin typeface="RB" panose="00000500000000000000" pitchFamily="2" charset="-78"/>
                    <a:ea typeface="GE Dinar One" panose="020A0503020102020204" pitchFamily="18" charset="-78"/>
                    <a:cs typeface="(AH) Manal Black" pitchFamily="2" charset="-78"/>
                  </a:rPr>
                  <a:t> </a:t>
                </a:r>
                <a:endParaRPr lang="ar-DZ" sz="2000" dirty="0">
                  <a:solidFill>
                    <a:srgbClr val="043C86"/>
                  </a:solidFill>
                  <a:latin typeface="RB" panose="00000500000000000000" pitchFamily="2" charset="-78"/>
                  <a:ea typeface="GE Dinar One" panose="020A0503020102020204" pitchFamily="18" charset="-78"/>
                  <a:cs typeface="(AH) Manal Black" pitchFamily="2" charset="-78"/>
                </a:endParaRPr>
              </a:p>
            </p:txBody>
          </p:sp>
          <p:pic>
            <p:nvPicPr>
              <p:cNvPr id="27" name="Image 685">
                <a:extLst>
                  <a:ext uri="{FF2B5EF4-FFF2-40B4-BE49-F238E27FC236}">
                    <a16:creationId xmlns:a16="http://schemas.microsoft.com/office/drawing/2014/main" id="{BEC04D62-06C6-41B9-8BCB-4ED995A96FBA}"/>
                  </a:ext>
                </a:extLst>
              </p:cNvPr>
              <p:cNvPicPr>
                <a:picLocks noChangeAspect="1"/>
              </p:cNvPicPr>
              <p:nvPr/>
            </p:nvPicPr>
            <p:blipFill>
              <a:blip r:embed="rId3" cstate="screen">
                <a:lum bright="70000" contrast="-70000"/>
                <a:extLst>
                  <a:ext uri="{28A0092B-C50C-407E-A947-70E740481C1C}">
                    <a14:useLocalDpi xmlns:a14="http://schemas.microsoft.com/office/drawing/2010/main"/>
                  </a:ext>
                </a:extLst>
              </a:blip>
              <a:stretch>
                <a:fillRect/>
              </a:stretch>
            </p:blipFill>
            <p:spPr>
              <a:xfrm>
                <a:off x="11178197" y="3907756"/>
                <a:ext cx="306960" cy="306960"/>
              </a:xfrm>
              <a:prstGeom prst="rect">
                <a:avLst/>
              </a:prstGeom>
            </p:spPr>
          </p:pic>
        </p:grpSp>
      </p:grpSp>
    </p:spTree>
    <p:extLst>
      <p:ext uri="{BB962C8B-B14F-4D97-AF65-F5344CB8AC3E}">
        <p14:creationId xmlns:p14="http://schemas.microsoft.com/office/powerpoint/2010/main" val="30480586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linds(horizontal)">
                                      <p:cBhvr>
                                        <p:cTn id="7" dur="500"/>
                                        <p:tgtEl>
                                          <p:spTgt spid="19"/>
                                        </p:tgtEl>
                                      </p:cBhvr>
                                    </p:animEffect>
                                  </p:childTnLst>
                                </p:cTn>
                              </p:par>
                            </p:childTnLst>
                          </p:cTn>
                        </p:par>
                        <p:par>
                          <p:cTn id="8" fill="hold">
                            <p:stCondLst>
                              <p:cond delay="500"/>
                            </p:stCondLst>
                            <p:childTnLst>
                              <p:par>
                                <p:cTn id="9" presetID="47" presetClass="entr" presetSubtype="0"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fade">
                                      <p:cBhvr>
                                        <p:cTn id="11" dur="1000"/>
                                        <p:tgtEl>
                                          <p:spTgt spid="20"/>
                                        </p:tgtEl>
                                      </p:cBhvr>
                                    </p:animEffect>
                                    <p:anim calcmode="lin" valueType="num">
                                      <p:cBhvr>
                                        <p:cTn id="12" dur="1000" fill="hold"/>
                                        <p:tgtEl>
                                          <p:spTgt spid="20"/>
                                        </p:tgtEl>
                                        <p:attrNameLst>
                                          <p:attrName>ppt_x</p:attrName>
                                        </p:attrNameLst>
                                      </p:cBhvr>
                                      <p:tavLst>
                                        <p:tav tm="0">
                                          <p:val>
                                            <p:strVal val="#ppt_x"/>
                                          </p:val>
                                        </p:tav>
                                        <p:tav tm="100000">
                                          <p:val>
                                            <p:strVal val="#ppt_x"/>
                                          </p:val>
                                        </p:tav>
                                      </p:tavLst>
                                    </p:anim>
                                    <p:anim calcmode="lin" valueType="num">
                                      <p:cBhvr>
                                        <p:cTn id="13" dur="1000" fill="hold"/>
                                        <p:tgtEl>
                                          <p:spTgt spid="20"/>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0" presetClass="entr" presetSubtype="0" decel="100000"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1000" fill="hold"/>
                                        <p:tgtEl>
                                          <p:spTgt spid="6"/>
                                        </p:tgtEl>
                                        <p:attrNameLst>
                                          <p:attrName>ppt_w</p:attrName>
                                        </p:attrNameLst>
                                      </p:cBhvr>
                                      <p:tavLst>
                                        <p:tav tm="0">
                                          <p:val>
                                            <p:strVal val="#ppt_w+.3"/>
                                          </p:val>
                                        </p:tav>
                                        <p:tav tm="100000">
                                          <p:val>
                                            <p:strVal val="#ppt_w"/>
                                          </p:val>
                                        </p:tav>
                                      </p:tavLst>
                                    </p:anim>
                                    <p:anim calcmode="lin" valueType="num">
                                      <p:cBhvr>
                                        <p:cTn id="18" dur="1000" fill="hold"/>
                                        <p:tgtEl>
                                          <p:spTgt spid="6"/>
                                        </p:tgtEl>
                                        <p:attrNameLst>
                                          <p:attrName>ppt_h</p:attrName>
                                        </p:attrNameLst>
                                      </p:cBhvr>
                                      <p:tavLst>
                                        <p:tav tm="0">
                                          <p:val>
                                            <p:strVal val="#ppt_h"/>
                                          </p:val>
                                        </p:tav>
                                        <p:tav tm="100000">
                                          <p:val>
                                            <p:strVal val="#ppt_h"/>
                                          </p:val>
                                        </p:tav>
                                      </p:tavLst>
                                    </p:anim>
                                    <p:animEffect transition="in" filter="fade">
                                      <p:cBhvr>
                                        <p:cTn id="19" dur="1000"/>
                                        <p:tgtEl>
                                          <p:spTgt spid="6"/>
                                        </p:tgtEl>
                                      </p:cBhvr>
                                    </p:animEffect>
                                  </p:childTnLst>
                                </p:cTn>
                              </p:par>
                              <p:par>
                                <p:cTn id="20" presetID="50" presetClass="entr" presetSubtype="0" decel="10000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strVal val="#ppt_w+.3"/>
                                          </p:val>
                                        </p:tav>
                                        <p:tav tm="100000">
                                          <p:val>
                                            <p:strVal val="#ppt_w"/>
                                          </p:val>
                                        </p:tav>
                                      </p:tavLst>
                                    </p:anim>
                                    <p:anim calcmode="lin" valueType="num">
                                      <p:cBhvr>
                                        <p:cTn id="23" dur="1000" fill="hold"/>
                                        <p:tgtEl>
                                          <p:spTgt spid="5"/>
                                        </p:tgtEl>
                                        <p:attrNameLst>
                                          <p:attrName>ppt_h</p:attrName>
                                        </p:attrNameLst>
                                      </p:cBhvr>
                                      <p:tavLst>
                                        <p:tav tm="0">
                                          <p:val>
                                            <p:strVal val="#ppt_h"/>
                                          </p:val>
                                        </p:tav>
                                        <p:tav tm="100000">
                                          <p:val>
                                            <p:strVal val="#ppt_h"/>
                                          </p:val>
                                        </p:tav>
                                      </p:tavLst>
                                    </p:anim>
                                    <p:animEffect transition="in" filter="fade">
                                      <p:cBhvr>
                                        <p:cTn id="24"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Group 88">
            <a:extLst>
              <a:ext uri="{FF2B5EF4-FFF2-40B4-BE49-F238E27FC236}">
                <a16:creationId xmlns:a16="http://schemas.microsoft.com/office/drawing/2014/main" id="{261F7E0A-2DC2-43D7-9DAE-E2A90A29B6D0}"/>
              </a:ext>
            </a:extLst>
          </p:cNvPr>
          <p:cNvGrpSpPr/>
          <p:nvPr/>
        </p:nvGrpSpPr>
        <p:grpSpPr>
          <a:xfrm>
            <a:off x="3450692" y="254072"/>
            <a:ext cx="4914771" cy="1217988"/>
            <a:chOff x="2937053" y="5276022"/>
            <a:chExt cx="1325563" cy="365988"/>
          </a:xfrm>
          <a:solidFill>
            <a:srgbClr val="63A537"/>
          </a:solidFill>
        </p:grpSpPr>
        <p:sp>
          <p:nvSpPr>
            <p:cNvPr id="90" name="Rectangle: Diagonal Corners Rounded 89">
              <a:extLst>
                <a:ext uri="{FF2B5EF4-FFF2-40B4-BE49-F238E27FC236}">
                  <a16:creationId xmlns:a16="http://schemas.microsoft.com/office/drawing/2014/main" id="{BD92EEDE-E317-4472-9C67-F22FC34C456C}"/>
                </a:ext>
              </a:extLst>
            </p:cNvPr>
            <p:cNvSpPr/>
            <p:nvPr/>
          </p:nvSpPr>
          <p:spPr>
            <a:xfrm>
              <a:off x="2937053" y="5298882"/>
              <a:ext cx="1325563" cy="343128"/>
            </a:xfrm>
            <a:prstGeom prst="round2DiagRect">
              <a:avLst>
                <a:gd name="adj1" fmla="val 49816"/>
                <a:gd name="adj2" fmla="val 0"/>
              </a:avLst>
            </a:prstGeom>
            <a:grpFill/>
            <a:ln>
              <a:noFill/>
            </a:ln>
            <a:effectLst>
              <a:outerShdw blurRad="190500" dist="63500" dir="5400000" algn="t"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Aft>
                  <a:spcPts val="1200"/>
                </a:spcAft>
              </a:pPr>
              <a:endParaRPr lang="en-US" sz="1000" spc="100" dirty="0">
                <a:solidFill>
                  <a:schemeClr val="bg1"/>
                </a:solidFill>
                <a:latin typeface="+mj-lt"/>
                <a:ea typeface="Roboto Light" panose="02000000000000000000" pitchFamily="2" charset="0"/>
                <a:cs typeface="Cairo" panose="00000500000000000000" pitchFamily="2" charset="-78"/>
              </a:endParaRPr>
            </a:p>
          </p:txBody>
        </p:sp>
        <p:sp>
          <p:nvSpPr>
            <p:cNvPr id="91" name="Rectangle: Rounded Corners 90">
              <a:extLst>
                <a:ext uri="{FF2B5EF4-FFF2-40B4-BE49-F238E27FC236}">
                  <a16:creationId xmlns:a16="http://schemas.microsoft.com/office/drawing/2014/main" id="{12ACBE98-EEB7-47FB-AAA8-B94ADE5AF587}"/>
                </a:ext>
              </a:extLst>
            </p:cNvPr>
            <p:cNvSpPr/>
            <p:nvPr/>
          </p:nvSpPr>
          <p:spPr>
            <a:xfrm>
              <a:off x="3845103" y="5276022"/>
              <a:ext cx="360363" cy="45719"/>
            </a:xfrm>
            <a:prstGeom prst="roundRect">
              <a:avLst>
                <a:gd name="adj" fmla="val 50000"/>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mj-lt"/>
              </a:endParaRPr>
            </a:p>
          </p:txBody>
        </p:sp>
      </p:grpSp>
      <p:pic>
        <p:nvPicPr>
          <p:cNvPr id="33" name="Picture 32">
            <a:extLst>
              <a:ext uri="{FF2B5EF4-FFF2-40B4-BE49-F238E27FC236}">
                <a16:creationId xmlns:a16="http://schemas.microsoft.com/office/drawing/2014/main" id="{3469F4CA-0E5A-4029-A3FB-1D628D93C08E}"/>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26183" y="338874"/>
            <a:ext cx="949700" cy="707886"/>
          </a:xfrm>
          <a:prstGeom prst="rect">
            <a:avLst/>
          </a:prstGeom>
        </p:spPr>
      </p:pic>
      <p:sp>
        <p:nvSpPr>
          <p:cNvPr id="34" name="ZoneTexte 10">
            <a:extLst>
              <a:ext uri="{FF2B5EF4-FFF2-40B4-BE49-F238E27FC236}">
                <a16:creationId xmlns:a16="http://schemas.microsoft.com/office/drawing/2014/main" id="{F3417748-2ED3-4C13-93DF-BB93AE76BF3A}"/>
              </a:ext>
            </a:extLst>
          </p:cNvPr>
          <p:cNvSpPr txBox="1"/>
          <p:nvPr/>
        </p:nvSpPr>
        <p:spPr>
          <a:xfrm>
            <a:off x="3450692" y="666029"/>
            <a:ext cx="4928885" cy="707886"/>
          </a:xfrm>
          <a:prstGeom prst="rect">
            <a:avLst/>
          </a:prstGeom>
          <a:noFill/>
        </p:spPr>
        <p:txBody>
          <a:bodyPr wrap="square">
            <a:spAutoFit/>
          </a:bodyPr>
          <a:lstStyle/>
          <a:p>
            <a:pPr algn="ctr" rtl="1">
              <a:lnSpc>
                <a:spcPts val="4000"/>
              </a:lnSpc>
              <a:spcAft>
                <a:spcPts val="800"/>
              </a:spcAft>
            </a:pPr>
            <a:r>
              <a:rPr lang="ar-SA" sz="6000" b="1" dirty="0">
                <a:solidFill>
                  <a:schemeClr val="bg1"/>
                </a:solidFill>
                <a:effectLst/>
                <a:latin typeface="RB" panose="00000500000000000000" pitchFamily="2" charset="-78"/>
                <a:ea typeface="Calibri" panose="020F0502020204030204" pitchFamily="34" charset="0"/>
                <a:cs typeface="RB" panose="00000500000000000000" pitchFamily="2" charset="-78"/>
              </a:rPr>
              <a:t>بيانات الدرس</a:t>
            </a:r>
          </a:p>
        </p:txBody>
      </p:sp>
      <p:grpSp>
        <p:nvGrpSpPr>
          <p:cNvPr id="26" name="Group 25">
            <a:extLst>
              <a:ext uri="{FF2B5EF4-FFF2-40B4-BE49-F238E27FC236}">
                <a16:creationId xmlns:a16="http://schemas.microsoft.com/office/drawing/2014/main" id="{E238A337-D116-489F-85CC-866BB8CF8058}"/>
              </a:ext>
            </a:extLst>
          </p:cNvPr>
          <p:cNvGrpSpPr/>
          <p:nvPr/>
        </p:nvGrpSpPr>
        <p:grpSpPr>
          <a:xfrm>
            <a:off x="8938258" y="2699629"/>
            <a:ext cx="2692529" cy="3876942"/>
            <a:chOff x="8741310" y="2519964"/>
            <a:chExt cx="2853316" cy="4108457"/>
          </a:xfrm>
        </p:grpSpPr>
        <p:grpSp>
          <p:nvGrpSpPr>
            <p:cNvPr id="46" name="Group 45">
              <a:extLst>
                <a:ext uri="{FF2B5EF4-FFF2-40B4-BE49-F238E27FC236}">
                  <a16:creationId xmlns:a16="http://schemas.microsoft.com/office/drawing/2014/main" id="{4542446F-329F-4140-9186-7430860880D1}"/>
                </a:ext>
              </a:extLst>
            </p:cNvPr>
            <p:cNvGrpSpPr/>
            <p:nvPr/>
          </p:nvGrpSpPr>
          <p:grpSpPr>
            <a:xfrm>
              <a:off x="8741310" y="2519964"/>
              <a:ext cx="2853316" cy="4108457"/>
              <a:chOff x="4788585" y="1516200"/>
              <a:chExt cx="3111304" cy="4479932"/>
            </a:xfrm>
          </p:grpSpPr>
          <p:sp>
            <p:nvSpPr>
              <p:cNvPr id="49" name="Right Triangle 48">
                <a:extLst>
                  <a:ext uri="{FF2B5EF4-FFF2-40B4-BE49-F238E27FC236}">
                    <a16:creationId xmlns:a16="http://schemas.microsoft.com/office/drawing/2014/main" id="{C72F0365-1D68-446F-A395-B1EA96DB5E3A}"/>
                  </a:ext>
                </a:extLst>
              </p:cNvPr>
              <p:cNvSpPr/>
              <p:nvPr/>
            </p:nvSpPr>
            <p:spPr>
              <a:xfrm>
                <a:off x="7584914" y="2392633"/>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a:extLst>
                  <a:ext uri="{FF2B5EF4-FFF2-40B4-BE49-F238E27FC236}">
                    <a16:creationId xmlns:a16="http://schemas.microsoft.com/office/drawing/2014/main" id="{A54E2F93-E9C0-413E-8BC0-0A66A61A72A2}"/>
                  </a:ext>
                </a:extLst>
              </p:cNvPr>
              <p:cNvSpPr/>
              <p:nvPr/>
            </p:nvSpPr>
            <p:spPr>
              <a:xfrm rot="16200000">
                <a:off x="4788585" y="2404035"/>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Rounded Corners 50">
                <a:extLst>
                  <a:ext uri="{FF2B5EF4-FFF2-40B4-BE49-F238E27FC236}">
                    <a16:creationId xmlns:a16="http://schemas.microsoft.com/office/drawing/2014/main" id="{CD06D889-52BB-4C31-A026-E11957A81284}"/>
                  </a:ext>
                </a:extLst>
              </p:cNvPr>
              <p:cNvSpPr/>
              <p:nvPr/>
            </p:nvSpPr>
            <p:spPr>
              <a:xfrm>
                <a:off x="4926181" y="1874689"/>
                <a:ext cx="2848133" cy="3940014"/>
              </a:xfrm>
              <a:prstGeom prst="roundRect">
                <a:avLst>
                  <a:gd name="adj" fmla="val 9299"/>
                </a:avLst>
              </a:prstGeom>
              <a:solidFill>
                <a:schemeClr val="bg1"/>
              </a:solidFill>
              <a:ln>
                <a:noFill/>
              </a:ln>
              <a:effectLst>
                <a:outerShdw blurRad="317500" dist="50800" dir="6780000" algn="ctr" rotWithShape="0">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Top Corners Rounded 51">
                <a:extLst>
                  <a:ext uri="{FF2B5EF4-FFF2-40B4-BE49-F238E27FC236}">
                    <a16:creationId xmlns:a16="http://schemas.microsoft.com/office/drawing/2014/main" id="{973CD494-099F-4257-97CD-214F13D5D44A}"/>
                  </a:ext>
                </a:extLst>
              </p:cNvPr>
              <p:cNvSpPr/>
              <p:nvPr/>
            </p:nvSpPr>
            <p:spPr>
              <a:xfrm>
                <a:off x="5293439" y="1516200"/>
                <a:ext cx="2113615" cy="350993"/>
              </a:xfrm>
              <a:prstGeom prst="round2Same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AFD353AA-0F02-40BC-8377-C03ABE361A20}"/>
                  </a:ext>
                </a:extLst>
              </p:cNvPr>
              <p:cNvSpPr/>
              <p:nvPr/>
            </p:nvSpPr>
            <p:spPr>
              <a:xfrm>
                <a:off x="4795741" y="2684158"/>
                <a:ext cx="3104148" cy="523221"/>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Rounded Corners 53">
                <a:extLst>
                  <a:ext uri="{FF2B5EF4-FFF2-40B4-BE49-F238E27FC236}">
                    <a16:creationId xmlns:a16="http://schemas.microsoft.com/office/drawing/2014/main" id="{AE47027C-F537-45D1-BD08-1A3F979198EA}"/>
                  </a:ext>
                </a:extLst>
              </p:cNvPr>
              <p:cNvSpPr/>
              <p:nvPr/>
            </p:nvSpPr>
            <p:spPr>
              <a:xfrm>
                <a:off x="5516582" y="5429090"/>
                <a:ext cx="1657370" cy="551330"/>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Box 54">
                <a:extLst>
                  <a:ext uri="{FF2B5EF4-FFF2-40B4-BE49-F238E27FC236}">
                    <a16:creationId xmlns:a16="http://schemas.microsoft.com/office/drawing/2014/main" id="{F7A6A155-F833-4CD4-B4C5-66A95080EEA4}"/>
                  </a:ext>
                </a:extLst>
              </p:cNvPr>
              <p:cNvSpPr txBox="1"/>
              <p:nvPr/>
            </p:nvSpPr>
            <p:spPr>
              <a:xfrm>
                <a:off x="5911252" y="5391534"/>
                <a:ext cx="868022" cy="6045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VIP Rawy Bold" panose="02000500000000000000" pitchFamily="2" charset="-78"/>
                    <a:cs typeface="VIP Rawy Bold" panose="02000500000000000000" pitchFamily="2" charset="-78"/>
                  </a:rPr>
                  <a:t>-</a:t>
                </a:r>
                <a:endParaRPr lang="en-US" sz="2400" b="1" dirty="0">
                  <a:solidFill>
                    <a:schemeClr val="bg1"/>
                  </a:solidFill>
                  <a:latin typeface="VIP Rawy Bold" panose="02000500000000000000" pitchFamily="2" charset="-78"/>
                  <a:cs typeface="VIP Rawy Bold" panose="02000500000000000000" pitchFamily="2" charset="-78"/>
                </a:endParaRPr>
              </a:p>
            </p:txBody>
          </p:sp>
        </p:grpSp>
        <p:sp>
          <p:nvSpPr>
            <p:cNvPr id="47" name="TextBox 46">
              <a:extLst>
                <a:ext uri="{FF2B5EF4-FFF2-40B4-BE49-F238E27FC236}">
                  <a16:creationId xmlns:a16="http://schemas.microsoft.com/office/drawing/2014/main" id="{68935FA8-98AF-4B43-A5BF-00DA865E024F}"/>
                </a:ext>
              </a:extLst>
            </p:cNvPr>
            <p:cNvSpPr txBox="1"/>
            <p:nvPr/>
          </p:nvSpPr>
          <p:spPr>
            <a:xfrm>
              <a:off x="8863854" y="2884015"/>
              <a:ext cx="2600943" cy="5693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ts val="4000"/>
                </a:lnSpc>
                <a:spcAft>
                  <a:spcPts val="800"/>
                </a:spcAft>
              </a:pPr>
              <a:r>
                <a:rPr lang="ar-SA" sz="2400" b="1"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rPr>
                <a:t>رقم الدرس</a:t>
              </a:r>
            </a:p>
          </p:txBody>
        </p:sp>
        <p:sp>
          <p:nvSpPr>
            <p:cNvPr id="48" name="TextBox 47">
              <a:extLst>
                <a:ext uri="{FF2B5EF4-FFF2-40B4-BE49-F238E27FC236}">
                  <a16:creationId xmlns:a16="http://schemas.microsoft.com/office/drawing/2014/main" id="{2862E988-01DC-49B9-8966-4C9CD303ADFB}"/>
                </a:ext>
              </a:extLst>
            </p:cNvPr>
            <p:cNvSpPr txBox="1"/>
            <p:nvPr/>
          </p:nvSpPr>
          <p:spPr>
            <a:xfrm>
              <a:off x="8867496" y="4850584"/>
              <a:ext cx="2611966" cy="63600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spcAft>
                  <a:spcPts val="800"/>
                </a:spcAft>
              </a:pPr>
              <a:r>
                <a:rPr lang="ar-SA"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rPr>
                <a:t>الدرس </a:t>
              </a:r>
              <a:r>
                <a:rPr lang="ar-DZ"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rPr>
                <a:t>الأول</a:t>
              </a:r>
              <a:endParaRPr lang="ar-SA"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56" name="Group 55">
            <a:extLst>
              <a:ext uri="{FF2B5EF4-FFF2-40B4-BE49-F238E27FC236}">
                <a16:creationId xmlns:a16="http://schemas.microsoft.com/office/drawing/2014/main" id="{09336C05-8297-401E-AE82-77DA4E687622}"/>
              </a:ext>
            </a:extLst>
          </p:cNvPr>
          <p:cNvGrpSpPr/>
          <p:nvPr/>
        </p:nvGrpSpPr>
        <p:grpSpPr>
          <a:xfrm>
            <a:off x="6113550" y="2699628"/>
            <a:ext cx="2692529" cy="3876944"/>
            <a:chOff x="8741310" y="2519966"/>
            <a:chExt cx="2853316" cy="4108464"/>
          </a:xfrm>
        </p:grpSpPr>
        <p:grpSp>
          <p:nvGrpSpPr>
            <p:cNvPr id="57" name="Group 56">
              <a:extLst>
                <a:ext uri="{FF2B5EF4-FFF2-40B4-BE49-F238E27FC236}">
                  <a16:creationId xmlns:a16="http://schemas.microsoft.com/office/drawing/2014/main" id="{4A140281-56D7-4AB7-B906-8B6FCB06734D}"/>
                </a:ext>
              </a:extLst>
            </p:cNvPr>
            <p:cNvGrpSpPr/>
            <p:nvPr/>
          </p:nvGrpSpPr>
          <p:grpSpPr>
            <a:xfrm>
              <a:off x="8741310" y="2519966"/>
              <a:ext cx="2853316" cy="4108464"/>
              <a:chOff x="4788581" y="1516200"/>
              <a:chExt cx="3111303" cy="4479935"/>
            </a:xfrm>
          </p:grpSpPr>
          <p:sp>
            <p:nvSpPr>
              <p:cNvPr id="60" name="Right Triangle 59">
                <a:extLst>
                  <a:ext uri="{FF2B5EF4-FFF2-40B4-BE49-F238E27FC236}">
                    <a16:creationId xmlns:a16="http://schemas.microsoft.com/office/drawing/2014/main" id="{1F97415D-FDF1-4EF2-AC30-806461F688D4}"/>
                  </a:ext>
                </a:extLst>
              </p:cNvPr>
              <p:cNvSpPr/>
              <p:nvPr/>
            </p:nvSpPr>
            <p:spPr>
              <a:xfrm>
                <a:off x="7584908" y="2392633"/>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61" name="Right Triangle 60">
                <a:extLst>
                  <a:ext uri="{FF2B5EF4-FFF2-40B4-BE49-F238E27FC236}">
                    <a16:creationId xmlns:a16="http://schemas.microsoft.com/office/drawing/2014/main" id="{85F1F8E5-8B6B-42D1-8AF9-C048CA753861}"/>
                  </a:ext>
                </a:extLst>
              </p:cNvPr>
              <p:cNvSpPr/>
              <p:nvPr/>
            </p:nvSpPr>
            <p:spPr>
              <a:xfrm rot="16200000">
                <a:off x="4788581" y="2404035"/>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62" name="Rectangle: Rounded Corners 61">
                <a:extLst>
                  <a:ext uri="{FF2B5EF4-FFF2-40B4-BE49-F238E27FC236}">
                    <a16:creationId xmlns:a16="http://schemas.microsoft.com/office/drawing/2014/main" id="{DEA94536-FED3-4F01-9B1F-B41F6E4690D2}"/>
                  </a:ext>
                </a:extLst>
              </p:cNvPr>
              <p:cNvSpPr/>
              <p:nvPr/>
            </p:nvSpPr>
            <p:spPr>
              <a:xfrm>
                <a:off x="4926177" y="1874689"/>
                <a:ext cx="2848131" cy="3940012"/>
              </a:xfrm>
              <a:prstGeom prst="roundRect">
                <a:avLst>
                  <a:gd name="adj" fmla="val 9299"/>
                </a:avLst>
              </a:prstGeom>
              <a:solidFill>
                <a:schemeClr val="bg1"/>
              </a:solidFill>
              <a:ln>
                <a:noFill/>
              </a:ln>
              <a:effectLst>
                <a:outerShdw blurRad="317500" dist="50800" dir="6780000" algn="ctr" rotWithShape="0">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63" name="Rectangle: Top Corners Rounded 62">
                <a:extLst>
                  <a:ext uri="{FF2B5EF4-FFF2-40B4-BE49-F238E27FC236}">
                    <a16:creationId xmlns:a16="http://schemas.microsoft.com/office/drawing/2014/main" id="{B97D4BE3-2E52-4AEE-A8E1-06F201482CCE}"/>
                  </a:ext>
                </a:extLst>
              </p:cNvPr>
              <p:cNvSpPr/>
              <p:nvPr/>
            </p:nvSpPr>
            <p:spPr>
              <a:xfrm>
                <a:off x="5293435" y="1516200"/>
                <a:ext cx="2113613" cy="350993"/>
              </a:xfrm>
              <a:prstGeom prst="round2Same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64" name="Rectangle 63">
                <a:extLst>
                  <a:ext uri="{FF2B5EF4-FFF2-40B4-BE49-F238E27FC236}">
                    <a16:creationId xmlns:a16="http://schemas.microsoft.com/office/drawing/2014/main" id="{4B7D966E-01B8-4E8C-9187-83B98A219641}"/>
                  </a:ext>
                </a:extLst>
              </p:cNvPr>
              <p:cNvSpPr/>
              <p:nvPr/>
            </p:nvSpPr>
            <p:spPr>
              <a:xfrm>
                <a:off x="4795738" y="2684157"/>
                <a:ext cx="3104146" cy="523220"/>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65" name="Rectangle: Rounded Corners 64">
                <a:extLst>
                  <a:ext uri="{FF2B5EF4-FFF2-40B4-BE49-F238E27FC236}">
                    <a16:creationId xmlns:a16="http://schemas.microsoft.com/office/drawing/2014/main" id="{841517A4-294A-4ED0-A88C-BEEF7179EBB9}"/>
                  </a:ext>
                </a:extLst>
              </p:cNvPr>
              <p:cNvSpPr/>
              <p:nvPr/>
            </p:nvSpPr>
            <p:spPr>
              <a:xfrm>
                <a:off x="5516580" y="5429091"/>
                <a:ext cx="1657369" cy="551330"/>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66" name="TextBox 65">
                <a:extLst>
                  <a:ext uri="{FF2B5EF4-FFF2-40B4-BE49-F238E27FC236}">
                    <a16:creationId xmlns:a16="http://schemas.microsoft.com/office/drawing/2014/main" id="{C01F620A-E11C-458E-AD95-2F8C86CB9699}"/>
                  </a:ext>
                </a:extLst>
              </p:cNvPr>
              <p:cNvSpPr txBox="1"/>
              <p:nvPr/>
            </p:nvSpPr>
            <p:spPr>
              <a:xfrm>
                <a:off x="5911252" y="5391537"/>
                <a:ext cx="868022" cy="6045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EG" sz="2800" b="1" dirty="0">
                    <a:solidFill>
                      <a:schemeClr val="bg1"/>
                    </a:solidFill>
                    <a:latin typeface="VIP Rawy Bold" panose="02000500000000000000" pitchFamily="2" charset="-78"/>
                    <a:cs typeface="VIP Rawy Bold" panose="02000500000000000000" pitchFamily="2" charset="-78"/>
                  </a:rPr>
                  <a:t>-</a:t>
                </a:r>
                <a:endParaRPr lang="en-US" sz="2400" b="1" dirty="0">
                  <a:solidFill>
                    <a:schemeClr val="bg1"/>
                  </a:solidFill>
                  <a:latin typeface="VIP Rawy Bold" panose="02000500000000000000" pitchFamily="2" charset="-78"/>
                  <a:cs typeface="VIP Rawy Bold" panose="02000500000000000000" pitchFamily="2" charset="-78"/>
                </a:endParaRPr>
              </a:p>
            </p:txBody>
          </p:sp>
        </p:grpSp>
        <p:sp>
          <p:nvSpPr>
            <p:cNvPr id="58" name="TextBox 57">
              <a:extLst>
                <a:ext uri="{FF2B5EF4-FFF2-40B4-BE49-F238E27FC236}">
                  <a16:creationId xmlns:a16="http://schemas.microsoft.com/office/drawing/2014/main" id="{D35313EC-9592-41EC-B2B1-209F4A9FA858}"/>
                </a:ext>
              </a:extLst>
            </p:cNvPr>
            <p:cNvSpPr txBox="1"/>
            <p:nvPr/>
          </p:nvSpPr>
          <p:spPr>
            <a:xfrm>
              <a:off x="8863854" y="2884017"/>
              <a:ext cx="2600943" cy="60338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ts val="4000"/>
                </a:lnSpc>
                <a:spcAft>
                  <a:spcPts val="800"/>
                </a:spcAft>
              </a:pPr>
              <a:r>
                <a:rPr lang="ar-SA" sz="2400" b="1" dirty="0">
                  <a:solidFill>
                    <a:schemeClr val="tx1">
                      <a:lumMod val="95000"/>
                      <a:lumOff val="5000"/>
                    </a:schemeClr>
                  </a:solidFill>
                  <a:latin typeface="RB" panose="00000500000000000000" pitchFamily="2" charset="-78"/>
                  <a:cs typeface="RB" panose="00000500000000000000" pitchFamily="2" charset="-78"/>
                </a:rPr>
                <a:t>عنوان الدرس</a:t>
              </a:r>
            </a:p>
          </p:txBody>
        </p:sp>
        <p:sp>
          <p:nvSpPr>
            <p:cNvPr id="59" name="TextBox 58">
              <a:extLst>
                <a:ext uri="{FF2B5EF4-FFF2-40B4-BE49-F238E27FC236}">
                  <a16:creationId xmlns:a16="http://schemas.microsoft.com/office/drawing/2014/main" id="{458F3B92-40E2-4125-8A6B-EE0E23CC1AB6}"/>
                </a:ext>
              </a:extLst>
            </p:cNvPr>
            <p:cNvSpPr txBox="1"/>
            <p:nvPr/>
          </p:nvSpPr>
          <p:spPr>
            <a:xfrm>
              <a:off x="8867496" y="5008572"/>
              <a:ext cx="2611966" cy="48923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Aft>
                  <a:spcPts val="800"/>
                </a:spcAft>
              </a:pPr>
              <a:r>
                <a:rPr lang="ar-SA" sz="2400" dirty="0">
                  <a:solidFill>
                    <a:schemeClr val="tx1">
                      <a:lumMod val="95000"/>
                      <a:lumOff val="5000"/>
                    </a:schemeClr>
                  </a:solidFill>
                  <a:latin typeface="RB" panose="00000500000000000000" pitchFamily="2" charset="-78"/>
                  <a:cs typeface="RB" panose="00000500000000000000" pitchFamily="2" charset="-78"/>
                </a:rPr>
                <a:t>تمثيل البيانات</a:t>
              </a:r>
            </a:p>
          </p:txBody>
        </p:sp>
      </p:grpSp>
      <p:grpSp>
        <p:nvGrpSpPr>
          <p:cNvPr id="67" name="Group 66">
            <a:extLst>
              <a:ext uri="{FF2B5EF4-FFF2-40B4-BE49-F238E27FC236}">
                <a16:creationId xmlns:a16="http://schemas.microsoft.com/office/drawing/2014/main" id="{8B42B3DD-B24C-4711-A4A5-C371227EE8B4}"/>
              </a:ext>
            </a:extLst>
          </p:cNvPr>
          <p:cNvGrpSpPr/>
          <p:nvPr/>
        </p:nvGrpSpPr>
        <p:grpSpPr>
          <a:xfrm>
            <a:off x="3288841" y="2699628"/>
            <a:ext cx="2692529" cy="3876944"/>
            <a:chOff x="8741310" y="2519967"/>
            <a:chExt cx="2853316" cy="4108465"/>
          </a:xfrm>
        </p:grpSpPr>
        <p:grpSp>
          <p:nvGrpSpPr>
            <p:cNvPr id="68" name="Group 67">
              <a:extLst>
                <a:ext uri="{FF2B5EF4-FFF2-40B4-BE49-F238E27FC236}">
                  <a16:creationId xmlns:a16="http://schemas.microsoft.com/office/drawing/2014/main" id="{30BCD84F-8E90-4EA3-B551-049B077CADBC}"/>
                </a:ext>
              </a:extLst>
            </p:cNvPr>
            <p:cNvGrpSpPr/>
            <p:nvPr/>
          </p:nvGrpSpPr>
          <p:grpSpPr>
            <a:xfrm>
              <a:off x="8741310" y="2519967"/>
              <a:ext cx="2853316" cy="4108465"/>
              <a:chOff x="4788585" y="1516200"/>
              <a:chExt cx="3111304" cy="4479935"/>
            </a:xfrm>
          </p:grpSpPr>
          <p:sp>
            <p:nvSpPr>
              <p:cNvPr id="71" name="Right Triangle 70">
                <a:extLst>
                  <a:ext uri="{FF2B5EF4-FFF2-40B4-BE49-F238E27FC236}">
                    <a16:creationId xmlns:a16="http://schemas.microsoft.com/office/drawing/2014/main" id="{D8521263-4215-4D90-BC85-F4C9C1CECABA}"/>
                  </a:ext>
                </a:extLst>
              </p:cNvPr>
              <p:cNvSpPr/>
              <p:nvPr/>
            </p:nvSpPr>
            <p:spPr>
              <a:xfrm>
                <a:off x="7584914" y="2392633"/>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72" name="Right Triangle 71">
                <a:extLst>
                  <a:ext uri="{FF2B5EF4-FFF2-40B4-BE49-F238E27FC236}">
                    <a16:creationId xmlns:a16="http://schemas.microsoft.com/office/drawing/2014/main" id="{24166CDB-28AD-4773-B5B6-F6ADDACD4A05}"/>
                  </a:ext>
                </a:extLst>
              </p:cNvPr>
              <p:cNvSpPr/>
              <p:nvPr/>
            </p:nvSpPr>
            <p:spPr>
              <a:xfrm rot="16200000">
                <a:off x="4788585" y="2404034"/>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73" name="Rectangle: Rounded Corners 72">
                <a:extLst>
                  <a:ext uri="{FF2B5EF4-FFF2-40B4-BE49-F238E27FC236}">
                    <a16:creationId xmlns:a16="http://schemas.microsoft.com/office/drawing/2014/main" id="{51E37AC1-54EB-4552-BCEB-FD956D34A512}"/>
                  </a:ext>
                </a:extLst>
              </p:cNvPr>
              <p:cNvSpPr/>
              <p:nvPr/>
            </p:nvSpPr>
            <p:spPr>
              <a:xfrm>
                <a:off x="4926181" y="1874689"/>
                <a:ext cx="2848133" cy="3940011"/>
              </a:xfrm>
              <a:prstGeom prst="roundRect">
                <a:avLst>
                  <a:gd name="adj" fmla="val 9299"/>
                </a:avLst>
              </a:prstGeom>
              <a:solidFill>
                <a:schemeClr val="bg1"/>
              </a:solidFill>
              <a:ln>
                <a:noFill/>
              </a:ln>
              <a:effectLst>
                <a:outerShdw blurRad="317500" dist="50800" dir="6780000" algn="ctr" rotWithShape="0">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74" name="Rectangle: Top Corners Rounded 73">
                <a:extLst>
                  <a:ext uri="{FF2B5EF4-FFF2-40B4-BE49-F238E27FC236}">
                    <a16:creationId xmlns:a16="http://schemas.microsoft.com/office/drawing/2014/main" id="{363EF25B-D15A-4D66-A964-A558662C9282}"/>
                  </a:ext>
                </a:extLst>
              </p:cNvPr>
              <p:cNvSpPr/>
              <p:nvPr/>
            </p:nvSpPr>
            <p:spPr>
              <a:xfrm>
                <a:off x="5293439" y="1516200"/>
                <a:ext cx="2113615" cy="350993"/>
              </a:xfrm>
              <a:prstGeom prst="round2Same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75" name="Rectangle 74">
                <a:extLst>
                  <a:ext uri="{FF2B5EF4-FFF2-40B4-BE49-F238E27FC236}">
                    <a16:creationId xmlns:a16="http://schemas.microsoft.com/office/drawing/2014/main" id="{44FE8A93-2BE7-48A0-841E-E83029DBA86F}"/>
                  </a:ext>
                </a:extLst>
              </p:cNvPr>
              <p:cNvSpPr/>
              <p:nvPr/>
            </p:nvSpPr>
            <p:spPr>
              <a:xfrm>
                <a:off x="4795741" y="2684157"/>
                <a:ext cx="3104148" cy="523220"/>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76" name="Rectangle: Rounded Corners 75">
                <a:extLst>
                  <a:ext uri="{FF2B5EF4-FFF2-40B4-BE49-F238E27FC236}">
                    <a16:creationId xmlns:a16="http://schemas.microsoft.com/office/drawing/2014/main" id="{DFA1B0B7-2540-4551-BCCD-F28662472924}"/>
                  </a:ext>
                </a:extLst>
              </p:cNvPr>
              <p:cNvSpPr/>
              <p:nvPr/>
            </p:nvSpPr>
            <p:spPr>
              <a:xfrm>
                <a:off x="5516582" y="5429095"/>
                <a:ext cx="1657370" cy="551330"/>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77" name="TextBox 76">
                <a:extLst>
                  <a:ext uri="{FF2B5EF4-FFF2-40B4-BE49-F238E27FC236}">
                    <a16:creationId xmlns:a16="http://schemas.microsoft.com/office/drawing/2014/main" id="{2F0A1125-C185-4B6B-BA40-1297657CBA51}"/>
                  </a:ext>
                </a:extLst>
              </p:cNvPr>
              <p:cNvSpPr txBox="1"/>
              <p:nvPr/>
            </p:nvSpPr>
            <p:spPr>
              <a:xfrm>
                <a:off x="5911252" y="5391537"/>
                <a:ext cx="868022" cy="6045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EG" sz="2800" b="1" dirty="0">
                    <a:solidFill>
                      <a:schemeClr val="bg1"/>
                    </a:solidFill>
                    <a:latin typeface="VIP Rawy Bold" panose="02000500000000000000" pitchFamily="2" charset="-78"/>
                    <a:cs typeface="VIP Rawy Bold" panose="02000500000000000000" pitchFamily="2" charset="-78"/>
                  </a:rPr>
                  <a:t>-</a:t>
                </a:r>
                <a:endParaRPr lang="en-US" sz="2400" b="1" dirty="0">
                  <a:solidFill>
                    <a:schemeClr val="bg1"/>
                  </a:solidFill>
                  <a:latin typeface="VIP Rawy Bold" panose="02000500000000000000" pitchFamily="2" charset="-78"/>
                  <a:cs typeface="VIP Rawy Bold" panose="02000500000000000000" pitchFamily="2" charset="-78"/>
                </a:endParaRPr>
              </a:p>
            </p:txBody>
          </p:sp>
        </p:grpSp>
        <p:sp>
          <p:nvSpPr>
            <p:cNvPr id="69" name="TextBox 68">
              <a:extLst>
                <a:ext uri="{FF2B5EF4-FFF2-40B4-BE49-F238E27FC236}">
                  <a16:creationId xmlns:a16="http://schemas.microsoft.com/office/drawing/2014/main" id="{B70DDA68-41B3-49EC-A432-D4431C83472F}"/>
                </a:ext>
              </a:extLst>
            </p:cNvPr>
            <p:cNvSpPr txBox="1"/>
            <p:nvPr/>
          </p:nvSpPr>
          <p:spPr>
            <a:xfrm>
              <a:off x="8863854" y="2884019"/>
              <a:ext cx="2600943" cy="60338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ts val="4000"/>
                </a:lnSpc>
                <a:spcAft>
                  <a:spcPts val="800"/>
                </a:spcAft>
              </a:pPr>
              <a:r>
                <a:rPr lang="ar-SA" sz="2400" b="1" dirty="0">
                  <a:solidFill>
                    <a:schemeClr val="tx1">
                      <a:lumMod val="95000"/>
                      <a:lumOff val="5000"/>
                    </a:schemeClr>
                  </a:solidFill>
                  <a:latin typeface="RB" panose="00000500000000000000" pitchFamily="2" charset="-78"/>
                  <a:cs typeface="RB" panose="00000500000000000000" pitchFamily="2" charset="-78"/>
                </a:rPr>
                <a:t>عدد الحصص</a:t>
              </a:r>
            </a:p>
          </p:txBody>
        </p:sp>
        <p:sp>
          <p:nvSpPr>
            <p:cNvPr id="70" name="TextBox 69">
              <a:extLst>
                <a:ext uri="{FF2B5EF4-FFF2-40B4-BE49-F238E27FC236}">
                  <a16:creationId xmlns:a16="http://schemas.microsoft.com/office/drawing/2014/main" id="{D1520444-986C-4923-B4DA-2890B549F85B}"/>
                </a:ext>
              </a:extLst>
            </p:cNvPr>
            <p:cNvSpPr txBox="1"/>
            <p:nvPr/>
          </p:nvSpPr>
          <p:spPr>
            <a:xfrm>
              <a:off x="8867496" y="4889345"/>
              <a:ext cx="2611966" cy="6360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spcAft>
                  <a:spcPts val="800"/>
                </a:spcAft>
              </a:pPr>
              <a:r>
                <a:rPr lang="ar-DZ"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rPr>
                <a:t>ثلاث حصص</a:t>
              </a:r>
              <a:endParaRPr lang="ar-SA"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78" name="Group 77">
            <a:extLst>
              <a:ext uri="{FF2B5EF4-FFF2-40B4-BE49-F238E27FC236}">
                <a16:creationId xmlns:a16="http://schemas.microsoft.com/office/drawing/2014/main" id="{4F484FCA-EA91-4B7E-93B2-56C22ADFC3EF}"/>
              </a:ext>
            </a:extLst>
          </p:cNvPr>
          <p:cNvGrpSpPr/>
          <p:nvPr/>
        </p:nvGrpSpPr>
        <p:grpSpPr>
          <a:xfrm>
            <a:off x="464131" y="2699628"/>
            <a:ext cx="2692529" cy="3876943"/>
            <a:chOff x="8741309" y="2519965"/>
            <a:chExt cx="2853316" cy="4108461"/>
          </a:xfrm>
        </p:grpSpPr>
        <p:grpSp>
          <p:nvGrpSpPr>
            <p:cNvPr id="79" name="Group 78">
              <a:extLst>
                <a:ext uri="{FF2B5EF4-FFF2-40B4-BE49-F238E27FC236}">
                  <a16:creationId xmlns:a16="http://schemas.microsoft.com/office/drawing/2014/main" id="{34329244-9488-46C3-AE7B-F264F8614EDA}"/>
                </a:ext>
              </a:extLst>
            </p:cNvPr>
            <p:cNvGrpSpPr/>
            <p:nvPr/>
          </p:nvGrpSpPr>
          <p:grpSpPr>
            <a:xfrm>
              <a:off x="8741309" y="2519965"/>
              <a:ext cx="2853316" cy="4108461"/>
              <a:chOff x="4788581" y="1516200"/>
              <a:chExt cx="3111303" cy="4479934"/>
            </a:xfrm>
          </p:grpSpPr>
          <p:sp>
            <p:nvSpPr>
              <p:cNvPr id="82" name="Right Triangle 81">
                <a:extLst>
                  <a:ext uri="{FF2B5EF4-FFF2-40B4-BE49-F238E27FC236}">
                    <a16:creationId xmlns:a16="http://schemas.microsoft.com/office/drawing/2014/main" id="{A8EF3FB5-B8A2-4932-8E7A-A4EC4E1A2C89}"/>
                  </a:ext>
                </a:extLst>
              </p:cNvPr>
              <p:cNvSpPr/>
              <p:nvPr/>
            </p:nvSpPr>
            <p:spPr>
              <a:xfrm>
                <a:off x="7584908" y="2392633"/>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83" name="Right Triangle 82">
                <a:extLst>
                  <a:ext uri="{FF2B5EF4-FFF2-40B4-BE49-F238E27FC236}">
                    <a16:creationId xmlns:a16="http://schemas.microsoft.com/office/drawing/2014/main" id="{F960C0A2-171D-41CF-BF77-7B0D58D2085E}"/>
                  </a:ext>
                </a:extLst>
              </p:cNvPr>
              <p:cNvSpPr/>
              <p:nvPr/>
            </p:nvSpPr>
            <p:spPr>
              <a:xfrm rot="16200000">
                <a:off x="4788581" y="2404035"/>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84" name="Rectangle: Rounded Corners 83">
                <a:extLst>
                  <a:ext uri="{FF2B5EF4-FFF2-40B4-BE49-F238E27FC236}">
                    <a16:creationId xmlns:a16="http://schemas.microsoft.com/office/drawing/2014/main" id="{0D46B7E2-1C7A-4D39-B58B-9D6F0EF2D166}"/>
                  </a:ext>
                </a:extLst>
              </p:cNvPr>
              <p:cNvSpPr/>
              <p:nvPr/>
            </p:nvSpPr>
            <p:spPr>
              <a:xfrm>
                <a:off x="4926177" y="1874689"/>
                <a:ext cx="2848131" cy="3940012"/>
              </a:xfrm>
              <a:prstGeom prst="roundRect">
                <a:avLst>
                  <a:gd name="adj" fmla="val 9299"/>
                </a:avLst>
              </a:prstGeom>
              <a:solidFill>
                <a:schemeClr val="bg1"/>
              </a:solidFill>
              <a:ln>
                <a:noFill/>
              </a:ln>
              <a:effectLst>
                <a:outerShdw blurRad="317500" dist="50800" dir="6780000" algn="ctr" rotWithShape="0">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85" name="Rectangle: Top Corners Rounded 84">
                <a:extLst>
                  <a:ext uri="{FF2B5EF4-FFF2-40B4-BE49-F238E27FC236}">
                    <a16:creationId xmlns:a16="http://schemas.microsoft.com/office/drawing/2014/main" id="{7EC56163-AF2E-4A0F-9BCD-DA8E056D7A77}"/>
                  </a:ext>
                </a:extLst>
              </p:cNvPr>
              <p:cNvSpPr/>
              <p:nvPr/>
            </p:nvSpPr>
            <p:spPr>
              <a:xfrm>
                <a:off x="5293435" y="1516200"/>
                <a:ext cx="2113613" cy="350993"/>
              </a:xfrm>
              <a:prstGeom prst="round2Same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86" name="Rectangle 85">
                <a:extLst>
                  <a:ext uri="{FF2B5EF4-FFF2-40B4-BE49-F238E27FC236}">
                    <a16:creationId xmlns:a16="http://schemas.microsoft.com/office/drawing/2014/main" id="{FF6CC1D0-2BE1-4F89-8390-E6A3A648D071}"/>
                  </a:ext>
                </a:extLst>
              </p:cNvPr>
              <p:cNvSpPr/>
              <p:nvPr/>
            </p:nvSpPr>
            <p:spPr>
              <a:xfrm>
                <a:off x="4795738" y="2684157"/>
                <a:ext cx="3104146" cy="523220"/>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87" name="Rectangle: Rounded Corners 86">
                <a:extLst>
                  <a:ext uri="{FF2B5EF4-FFF2-40B4-BE49-F238E27FC236}">
                    <a16:creationId xmlns:a16="http://schemas.microsoft.com/office/drawing/2014/main" id="{F04B6DAD-9210-428D-AE58-4403D94BB369}"/>
                  </a:ext>
                </a:extLst>
              </p:cNvPr>
              <p:cNvSpPr/>
              <p:nvPr/>
            </p:nvSpPr>
            <p:spPr>
              <a:xfrm>
                <a:off x="5516580" y="5429091"/>
                <a:ext cx="1657369" cy="551330"/>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88" name="TextBox 87">
                <a:extLst>
                  <a:ext uri="{FF2B5EF4-FFF2-40B4-BE49-F238E27FC236}">
                    <a16:creationId xmlns:a16="http://schemas.microsoft.com/office/drawing/2014/main" id="{47183898-6737-4F0F-992C-C8F95FC8F2ED}"/>
                  </a:ext>
                </a:extLst>
              </p:cNvPr>
              <p:cNvSpPr txBox="1"/>
              <p:nvPr/>
            </p:nvSpPr>
            <p:spPr>
              <a:xfrm>
                <a:off x="5911252" y="5391536"/>
                <a:ext cx="868022" cy="6045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ar-EG" sz="2800" b="1" dirty="0">
                    <a:solidFill>
                      <a:schemeClr val="bg1"/>
                    </a:solidFill>
                    <a:latin typeface="VIP Rawy Bold" panose="02000500000000000000" pitchFamily="2" charset="-78"/>
                    <a:cs typeface="VIP Rawy Bold" panose="02000500000000000000" pitchFamily="2" charset="-78"/>
                  </a:rPr>
                  <a:t>-</a:t>
                </a:r>
                <a:endParaRPr lang="en-US" sz="2400" b="1" dirty="0">
                  <a:solidFill>
                    <a:schemeClr val="bg1"/>
                  </a:solidFill>
                  <a:latin typeface="VIP Rawy Bold" panose="02000500000000000000" pitchFamily="2" charset="-78"/>
                  <a:cs typeface="VIP Rawy Bold" panose="02000500000000000000" pitchFamily="2" charset="-78"/>
                </a:endParaRPr>
              </a:p>
            </p:txBody>
          </p:sp>
        </p:grpSp>
        <p:sp>
          <p:nvSpPr>
            <p:cNvPr id="80" name="TextBox 79">
              <a:extLst>
                <a:ext uri="{FF2B5EF4-FFF2-40B4-BE49-F238E27FC236}">
                  <a16:creationId xmlns:a16="http://schemas.microsoft.com/office/drawing/2014/main" id="{60F1B1CF-20EF-4D37-AA56-70866095E607}"/>
                </a:ext>
              </a:extLst>
            </p:cNvPr>
            <p:cNvSpPr txBox="1"/>
            <p:nvPr/>
          </p:nvSpPr>
          <p:spPr>
            <a:xfrm>
              <a:off x="8863852" y="2884017"/>
              <a:ext cx="2600943" cy="60338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ts val="4000"/>
                </a:lnSpc>
                <a:spcAft>
                  <a:spcPts val="800"/>
                </a:spcAft>
              </a:pPr>
              <a:r>
                <a:rPr lang="ar-SA" sz="2400" b="1" dirty="0">
                  <a:solidFill>
                    <a:schemeClr val="tx1">
                      <a:lumMod val="95000"/>
                      <a:lumOff val="5000"/>
                    </a:schemeClr>
                  </a:solidFill>
                  <a:latin typeface="RB" panose="00000500000000000000" pitchFamily="2" charset="-78"/>
                  <a:cs typeface="RB" panose="00000500000000000000" pitchFamily="2" charset="-78"/>
                </a:rPr>
                <a:t>صفحات الكتاب</a:t>
              </a:r>
            </a:p>
          </p:txBody>
        </p:sp>
        <p:sp>
          <p:nvSpPr>
            <p:cNvPr id="81" name="TextBox 80">
              <a:extLst>
                <a:ext uri="{FF2B5EF4-FFF2-40B4-BE49-F238E27FC236}">
                  <a16:creationId xmlns:a16="http://schemas.microsoft.com/office/drawing/2014/main" id="{888C44D9-4671-4C91-85A5-F9E16C68458B}"/>
                </a:ext>
              </a:extLst>
            </p:cNvPr>
            <p:cNvSpPr txBox="1"/>
            <p:nvPr/>
          </p:nvSpPr>
          <p:spPr>
            <a:xfrm>
              <a:off x="8867496" y="4430181"/>
              <a:ext cx="2611966" cy="14894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Aft>
                  <a:spcPts val="800"/>
                </a:spcAft>
              </a:pPr>
              <a:r>
                <a:rPr lang="ar-DZ" sz="2400" b="1" dirty="0">
                  <a:solidFill>
                    <a:srgbClr val="63A537"/>
                  </a:solidFill>
                  <a:latin typeface="RB" panose="00000500000000000000" pitchFamily="2" charset="-78"/>
                  <a:cs typeface="RB" panose="00000500000000000000" pitchFamily="2" charset="-78"/>
                </a:rPr>
                <a:t>الحصة الأولى</a:t>
              </a:r>
            </a:p>
            <a:p>
              <a:pPr algn="ctr" rtl="1">
                <a:spcAft>
                  <a:spcPts val="800"/>
                </a:spcAft>
              </a:pPr>
              <a:r>
                <a:rPr lang="ar-SA" sz="2400" dirty="0">
                  <a:solidFill>
                    <a:schemeClr val="tx1">
                      <a:lumMod val="95000"/>
                      <a:lumOff val="5000"/>
                    </a:schemeClr>
                  </a:solidFill>
                  <a:latin typeface="RB" panose="00000500000000000000" pitchFamily="2" charset="-78"/>
                  <a:cs typeface="RB" panose="00000500000000000000" pitchFamily="2" charset="-78"/>
                </a:rPr>
                <a:t>من صفحة</a:t>
              </a:r>
              <a:r>
                <a:rPr lang="ar-DZ" sz="2400" dirty="0">
                  <a:solidFill>
                    <a:schemeClr val="tx1">
                      <a:lumMod val="95000"/>
                      <a:lumOff val="5000"/>
                    </a:schemeClr>
                  </a:solidFill>
                  <a:latin typeface="RB" panose="00000500000000000000" pitchFamily="2" charset="-78"/>
                  <a:cs typeface="RB" panose="00000500000000000000" pitchFamily="2" charset="-78"/>
                </a:rPr>
                <a:t>:</a:t>
              </a:r>
              <a:r>
                <a:rPr lang="ar-SA" sz="2400" dirty="0">
                  <a:solidFill>
                    <a:schemeClr val="tx1">
                      <a:lumMod val="95000"/>
                      <a:lumOff val="5000"/>
                    </a:schemeClr>
                  </a:solidFill>
                  <a:latin typeface="RB" panose="00000500000000000000" pitchFamily="2" charset="-78"/>
                  <a:cs typeface="RB" panose="00000500000000000000" pitchFamily="2" charset="-78"/>
                </a:rPr>
                <a:t> </a:t>
              </a:r>
              <a:r>
                <a:rPr lang="ar-EG" sz="2400" b="1" dirty="0">
                  <a:solidFill>
                    <a:schemeClr val="tx1">
                      <a:lumMod val="95000"/>
                      <a:lumOff val="5000"/>
                    </a:schemeClr>
                  </a:solidFill>
                  <a:latin typeface="VIP Rawy Bold" panose="02000500000000000000" pitchFamily="2" charset="-78"/>
                  <a:cs typeface="VIP Rawy Bold" panose="02000500000000000000" pitchFamily="2" charset="-78"/>
                </a:rPr>
                <a:t>13</a:t>
              </a:r>
              <a:r>
                <a:rPr lang="ar-SA" sz="2400" dirty="0">
                  <a:solidFill>
                    <a:schemeClr val="tx1">
                      <a:lumMod val="95000"/>
                      <a:lumOff val="5000"/>
                    </a:schemeClr>
                  </a:solidFill>
                  <a:latin typeface="RB" panose="00000500000000000000" pitchFamily="2" charset="-78"/>
                  <a:cs typeface="RB" panose="00000500000000000000" pitchFamily="2" charset="-78"/>
                </a:rPr>
                <a:t> </a:t>
              </a:r>
              <a:endParaRPr lang="ar-DZ" sz="2400" dirty="0">
                <a:solidFill>
                  <a:schemeClr val="tx1">
                    <a:lumMod val="95000"/>
                    <a:lumOff val="5000"/>
                  </a:schemeClr>
                </a:solidFill>
                <a:latin typeface="RB" panose="00000500000000000000" pitchFamily="2" charset="-78"/>
                <a:cs typeface="RB" panose="00000500000000000000" pitchFamily="2" charset="-78"/>
              </a:endParaRPr>
            </a:p>
            <a:p>
              <a:pPr algn="ctr" rtl="1">
                <a:spcAft>
                  <a:spcPts val="800"/>
                </a:spcAft>
              </a:pPr>
              <a:r>
                <a:rPr lang="ar-DZ" sz="2400" dirty="0">
                  <a:solidFill>
                    <a:schemeClr val="tx1">
                      <a:lumMod val="95000"/>
                      <a:lumOff val="5000"/>
                    </a:schemeClr>
                  </a:solidFill>
                  <a:latin typeface="RB" panose="00000500000000000000" pitchFamily="2" charset="-78"/>
                  <a:cs typeface="RB" panose="00000500000000000000" pitchFamily="2" charset="-78"/>
                </a:rPr>
                <a:t>إلى صفحة:</a:t>
              </a:r>
              <a:r>
                <a:rPr lang="ar-SA" sz="2400" dirty="0">
                  <a:solidFill>
                    <a:schemeClr val="tx1">
                      <a:lumMod val="95000"/>
                      <a:lumOff val="5000"/>
                    </a:schemeClr>
                  </a:solidFill>
                  <a:latin typeface="RB" panose="00000500000000000000" pitchFamily="2" charset="-78"/>
                  <a:cs typeface="RB" panose="00000500000000000000" pitchFamily="2" charset="-78"/>
                </a:rPr>
                <a:t> </a:t>
              </a:r>
              <a:r>
                <a:rPr lang="ar-EG" sz="2400" b="1" dirty="0">
                  <a:solidFill>
                    <a:schemeClr val="tx1">
                      <a:lumMod val="95000"/>
                      <a:lumOff val="5000"/>
                    </a:schemeClr>
                  </a:solidFill>
                  <a:latin typeface="VIP Rawy Bold" panose="02000500000000000000" pitchFamily="2" charset="-78"/>
                  <a:cs typeface="VIP Rawy Bold" panose="02000500000000000000" pitchFamily="2" charset="-78"/>
                </a:rPr>
                <a:t>14</a:t>
              </a:r>
              <a:endParaRPr lang="ar-SA" sz="2400" b="1" dirty="0">
                <a:solidFill>
                  <a:schemeClr val="tx1">
                    <a:lumMod val="95000"/>
                    <a:lumOff val="5000"/>
                  </a:schemeClr>
                </a:solidFill>
                <a:latin typeface="VIP Rawy Bold" panose="02000500000000000000" pitchFamily="2" charset="-78"/>
                <a:cs typeface="VIP Rawy Bold" panose="02000500000000000000" pitchFamily="2" charset="-78"/>
              </a:endParaRPr>
            </a:p>
          </p:txBody>
        </p:sp>
      </p:grpSp>
    </p:spTree>
    <p:extLst>
      <p:ext uri="{BB962C8B-B14F-4D97-AF65-F5344CB8AC3E}">
        <p14:creationId xmlns:p14="http://schemas.microsoft.com/office/powerpoint/2010/main" val="407152174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500"/>
                                        <p:tgtEl>
                                          <p:spTgt spid="34"/>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1000"/>
                                        <p:tgtEl>
                                          <p:spTgt spid="26"/>
                                        </p:tgtEl>
                                      </p:cBhvr>
                                    </p:animEffect>
                                    <p:anim calcmode="lin" valueType="num">
                                      <p:cBhvr>
                                        <p:cTn id="12" dur="1000" fill="hold"/>
                                        <p:tgtEl>
                                          <p:spTgt spid="26"/>
                                        </p:tgtEl>
                                        <p:attrNameLst>
                                          <p:attrName>ppt_x</p:attrName>
                                        </p:attrNameLst>
                                      </p:cBhvr>
                                      <p:tavLst>
                                        <p:tav tm="0">
                                          <p:val>
                                            <p:strVal val="#ppt_x"/>
                                          </p:val>
                                        </p:tav>
                                        <p:tav tm="100000">
                                          <p:val>
                                            <p:strVal val="#ppt_x"/>
                                          </p:val>
                                        </p:tav>
                                      </p:tavLst>
                                    </p:anim>
                                    <p:anim calcmode="lin" valueType="num">
                                      <p:cBhvr>
                                        <p:cTn id="13" dur="1000" fill="hold"/>
                                        <p:tgtEl>
                                          <p:spTgt spid="26"/>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1000"/>
                                        <p:tgtEl>
                                          <p:spTgt spid="56"/>
                                        </p:tgtEl>
                                      </p:cBhvr>
                                    </p:animEffect>
                                    <p:anim calcmode="lin" valueType="num">
                                      <p:cBhvr>
                                        <p:cTn id="17" dur="1000" fill="hold"/>
                                        <p:tgtEl>
                                          <p:spTgt spid="56"/>
                                        </p:tgtEl>
                                        <p:attrNameLst>
                                          <p:attrName>ppt_x</p:attrName>
                                        </p:attrNameLst>
                                      </p:cBhvr>
                                      <p:tavLst>
                                        <p:tav tm="0">
                                          <p:val>
                                            <p:strVal val="#ppt_x"/>
                                          </p:val>
                                        </p:tav>
                                        <p:tav tm="100000">
                                          <p:val>
                                            <p:strVal val="#ppt_x"/>
                                          </p:val>
                                        </p:tav>
                                      </p:tavLst>
                                    </p:anim>
                                    <p:anim calcmode="lin" valueType="num">
                                      <p:cBhvr>
                                        <p:cTn id="18" dur="1000" fill="hold"/>
                                        <p:tgtEl>
                                          <p:spTgt spid="56"/>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fade">
                                      <p:cBhvr>
                                        <p:cTn id="21" dur="1000"/>
                                        <p:tgtEl>
                                          <p:spTgt spid="67"/>
                                        </p:tgtEl>
                                      </p:cBhvr>
                                    </p:animEffect>
                                    <p:anim calcmode="lin" valueType="num">
                                      <p:cBhvr>
                                        <p:cTn id="22" dur="1000" fill="hold"/>
                                        <p:tgtEl>
                                          <p:spTgt spid="67"/>
                                        </p:tgtEl>
                                        <p:attrNameLst>
                                          <p:attrName>ppt_x</p:attrName>
                                        </p:attrNameLst>
                                      </p:cBhvr>
                                      <p:tavLst>
                                        <p:tav tm="0">
                                          <p:val>
                                            <p:strVal val="#ppt_x"/>
                                          </p:val>
                                        </p:tav>
                                        <p:tav tm="100000">
                                          <p:val>
                                            <p:strVal val="#ppt_x"/>
                                          </p:val>
                                        </p:tav>
                                      </p:tavLst>
                                    </p:anim>
                                    <p:anim calcmode="lin" valueType="num">
                                      <p:cBhvr>
                                        <p:cTn id="23" dur="1000" fill="hold"/>
                                        <p:tgtEl>
                                          <p:spTgt spid="67"/>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1000"/>
                                        <p:tgtEl>
                                          <p:spTgt spid="78"/>
                                        </p:tgtEl>
                                      </p:cBhvr>
                                    </p:animEffect>
                                    <p:anim calcmode="lin" valueType="num">
                                      <p:cBhvr>
                                        <p:cTn id="27" dur="1000" fill="hold"/>
                                        <p:tgtEl>
                                          <p:spTgt spid="78"/>
                                        </p:tgtEl>
                                        <p:attrNameLst>
                                          <p:attrName>ppt_x</p:attrName>
                                        </p:attrNameLst>
                                      </p:cBhvr>
                                      <p:tavLst>
                                        <p:tav tm="0">
                                          <p:val>
                                            <p:strVal val="#ppt_x"/>
                                          </p:val>
                                        </p:tav>
                                        <p:tav tm="100000">
                                          <p:val>
                                            <p:strVal val="#ppt_x"/>
                                          </p:val>
                                        </p:tav>
                                      </p:tavLst>
                                    </p:anim>
                                    <p:anim calcmode="lin" valueType="num">
                                      <p:cBhvr>
                                        <p:cTn id="28"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2">
            <a:extLst>
              <a:ext uri="{FF2B5EF4-FFF2-40B4-BE49-F238E27FC236}">
                <a16:creationId xmlns:a16="http://schemas.microsoft.com/office/drawing/2014/main" id="{2A99BF5D-C9D2-4974-ACBB-228D7E055BC4}"/>
              </a:ext>
            </a:extLst>
          </p:cNvPr>
          <p:cNvSpPr/>
          <p:nvPr/>
        </p:nvSpPr>
        <p:spPr>
          <a:xfrm rot="5400000">
            <a:off x="4674933" y="-2619896"/>
            <a:ext cx="2780168" cy="8018585"/>
          </a:xfrm>
          <a:custGeom>
            <a:avLst/>
            <a:gdLst>
              <a:gd name="connsiteX0" fmla="*/ 0 w 1690231"/>
              <a:gd name="connsiteY0" fmla="*/ 0 h 3380460"/>
              <a:gd name="connsiteX1" fmla="*/ 1690231 w 1690231"/>
              <a:gd name="connsiteY1" fmla="*/ 1690230 h 3380460"/>
              <a:gd name="connsiteX2" fmla="*/ 0 w 1690231"/>
              <a:gd name="connsiteY2" fmla="*/ 3380460 h 3380460"/>
            </a:gdLst>
            <a:ahLst/>
            <a:cxnLst>
              <a:cxn ang="0">
                <a:pos x="connsiteX0" y="connsiteY0"/>
              </a:cxn>
              <a:cxn ang="0">
                <a:pos x="connsiteX1" y="connsiteY1"/>
              </a:cxn>
              <a:cxn ang="0">
                <a:pos x="connsiteX2" y="connsiteY2"/>
              </a:cxn>
            </a:cxnLst>
            <a:rect l="l" t="t" r="r" b="b"/>
            <a:pathLst>
              <a:path w="1690231" h="3380460">
                <a:moveTo>
                  <a:pt x="0" y="0"/>
                </a:moveTo>
                <a:cubicBezTo>
                  <a:pt x="933489" y="0"/>
                  <a:pt x="1690231" y="756742"/>
                  <a:pt x="1690231" y="1690230"/>
                </a:cubicBezTo>
                <a:cubicBezTo>
                  <a:pt x="1690231" y="2623718"/>
                  <a:pt x="933489" y="3380460"/>
                  <a:pt x="0" y="3380460"/>
                </a:cubicBezTo>
                <a:close/>
              </a:path>
            </a:pathLst>
          </a:custGeom>
          <a:solidFill>
            <a:srgbClr val="C2E08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24" name="Freeform: Shape 23">
            <a:extLst>
              <a:ext uri="{FF2B5EF4-FFF2-40B4-BE49-F238E27FC236}">
                <a16:creationId xmlns:a16="http://schemas.microsoft.com/office/drawing/2014/main" id="{EED5A137-7A09-4123-9A1C-668A77E5A64C}"/>
              </a:ext>
            </a:extLst>
          </p:cNvPr>
          <p:cNvSpPr/>
          <p:nvPr/>
        </p:nvSpPr>
        <p:spPr>
          <a:xfrm flipV="1">
            <a:off x="8789676" y="476250"/>
            <a:ext cx="3402324" cy="1258803"/>
          </a:xfrm>
          <a:custGeom>
            <a:avLst/>
            <a:gdLst>
              <a:gd name="connsiteX0" fmla="*/ 247697 w 2385454"/>
              <a:gd name="connsiteY0" fmla="*/ 307397 h 882578"/>
              <a:gd name="connsiteX1" fmla="*/ 277072 w 2385454"/>
              <a:gd name="connsiteY1" fmla="*/ 284844 h 882578"/>
              <a:gd name="connsiteX2" fmla="*/ 1010122 w 2385454"/>
              <a:gd name="connsiteY2" fmla="*/ 284844 h 882578"/>
              <a:gd name="connsiteX3" fmla="*/ 1278669 w 2385454"/>
              <a:gd name="connsiteY3" fmla="*/ 16299 h 882578"/>
              <a:gd name="connsiteX4" fmla="*/ 1627947 w 2385454"/>
              <a:gd name="connsiteY4" fmla="*/ 16299 h 882578"/>
              <a:gd name="connsiteX5" fmla="*/ 1905021 w 2385454"/>
              <a:gd name="connsiteY5" fmla="*/ 293372 h 882578"/>
              <a:gd name="connsiteX6" fmla="*/ 2385454 w 2385454"/>
              <a:gd name="connsiteY6" fmla="*/ 293372 h 882578"/>
              <a:gd name="connsiteX7" fmla="*/ 2385454 w 2385454"/>
              <a:gd name="connsiteY7" fmla="*/ 277074 h 882578"/>
              <a:gd name="connsiteX8" fmla="*/ 1911843 w 2385454"/>
              <a:gd name="connsiteY8" fmla="*/ 277074 h 882578"/>
              <a:gd name="connsiteX9" fmla="*/ 1634769 w 2385454"/>
              <a:gd name="connsiteY9" fmla="*/ 0 h 882578"/>
              <a:gd name="connsiteX10" fmla="*/ 1272035 w 2385454"/>
              <a:gd name="connsiteY10" fmla="*/ 0 h 882578"/>
              <a:gd name="connsiteX11" fmla="*/ 1003300 w 2385454"/>
              <a:gd name="connsiteY11" fmla="*/ 268544 h 882578"/>
              <a:gd name="connsiteX12" fmla="*/ 277072 w 2385454"/>
              <a:gd name="connsiteY12" fmla="*/ 268544 h 882578"/>
              <a:gd name="connsiteX13" fmla="*/ 247697 w 2385454"/>
              <a:gd name="connsiteY13" fmla="*/ 245991 h 882578"/>
              <a:gd name="connsiteX14" fmla="*/ 216996 w 2385454"/>
              <a:gd name="connsiteY14" fmla="*/ 276694 h 882578"/>
              <a:gd name="connsiteX15" fmla="*/ 247697 w 2385454"/>
              <a:gd name="connsiteY15" fmla="*/ 307397 h 882578"/>
              <a:gd name="connsiteX16" fmla="*/ 2385454 w 2385454"/>
              <a:gd name="connsiteY16" fmla="*/ 492014 h 882578"/>
              <a:gd name="connsiteX17" fmla="*/ 2385454 w 2385454"/>
              <a:gd name="connsiteY17" fmla="*/ 435460 h 882578"/>
              <a:gd name="connsiteX18" fmla="*/ 2369571 w 2385454"/>
              <a:gd name="connsiteY18" fmla="*/ 441999 h 882578"/>
              <a:gd name="connsiteX19" fmla="*/ 2360616 w 2385454"/>
              <a:gd name="connsiteY19" fmla="*/ 463746 h 882578"/>
              <a:gd name="connsiteX20" fmla="*/ 2369571 w 2385454"/>
              <a:gd name="connsiteY20" fmla="*/ 485423 h 882578"/>
              <a:gd name="connsiteX21" fmla="*/ 865142 w 2385454"/>
              <a:gd name="connsiteY21" fmla="*/ 494637 h 882578"/>
              <a:gd name="connsiteX22" fmla="*/ 895654 w 2385454"/>
              <a:gd name="connsiteY22" fmla="*/ 463935 h 882578"/>
              <a:gd name="connsiteX23" fmla="*/ 865142 w 2385454"/>
              <a:gd name="connsiteY23" fmla="*/ 433234 h 882578"/>
              <a:gd name="connsiteX24" fmla="*/ 835767 w 2385454"/>
              <a:gd name="connsiteY24" fmla="*/ 455787 h 882578"/>
              <a:gd name="connsiteX25" fmla="*/ 220786 w 2385454"/>
              <a:gd name="connsiteY25" fmla="*/ 455787 h 882578"/>
              <a:gd name="connsiteX26" fmla="*/ 57232 w 2385454"/>
              <a:gd name="connsiteY26" fmla="*/ 292233 h 882578"/>
              <a:gd name="connsiteX27" fmla="*/ 53767 w 2385454"/>
              <a:gd name="connsiteY27" fmla="*/ 295699 h 882578"/>
              <a:gd name="connsiteX28" fmla="*/ 61404 w 2385454"/>
              <a:gd name="connsiteY28" fmla="*/ 277263 h 882578"/>
              <a:gd name="connsiteX29" fmla="*/ 30702 w 2385454"/>
              <a:gd name="connsiteY29" fmla="*/ 246560 h 882578"/>
              <a:gd name="connsiteX30" fmla="*/ 0 w 2385454"/>
              <a:gd name="connsiteY30" fmla="*/ 277263 h 882578"/>
              <a:gd name="connsiteX31" fmla="*/ 30702 w 2385454"/>
              <a:gd name="connsiteY31" fmla="*/ 307964 h 882578"/>
              <a:gd name="connsiteX32" fmla="*/ 42653 w 2385454"/>
              <a:gd name="connsiteY32" fmla="*/ 305551 h 882578"/>
              <a:gd name="connsiteX33" fmla="*/ 46527 w 2385454"/>
              <a:gd name="connsiteY33" fmla="*/ 302940 h 882578"/>
              <a:gd name="connsiteX34" fmla="*/ 45673 w 2385454"/>
              <a:gd name="connsiteY34" fmla="*/ 303794 h 882578"/>
              <a:gd name="connsiteX35" fmla="*/ 213963 w 2385454"/>
              <a:gd name="connsiteY35" fmla="*/ 472084 h 882578"/>
              <a:gd name="connsiteX36" fmla="*/ 835767 w 2385454"/>
              <a:gd name="connsiteY36" fmla="*/ 472084 h 882578"/>
              <a:gd name="connsiteX37" fmla="*/ 865142 w 2385454"/>
              <a:gd name="connsiteY37" fmla="*/ 494637 h 882578"/>
              <a:gd name="connsiteX38" fmla="*/ 739684 w 2385454"/>
              <a:gd name="connsiteY38" fmla="*/ 675815 h 882578"/>
              <a:gd name="connsiteX39" fmla="*/ 761393 w 2385454"/>
              <a:gd name="connsiteY39" fmla="*/ 666823 h 882578"/>
              <a:gd name="connsiteX40" fmla="*/ 768679 w 2385454"/>
              <a:gd name="connsiteY40" fmla="*/ 649231 h 882578"/>
              <a:gd name="connsiteX41" fmla="*/ 768679 w 2385454"/>
              <a:gd name="connsiteY41" fmla="*/ 652885 h 882578"/>
              <a:gd name="connsiteX42" fmla="*/ 1034192 w 2385454"/>
              <a:gd name="connsiteY42" fmla="*/ 652885 h 882578"/>
              <a:gd name="connsiteX43" fmla="*/ 1455488 w 2385454"/>
              <a:gd name="connsiteY43" fmla="*/ 231588 h 882578"/>
              <a:gd name="connsiteX44" fmla="*/ 1492253 w 2385454"/>
              <a:gd name="connsiteY44" fmla="*/ 226662 h 882578"/>
              <a:gd name="connsiteX45" fmla="*/ 1492444 w 2385454"/>
              <a:gd name="connsiteY45" fmla="*/ 183452 h 882578"/>
              <a:gd name="connsiteX46" fmla="*/ 1470743 w 2385454"/>
              <a:gd name="connsiteY46" fmla="*/ 174496 h 882578"/>
              <a:gd name="connsiteX47" fmla="*/ 1449043 w 2385454"/>
              <a:gd name="connsiteY47" fmla="*/ 183452 h 882578"/>
              <a:gd name="connsiteX48" fmla="*/ 1444117 w 2385454"/>
              <a:gd name="connsiteY48" fmla="*/ 220217 h 882578"/>
              <a:gd name="connsiteX49" fmla="*/ 1027560 w 2385454"/>
              <a:gd name="connsiteY49" fmla="*/ 636585 h 882578"/>
              <a:gd name="connsiteX50" fmla="*/ 768679 w 2385454"/>
              <a:gd name="connsiteY50" fmla="*/ 636585 h 882578"/>
              <a:gd name="connsiteX51" fmla="*/ 768679 w 2385454"/>
              <a:gd name="connsiteY51" fmla="*/ 640998 h 882578"/>
              <a:gd name="connsiteX52" fmla="*/ 761393 w 2385454"/>
              <a:gd name="connsiteY52" fmla="*/ 623405 h 882578"/>
              <a:gd name="connsiteX53" fmla="*/ 739684 w 2385454"/>
              <a:gd name="connsiteY53" fmla="*/ 614412 h 882578"/>
              <a:gd name="connsiteX54" fmla="*/ 708982 w 2385454"/>
              <a:gd name="connsiteY54" fmla="*/ 645115 h 882578"/>
              <a:gd name="connsiteX55" fmla="*/ 739684 w 2385454"/>
              <a:gd name="connsiteY55" fmla="*/ 675815 h 882578"/>
              <a:gd name="connsiteX56" fmla="*/ 1119286 w 2385454"/>
              <a:gd name="connsiteY56" fmla="*/ 882578 h 882578"/>
              <a:gd name="connsiteX57" fmla="*/ 1149987 w 2385454"/>
              <a:gd name="connsiteY57" fmla="*/ 851878 h 882578"/>
              <a:gd name="connsiteX58" fmla="*/ 1144321 w 2385454"/>
              <a:gd name="connsiteY58" fmla="*/ 838197 h 882578"/>
              <a:gd name="connsiteX59" fmla="*/ 1577347 w 2385454"/>
              <a:gd name="connsiteY59" fmla="*/ 404996 h 882578"/>
              <a:gd name="connsiteX60" fmla="*/ 2093021 w 2385454"/>
              <a:gd name="connsiteY60" fmla="*/ 404996 h 882578"/>
              <a:gd name="connsiteX61" fmla="*/ 2380712 w 2385454"/>
              <a:gd name="connsiteY61" fmla="*/ 692861 h 882578"/>
              <a:gd name="connsiteX62" fmla="*/ 2382814 w 2385454"/>
              <a:gd name="connsiteY62" fmla="*/ 672012 h 882578"/>
              <a:gd name="connsiteX63" fmla="*/ 2099844 w 2385454"/>
              <a:gd name="connsiteY63" fmla="*/ 388697 h 882578"/>
              <a:gd name="connsiteX64" fmla="*/ 1570714 w 2385454"/>
              <a:gd name="connsiteY64" fmla="*/ 388697 h 882578"/>
              <a:gd name="connsiteX65" fmla="*/ 1133976 w 2385454"/>
              <a:gd name="connsiteY65" fmla="*/ 825435 h 882578"/>
              <a:gd name="connsiteX66" fmla="*/ 1131237 w 2385454"/>
              <a:gd name="connsiteY66" fmla="*/ 823587 h 882578"/>
              <a:gd name="connsiteX67" fmla="*/ 1119286 w 2385454"/>
              <a:gd name="connsiteY67" fmla="*/ 821174 h 882578"/>
              <a:gd name="connsiteX68" fmla="*/ 1088584 w 2385454"/>
              <a:gd name="connsiteY68" fmla="*/ 851878 h 882578"/>
              <a:gd name="connsiteX69" fmla="*/ 1119286 w 2385454"/>
              <a:gd name="connsiteY69" fmla="*/ 882578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385454" h="882578">
                <a:moveTo>
                  <a:pt x="247697" y="307397"/>
                </a:moveTo>
                <a:cubicBezTo>
                  <a:pt x="261722" y="307397"/>
                  <a:pt x="273473" y="297731"/>
                  <a:pt x="277072" y="284844"/>
                </a:cubicBezTo>
                <a:lnTo>
                  <a:pt x="1010122" y="284844"/>
                </a:lnTo>
                <a:lnTo>
                  <a:pt x="1278669" y="16299"/>
                </a:lnTo>
                <a:lnTo>
                  <a:pt x="1627947" y="16299"/>
                </a:lnTo>
                <a:lnTo>
                  <a:pt x="1905021" y="293372"/>
                </a:lnTo>
                <a:lnTo>
                  <a:pt x="2385454" y="293372"/>
                </a:lnTo>
                <a:lnTo>
                  <a:pt x="2385454" y="277074"/>
                </a:lnTo>
                <a:lnTo>
                  <a:pt x="1911843" y="277074"/>
                </a:lnTo>
                <a:lnTo>
                  <a:pt x="1634769" y="0"/>
                </a:lnTo>
                <a:lnTo>
                  <a:pt x="1272035" y="0"/>
                </a:lnTo>
                <a:lnTo>
                  <a:pt x="1003300" y="268544"/>
                </a:lnTo>
                <a:lnTo>
                  <a:pt x="277072" y="268544"/>
                </a:lnTo>
                <a:cubicBezTo>
                  <a:pt x="273473" y="255657"/>
                  <a:pt x="261722" y="245991"/>
                  <a:pt x="247697" y="245991"/>
                </a:cubicBezTo>
                <a:cubicBezTo>
                  <a:pt x="230830" y="245991"/>
                  <a:pt x="216996" y="259827"/>
                  <a:pt x="216996" y="276694"/>
                </a:cubicBezTo>
                <a:cubicBezTo>
                  <a:pt x="216996" y="293561"/>
                  <a:pt x="230641" y="307397"/>
                  <a:pt x="247697" y="307397"/>
                </a:cubicBezTo>
                <a:close/>
                <a:moveTo>
                  <a:pt x="2385454" y="492014"/>
                </a:moveTo>
                <a:lnTo>
                  <a:pt x="2385454" y="435460"/>
                </a:lnTo>
                <a:lnTo>
                  <a:pt x="2369571" y="441999"/>
                </a:lnTo>
                <a:cubicBezTo>
                  <a:pt x="2364027" y="447543"/>
                  <a:pt x="2360616" y="455218"/>
                  <a:pt x="2360616" y="463746"/>
                </a:cubicBezTo>
                <a:cubicBezTo>
                  <a:pt x="2360616" y="472180"/>
                  <a:pt x="2364027" y="479855"/>
                  <a:pt x="2369571" y="485423"/>
                </a:cubicBezTo>
                <a:close/>
                <a:moveTo>
                  <a:pt x="865142" y="494637"/>
                </a:moveTo>
                <a:cubicBezTo>
                  <a:pt x="882009" y="494637"/>
                  <a:pt x="895654" y="480803"/>
                  <a:pt x="895654" y="463935"/>
                </a:cubicBezTo>
                <a:cubicBezTo>
                  <a:pt x="895654" y="446879"/>
                  <a:pt x="882009" y="433234"/>
                  <a:pt x="865142" y="433234"/>
                </a:cubicBezTo>
                <a:cubicBezTo>
                  <a:pt x="850928" y="433234"/>
                  <a:pt x="839368" y="442711"/>
                  <a:pt x="835767" y="455787"/>
                </a:cubicBezTo>
                <a:lnTo>
                  <a:pt x="220786" y="455787"/>
                </a:lnTo>
                <a:lnTo>
                  <a:pt x="57232" y="292233"/>
                </a:lnTo>
                <a:lnTo>
                  <a:pt x="53767" y="295699"/>
                </a:lnTo>
                <a:lnTo>
                  <a:pt x="61404" y="277263"/>
                </a:lnTo>
                <a:cubicBezTo>
                  <a:pt x="61404" y="260305"/>
                  <a:pt x="47659" y="246560"/>
                  <a:pt x="30702" y="246560"/>
                </a:cubicBezTo>
                <a:cubicBezTo>
                  <a:pt x="13744" y="246560"/>
                  <a:pt x="0" y="260305"/>
                  <a:pt x="0" y="277263"/>
                </a:cubicBezTo>
                <a:cubicBezTo>
                  <a:pt x="0" y="294219"/>
                  <a:pt x="13744" y="307964"/>
                  <a:pt x="30702" y="307964"/>
                </a:cubicBezTo>
                <a:cubicBezTo>
                  <a:pt x="34941" y="307964"/>
                  <a:pt x="38980" y="307105"/>
                  <a:pt x="42653" y="305551"/>
                </a:cubicBezTo>
                <a:lnTo>
                  <a:pt x="46527" y="302940"/>
                </a:lnTo>
                <a:lnTo>
                  <a:pt x="45673" y="303794"/>
                </a:lnTo>
                <a:lnTo>
                  <a:pt x="213963" y="472084"/>
                </a:lnTo>
                <a:lnTo>
                  <a:pt x="835767" y="472084"/>
                </a:lnTo>
                <a:cubicBezTo>
                  <a:pt x="839368" y="484971"/>
                  <a:pt x="851119" y="494637"/>
                  <a:pt x="865142" y="494637"/>
                </a:cubicBezTo>
                <a:close/>
                <a:moveTo>
                  <a:pt x="739684" y="675815"/>
                </a:moveTo>
                <a:cubicBezTo>
                  <a:pt x="748162" y="675815"/>
                  <a:pt x="755837" y="672379"/>
                  <a:pt x="761393" y="666823"/>
                </a:cubicBezTo>
                <a:lnTo>
                  <a:pt x="768679" y="649231"/>
                </a:lnTo>
                <a:lnTo>
                  <a:pt x="768679" y="652885"/>
                </a:lnTo>
                <a:lnTo>
                  <a:pt x="1034192" y="652885"/>
                </a:lnTo>
                <a:lnTo>
                  <a:pt x="1455488" y="231588"/>
                </a:lnTo>
                <a:cubicBezTo>
                  <a:pt x="1467237" y="238221"/>
                  <a:pt x="1482209" y="236706"/>
                  <a:pt x="1492253" y="226662"/>
                </a:cubicBezTo>
                <a:cubicBezTo>
                  <a:pt x="1504382" y="214911"/>
                  <a:pt x="1504382" y="195390"/>
                  <a:pt x="1492444" y="183452"/>
                </a:cubicBezTo>
                <a:cubicBezTo>
                  <a:pt x="1486473" y="177482"/>
                  <a:pt x="1478608" y="174496"/>
                  <a:pt x="1470743" y="174496"/>
                </a:cubicBezTo>
                <a:cubicBezTo>
                  <a:pt x="1462878" y="174496"/>
                  <a:pt x="1455013" y="177482"/>
                  <a:pt x="1449043" y="183452"/>
                </a:cubicBezTo>
                <a:cubicBezTo>
                  <a:pt x="1439190" y="193496"/>
                  <a:pt x="1437483" y="208468"/>
                  <a:pt x="1444117" y="220217"/>
                </a:cubicBezTo>
                <a:lnTo>
                  <a:pt x="1027560" y="636585"/>
                </a:lnTo>
                <a:lnTo>
                  <a:pt x="768679" y="636585"/>
                </a:lnTo>
                <a:lnTo>
                  <a:pt x="768679" y="640998"/>
                </a:lnTo>
                <a:lnTo>
                  <a:pt x="761393" y="623405"/>
                </a:lnTo>
                <a:cubicBezTo>
                  <a:pt x="755837" y="617849"/>
                  <a:pt x="748162" y="614412"/>
                  <a:pt x="739684" y="614412"/>
                </a:cubicBezTo>
                <a:cubicBezTo>
                  <a:pt x="722728" y="614412"/>
                  <a:pt x="708982" y="628157"/>
                  <a:pt x="708982" y="645115"/>
                </a:cubicBezTo>
                <a:cubicBezTo>
                  <a:pt x="708982" y="662070"/>
                  <a:pt x="722726" y="675815"/>
                  <a:pt x="739684" y="675815"/>
                </a:cubicBezTo>
                <a:close/>
                <a:moveTo>
                  <a:pt x="1119286" y="882578"/>
                </a:moveTo>
                <a:cubicBezTo>
                  <a:pt x="1136242" y="882578"/>
                  <a:pt x="1149987" y="868833"/>
                  <a:pt x="1149987" y="851878"/>
                </a:cubicBezTo>
                <a:lnTo>
                  <a:pt x="1144321" y="838197"/>
                </a:lnTo>
                <a:lnTo>
                  <a:pt x="1577347" y="404996"/>
                </a:lnTo>
                <a:lnTo>
                  <a:pt x="2093021" y="404996"/>
                </a:lnTo>
                <a:lnTo>
                  <a:pt x="2380712" y="692861"/>
                </a:lnTo>
                <a:lnTo>
                  <a:pt x="2382814" y="672012"/>
                </a:lnTo>
                <a:lnTo>
                  <a:pt x="2099844" y="388697"/>
                </a:lnTo>
                <a:lnTo>
                  <a:pt x="1570714" y="388697"/>
                </a:lnTo>
                <a:lnTo>
                  <a:pt x="1133976" y="825435"/>
                </a:lnTo>
                <a:lnTo>
                  <a:pt x="1131237" y="823587"/>
                </a:lnTo>
                <a:cubicBezTo>
                  <a:pt x="1127564" y="822033"/>
                  <a:pt x="1123525" y="821174"/>
                  <a:pt x="1119286" y="821174"/>
                </a:cubicBezTo>
                <a:cubicBezTo>
                  <a:pt x="1102330" y="821174"/>
                  <a:pt x="1088584" y="834920"/>
                  <a:pt x="1088584" y="851878"/>
                </a:cubicBezTo>
                <a:cubicBezTo>
                  <a:pt x="1088584" y="868833"/>
                  <a:pt x="1102328" y="882578"/>
                  <a:pt x="1119286" y="882578"/>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5" name="ZoneTexte 67">
            <a:extLst>
              <a:ext uri="{FF2B5EF4-FFF2-40B4-BE49-F238E27FC236}">
                <a16:creationId xmlns:a16="http://schemas.microsoft.com/office/drawing/2014/main" id="{134234C2-F785-450F-BA2A-AD5630179123}"/>
              </a:ext>
            </a:extLst>
          </p:cNvPr>
          <p:cNvSpPr txBox="1"/>
          <p:nvPr/>
        </p:nvSpPr>
        <p:spPr>
          <a:xfrm>
            <a:off x="2361469" y="-44687"/>
            <a:ext cx="7469062" cy="2357056"/>
          </a:xfrm>
          <a:prstGeom prst="rect">
            <a:avLst/>
          </a:prstGeom>
          <a:noFill/>
          <a:effectLst>
            <a:outerShdw blurRad="50800" dist="38100" dir="5400000" algn="t" rotWithShape="0">
              <a:prstClr val="black">
                <a:alpha val="40000"/>
              </a:prstClr>
            </a:outerShdw>
          </a:effectLst>
        </p:spPr>
        <p:txBody>
          <a:bodyPr wrap="square">
            <a:spAutoFit/>
          </a:bodyPr>
          <a:lstStyle/>
          <a:p>
            <a:pPr algn="ctr">
              <a:lnSpc>
                <a:spcPct val="150000"/>
              </a:lnSpc>
            </a:pPr>
            <a:r>
              <a:rPr lang="ar-DZ" sz="4400" b="1" dirty="0">
                <a:solidFill>
                  <a:schemeClr val="bg1"/>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rPr>
              <a:t>من خلال عنوان الدرس</a:t>
            </a:r>
          </a:p>
          <a:p>
            <a:pPr algn="ctr" rtl="1">
              <a:spcAft>
                <a:spcPts val="800"/>
              </a:spcAft>
            </a:pPr>
            <a:r>
              <a:rPr lang="ar-DZ" sz="36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تمثيل البيانات</a:t>
            </a:r>
            <a:endParaRPr lang="ar-SA" sz="36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a:p>
            <a:pPr algn="ctr">
              <a:lnSpc>
                <a:spcPct val="150000"/>
              </a:lnSpc>
            </a:pPr>
            <a:r>
              <a:rPr lang="ar-DZ" sz="2800" b="1" dirty="0">
                <a:solidFill>
                  <a:schemeClr val="bg1"/>
                </a:solidFill>
                <a:latin typeface="RB" panose="00000500000000000000" pitchFamily="2" charset="-78"/>
                <a:ea typeface="GE Dinar One" panose="020A0503020102020204" pitchFamily="18" charset="-78"/>
                <a:cs typeface="RB" panose="00000500000000000000" pitchFamily="2" charset="-78"/>
              </a:rPr>
              <a:t>نقوم بتعبئة الخانتين على اليمين </a:t>
            </a:r>
            <a:endParaRPr lang="ar-SA" sz="28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8" name="Rectangle: Rounded Corners 7">
            <a:extLst>
              <a:ext uri="{FF2B5EF4-FFF2-40B4-BE49-F238E27FC236}">
                <a16:creationId xmlns:a16="http://schemas.microsoft.com/office/drawing/2014/main" id="{151929E7-00DF-42AA-8E9A-94056DB5DF92}"/>
              </a:ext>
            </a:extLst>
          </p:cNvPr>
          <p:cNvSpPr/>
          <p:nvPr/>
        </p:nvSpPr>
        <p:spPr>
          <a:xfrm>
            <a:off x="9286592" y="3222171"/>
            <a:ext cx="2336800" cy="2975428"/>
          </a:xfrm>
          <a:prstGeom prst="roundRect">
            <a:avLst/>
          </a:prstGeom>
          <a:solidFill>
            <a:schemeClr val="bg1">
              <a:lumMod val="95000"/>
            </a:schemeClr>
          </a:solidFill>
          <a:ln w="28575">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6FD9FBA1-1F8A-4E76-8CC1-104142FE0957}"/>
              </a:ext>
            </a:extLst>
          </p:cNvPr>
          <p:cNvSpPr/>
          <p:nvPr/>
        </p:nvSpPr>
        <p:spPr>
          <a:xfrm>
            <a:off x="6359930" y="3222171"/>
            <a:ext cx="2336800" cy="2975428"/>
          </a:xfrm>
          <a:prstGeom prst="roundRect">
            <a:avLst/>
          </a:prstGeom>
          <a:solidFill>
            <a:schemeClr val="bg1">
              <a:lumMod val="95000"/>
            </a:schemeClr>
          </a:solidFill>
          <a:ln w="285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0609AE13-5E34-40AE-BD33-BDE1F143ED61}"/>
              </a:ext>
            </a:extLst>
          </p:cNvPr>
          <p:cNvSpPr/>
          <p:nvPr/>
        </p:nvSpPr>
        <p:spPr>
          <a:xfrm>
            <a:off x="3433268" y="3222171"/>
            <a:ext cx="2336800" cy="2975428"/>
          </a:xfrm>
          <a:prstGeom prst="roundRect">
            <a:avLst/>
          </a:prstGeom>
          <a:solidFill>
            <a:schemeClr val="bg1">
              <a:lumMod val="95000"/>
            </a:schemeClr>
          </a:solidFill>
          <a:ln w="28575">
            <a:solidFill>
              <a:schemeClr val="accent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9ADCBD98-0DC7-43ED-A152-803ADEB4FFE1}"/>
              </a:ext>
            </a:extLst>
          </p:cNvPr>
          <p:cNvSpPr/>
          <p:nvPr/>
        </p:nvSpPr>
        <p:spPr>
          <a:xfrm>
            <a:off x="506606" y="3222171"/>
            <a:ext cx="2336800" cy="2975428"/>
          </a:xfrm>
          <a:prstGeom prst="roundRect">
            <a:avLst/>
          </a:prstGeom>
          <a:solidFill>
            <a:schemeClr val="bg1">
              <a:lumMod val="95000"/>
            </a:schemeClr>
          </a:solidFill>
          <a:ln w="28575">
            <a:solidFill>
              <a:srgbClr val="AA275F"/>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TextBox 11">
            <a:extLst>
              <a:ext uri="{FF2B5EF4-FFF2-40B4-BE49-F238E27FC236}">
                <a16:creationId xmlns:a16="http://schemas.microsoft.com/office/drawing/2014/main" id="{10AED2A8-AD38-4209-9DD5-DA2E3FEBE135}"/>
              </a:ext>
            </a:extLst>
          </p:cNvPr>
          <p:cNvSpPr txBox="1"/>
          <p:nvPr/>
        </p:nvSpPr>
        <p:spPr>
          <a:xfrm>
            <a:off x="6359930" y="4093028"/>
            <a:ext cx="2336800" cy="369332"/>
          </a:xfrm>
          <a:prstGeom prst="rect">
            <a:avLst/>
          </a:prstGeom>
          <a:noFill/>
        </p:spPr>
        <p:txBody>
          <a:bodyPr wrap="square" rtlCol="0">
            <a:spAutoFit/>
          </a:bodyPr>
          <a:lstStyle/>
          <a:p>
            <a:pPr algn="ctr"/>
            <a:r>
              <a:rPr lang="ar-DZ" sz="1800" b="1" dirty="0">
                <a:solidFill>
                  <a:schemeClr val="accent1">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أريد أن أعرف ؟</a:t>
            </a:r>
            <a:endParaRPr lang="ar-SA" sz="1800" b="1" dirty="0">
              <a:solidFill>
                <a:schemeClr val="accent1">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13" name="TextBox 12">
            <a:extLst>
              <a:ext uri="{FF2B5EF4-FFF2-40B4-BE49-F238E27FC236}">
                <a16:creationId xmlns:a16="http://schemas.microsoft.com/office/drawing/2014/main" id="{3B9FB534-C74A-410B-A97D-42142B1CF4FB}"/>
              </a:ext>
            </a:extLst>
          </p:cNvPr>
          <p:cNvSpPr txBox="1"/>
          <p:nvPr/>
        </p:nvSpPr>
        <p:spPr>
          <a:xfrm>
            <a:off x="9286592" y="4093028"/>
            <a:ext cx="2336800" cy="369332"/>
          </a:xfrm>
          <a:prstGeom prst="rect">
            <a:avLst/>
          </a:prstGeom>
          <a:noFill/>
        </p:spPr>
        <p:txBody>
          <a:bodyPr wrap="square" rtlCol="0">
            <a:spAutoFit/>
          </a:bodyPr>
          <a:lstStyle/>
          <a:p>
            <a:pPr algn="ctr"/>
            <a:r>
              <a:rPr lang="ar-DZ"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أعرف ؟</a:t>
            </a:r>
            <a:endParaRPr lang="ar-SA"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14" name="TextBox 13">
            <a:extLst>
              <a:ext uri="{FF2B5EF4-FFF2-40B4-BE49-F238E27FC236}">
                <a16:creationId xmlns:a16="http://schemas.microsoft.com/office/drawing/2014/main" id="{256A3DB1-C996-4E01-8E03-4D5834172D11}"/>
              </a:ext>
            </a:extLst>
          </p:cNvPr>
          <p:cNvSpPr txBox="1"/>
          <p:nvPr/>
        </p:nvSpPr>
        <p:spPr>
          <a:xfrm>
            <a:off x="3433268" y="4093028"/>
            <a:ext cx="2336800" cy="369332"/>
          </a:xfrm>
          <a:prstGeom prst="rect">
            <a:avLst/>
          </a:prstGeom>
          <a:noFill/>
        </p:spPr>
        <p:txBody>
          <a:bodyPr wrap="square" rtlCol="0">
            <a:spAutoFit/>
          </a:bodyPr>
          <a:lstStyle/>
          <a:p>
            <a:pPr algn="ctr"/>
            <a:r>
              <a:rPr lang="ar-DZ" sz="1800" b="1" dirty="0">
                <a:solidFill>
                  <a:schemeClr val="accent2">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تعلمت ؟</a:t>
            </a:r>
            <a:endParaRPr lang="ar-SA" sz="1800" b="1" dirty="0">
              <a:solidFill>
                <a:schemeClr val="accent2">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15" name="TextBox 14">
            <a:extLst>
              <a:ext uri="{FF2B5EF4-FFF2-40B4-BE49-F238E27FC236}">
                <a16:creationId xmlns:a16="http://schemas.microsoft.com/office/drawing/2014/main" id="{EF5D7FE5-0026-4A00-B133-82FDB08FE3DF}"/>
              </a:ext>
            </a:extLst>
          </p:cNvPr>
          <p:cNvSpPr txBox="1"/>
          <p:nvPr/>
        </p:nvSpPr>
        <p:spPr>
          <a:xfrm>
            <a:off x="506606" y="4093028"/>
            <a:ext cx="2336800" cy="369332"/>
          </a:xfrm>
          <a:prstGeom prst="rect">
            <a:avLst/>
          </a:prstGeom>
          <a:noFill/>
        </p:spPr>
        <p:txBody>
          <a:bodyPr wrap="square" rtlCol="0">
            <a:spAutoFit/>
          </a:bodyPr>
          <a:lstStyle/>
          <a:p>
            <a:pPr algn="ctr"/>
            <a:r>
              <a:rPr lang="ar-DZ"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rPr>
              <a:t>كيف أتعلم المزيد ؟</a:t>
            </a:r>
            <a:endParaRPr lang="ar-SA"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grpSp>
        <p:nvGrpSpPr>
          <p:cNvPr id="16" name="Group 15">
            <a:extLst>
              <a:ext uri="{FF2B5EF4-FFF2-40B4-BE49-F238E27FC236}">
                <a16:creationId xmlns:a16="http://schemas.microsoft.com/office/drawing/2014/main" id="{FEE51D2A-CD73-4B2A-81E1-F8807DA5CAD5}"/>
              </a:ext>
            </a:extLst>
          </p:cNvPr>
          <p:cNvGrpSpPr/>
          <p:nvPr/>
        </p:nvGrpSpPr>
        <p:grpSpPr>
          <a:xfrm>
            <a:off x="9968763" y="2786742"/>
            <a:ext cx="972457" cy="870857"/>
            <a:chOff x="9968763" y="2786742"/>
            <a:chExt cx="972457" cy="870857"/>
          </a:xfrm>
        </p:grpSpPr>
        <p:sp>
          <p:nvSpPr>
            <p:cNvPr id="17" name="Rectangle 4">
              <a:extLst>
                <a:ext uri="{FF2B5EF4-FFF2-40B4-BE49-F238E27FC236}">
                  <a16:creationId xmlns:a16="http://schemas.microsoft.com/office/drawing/2014/main" id="{1C8A2941-7728-4674-A2F1-8661E045094B}"/>
                </a:ext>
              </a:extLst>
            </p:cNvPr>
            <p:cNvSpPr/>
            <p:nvPr/>
          </p:nvSpPr>
          <p:spPr>
            <a:xfrm>
              <a:off x="9968763" y="2786742"/>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6">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Users with solid fill">
              <a:extLst>
                <a:ext uri="{FF2B5EF4-FFF2-40B4-BE49-F238E27FC236}">
                  <a16:creationId xmlns:a16="http://schemas.microsoft.com/office/drawing/2014/main" id="{6F3C6C91-850B-4440-93AD-05E93427655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74309" y="2896996"/>
              <a:ext cx="724320" cy="724320"/>
            </a:xfrm>
            <a:prstGeom prst="rect">
              <a:avLst/>
            </a:prstGeom>
          </p:spPr>
        </p:pic>
      </p:grpSp>
      <p:grpSp>
        <p:nvGrpSpPr>
          <p:cNvPr id="19" name="Group 18">
            <a:extLst>
              <a:ext uri="{FF2B5EF4-FFF2-40B4-BE49-F238E27FC236}">
                <a16:creationId xmlns:a16="http://schemas.microsoft.com/office/drawing/2014/main" id="{E68C740B-0BAA-4285-B82E-3F021EA4E022}"/>
              </a:ext>
            </a:extLst>
          </p:cNvPr>
          <p:cNvGrpSpPr/>
          <p:nvPr/>
        </p:nvGrpSpPr>
        <p:grpSpPr>
          <a:xfrm>
            <a:off x="7042101" y="2743200"/>
            <a:ext cx="972457" cy="878116"/>
            <a:chOff x="7042101" y="2743200"/>
            <a:chExt cx="972457" cy="878116"/>
          </a:xfrm>
        </p:grpSpPr>
        <p:sp>
          <p:nvSpPr>
            <p:cNvPr id="20" name="Rectangle 4">
              <a:extLst>
                <a:ext uri="{FF2B5EF4-FFF2-40B4-BE49-F238E27FC236}">
                  <a16:creationId xmlns:a16="http://schemas.microsoft.com/office/drawing/2014/main" id="{E3059AB6-EF96-4223-B0E2-DA4AD557E18D}"/>
                </a:ext>
              </a:extLst>
            </p:cNvPr>
            <p:cNvSpPr/>
            <p:nvPr/>
          </p:nvSpPr>
          <p:spPr>
            <a:xfrm>
              <a:off x="7042101" y="2743200"/>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descr="Users with solid fill">
              <a:extLst>
                <a:ext uri="{FF2B5EF4-FFF2-40B4-BE49-F238E27FC236}">
                  <a16:creationId xmlns:a16="http://schemas.microsoft.com/office/drawing/2014/main" id="{BDEF257A-49FB-4453-BF3C-349EF38279B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6169" y="2896996"/>
              <a:ext cx="724320" cy="724320"/>
            </a:xfrm>
            <a:prstGeom prst="rect">
              <a:avLst/>
            </a:prstGeom>
          </p:spPr>
        </p:pic>
      </p:grpSp>
      <p:grpSp>
        <p:nvGrpSpPr>
          <p:cNvPr id="22" name="Group 21">
            <a:extLst>
              <a:ext uri="{FF2B5EF4-FFF2-40B4-BE49-F238E27FC236}">
                <a16:creationId xmlns:a16="http://schemas.microsoft.com/office/drawing/2014/main" id="{3951EFBA-18FA-4F12-ACC2-47E0F5943EF0}"/>
              </a:ext>
            </a:extLst>
          </p:cNvPr>
          <p:cNvGrpSpPr/>
          <p:nvPr/>
        </p:nvGrpSpPr>
        <p:grpSpPr>
          <a:xfrm>
            <a:off x="4115439" y="2743199"/>
            <a:ext cx="972457" cy="878117"/>
            <a:chOff x="4115439" y="2743199"/>
            <a:chExt cx="972457" cy="878117"/>
          </a:xfrm>
        </p:grpSpPr>
        <p:sp>
          <p:nvSpPr>
            <p:cNvPr id="23" name="Rectangle 4">
              <a:extLst>
                <a:ext uri="{FF2B5EF4-FFF2-40B4-BE49-F238E27FC236}">
                  <a16:creationId xmlns:a16="http://schemas.microsoft.com/office/drawing/2014/main" id="{175D5563-DEE4-401B-B9C8-BA57156B7F51}"/>
                </a:ext>
              </a:extLst>
            </p:cNvPr>
            <p:cNvSpPr/>
            <p:nvPr/>
          </p:nvSpPr>
          <p:spPr>
            <a:xfrm>
              <a:off x="4115439" y="2743199"/>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2">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descr="Users with solid fill">
              <a:extLst>
                <a:ext uri="{FF2B5EF4-FFF2-40B4-BE49-F238E27FC236}">
                  <a16:creationId xmlns:a16="http://schemas.microsoft.com/office/drawing/2014/main" id="{80DABD1A-C367-408A-B76A-45F239191AB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39507" y="2896996"/>
              <a:ext cx="724320" cy="724320"/>
            </a:xfrm>
            <a:prstGeom prst="rect">
              <a:avLst/>
            </a:prstGeom>
          </p:spPr>
        </p:pic>
      </p:grpSp>
      <p:grpSp>
        <p:nvGrpSpPr>
          <p:cNvPr id="26" name="Group 25">
            <a:extLst>
              <a:ext uri="{FF2B5EF4-FFF2-40B4-BE49-F238E27FC236}">
                <a16:creationId xmlns:a16="http://schemas.microsoft.com/office/drawing/2014/main" id="{54EFC6B1-5C22-4D23-A3B4-304898D85707}"/>
              </a:ext>
            </a:extLst>
          </p:cNvPr>
          <p:cNvGrpSpPr/>
          <p:nvPr/>
        </p:nvGrpSpPr>
        <p:grpSpPr>
          <a:xfrm>
            <a:off x="1188777" y="2743198"/>
            <a:ext cx="972457" cy="878118"/>
            <a:chOff x="1188777" y="2743198"/>
            <a:chExt cx="972457" cy="878118"/>
          </a:xfrm>
        </p:grpSpPr>
        <p:sp>
          <p:nvSpPr>
            <p:cNvPr id="28" name="Rectangle 4">
              <a:extLst>
                <a:ext uri="{FF2B5EF4-FFF2-40B4-BE49-F238E27FC236}">
                  <a16:creationId xmlns:a16="http://schemas.microsoft.com/office/drawing/2014/main" id="{D508ECA7-3592-4284-AC75-FCB1DA8F5B5D}"/>
                </a:ext>
              </a:extLst>
            </p:cNvPr>
            <p:cNvSpPr/>
            <p:nvPr/>
          </p:nvSpPr>
          <p:spPr>
            <a:xfrm>
              <a:off x="1188777" y="2743198"/>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AA275F"/>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Graphic 28" descr="Users with solid fill">
              <a:extLst>
                <a:ext uri="{FF2B5EF4-FFF2-40B4-BE49-F238E27FC236}">
                  <a16:creationId xmlns:a16="http://schemas.microsoft.com/office/drawing/2014/main" id="{5A293BC4-B883-492B-BB00-3352AF451E0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7864" y="2896996"/>
              <a:ext cx="724320" cy="724320"/>
            </a:xfrm>
            <a:prstGeom prst="rect">
              <a:avLst/>
            </a:prstGeom>
          </p:spPr>
        </p:pic>
      </p:grpSp>
      <p:sp>
        <p:nvSpPr>
          <p:cNvPr id="31" name="Freeform: Shape 30">
            <a:extLst>
              <a:ext uri="{FF2B5EF4-FFF2-40B4-BE49-F238E27FC236}">
                <a16:creationId xmlns:a16="http://schemas.microsoft.com/office/drawing/2014/main" id="{F42F1020-5B0C-4669-A1D0-4B5326271933}"/>
              </a:ext>
            </a:extLst>
          </p:cNvPr>
          <p:cNvSpPr/>
          <p:nvPr/>
        </p:nvSpPr>
        <p:spPr>
          <a:xfrm rot="7452285" flipV="1">
            <a:off x="82110" y="1291347"/>
            <a:ext cx="2841953" cy="1197919"/>
          </a:xfrm>
          <a:custGeom>
            <a:avLst/>
            <a:gdLst>
              <a:gd name="connsiteX0" fmla="*/ 1088584 w 2093836"/>
              <a:gd name="connsiteY0" fmla="*/ 851878 h 882578"/>
              <a:gd name="connsiteX1" fmla="*/ 1119286 w 2093836"/>
              <a:gd name="connsiteY1" fmla="*/ 882578 h 882578"/>
              <a:gd name="connsiteX2" fmla="*/ 1149987 w 2093836"/>
              <a:gd name="connsiteY2" fmla="*/ 851878 h 882578"/>
              <a:gd name="connsiteX3" fmla="*/ 1144321 w 2093836"/>
              <a:gd name="connsiteY3" fmla="*/ 838197 h 882578"/>
              <a:gd name="connsiteX4" fmla="*/ 1577347 w 2093836"/>
              <a:gd name="connsiteY4" fmla="*/ 404996 h 882578"/>
              <a:gd name="connsiteX5" fmla="*/ 2093021 w 2093836"/>
              <a:gd name="connsiteY5" fmla="*/ 404996 h 882578"/>
              <a:gd name="connsiteX6" fmla="*/ 2093836 w 2093836"/>
              <a:gd name="connsiteY6" fmla="*/ 405812 h 882578"/>
              <a:gd name="connsiteX7" fmla="*/ 2093836 w 2093836"/>
              <a:gd name="connsiteY7" fmla="*/ 388697 h 882578"/>
              <a:gd name="connsiteX8" fmla="*/ 1570714 w 2093836"/>
              <a:gd name="connsiteY8" fmla="*/ 388697 h 882578"/>
              <a:gd name="connsiteX9" fmla="*/ 1133976 w 2093836"/>
              <a:gd name="connsiteY9" fmla="*/ 825435 h 882578"/>
              <a:gd name="connsiteX10" fmla="*/ 1131237 w 2093836"/>
              <a:gd name="connsiteY10" fmla="*/ 823587 h 882578"/>
              <a:gd name="connsiteX11" fmla="*/ 1119286 w 2093836"/>
              <a:gd name="connsiteY11" fmla="*/ 821175 h 882578"/>
              <a:gd name="connsiteX12" fmla="*/ 1088584 w 2093836"/>
              <a:gd name="connsiteY12" fmla="*/ 851878 h 882578"/>
              <a:gd name="connsiteX13" fmla="*/ 708982 w 2093836"/>
              <a:gd name="connsiteY13" fmla="*/ 645115 h 882578"/>
              <a:gd name="connsiteX14" fmla="*/ 739684 w 2093836"/>
              <a:gd name="connsiteY14" fmla="*/ 675815 h 882578"/>
              <a:gd name="connsiteX15" fmla="*/ 761393 w 2093836"/>
              <a:gd name="connsiteY15" fmla="*/ 666823 h 882578"/>
              <a:gd name="connsiteX16" fmla="*/ 768680 w 2093836"/>
              <a:gd name="connsiteY16" fmla="*/ 649232 h 882578"/>
              <a:gd name="connsiteX17" fmla="*/ 768680 w 2093836"/>
              <a:gd name="connsiteY17" fmla="*/ 652885 h 882578"/>
              <a:gd name="connsiteX18" fmla="*/ 1034192 w 2093836"/>
              <a:gd name="connsiteY18" fmla="*/ 652885 h 882578"/>
              <a:gd name="connsiteX19" fmla="*/ 1455488 w 2093836"/>
              <a:gd name="connsiteY19" fmla="*/ 231589 h 882578"/>
              <a:gd name="connsiteX20" fmla="*/ 1492253 w 2093836"/>
              <a:gd name="connsiteY20" fmla="*/ 226662 h 882578"/>
              <a:gd name="connsiteX21" fmla="*/ 1492444 w 2093836"/>
              <a:gd name="connsiteY21" fmla="*/ 183452 h 882578"/>
              <a:gd name="connsiteX22" fmla="*/ 1470744 w 2093836"/>
              <a:gd name="connsiteY22" fmla="*/ 174497 h 882578"/>
              <a:gd name="connsiteX23" fmla="*/ 1449043 w 2093836"/>
              <a:gd name="connsiteY23" fmla="*/ 183452 h 882578"/>
              <a:gd name="connsiteX24" fmla="*/ 1444117 w 2093836"/>
              <a:gd name="connsiteY24" fmla="*/ 220217 h 882578"/>
              <a:gd name="connsiteX25" fmla="*/ 1027560 w 2093836"/>
              <a:gd name="connsiteY25" fmla="*/ 636585 h 882578"/>
              <a:gd name="connsiteX26" fmla="*/ 768680 w 2093836"/>
              <a:gd name="connsiteY26" fmla="*/ 636585 h 882578"/>
              <a:gd name="connsiteX27" fmla="*/ 768680 w 2093836"/>
              <a:gd name="connsiteY27" fmla="*/ 640998 h 882578"/>
              <a:gd name="connsiteX28" fmla="*/ 761393 w 2093836"/>
              <a:gd name="connsiteY28" fmla="*/ 623405 h 882578"/>
              <a:gd name="connsiteX29" fmla="*/ 739684 w 2093836"/>
              <a:gd name="connsiteY29" fmla="*/ 614412 h 882578"/>
              <a:gd name="connsiteX30" fmla="*/ 708982 w 2093836"/>
              <a:gd name="connsiteY30" fmla="*/ 645115 h 882578"/>
              <a:gd name="connsiteX31" fmla="*/ 216996 w 2093836"/>
              <a:gd name="connsiteY31" fmla="*/ 276694 h 882578"/>
              <a:gd name="connsiteX32" fmla="*/ 247697 w 2093836"/>
              <a:gd name="connsiteY32" fmla="*/ 307397 h 882578"/>
              <a:gd name="connsiteX33" fmla="*/ 277073 w 2093836"/>
              <a:gd name="connsiteY33" fmla="*/ 284844 h 882578"/>
              <a:gd name="connsiteX34" fmla="*/ 1010123 w 2093836"/>
              <a:gd name="connsiteY34" fmla="*/ 284844 h 882578"/>
              <a:gd name="connsiteX35" fmla="*/ 1278669 w 2093836"/>
              <a:gd name="connsiteY35" fmla="*/ 16300 h 882578"/>
              <a:gd name="connsiteX36" fmla="*/ 1627947 w 2093836"/>
              <a:gd name="connsiteY36" fmla="*/ 16300 h 882578"/>
              <a:gd name="connsiteX37" fmla="*/ 1905021 w 2093836"/>
              <a:gd name="connsiteY37" fmla="*/ 293372 h 882578"/>
              <a:gd name="connsiteX38" fmla="*/ 2092480 w 2093836"/>
              <a:gd name="connsiteY38" fmla="*/ 293372 h 882578"/>
              <a:gd name="connsiteX39" fmla="*/ 2090837 w 2093836"/>
              <a:gd name="connsiteY39" fmla="*/ 277074 h 882578"/>
              <a:gd name="connsiteX40" fmla="*/ 1911843 w 2093836"/>
              <a:gd name="connsiteY40" fmla="*/ 277074 h 882578"/>
              <a:gd name="connsiteX41" fmla="*/ 1634769 w 2093836"/>
              <a:gd name="connsiteY41" fmla="*/ 0 h 882578"/>
              <a:gd name="connsiteX42" fmla="*/ 1272036 w 2093836"/>
              <a:gd name="connsiteY42" fmla="*/ 0 h 882578"/>
              <a:gd name="connsiteX43" fmla="*/ 1003300 w 2093836"/>
              <a:gd name="connsiteY43" fmla="*/ 268545 h 882578"/>
              <a:gd name="connsiteX44" fmla="*/ 277073 w 2093836"/>
              <a:gd name="connsiteY44" fmla="*/ 268545 h 882578"/>
              <a:gd name="connsiteX45" fmla="*/ 247697 w 2093836"/>
              <a:gd name="connsiteY45" fmla="*/ 245991 h 882578"/>
              <a:gd name="connsiteX46" fmla="*/ 216996 w 2093836"/>
              <a:gd name="connsiteY46" fmla="*/ 276694 h 882578"/>
              <a:gd name="connsiteX47" fmla="*/ 0 w 2093836"/>
              <a:gd name="connsiteY47" fmla="*/ 277263 h 882578"/>
              <a:gd name="connsiteX48" fmla="*/ 30702 w 2093836"/>
              <a:gd name="connsiteY48" fmla="*/ 307964 h 882578"/>
              <a:gd name="connsiteX49" fmla="*/ 42653 w 2093836"/>
              <a:gd name="connsiteY49" fmla="*/ 305551 h 882578"/>
              <a:gd name="connsiteX50" fmla="*/ 46527 w 2093836"/>
              <a:gd name="connsiteY50" fmla="*/ 302940 h 882578"/>
              <a:gd name="connsiteX51" fmla="*/ 45673 w 2093836"/>
              <a:gd name="connsiteY51" fmla="*/ 303794 h 882578"/>
              <a:gd name="connsiteX52" fmla="*/ 213963 w 2093836"/>
              <a:gd name="connsiteY52" fmla="*/ 472085 h 882578"/>
              <a:gd name="connsiteX53" fmla="*/ 835767 w 2093836"/>
              <a:gd name="connsiteY53" fmla="*/ 472085 h 882578"/>
              <a:gd name="connsiteX54" fmla="*/ 865142 w 2093836"/>
              <a:gd name="connsiteY54" fmla="*/ 494637 h 882578"/>
              <a:gd name="connsiteX55" fmla="*/ 895654 w 2093836"/>
              <a:gd name="connsiteY55" fmla="*/ 463935 h 882578"/>
              <a:gd name="connsiteX56" fmla="*/ 865142 w 2093836"/>
              <a:gd name="connsiteY56" fmla="*/ 433234 h 882578"/>
              <a:gd name="connsiteX57" fmla="*/ 835767 w 2093836"/>
              <a:gd name="connsiteY57" fmla="*/ 455787 h 882578"/>
              <a:gd name="connsiteX58" fmla="*/ 220786 w 2093836"/>
              <a:gd name="connsiteY58" fmla="*/ 455787 h 882578"/>
              <a:gd name="connsiteX59" fmla="*/ 57232 w 2093836"/>
              <a:gd name="connsiteY59" fmla="*/ 292234 h 882578"/>
              <a:gd name="connsiteX60" fmla="*/ 53767 w 2093836"/>
              <a:gd name="connsiteY60" fmla="*/ 295699 h 882578"/>
              <a:gd name="connsiteX61" fmla="*/ 61404 w 2093836"/>
              <a:gd name="connsiteY61" fmla="*/ 277263 h 882578"/>
              <a:gd name="connsiteX62" fmla="*/ 30702 w 2093836"/>
              <a:gd name="connsiteY62" fmla="*/ 246560 h 882578"/>
              <a:gd name="connsiteX63" fmla="*/ 0 w 2093836"/>
              <a:gd name="connsiteY63" fmla="*/ 277263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093836" h="882578">
                <a:moveTo>
                  <a:pt x="1088584" y="851878"/>
                </a:moveTo>
                <a:cubicBezTo>
                  <a:pt x="1088584" y="868833"/>
                  <a:pt x="1102328" y="882578"/>
                  <a:pt x="1119286" y="882578"/>
                </a:cubicBezTo>
                <a:cubicBezTo>
                  <a:pt x="1136243" y="882578"/>
                  <a:pt x="1149987" y="868833"/>
                  <a:pt x="1149987" y="851878"/>
                </a:cubicBezTo>
                <a:lnTo>
                  <a:pt x="1144321" y="838197"/>
                </a:lnTo>
                <a:lnTo>
                  <a:pt x="1577347" y="404996"/>
                </a:lnTo>
                <a:lnTo>
                  <a:pt x="2093021" y="404996"/>
                </a:lnTo>
                <a:lnTo>
                  <a:pt x="2093836" y="405812"/>
                </a:lnTo>
                <a:lnTo>
                  <a:pt x="2093836" y="388697"/>
                </a:lnTo>
                <a:lnTo>
                  <a:pt x="1570714" y="388697"/>
                </a:lnTo>
                <a:lnTo>
                  <a:pt x="1133976" y="825435"/>
                </a:lnTo>
                <a:lnTo>
                  <a:pt x="1131237" y="823587"/>
                </a:lnTo>
                <a:cubicBezTo>
                  <a:pt x="1127564" y="822034"/>
                  <a:pt x="1123525" y="821175"/>
                  <a:pt x="1119286" y="821175"/>
                </a:cubicBezTo>
                <a:cubicBezTo>
                  <a:pt x="1102331" y="821175"/>
                  <a:pt x="1088584" y="834920"/>
                  <a:pt x="1088584" y="851878"/>
                </a:cubicBezTo>
                <a:close/>
                <a:moveTo>
                  <a:pt x="708982" y="645115"/>
                </a:moveTo>
                <a:cubicBezTo>
                  <a:pt x="708982" y="662071"/>
                  <a:pt x="722726" y="675815"/>
                  <a:pt x="739684" y="675815"/>
                </a:cubicBezTo>
                <a:cubicBezTo>
                  <a:pt x="748162" y="675815"/>
                  <a:pt x="755837" y="672379"/>
                  <a:pt x="761393" y="666823"/>
                </a:cubicBezTo>
                <a:lnTo>
                  <a:pt x="768680" y="649232"/>
                </a:lnTo>
                <a:lnTo>
                  <a:pt x="768680" y="652885"/>
                </a:lnTo>
                <a:lnTo>
                  <a:pt x="1034192" y="652885"/>
                </a:lnTo>
                <a:lnTo>
                  <a:pt x="1455488" y="231589"/>
                </a:lnTo>
                <a:cubicBezTo>
                  <a:pt x="1467237" y="238222"/>
                  <a:pt x="1482209" y="236706"/>
                  <a:pt x="1492253" y="226662"/>
                </a:cubicBezTo>
                <a:cubicBezTo>
                  <a:pt x="1504382" y="214911"/>
                  <a:pt x="1504382" y="195390"/>
                  <a:pt x="1492444" y="183452"/>
                </a:cubicBezTo>
                <a:cubicBezTo>
                  <a:pt x="1486474" y="177482"/>
                  <a:pt x="1478609" y="174497"/>
                  <a:pt x="1470744" y="174497"/>
                </a:cubicBezTo>
                <a:cubicBezTo>
                  <a:pt x="1462878" y="174497"/>
                  <a:pt x="1455013" y="177482"/>
                  <a:pt x="1449043" y="183452"/>
                </a:cubicBezTo>
                <a:cubicBezTo>
                  <a:pt x="1439190" y="193496"/>
                  <a:pt x="1437483" y="208468"/>
                  <a:pt x="1444117" y="220217"/>
                </a:cubicBezTo>
                <a:lnTo>
                  <a:pt x="1027560" y="636585"/>
                </a:lnTo>
                <a:lnTo>
                  <a:pt x="768680" y="636585"/>
                </a:lnTo>
                <a:lnTo>
                  <a:pt x="768680" y="640998"/>
                </a:lnTo>
                <a:lnTo>
                  <a:pt x="761393" y="623405"/>
                </a:lnTo>
                <a:cubicBezTo>
                  <a:pt x="755837" y="617849"/>
                  <a:pt x="748162" y="614412"/>
                  <a:pt x="739684" y="614412"/>
                </a:cubicBezTo>
                <a:cubicBezTo>
                  <a:pt x="722728" y="614412"/>
                  <a:pt x="708982" y="628157"/>
                  <a:pt x="708982" y="645115"/>
                </a:cubicBezTo>
                <a:close/>
                <a:moveTo>
                  <a:pt x="216996" y="276694"/>
                </a:moveTo>
                <a:cubicBezTo>
                  <a:pt x="216996" y="293561"/>
                  <a:pt x="230642" y="307397"/>
                  <a:pt x="247697" y="307397"/>
                </a:cubicBezTo>
                <a:cubicBezTo>
                  <a:pt x="261722" y="307397"/>
                  <a:pt x="273473" y="297731"/>
                  <a:pt x="277073" y="284844"/>
                </a:cubicBezTo>
                <a:lnTo>
                  <a:pt x="1010123" y="284844"/>
                </a:lnTo>
                <a:lnTo>
                  <a:pt x="1278669" y="16300"/>
                </a:lnTo>
                <a:lnTo>
                  <a:pt x="1627947" y="16300"/>
                </a:lnTo>
                <a:lnTo>
                  <a:pt x="1905021" y="293372"/>
                </a:lnTo>
                <a:lnTo>
                  <a:pt x="2092480" y="293372"/>
                </a:lnTo>
                <a:lnTo>
                  <a:pt x="2090837" y="277074"/>
                </a:lnTo>
                <a:lnTo>
                  <a:pt x="1911843" y="277074"/>
                </a:lnTo>
                <a:lnTo>
                  <a:pt x="1634769" y="0"/>
                </a:lnTo>
                <a:lnTo>
                  <a:pt x="1272036" y="0"/>
                </a:lnTo>
                <a:lnTo>
                  <a:pt x="1003300" y="268545"/>
                </a:lnTo>
                <a:lnTo>
                  <a:pt x="277073" y="268545"/>
                </a:lnTo>
                <a:cubicBezTo>
                  <a:pt x="273473" y="255658"/>
                  <a:pt x="261722" y="245991"/>
                  <a:pt x="247697" y="245991"/>
                </a:cubicBezTo>
                <a:cubicBezTo>
                  <a:pt x="230830" y="245991"/>
                  <a:pt x="216996" y="259828"/>
                  <a:pt x="216996" y="276694"/>
                </a:cubicBezTo>
                <a:close/>
                <a:moveTo>
                  <a:pt x="0" y="277263"/>
                </a:moveTo>
                <a:cubicBezTo>
                  <a:pt x="0" y="294219"/>
                  <a:pt x="13744" y="307964"/>
                  <a:pt x="30702" y="307964"/>
                </a:cubicBezTo>
                <a:cubicBezTo>
                  <a:pt x="34942" y="307964"/>
                  <a:pt x="38980" y="307105"/>
                  <a:pt x="42653" y="305551"/>
                </a:cubicBezTo>
                <a:lnTo>
                  <a:pt x="46527" y="302940"/>
                </a:lnTo>
                <a:lnTo>
                  <a:pt x="45673" y="303794"/>
                </a:lnTo>
                <a:lnTo>
                  <a:pt x="213963" y="472085"/>
                </a:lnTo>
                <a:lnTo>
                  <a:pt x="835767" y="472085"/>
                </a:lnTo>
                <a:cubicBezTo>
                  <a:pt x="839368" y="484972"/>
                  <a:pt x="851119" y="494637"/>
                  <a:pt x="865142" y="494637"/>
                </a:cubicBezTo>
                <a:cubicBezTo>
                  <a:pt x="882009" y="494637"/>
                  <a:pt x="895654" y="480804"/>
                  <a:pt x="895654" y="463935"/>
                </a:cubicBezTo>
                <a:cubicBezTo>
                  <a:pt x="895654" y="446879"/>
                  <a:pt x="882009" y="433234"/>
                  <a:pt x="865142" y="433234"/>
                </a:cubicBezTo>
                <a:cubicBezTo>
                  <a:pt x="850928" y="433234"/>
                  <a:pt x="839368" y="442711"/>
                  <a:pt x="835767" y="455787"/>
                </a:cubicBezTo>
                <a:lnTo>
                  <a:pt x="220786" y="455787"/>
                </a:lnTo>
                <a:lnTo>
                  <a:pt x="57232" y="292234"/>
                </a:lnTo>
                <a:lnTo>
                  <a:pt x="53767" y="295699"/>
                </a:lnTo>
                <a:lnTo>
                  <a:pt x="61404" y="277263"/>
                </a:lnTo>
                <a:cubicBezTo>
                  <a:pt x="61404" y="260305"/>
                  <a:pt x="47659" y="246560"/>
                  <a:pt x="30702" y="246560"/>
                </a:cubicBezTo>
                <a:cubicBezTo>
                  <a:pt x="13744" y="246560"/>
                  <a:pt x="0" y="260305"/>
                  <a:pt x="0" y="277263"/>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pic>
        <p:nvPicPr>
          <p:cNvPr id="30" name="Picture 29">
            <a:extLst>
              <a:ext uri="{FF2B5EF4-FFF2-40B4-BE49-F238E27FC236}">
                <a16:creationId xmlns:a16="http://schemas.microsoft.com/office/drawing/2014/main" id="{E74B90DD-2926-44EF-9BB6-9EE2CFD7B5F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7513" y="254073"/>
            <a:ext cx="949700" cy="707886"/>
          </a:xfrm>
          <a:prstGeom prst="rect">
            <a:avLst/>
          </a:prstGeom>
        </p:spPr>
      </p:pic>
    </p:spTree>
    <p:extLst>
      <p:ext uri="{BB962C8B-B14F-4D97-AF65-F5344CB8AC3E}">
        <p14:creationId xmlns:p14="http://schemas.microsoft.com/office/powerpoint/2010/main" val="66508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500"/>
                                        <p:tgtEl>
                                          <p:spTgt spid="5">
                                            <p:txEl>
                                              <p:pRg st="2" end="2"/>
                                            </p:txEl>
                                          </p:spTgt>
                                        </p:tgtEl>
                                      </p:cBhvr>
                                    </p:animEffect>
                                    <p:anim calcmode="lin" valueType="num">
                                      <p:cBhvr>
                                        <p:cTn id="12"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2" end="2"/>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anim calcmode="lin" valueType="num">
                                      <p:cBhvr>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A7F8B256-C368-4267-8657-76E4F0A0EC64}"/>
              </a:ext>
            </a:extLst>
          </p:cNvPr>
          <p:cNvSpPr/>
          <p:nvPr/>
        </p:nvSpPr>
        <p:spPr>
          <a:xfrm>
            <a:off x="0" y="-1"/>
            <a:ext cx="12192000" cy="6858001"/>
          </a:xfrm>
          <a:prstGeom prst="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9" name="Group 24">
            <a:extLst>
              <a:ext uri="{FF2B5EF4-FFF2-40B4-BE49-F238E27FC236}">
                <a16:creationId xmlns:a16="http://schemas.microsoft.com/office/drawing/2014/main" id="{F3AA315F-33F6-48CB-B867-7E94249637E0}"/>
              </a:ext>
            </a:extLst>
          </p:cNvPr>
          <p:cNvGrpSpPr/>
          <p:nvPr/>
        </p:nvGrpSpPr>
        <p:grpSpPr>
          <a:xfrm>
            <a:off x="1687033" y="3525640"/>
            <a:ext cx="1797996" cy="1730318"/>
            <a:chOff x="3470191" y="3460713"/>
            <a:chExt cx="1797996" cy="1730318"/>
          </a:xfrm>
        </p:grpSpPr>
        <p:sp>
          <p:nvSpPr>
            <p:cNvPr id="40" name="Rectangle 1">
              <a:extLst>
                <a:ext uri="{FF2B5EF4-FFF2-40B4-BE49-F238E27FC236}">
                  <a16:creationId xmlns:a16="http://schemas.microsoft.com/office/drawing/2014/main" id="{83FF3357-43C4-4044-8719-D2183CC20DD1}"/>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2" name="Shape 892">
              <a:extLst>
                <a:ext uri="{FF2B5EF4-FFF2-40B4-BE49-F238E27FC236}">
                  <a16:creationId xmlns:a16="http://schemas.microsoft.com/office/drawing/2014/main" id="{36940DE2-9639-49CF-A9C8-E7641D1EA637}"/>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spcAft>
                  <a:spcPts val="800"/>
                </a:spcAft>
              </a:pPr>
              <a:r>
                <a:rPr lang="ar-EG"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الدقيقة الواحدة</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4" name="Group 23">
            <a:extLst>
              <a:ext uri="{FF2B5EF4-FFF2-40B4-BE49-F238E27FC236}">
                <a16:creationId xmlns:a16="http://schemas.microsoft.com/office/drawing/2014/main" id="{9D7985FE-277F-48CC-8176-6EB3727F6C5A}"/>
              </a:ext>
            </a:extLst>
          </p:cNvPr>
          <p:cNvGrpSpPr/>
          <p:nvPr/>
        </p:nvGrpSpPr>
        <p:grpSpPr>
          <a:xfrm>
            <a:off x="5462374" y="2495868"/>
            <a:ext cx="1837879" cy="1647131"/>
            <a:chOff x="5268186" y="2853219"/>
            <a:chExt cx="1837879" cy="1647131"/>
          </a:xfrm>
        </p:grpSpPr>
        <p:sp>
          <p:nvSpPr>
            <p:cNvPr id="3" name="Rectangle 2">
              <a:extLst>
                <a:ext uri="{FF2B5EF4-FFF2-40B4-BE49-F238E27FC236}">
                  <a16:creationId xmlns:a16="http://schemas.microsoft.com/office/drawing/2014/main" id="{D5132EFC-0AA8-DB51-485C-BBFAC80AA343}"/>
                </a:ext>
              </a:extLst>
            </p:cNvPr>
            <p:cNvSpPr/>
            <p:nvPr/>
          </p:nvSpPr>
          <p:spPr>
            <a:xfrm rot="5400000" flipH="1">
              <a:off x="5383502" y="2777788"/>
              <a:ext cx="1647131"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38" name="Shape 892">
              <a:extLst>
                <a:ext uri="{FF2B5EF4-FFF2-40B4-BE49-F238E27FC236}">
                  <a16:creationId xmlns:a16="http://schemas.microsoft.com/office/drawing/2014/main" id="{2CFC583F-D2BA-2E5C-807C-FBCC035162FC}"/>
                </a:ext>
              </a:extLst>
            </p:cNvPr>
            <p:cNvSpPr txBox="1"/>
            <p:nvPr/>
          </p:nvSpPr>
          <p:spPr>
            <a:xfrm>
              <a:off x="5268186" y="2890743"/>
              <a:ext cx="1837879" cy="513645"/>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BH"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الفصل المقلوب</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5" name="Group 24">
            <a:extLst>
              <a:ext uri="{FF2B5EF4-FFF2-40B4-BE49-F238E27FC236}">
                <a16:creationId xmlns:a16="http://schemas.microsoft.com/office/drawing/2014/main" id="{BD9ED713-4472-4AA1-91A3-BDED9BE72D11}"/>
              </a:ext>
            </a:extLst>
          </p:cNvPr>
          <p:cNvGrpSpPr/>
          <p:nvPr/>
        </p:nvGrpSpPr>
        <p:grpSpPr>
          <a:xfrm>
            <a:off x="3608107" y="3103362"/>
            <a:ext cx="1797996" cy="1730318"/>
            <a:chOff x="3470191" y="3460713"/>
            <a:chExt cx="1797996" cy="1730318"/>
          </a:xfrm>
        </p:grpSpPr>
        <p:sp>
          <p:nvSpPr>
            <p:cNvPr id="2" name="Rectangle 1">
              <a:extLst>
                <a:ext uri="{FF2B5EF4-FFF2-40B4-BE49-F238E27FC236}">
                  <a16:creationId xmlns:a16="http://schemas.microsoft.com/office/drawing/2014/main" id="{3DE3427C-C261-2024-4E56-261F86DECA26}"/>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1" name="Shape 892">
              <a:extLst>
                <a:ext uri="{FF2B5EF4-FFF2-40B4-BE49-F238E27FC236}">
                  <a16:creationId xmlns:a16="http://schemas.microsoft.com/office/drawing/2014/main" id="{22A00575-7CE7-A429-92E4-6017955100AD}"/>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lnSpc>
                  <a:spcPct val="150000"/>
                </a:lnSpc>
                <a:spcAft>
                  <a:spcPts val="800"/>
                </a:spcAft>
              </a:pPr>
              <a:r>
                <a:rPr lang="ar-SA"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الجدول الذاتي </a:t>
              </a:r>
              <a:r>
                <a:rPr lang="en-US"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KWLH</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3" name="Group 22">
            <a:extLst>
              <a:ext uri="{FF2B5EF4-FFF2-40B4-BE49-F238E27FC236}">
                <a16:creationId xmlns:a16="http://schemas.microsoft.com/office/drawing/2014/main" id="{728ABB54-7C7D-4548-A9FF-DAE7BA6B62F4}"/>
              </a:ext>
            </a:extLst>
          </p:cNvPr>
          <p:cNvGrpSpPr/>
          <p:nvPr/>
        </p:nvGrpSpPr>
        <p:grpSpPr>
          <a:xfrm>
            <a:off x="7386785" y="1812540"/>
            <a:ext cx="1797994" cy="1629756"/>
            <a:chOff x="7145950" y="2179516"/>
            <a:chExt cx="1797994" cy="1629756"/>
          </a:xfrm>
        </p:grpSpPr>
        <p:sp>
          <p:nvSpPr>
            <p:cNvPr id="6" name="Rectangle 5">
              <a:extLst>
                <a:ext uri="{FF2B5EF4-FFF2-40B4-BE49-F238E27FC236}">
                  <a16:creationId xmlns:a16="http://schemas.microsoft.com/office/drawing/2014/main" id="{4A704E74-C114-89D7-BC30-8B61613D6292}"/>
                </a:ext>
              </a:extLst>
            </p:cNvPr>
            <p:cNvSpPr/>
            <p:nvPr/>
          </p:nvSpPr>
          <p:spPr>
            <a:xfrm rot="5400000" flipH="1">
              <a:off x="7230070" y="2095397"/>
              <a:ext cx="1629756"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4" name="Shape 892">
              <a:extLst>
                <a:ext uri="{FF2B5EF4-FFF2-40B4-BE49-F238E27FC236}">
                  <a16:creationId xmlns:a16="http://schemas.microsoft.com/office/drawing/2014/main" id="{45F287EF-A3B6-2EF8-BA1B-AAC55A795FB8}"/>
                </a:ext>
              </a:extLst>
            </p:cNvPr>
            <p:cNvSpPr txBox="1"/>
            <p:nvPr/>
          </p:nvSpPr>
          <p:spPr>
            <a:xfrm>
              <a:off x="7145950" y="2302567"/>
              <a:ext cx="1797994" cy="458024"/>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DZ" sz="1800" b="1" dirty="0">
                  <a:solidFill>
                    <a:srgbClr val="002060"/>
                  </a:solidFill>
                  <a:latin typeface="RB" panose="00000500000000000000" pitchFamily="2" charset="-78"/>
                  <a:cs typeface="RB" panose="00000500000000000000" pitchFamily="2" charset="-78"/>
                </a:rPr>
                <a:t>التعلم التعاوني</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2" name="Group 21">
            <a:extLst>
              <a:ext uri="{FF2B5EF4-FFF2-40B4-BE49-F238E27FC236}">
                <a16:creationId xmlns:a16="http://schemas.microsoft.com/office/drawing/2014/main" id="{EE9CE786-0372-4CC4-BE2A-F3130C7D314B}"/>
              </a:ext>
            </a:extLst>
          </p:cNvPr>
          <p:cNvGrpSpPr/>
          <p:nvPr/>
        </p:nvGrpSpPr>
        <p:grpSpPr>
          <a:xfrm>
            <a:off x="9262426" y="1007414"/>
            <a:ext cx="1797994" cy="1629754"/>
            <a:chOff x="8983830" y="1462600"/>
            <a:chExt cx="1797994" cy="1629754"/>
          </a:xfrm>
        </p:grpSpPr>
        <p:sp>
          <p:nvSpPr>
            <p:cNvPr id="7" name="Rectangle 6">
              <a:extLst>
                <a:ext uri="{FF2B5EF4-FFF2-40B4-BE49-F238E27FC236}">
                  <a16:creationId xmlns:a16="http://schemas.microsoft.com/office/drawing/2014/main" id="{E8AC705E-EC1B-9C1D-0C68-0B3DEB5ADDF2}"/>
                </a:ext>
              </a:extLst>
            </p:cNvPr>
            <p:cNvSpPr/>
            <p:nvPr/>
          </p:nvSpPr>
          <p:spPr>
            <a:xfrm rot="5400000" flipH="1">
              <a:off x="9067950" y="1378480"/>
              <a:ext cx="1629754"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7" name="Shape 892">
              <a:extLst>
                <a:ext uri="{FF2B5EF4-FFF2-40B4-BE49-F238E27FC236}">
                  <a16:creationId xmlns:a16="http://schemas.microsoft.com/office/drawing/2014/main" id="{9105B8B5-DDE2-F2EB-8C73-527B985B3A20}"/>
                </a:ext>
              </a:extLst>
            </p:cNvPr>
            <p:cNvSpPr txBox="1"/>
            <p:nvPr/>
          </p:nvSpPr>
          <p:spPr>
            <a:xfrm>
              <a:off x="8983830" y="1618990"/>
              <a:ext cx="1797994" cy="434701"/>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SA" sz="1800" b="1" dirty="0">
                  <a:solidFill>
                    <a:srgbClr val="002060"/>
                  </a:solidFill>
                  <a:latin typeface="RB" panose="00000500000000000000" pitchFamily="2" charset="-78"/>
                  <a:cs typeface="RB" panose="00000500000000000000" pitchFamily="2" charset="-78"/>
                </a:rPr>
                <a:t>المناقشة والحوار</a:t>
              </a:r>
            </a:p>
          </p:txBody>
        </p:sp>
      </p:grpSp>
      <p:grpSp>
        <p:nvGrpSpPr>
          <p:cNvPr id="37" name="Group 36">
            <a:extLst>
              <a:ext uri="{FF2B5EF4-FFF2-40B4-BE49-F238E27FC236}">
                <a16:creationId xmlns:a16="http://schemas.microsoft.com/office/drawing/2014/main" id="{90CF5021-44B4-4F55-96BC-9F3F04A93E54}"/>
              </a:ext>
            </a:extLst>
          </p:cNvPr>
          <p:cNvGrpSpPr/>
          <p:nvPr/>
        </p:nvGrpSpPr>
        <p:grpSpPr>
          <a:xfrm>
            <a:off x="1619916" y="3997994"/>
            <a:ext cx="8833308" cy="2585592"/>
            <a:chOff x="1527926" y="3997994"/>
            <a:chExt cx="8833308" cy="2585592"/>
          </a:xfrm>
        </p:grpSpPr>
        <p:sp>
          <p:nvSpPr>
            <p:cNvPr id="45" name="Freeform 42">
              <a:extLst>
                <a:ext uri="{FF2B5EF4-FFF2-40B4-BE49-F238E27FC236}">
                  <a16:creationId xmlns:a16="http://schemas.microsoft.com/office/drawing/2014/main" id="{B5490F4C-CAD9-45F3-A54E-532E2E5DD0D9}"/>
                </a:ext>
              </a:extLst>
            </p:cNvPr>
            <p:cNvSpPr>
              <a:spLocks/>
            </p:cNvSpPr>
            <p:nvPr/>
          </p:nvSpPr>
          <p:spPr bwMode="auto">
            <a:xfrm>
              <a:off x="1527926" y="3997994"/>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solidFill>
              <a:schemeClr val="accent6"/>
            </a:soli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7" name="Graphic 26">
              <a:extLst>
                <a:ext uri="{FF2B5EF4-FFF2-40B4-BE49-F238E27FC236}">
                  <a16:creationId xmlns:a16="http://schemas.microsoft.com/office/drawing/2014/main" id="{79B2EFE3-02B6-0EC3-DCED-B0681CCC8E9C}"/>
                </a:ext>
              </a:extLst>
            </p:cNvPr>
            <p:cNvPicPr>
              <a:picLocks noChangeAspect="1"/>
            </p:cNvPicPr>
            <p:nvPr/>
          </p:nvPicPr>
          <p:blipFill>
            <a:blip r:embed="rId3" cstate="screen">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rcRect/>
            <a:stretch/>
          </p:blipFill>
          <p:spPr>
            <a:xfrm>
              <a:off x="2288488" y="5339889"/>
              <a:ext cx="498001" cy="498001"/>
            </a:xfrm>
            <a:prstGeom prst="rect">
              <a:avLst/>
            </a:prstGeom>
          </p:spPr>
        </p:pic>
      </p:grpSp>
      <p:grpSp>
        <p:nvGrpSpPr>
          <p:cNvPr id="36" name="Group 35">
            <a:extLst>
              <a:ext uri="{FF2B5EF4-FFF2-40B4-BE49-F238E27FC236}">
                <a16:creationId xmlns:a16="http://schemas.microsoft.com/office/drawing/2014/main" id="{813FF8CD-BAFB-4989-AB52-5EB47EC1E595}"/>
              </a:ext>
            </a:extLst>
          </p:cNvPr>
          <p:cNvGrpSpPr/>
          <p:nvPr/>
        </p:nvGrpSpPr>
        <p:grpSpPr>
          <a:xfrm>
            <a:off x="3451655" y="3525640"/>
            <a:ext cx="8833308" cy="2585592"/>
            <a:chOff x="3261189" y="3525640"/>
            <a:chExt cx="8833308" cy="2585592"/>
          </a:xfrm>
        </p:grpSpPr>
        <p:sp>
          <p:nvSpPr>
            <p:cNvPr id="8" name="Freeform 42">
              <a:extLst>
                <a:ext uri="{FF2B5EF4-FFF2-40B4-BE49-F238E27FC236}">
                  <a16:creationId xmlns:a16="http://schemas.microsoft.com/office/drawing/2014/main" id="{53CDD1DD-1664-4308-3BDC-DA51A40B2F9A}"/>
                </a:ext>
              </a:extLst>
            </p:cNvPr>
            <p:cNvSpPr>
              <a:spLocks/>
            </p:cNvSpPr>
            <p:nvPr/>
          </p:nvSpPr>
          <p:spPr bwMode="auto">
            <a:xfrm>
              <a:off x="3261189" y="3525640"/>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gradFill>
              <a:gsLst>
                <a:gs pos="0">
                  <a:schemeClr val="accent1"/>
                </a:gs>
                <a:gs pos="100000">
                  <a:schemeClr val="accent1">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8" name="Graphic 27">
              <a:extLst>
                <a:ext uri="{FF2B5EF4-FFF2-40B4-BE49-F238E27FC236}">
                  <a16:creationId xmlns:a16="http://schemas.microsoft.com/office/drawing/2014/main" id="{D76B43CE-49CE-AC84-9024-DDCDC6945F1C}"/>
                </a:ext>
              </a:extLst>
            </p:cNvPr>
            <p:cNvPicPr>
              <a:picLocks noChangeAspect="1"/>
            </p:cNvPicPr>
            <p:nvPr/>
          </p:nvPicPr>
          <p:blipFill>
            <a:blip r:embed="rId5" cstate="screen">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3977111" y="4808033"/>
              <a:ext cx="498001" cy="498001"/>
            </a:xfrm>
            <a:prstGeom prst="rect">
              <a:avLst/>
            </a:prstGeom>
          </p:spPr>
        </p:pic>
      </p:grpSp>
      <p:grpSp>
        <p:nvGrpSpPr>
          <p:cNvPr id="35" name="Group 34">
            <a:extLst>
              <a:ext uri="{FF2B5EF4-FFF2-40B4-BE49-F238E27FC236}">
                <a16:creationId xmlns:a16="http://schemas.microsoft.com/office/drawing/2014/main" id="{2FE86F68-AC18-4F16-825F-21A7A04E9F86}"/>
              </a:ext>
            </a:extLst>
          </p:cNvPr>
          <p:cNvGrpSpPr/>
          <p:nvPr/>
        </p:nvGrpSpPr>
        <p:grpSpPr>
          <a:xfrm>
            <a:off x="5358552" y="3353114"/>
            <a:ext cx="7224925" cy="2183175"/>
            <a:chOff x="5111814" y="3353114"/>
            <a:chExt cx="7224925" cy="2183175"/>
          </a:xfrm>
        </p:grpSpPr>
        <p:grpSp>
          <p:nvGrpSpPr>
            <p:cNvPr id="32" name="Group 31">
              <a:extLst>
                <a:ext uri="{FF2B5EF4-FFF2-40B4-BE49-F238E27FC236}">
                  <a16:creationId xmlns:a16="http://schemas.microsoft.com/office/drawing/2014/main" id="{0925D843-1D0C-4647-B0A4-ECA9AB2A8097}"/>
                </a:ext>
              </a:extLst>
            </p:cNvPr>
            <p:cNvGrpSpPr/>
            <p:nvPr/>
          </p:nvGrpSpPr>
          <p:grpSpPr>
            <a:xfrm>
              <a:off x="5111814" y="3353114"/>
              <a:ext cx="7224925" cy="2183175"/>
              <a:chOff x="5164364" y="3710465"/>
              <a:chExt cx="7224925" cy="2183175"/>
            </a:xfrm>
          </p:grpSpPr>
          <p:sp>
            <p:nvSpPr>
              <p:cNvPr id="9" name="Freeform 60">
                <a:extLst>
                  <a:ext uri="{FF2B5EF4-FFF2-40B4-BE49-F238E27FC236}">
                    <a16:creationId xmlns:a16="http://schemas.microsoft.com/office/drawing/2014/main" id="{DF80FA9B-5614-6F8B-3D59-B62B0508D850}"/>
                  </a:ext>
                </a:extLst>
              </p:cNvPr>
              <p:cNvSpPr>
                <a:spLocks/>
              </p:cNvSpPr>
              <p:nvPr/>
            </p:nvSpPr>
            <p:spPr bwMode="auto">
              <a:xfrm>
                <a:off x="5164364" y="3710465"/>
                <a:ext cx="6982685" cy="2055361"/>
              </a:xfrm>
              <a:custGeom>
                <a:avLst/>
                <a:gdLst>
                  <a:gd name="T0" fmla="*/ 711 w 2475"/>
                  <a:gd name="T1" fmla="*/ 728 h 728"/>
                  <a:gd name="T2" fmla="*/ 706 w 2475"/>
                  <a:gd name="T3" fmla="*/ 728 h 728"/>
                  <a:gd name="T4" fmla="*/ 700 w 2475"/>
                  <a:gd name="T5" fmla="*/ 728 h 728"/>
                  <a:gd name="T6" fmla="*/ 697 w 2475"/>
                  <a:gd name="T7" fmla="*/ 728 h 728"/>
                  <a:gd name="T8" fmla="*/ 691 w 2475"/>
                  <a:gd name="T9" fmla="*/ 727 h 728"/>
                  <a:gd name="T10" fmla="*/ 688 w 2475"/>
                  <a:gd name="T11" fmla="*/ 727 h 728"/>
                  <a:gd name="T12" fmla="*/ 682 w 2475"/>
                  <a:gd name="T13" fmla="*/ 726 h 728"/>
                  <a:gd name="T14" fmla="*/ 679 w 2475"/>
                  <a:gd name="T15" fmla="*/ 726 h 728"/>
                  <a:gd name="T16" fmla="*/ 673 w 2475"/>
                  <a:gd name="T17" fmla="*/ 725 h 728"/>
                  <a:gd name="T18" fmla="*/ 671 w 2475"/>
                  <a:gd name="T19" fmla="*/ 725 h 728"/>
                  <a:gd name="T20" fmla="*/ 665 w 2475"/>
                  <a:gd name="T21" fmla="*/ 724 h 728"/>
                  <a:gd name="T22" fmla="*/ 663 w 2475"/>
                  <a:gd name="T23" fmla="*/ 723 h 728"/>
                  <a:gd name="T24" fmla="*/ 94 w 2475"/>
                  <a:gd name="T25" fmla="*/ 615 h 728"/>
                  <a:gd name="T26" fmla="*/ 94 w 2475"/>
                  <a:gd name="T27" fmla="*/ 279 h 728"/>
                  <a:gd name="T28" fmla="*/ 0 w 2475"/>
                  <a:gd name="T29" fmla="*/ 279 h 728"/>
                  <a:gd name="T30" fmla="*/ 357 w 2475"/>
                  <a:gd name="T31" fmla="*/ 68 h 728"/>
                  <a:gd name="T32" fmla="*/ 714 w 2475"/>
                  <a:gd name="T33" fmla="*/ 279 h 728"/>
                  <a:gd name="T34" fmla="*/ 620 w 2475"/>
                  <a:gd name="T35" fmla="*/ 279 h 728"/>
                  <a:gd name="T36" fmla="*/ 620 w 2475"/>
                  <a:gd name="T37" fmla="*/ 531 h 728"/>
                  <a:gd name="T38" fmla="*/ 2475 w 2475"/>
                  <a:gd name="T39" fmla="*/ 0 h 728"/>
                  <a:gd name="T40" fmla="*/ 2475 w 2475"/>
                  <a:gd name="T41" fmla="*/ 234 h 728"/>
                  <a:gd name="T42" fmla="*/ 775 w 2475"/>
                  <a:gd name="T43" fmla="*/ 721 h 728"/>
                  <a:gd name="T44" fmla="*/ 711 w 2475"/>
                  <a:gd name="T4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75" h="728">
                    <a:moveTo>
                      <a:pt x="711" y="728"/>
                    </a:moveTo>
                    <a:cubicBezTo>
                      <a:pt x="709" y="728"/>
                      <a:pt x="707" y="728"/>
                      <a:pt x="706" y="728"/>
                    </a:cubicBezTo>
                    <a:cubicBezTo>
                      <a:pt x="704" y="728"/>
                      <a:pt x="702" y="728"/>
                      <a:pt x="700" y="728"/>
                    </a:cubicBezTo>
                    <a:cubicBezTo>
                      <a:pt x="699" y="728"/>
                      <a:pt x="698" y="728"/>
                      <a:pt x="697" y="728"/>
                    </a:cubicBezTo>
                    <a:cubicBezTo>
                      <a:pt x="695" y="728"/>
                      <a:pt x="693" y="727"/>
                      <a:pt x="691" y="727"/>
                    </a:cubicBezTo>
                    <a:cubicBezTo>
                      <a:pt x="690" y="727"/>
                      <a:pt x="689" y="727"/>
                      <a:pt x="688" y="727"/>
                    </a:cubicBezTo>
                    <a:cubicBezTo>
                      <a:pt x="686" y="727"/>
                      <a:pt x="684" y="726"/>
                      <a:pt x="682" y="726"/>
                    </a:cubicBezTo>
                    <a:cubicBezTo>
                      <a:pt x="681" y="726"/>
                      <a:pt x="680" y="726"/>
                      <a:pt x="679" y="726"/>
                    </a:cubicBezTo>
                    <a:cubicBezTo>
                      <a:pt x="677" y="726"/>
                      <a:pt x="675" y="725"/>
                      <a:pt x="673" y="725"/>
                    </a:cubicBezTo>
                    <a:cubicBezTo>
                      <a:pt x="673" y="725"/>
                      <a:pt x="672" y="725"/>
                      <a:pt x="671" y="725"/>
                    </a:cubicBezTo>
                    <a:cubicBezTo>
                      <a:pt x="669" y="724"/>
                      <a:pt x="667" y="724"/>
                      <a:pt x="665" y="724"/>
                    </a:cubicBezTo>
                    <a:cubicBezTo>
                      <a:pt x="665" y="723"/>
                      <a:pt x="664" y="723"/>
                      <a:pt x="663" y="723"/>
                    </a:cubicBezTo>
                    <a:cubicBezTo>
                      <a:pt x="94" y="615"/>
                      <a:pt x="94" y="615"/>
                      <a:pt x="94" y="615"/>
                    </a:cubicBezTo>
                    <a:cubicBezTo>
                      <a:pt x="94" y="279"/>
                      <a:pt x="94" y="279"/>
                      <a:pt x="94" y="279"/>
                    </a:cubicBezTo>
                    <a:cubicBezTo>
                      <a:pt x="0" y="279"/>
                      <a:pt x="0" y="279"/>
                      <a:pt x="0" y="279"/>
                    </a:cubicBezTo>
                    <a:cubicBezTo>
                      <a:pt x="357" y="68"/>
                      <a:pt x="357" y="68"/>
                      <a:pt x="357" y="68"/>
                    </a:cubicBezTo>
                    <a:cubicBezTo>
                      <a:pt x="714" y="279"/>
                      <a:pt x="714" y="279"/>
                      <a:pt x="714" y="279"/>
                    </a:cubicBezTo>
                    <a:cubicBezTo>
                      <a:pt x="620" y="279"/>
                      <a:pt x="620" y="279"/>
                      <a:pt x="620" y="279"/>
                    </a:cubicBezTo>
                    <a:cubicBezTo>
                      <a:pt x="620" y="531"/>
                      <a:pt x="620" y="531"/>
                      <a:pt x="620" y="531"/>
                    </a:cubicBezTo>
                    <a:cubicBezTo>
                      <a:pt x="2475" y="0"/>
                      <a:pt x="2475" y="0"/>
                      <a:pt x="2475" y="0"/>
                    </a:cubicBezTo>
                    <a:cubicBezTo>
                      <a:pt x="2475" y="234"/>
                      <a:pt x="2475" y="234"/>
                      <a:pt x="2475" y="234"/>
                    </a:cubicBezTo>
                    <a:cubicBezTo>
                      <a:pt x="775" y="721"/>
                      <a:pt x="775" y="721"/>
                      <a:pt x="775" y="721"/>
                    </a:cubicBezTo>
                    <a:cubicBezTo>
                      <a:pt x="756" y="726"/>
                      <a:pt x="733" y="728"/>
                      <a:pt x="711" y="728"/>
                    </a:cubicBezTo>
                  </a:path>
                </a:pathLst>
              </a:custGeom>
              <a:gradFill>
                <a:gsLst>
                  <a:gs pos="0">
                    <a:schemeClr val="accent2"/>
                  </a:gs>
                  <a:gs pos="100000">
                    <a:schemeClr val="accent2">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2" name="Shadow">
                <a:extLst>
                  <a:ext uri="{FF2B5EF4-FFF2-40B4-BE49-F238E27FC236}">
                    <a16:creationId xmlns:a16="http://schemas.microsoft.com/office/drawing/2014/main" id="{D2472818-53B1-0497-0185-29321F661D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5369671" y="5617309"/>
                <a:ext cx="2166419" cy="276331"/>
              </a:xfrm>
              <a:prstGeom prst="rect">
                <a:avLst/>
              </a:prstGeom>
            </p:spPr>
          </p:pic>
          <p:pic>
            <p:nvPicPr>
              <p:cNvPr id="15" name="Shadow">
                <a:extLst>
                  <a:ext uri="{FF2B5EF4-FFF2-40B4-BE49-F238E27FC236}">
                    <a16:creationId xmlns:a16="http://schemas.microsoft.com/office/drawing/2014/main" id="{95D3656C-A683-4A3F-BC22-5C445ED010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7323302" y="5028992"/>
                <a:ext cx="5065987" cy="203933"/>
              </a:xfrm>
              <a:prstGeom prst="rect">
                <a:avLst/>
              </a:prstGeom>
            </p:spPr>
          </p:pic>
        </p:grpSp>
        <p:pic>
          <p:nvPicPr>
            <p:cNvPr id="64" name="Graphique 34">
              <a:extLst>
                <a:ext uri="{FF2B5EF4-FFF2-40B4-BE49-F238E27FC236}">
                  <a16:creationId xmlns:a16="http://schemas.microsoft.com/office/drawing/2014/main" id="{2D6DEA54-C279-4283-877E-EB4F5D8DBFC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686943" y="4037232"/>
              <a:ext cx="818114" cy="578121"/>
            </a:xfrm>
            <a:prstGeom prst="rect">
              <a:avLst/>
            </a:prstGeom>
          </p:spPr>
        </p:pic>
      </p:grpSp>
      <p:sp>
        <p:nvSpPr>
          <p:cNvPr id="49" name="Parallelogram 48">
            <a:extLst>
              <a:ext uri="{FF2B5EF4-FFF2-40B4-BE49-F238E27FC236}">
                <a16:creationId xmlns:a16="http://schemas.microsoft.com/office/drawing/2014/main" id="{3BFAACC3-6511-4EBA-B99F-9690E2A43AA0}"/>
              </a:ext>
            </a:extLst>
          </p:cNvPr>
          <p:cNvSpPr/>
          <p:nvPr/>
        </p:nvSpPr>
        <p:spPr>
          <a:xfrm>
            <a:off x="-592877" y="-451611"/>
            <a:ext cx="8603672" cy="1761230"/>
          </a:xfrm>
          <a:prstGeom prst="parallelogram">
            <a:avLst/>
          </a:prstGeom>
          <a:solidFill>
            <a:srgbClr val="0035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8" name="TextBox 47">
            <a:extLst>
              <a:ext uri="{FF2B5EF4-FFF2-40B4-BE49-F238E27FC236}">
                <a16:creationId xmlns:a16="http://schemas.microsoft.com/office/drawing/2014/main" id="{1F416B7C-C154-4F49-9AD2-709ABD2E829A}"/>
              </a:ext>
            </a:extLst>
          </p:cNvPr>
          <p:cNvSpPr txBox="1"/>
          <p:nvPr/>
        </p:nvSpPr>
        <p:spPr>
          <a:xfrm>
            <a:off x="2288488" y="212944"/>
            <a:ext cx="4403644"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algn="ctr" rtl="1">
              <a:lnSpc>
                <a:spcPts val="4000"/>
              </a:lnSpc>
              <a:spcAft>
                <a:spcPts val="800"/>
              </a:spcAft>
            </a:pPr>
            <a:r>
              <a:rPr lang="ar-DZ"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الإستراتيجيات</a:t>
            </a:r>
            <a:endPar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5" name="Group 4">
            <a:extLst>
              <a:ext uri="{FF2B5EF4-FFF2-40B4-BE49-F238E27FC236}">
                <a16:creationId xmlns:a16="http://schemas.microsoft.com/office/drawing/2014/main" id="{7A580D04-99C7-423F-8C81-C86977423E75}"/>
              </a:ext>
            </a:extLst>
          </p:cNvPr>
          <p:cNvGrpSpPr/>
          <p:nvPr/>
        </p:nvGrpSpPr>
        <p:grpSpPr>
          <a:xfrm>
            <a:off x="7294323" y="2844737"/>
            <a:ext cx="5345330" cy="2001448"/>
            <a:chOff x="6991313" y="2844737"/>
            <a:chExt cx="5345330" cy="2001448"/>
          </a:xfrm>
        </p:grpSpPr>
        <p:grpSp>
          <p:nvGrpSpPr>
            <p:cNvPr id="31" name="Group 30">
              <a:extLst>
                <a:ext uri="{FF2B5EF4-FFF2-40B4-BE49-F238E27FC236}">
                  <a16:creationId xmlns:a16="http://schemas.microsoft.com/office/drawing/2014/main" id="{1EB2AB17-EF67-4FF0-A793-16A7B98136DB}"/>
                </a:ext>
              </a:extLst>
            </p:cNvPr>
            <p:cNvGrpSpPr/>
            <p:nvPr/>
          </p:nvGrpSpPr>
          <p:grpSpPr>
            <a:xfrm>
              <a:off x="6991313" y="2844737"/>
              <a:ext cx="5345330" cy="2001448"/>
              <a:chOff x="7014988" y="3202088"/>
              <a:chExt cx="5345330" cy="2001448"/>
            </a:xfrm>
          </p:grpSpPr>
          <p:sp>
            <p:nvSpPr>
              <p:cNvPr id="10" name="Freeform 73">
                <a:extLst>
                  <a:ext uri="{FF2B5EF4-FFF2-40B4-BE49-F238E27FC236}">
                    <a16:creationId xmlns:a16="http://schemas.microsoft.com/office/drawing/2014/main" id="{6D25D703-0BBC-A413-6975-778B6A0BC8ED}"/>
                  </a:ext>
                </a:extLst>
              </p:cNvPr>
              <p:cNvSpPr>
                <a:spLocks/>
              </p:cNvSpPr>
              <p:nvPr/>
            </p:nvSpPr>
            <p:spPr bwMode="auto">
              <a:xfrm>
                <a:off x="7014988" y="3202088"/>
                <a:ext cx="5132061" cy="1863283"/>
              </a:xfrm>
              <a:custGeom>
                <a:avLst/>
                <a:gdLst>
                  <a:gd name="T0" fmla="*/ 711 w 1819"/>
                  <a:gd name="T1" fmla="*/ 660 h 660"/>
                  <a:gd name="T2" fmla="*/ 705 w 1819"/>
                  <a:gd name="T3" fmla="*/ 660 h 660"/>
                  <a:gd name="T4" fmla="*/ 700 w 1819"/>
                  <a:gd name="T5" fmla="*/ 659 h 660"/>
                  <a:gd name="T6" fmla="*/ 696 w 1819"/>
                  <a:gd name="T7" fmla="*/ 659 h 660"/>
                  <a:gd name="T8" fmla="*/ 690 w 1819"/>
                  <a:gd name="T9" fmla="*/ 659 h 660"/>
                  <a:gd name="T10" fmla="*/ 688 w 1819"/>
                  <a:gd name="T11" fmla="*/ 658 h 660"/>
                  <a:gd name="T12" fmla="*/ 682 w 1819"/>
                  <a:gd name="T13" fmla="*/ 658 h 660"/>
                  <a:gd name="T14" fmla="*/ 679 w 1819"/>
                  <a:gd name="T15" fmla="*/ 657 h 660"/>
                  <a:gd name="T16" fmla="*/ 673 w 1819"/>
                  <a:gd name="T17" fmla="*/ 656 h 660"/>
                  <a:gd name="T18" fmla="*/ 671 w 1819"/>
                  <a:gd name="T19" fmla="*/ 656 h 660"/>
                  <a:gd name="T20" fmla="*/ 665 w 1819"/>
                  <a:gd name="T21" fmla="*/ 655 h 660"/>
                  <a:gd name="T22" fmla="*/ 663 w 1819"/>
                  <a:gd name="T23" fmla="*/ 655 h 660"/>
                  <a:gd name="T24" fmla="*/ 94 w 1819"/>
                  <a:gd name="T25" fmla="*/ 546 h 660"/>
                  <a:gd name="T26" fmla="*/ 94 w 1819"/>
                  <a:gd name="T27" fmla="*/ 211 h 660"/>
                  <a:gd name="T28" fmla="*/ 0 w 1819"/>
                  <a:gd name="T29" fmla="*/ 211 h 660"/>
                  <a:gd name="T30" fmla="*/ 357 w 1819"/>
                  <a:gd name="T31" fmla="*/ 0 h 660"/>
                  <a:gd name="T32" fmla="*/ 714 w 1819"/>
                  <a:gd name="T33" fmla="*/ 211 h 660"/>
                  <a:gd name="T34" fmla="*/ 619 w 1819"/>
                  <a:gd name="T35" fmla="*/ 211 h 660"/>
                  <a:gd name="T36" fmla="*/ 620 w 1819"/>
                  <a:gd name="T37" fmla="*/ 463 h 660"/>
                  <a:gd name="T38" fmla="*/ 1819 w 1819"/>
                  <a:gd name="T39" fmla="*/ 120 h 660"/>
                  <a:gd name="T40" fmla="*/ 1819 w 1819"/>
                  <a:gd name="T41" fmla="*/ 353 h 660"/>
                  <a:gd name="T42" fmla="*/ 775 w 1819"/>
                  <a:gd name="T43" fmla="*/ 652 h 660"/>
                  <a:gd name="T44" fmla="*/ 711 w 1819"/>
                  <a:gd name="T45" fmla="*/ 66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9" h="660">
                    <a:moveTo>
                      <a:pt x="711" y="660"/>
                    </a:moveTo>
                    <a:cubicBezTo>
                      <a:pt x="709" y="660"/>
                      <a:pt x="707" y="660"/>
                      <a:pt x="705" y="660"/>
                    </a:cubicBezTo>
                    <a:cubicBezTo>
                      <a:pt x="704" y="660"/>
                      <a:pt x="702" y="659"/>
                      <a:pt x="700" y="659"/>
                    </a:cubicBezTo>
                    <a:cubicBezTo>
                      <a:pt x="699" y="659"/>
                      <a:pt x="698" y="659"/>
                      <a:pt x="696" y="659"/>
                    </a:cubicBezTo>
                    <a:cubicBezTo>
                      <a:pt x="694" y="659"/>
                      <a:pt x="692" y="659"/>
                      <a:pt x="690" y="659"/>
                    </a:cubicBezTo>
                    <a:cubicBezTo>
                      <a:pt x="689" y="659"/>
                      <a:pt x="689" y="658"/>
                      <a:pt x="688" y="658"/>
                    </a:cubicBezTo>
                    <a:cubicBezTo>
                      <a:pt x="686" y="658"/>
                      <a:pt x="684" y="658"/>
                      <a:pt x="682" y="658"/>
                    </a:cubicBezTo>
                    <a:cubicBezTo>
                      <a:pt x="681" y="658"/>
                      <a:pt x="680" y="657"/>
                      <a:pt x="679" y="657"/>
                    </a:cubicBezTo>
                    <a:cubicBezTo>
                      <a:pt x="677" y="657"/>
                      <a:pt x="675" y="657"/>
                      <a:pt x="673" y="656"/>
                    </a:cubicBezTo>
                    <a:cubicBezTo>
                      <a:pt x="672" y="656"/>
                      <a:pt x="671" y="656"/>
                      <a:pt x="671" y="656"/>
                    </a:cubicBezTo>
                    <a:cubicBezTo>
                      <a:pt x="669" y="656"/>
                      <a:pt x="667" y="655"/>
                      <a:pt x="665" y="655"/>
                    </a:cubicBezTo>
                    <a:cubicBezTo>
                      <a:pt x="664" y="655"/>
                      <a:pt x="664" y="655"/>
                      <a:pt x="663" y="655"/>
                    </a:cubicBezTo>
                    <a:cubicBezTo>
                      <a:pt x="94" y="546"/>
                      <a:pt x="94" y="546"/>
                      <a:pt x="94" y="546"/>
                    </a:cubicBezTo>
                    <a:cubicBezTo>
                      <a:pt x="94" y="211"/>
                      <a:pt x="94" y="211"/>
                      <a:pt x="94" y="211"/>
                    </a:cubicBezTo>
                    <a:cubicBezTo>
                      <a:pt x="0" y="211"/>
                      <a:pt x="0" y="211"/>
                      <a:pt x="0" y="211"/>
                    </a:cubicBezTo>
                    <a:cubicBezTo>
                      <a:pt x="357" y="0"/>
                      <a:pt x="357" y="0"/>
                      <a:pt x="357" y="0"/>
                    </a:cubicBezTo>
                    <a:cubicBezTo>
                      <a:pt x="714" y="211"/>
                      <a:pt x="714" y="211"/>
                      <a:pt x="714" y="211"/>
                    </a:cubicBezTo>
                    <a:cubicBezTo>
                      <a:pt x="619" y="211"/>
                      <a:pt x="619" y="211"/>
                      <a:pt x="619" y="211"/>
                    </a:cubicBezTo>
                    <a:cubicBezTo>
                      <a:pt x="620" y="463"/>
                      <a:pt x="620" y="463"/>
                      <a:pt x="620" y="463"/>
                    </a:cubicBezTo>
                    <a:cubicBezTo>
                      <a:pt x="1819" y="120"/>
                      <a:pt x="1819" y="120"/>
                      <a:pt x="1819" y="120"/>
                    </a:cubicBezTo>
                    <a:cubicBezTo>
                      <a:pt x="1819" y="353"/>
                      <a:pt x="1819" y="353"/>
                      <a:pt x="1819" y="353"/>
                    </a:cubicBezTo>
                    <a:cubicBezTo>
                      <a:pt x="775" y="652"/>
                      <a:pt x="775" y="652"/>
                      <a:pt x="775" y="652"/>
                    </a:cubicBezTo>
                    <a:cubicBezTo>
                      <a:pt x="756" y="658"/>
                      <a:pt x="733" y="660"/>
                      <a:pt x="711" y="660"/>
                    </a:cubicBezTo>
                  </a:path>
                </a:pathLst>
              </a:custGeom>
              <a:gradFill>
                <a:gsLst>
                  <a:gs pos="0">
                    <a:schemeClr val="accent3"/>
                  </a:gs>
                  <a:gs pos="100000">
                    <a:schemeClr val="accent3">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3" name="Shadow">
                <a:extLst>
                  <a:ext uri="{FF2B5EF4-FFF2-40B4-BE49-F238E27FC236}">
                    <a16:creationId xmlns:a16="http://schemas.microsoft.com/office/drawing/2014/main" id="{5DE110D0-9EB1-A0AC-6825-B984A7FC75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7231030" y="4927205"/>
                <a:ext cx="2166419" cy="276331"/>
              </a:xfrm>
              <a:prstGeom prst="rect">
                <a:avLst/>
              </a:prstGeom>
            </p:spPr>
          </p:pic>
          <p:pic>
            <p:nvPicPr>
              <p:cNvPr id="16" name="Shadow">
                <a:extLst>
                  <a:ext uri="{FF2B5EF4-FFF2-40B4-BE49-F238E27FC236}">
                    <a16:creationId xmlns:a16="http://schemas.microsoft.com/office/drawing/2014/main" id="{69E6BCF8-5F75-C633-5D75-3F03815D9E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9049633" y="4608631"/>
                <a:ext cx="3310685" cy="203933"/>
              </a:xfrm>
              <a:prstGeom prst="rect">
                <a:avLst/>
              </a:prstGeom>
            </p:spPr>
          </p:pic>
        </p:grpSp>
        <p:pic>
          <p:nvPicPr>
            <p:cNvPr id="26" name="Graphic 25">
              <a:extLst>
                <a:ext uri="{FF2B5EF4-FFF2-40B4-BE49-F238E27FC236}">
                  <a16:creationId xmlns:a16="http://schemas.microsoft.com/office/drawing/2014/main" id="{59C4258D-0B18-2582-9224-029751EB79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733771" y="3334684"/>
              <a:ext cx="498001" cy="498002"/>
            </a:xfrm>
            <a:prstGeom prst="rect">
              <a:avLst/>
            </a:prstGeom>
          </p:spPr>
        </p:pic>
      </p:grpSp>
      <p:pic>
        <p:nvPicPr>
          <p:cNvPr id="46" name="Picture 63">
            <a:extLst>
              <a:ext uri="{FF2B5EF4-FFF2-40B4-BE49-F238E27FC236}">
                <a16:creationId xmlns:a16="http://schemas.microsoft.com/office/drawing/2014/main" id="{29752F5D-2A93-4966-8B98-48FEFFF2A86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406528" y="222324"/>
            <a:ext cx="987834" cy="750462"/>
          </a:xfrm>
          <a:prstGeom prst="rect">
            <a:avLst/>
          </a:prstGeom>
        </p:spPr>
      </p:pic>
      <p:grpSp>
        <p:nvGrpSpPr>
          <p:cNvPr id="4" name="Group 3">
            <a:extLst>
              <a:ext uri="{FF2B5EF4-FFF2-40B4-BE49-F238E27FC236}">
                <a16:creationId xmlns:a16="http://schemas.microsoft.com/office/drawing/2014/main" id="{7CFDCD13-EEEC-4C72-AB34-567F490F1DEE}"/>
              </a:ext>
            </a:extLst>
          </p:cNvPr>
          <p:cNvGrpSpPr/>
          <p:nvPr/>
        </p:nvGrpSpPr>
        <p:grpSpPr>
          <a:xfrm>
            <a:off x="9130497" y="2056934"/>
            <a:ext cx="3384194" cy="2004377"/>
            <a:chOff x="8799351" y="2056934"/>
            <a:chExt cx="3384194" cy="2004377"/>
          </a:xfrm>
        </p:grpSpPr>
        <p:grpSp>
          <p:nvGrpSpPr>
            <p:cNvPr id="30" name="Group 29">
              <a:extLst>
                <a:ext uri="{FF2B5EF4-FFF2-40B4-BE49-F238E27FC236}">
                  <a16:creationId xmlns:a16="http://schemas.microsoft.com/office/drawing/2014/main" id="{043A6C53-52A8-4323-8B4C-9E53E2FEFD0C}"/>
                </a:ext>
              </a:extLst>
            </p:cNvPr>
            <p:cNvGrpSpPr/>
            <p:nvPr/>
          </p:nvGrpSpPr>
          <p:grpSpPr>
            <a:xfrm>
              <a:off x="8799351" y="2056934"/>
              <a:ext cx="3384194" cy="2004377"/>
              <a:chOff x="8865612" y="2499332"/>
              <a:chExt cx="3384194" cy="2004377"/>
            </a:xfrm>
          </p:grpSpPr>
          <p:pic>
            <p:nvPicPr>
              <p:cNvPr id="14" name="Shadow">
                <a:extLst>
                  <a:ext uri="{FF2B5EF4-FFF2-40B4-BE49-F238E27FC236}">
                    <a16:creationId xmlns:a16="http://schemas.microsoft.com/office/drawing/2014/main" id="{B58055BC-FACA-8EE1-73CA-D7EC4FCDC6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9039298" y="4227378"/>
                <a:ext cx="2166419" cy="276331"/>
              </a:xfrm>
              <a:prstGeom prst="rect">
                <a:avLst/>
              </a:prstGeom>
            </p:spPr>
          </p:pic>
          <p:pic>
            <p:nvPicPr>
              <p:cNvPr id="17" name="Shadow">
                <a:extLst>
                  <a:ext uri="{FF2B5EF4-FFF2-40B4-BE49-F238E27FC236}">
                    <a16:creationId xmlns:a16="http://schemas.microsoft.com/office/drawing/2014/main" id="{527D9FBE-D2C3-DCC1-E708-1848C0E745D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10985652" y="4173118"/>
                <a:ext cx="1264154" cy="203933"/>
              </a:xfrm>
              <a:prstGeom prst="rect">
                <a:avLst/>
              </a:prstGeom>
            </p:spPr>
          </p:pic>
          <p:sp>
            <p:nvSpPr>
              <p:cNvPr id="11" name="Freeform 89">
                <a:extLst>
                  <a:ext uri="{FF2B5EF4-FFF2-40B4-BE49-F238E27FC236}">
                    <a16:creationId xmlns:a16="http://schemas.microsoft.com/office/drawing/2014/main" id="{2D760EBD-B724-543B-81BD-61F40FDC6B2B}"/>
                  </a:ext>
                </a:extLst>
              </p:cNvPr>
              <p:cNvSpPr>
                <a:spLocks/>
              </p:cNvSpPr>
              <p:nvPr/>
            </p:nvSpPr>
            <p:spPr bwMode="auto">
              <a:xfrm>
                <a:off x="8865612" y="2499332"/>
                <a:ext cx="3281436" cy="1863283"/>
              </a:xfrm>
              <a:custGeom>
                <a:avLst/>
                <a:gdLst>
                  <a:gd name="T0" fmla="*/ 774 w 1163"/>
                  <a:gd name="T1" fmla="*/ 653 h 660"/>
                  <a:gd name="T2" fmla="*/ 710 w 1163"/>
                  <a:gd name="T3" fmla="*/ 660 h 660"/>
                  <a:gd name="T4" fmla="*/ 705 w 1163"/>
                  <a:gd name="T5" fmla="*/ 660 h 660"/>
                  <a:gd name="T6" fmla="*/ 700 w 1163"/>
                  <a:gd name="T7" fmla="*/ 660 h 660"/>
                  <a:gd name="T8" fmla="*/ 696 w 1163"/>
                  <a:gd name="T9" fmla="*/ 660 h 660"/>
                  <a:gd name="T10" fmla="*/ 690 w 1163"/>
                  <a:gd name="T11" fmla="*/ 659 h 660"/>
                  <a:gd name="T12" fmla="*/ 687 w 1163"/>
                  <a:gd name="T13" fmla="*/ 659 h 660"/>
                  <a:gd name="T14" fmla="*/ 681 w 1163"/>
                  <a:gd name="T15" fmla="*/ 658 h 660"/>
                  <a:gd name="T16" fmla="*/ 679 w 1163"/>
                  <a:gd name="T17" fmla="*/ 658 h 660"/>
                  <a:gd name="T18" fmla="*/ 673 w 1163"/>
                  <a:gd name="T19" fmla="*/ 657 h 660"/>
                  <a:gd name="T20" fmla="*/ 670 w 1163"/>
                  <a:gd name="T21" fmla="*/ 657 h 660"/>
                  <a:gd name="T22" fmla="*/ 665 w 1163"/>
                  <a:gd name="T23" fmla="*/ 655 h 660"/>
                  <a:gd name="T24" fmla="*/ 663 w 1163"/>
                  <a:gd name="T25" fmla="*/ 655 h 660"/>
                  <a:gd name="T26" fmla="*/ 94 w 1163"/>
                  <a:gd name="T27" fmla="*/ 547 h 660"/>
                  <a:gd name="T28" fmla="*/ 94 w 1163"/>
                  <a:gd name="T29" fmla="*/ 211 h 660"/>
                  <a:gd name="T30" fmla="*/ 0 w 1163"/>
                  <a:gd name="T31" fmla="*/ 211 h 660"/>
                  <a:gd name="T32" fmla="*/ 356 w 1163"/>
                  <a:gd name="T33" fmla="*/ 0 h 660"/>
                  <a:gd name="T34" fmla="*/ 713 w 1163"/>
                  <a:gd name="T35" fmla="*/ 211 h 660"/>
                  <a:gd name="T36" fmla="*/ 619 w 1163"/>
                  <a:gd name="T37" fmla="*/ 211 h 660"/>
                  <a:gd name="T38" fmla="*/ 620 w 1163"/>
                  <a:gd name="T39" fmla="*/ 463 h 660"/>
                  <a:gd name="T40" fmla="*/ 1163 w 1163"/>
                  <a:gd name="T41" fmla="*/ 308 h 660"/>
                  <a:gd name="T42" fmla="*/ 1163 w 1163"/>
                  <a:gd name="T43" fmla="*/ 541 h 660"/>
                  <a:gd name="T44" fmla="*/ 774 w 1163"/>
                  <a:gd name="T45" fmla="*/ 653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3" h="660">
                    <a:moveTo>
                      <a:pt x="774" y="653"/>
                    </a:moveTo>
                    <a:cubicBezTo>
                      <a:pt x="756" y="658"/>
                      <a:pt x="733" y="660"/>
                      <a:pt x="710" y="660"/>
                    </a:cubicBezTo>
                    <a:cubicBezTo>
                      <a:pt x="709" y="660"/>
                      <a:pt x="707" y="660"/>
                      <a:pt x="705" y="660"/>
                    </a:cubicBezTo>
                    <a:cubicBezTo>
                      <a:pt x="703" y="660"/>
                      <a:pt x="702" y="660"/>
                      <a:pt x="700" y="660"/>
                    </a:cubicBezTo>
                    <a:cubicBezTo>
                      <a:pt x="699" y="660"/>
                      <a:pt x="697" y="660"/>
                      <a:pt x="696" y="660"/>
                    </a:cubicBezTo>
                    <a:cubicBezTo>
                      <a:pt x="694" y="659"/>
                      <a:pt x="692" y="659"/>
                      <a:pt x="690" y="659"/>
                    </a:cubicBezTo>
                    <a:cubicBezTo>
                      <a:pt x="689" y="659"/>
                      <a:pt x="688" y="659"/>
                      <a:pt x="687" y="659"/>
                    </a:cubicBezTo>
                    <a:cubicBezTo>
                      <a:pt x="685" y="659"/>
                      <a:pt x="683" y="658"/>
                      <a:pt x="681" y="658"/>
                    </a:cubicBezTo>
                    <a:cubicBezTo>
                      <a:pt x="681" y="658"/>
                      <a:pt x="680" y="658"/>
                      <a:pt x="679" y="658"/>
                    </a:cubicBezTo>
                    <a:cubicBezTo>
                      <a:pt x="677" y="658"/>
                      <a:pt x="675" y="657"/>
                      <a:pt x="673" y="657"/>
                    </a:cubicBezTo>
                    <a:cubicBezTo>
                      <a:pt x="672" y="657"/>
                      <a:pt x="671" y="657"/>
                      <a:pt x="670" y="657"/>
                    </a:cubicBezTo>
                    <a:cubicBezTo>
                      <a:pt x="669" y="656"/>
                      <a:pt x="667" y="656"/>
                      <a:pt x="665" y="655"/>
                    </a:cubicBezTo>
                    <a:cubicBezTo>
                      <a:pt x="664" y="655"/>
                      <a:pt x="663" y="655"/>
                      <a:pt x="663" y="655"/>
                    </a:cubicBezTo>
                    <a:cubicBezTo>
                      <a:pt x="94" y="547"/>
                      <a:pt x="94" y="547"/>
                      <a:pt x="94" y="547"/>
                    </a:cubicBezTo>
                    <a:cubicBezTo>
                      <a:pt x="94" y="211"/>
                      <a:pt x="94" y="211"/>
                      <a:pt x="94" y="211"/>
                    </a:cubicBezTo>
                    <a:cubicBezTo>
                      <a:pt x="0" y="211"/>
                      <a:pt x="0" y="211"/>
                      <a:pt x="0" y="211"/>
                    </a:cubicBezTo>
                    <a:cubicBezTo>
                      <a:pt x="356" y="0"/>
                      <a:pt x="356" y="0"/>
                      <a:pt x="356" y="0"/>
                    </a:cubicBezTo>
                    <a:cubicBezTo>
                      <a:pt x="713" y="211"/>
                      <a:pt x="713" y="211"/>
                      <a:pt x="713" y="211"/>
                    </a:cubicBezTo>
                    <a:cubicBezTo>
                      <a:pt x="619" y="211"/>
                      <a:pt x="619" y="211"/>
                      <a:pt x="619" y="211"/>
                    </a:cubicBezTo>
                    <a:cubicBezTo>
                      <a:pt x="620" y="463"/>
                      <a:pt x="620" y="463"/>
                      <a:pt x="620" y="463"/>
                    </a:cubicBezTo>
                    <a:cubicBezTo>
                      <a:pt x="1163" y="308"/>
                      <a:pt x="1163" y="308"/>
                      <a:pt x="1163" y="308"/>
                    </a:cubicBezTo>
                    <a:cubicBezTo>
                      <a:pt x="1163" y="541"/>
                      <a:pt x="1163" y="541"/>
                      <a:pt x="1163" y="541"/>
                    </a:cubicBezTo>
                    <a:lnTo>
                      <a:pt x="774" y="653"/>
                    </a:lnTo>
                    <a:close/>
                  </a:path>
                </a:pathLst>
              </a:custGeom>
              <a:gradFill>
                <a:gsLst>
                  <a:gs pos="0">
                    <a:schemeClr val="accent4"/>
                  </a:gs>
                  <a:gs pos="100000">
                    <a:schemeClr val="accent4">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grpSp>
        <p:pic>
          <p:nvPicPr>
            <p:cNvPr id="29" name="Graphic 28">
              <a:extLst>
                <a:ext uri="{FF2B5EF4-FFF2-40B4-BE49-F238E27FC236}">
                  <a16:creationId xmlns:a16="http://schemas.microsoft.com/office/drawing/2014/main" id="{24215D86-58D2-4D2E-8A39-ECD7B3802AA2}"/>
                </a:ext>
              </a:extLst>
            </p:cNvPr>
            <p:cNvPicPr>
              <a:picLocks noChangeAspect="1"/>
            </p:cNvPicPr>
            <p:nvPr/>
          </p:nvPicPr>
          <p:blipFill>
            <a:blip r:embed="rId13" cstate="screen">
              <a:biLevel thresh="25000"/>
              <a:extLst>
                <a:ext uri="{28A0092B-C50C-407E-A947-70E740481C1C}">
                  <a14:useLocalDpi xmlns:a14="http://schemas.microsoft.com/office/drawing/2010/main"/>
                </a:ext>
              </a:extLst>
            </a:blip>
            <a:srcRect/>
            <a:stretch/>
          </p:blipFill>
          <p:spPr>
            <a:xfrm>
              <a:off x="9550465" y="2624014"/>
              <a:ext cx="498001" cy="498001"/>
            </a:xfrm>
            <a:prstGeom prst="rect">
              <a:avLst/>
            </a:prstGeom>
          </p:spPr>
        </p:pic>
      </p:grpSp>
    </p:spTree>
    <p:extLst>
      <p:ext uri="{BB962C8B-B14F-4D97-AF65-F5344CB8AC3E}">
        <p14:creationId xmlns:p14="http://schemas.microsoft.com/office/powerpoint/2010/main" val="1913914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par>
                                <p:cTn id="12" presetID="22" presetClass="entr" presetSubtype="4"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22" presetClass="entr" presetSubtype="4" fill="hold" nodeType="withEffect">
                                  <p:stCondLst>
                                    <p:cond delay="50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right)">
                                      <p:cBhvr>
                                        <p:cTn id="25" dur="500"/>
                                        <p:tgtEl>
                                          <p:spTgt spid="35"/>
                                        </p:tgtEl>
                                      </p:cBhvr>
                                    </p:animEffect>
                                  </p:childTnLst>
                                </p:cTn>
                              </p:par>
                              <p:par>
                                <p:cTn id="26" presetID="22" presetClass="entr" presetSubtype="4"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childTnLst>
                          </p:cTn>
                        </p:par>
                        <p:par>
                          <p:cTn id="29" fill="hold">
                            <p:stCondLst>
                              <p:cond delay="3500"/>
                            </p:stCondLst>
                            <p:childTnLst>
                              <p:par>
                                <p:cTn id="30" presetID="22" presetClass="entr" presetSubtype="2"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right)">
                                      <p:cBhvr>
                                        <p:cTn id="32" dur="500"/>
                                        <p:tgtEl>
                                          <p:spTgt spid="36"/>
                                        </p:tgtEl>
                                      </p:cBhvr>
                                    </p:animEffect>
                                  </p:childTnLst>
                                </p:cTn>
                              </p:par>
                              <p:par>
                                <p:cTn id="33" presetID="22" presetClass="entr" presetSubtype="4" fill="hold" nodeType="withEffect">
                                  <p:stCondLst>
                                    <p:cond delay="50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500"/>
                            </p:stCondLst>
                            <p:childTnLst>
                              <p:par>
                                <p:cTn id="37" presetID="22" presetClass="entr" presetSubtype="2"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right)">
                                      <p:cBhvr>
                                        <p:cTn id="39" dur="500"/>
                                        <p:tgtEl>
                                          <p:spTgt spid="37"/>
                                        </p:tgtEl>
                                      </p:cBhvr>
                                    </p:animEffect>
                                  </p:childTnLst>
                                </p:cTn>
                              </p:par>
                              <p:par>
                                <p:cTn id="40" presetID="22" presetClass="entr" presetSubtype="4" fill="hold" nodeType="withEffect">
                                  <p:stCondLst>
                                    <p:cond delay="500"/>
                                  </p:stCondLst>
                                  <p:childTnLst>
                                    <p:set>
                                      <p:cBhvr>
                                        <p:cTn id="41" dur="1" fill="hold">
                                          <p:stCondLst>
                                            <p:cond delay="0"/>
                                          </p:stCondLst>
                                        </p:cTn>
                                        <p:tgtEl>
                                          <p:spTgt spid="39"/>
                                        </p:tgtEl>
                                        <p:attrNameLst>
                                          <p:attrName>style.visibility</p:attrName>
                                        </p:attrNameLst>
                                      </p:cBhvr>
                                      <p:to>
                                        <p:strVal val="visible"/>
                                      </p:to>
                                    </p:set>
                                    <p:animEffect transition="in" filter="wipe(down)">
                                      <p:cBhvr>
                                        <p:cTn id="4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79461C3B-2B08-42F2-9FCC-8BFF0C3DD5F8}"/>
              </a:ext>
            </a:extLst>
          </p:cNvPr>
          <p:cNvSpPr/>
          <p:nvPr/>
        </p:nvSpPr>
        <p:spPr>
          <a:xfrm>
            <a:off x="3210339" y="3082670"/>
            <a:ext cx="8610525" cy="2911069"/>
          </a:xfrm>
          <a:prstGeom prst="roundRect">
            <a:avLst>
              <a:gd name="adj" fmla="val 10124"/>
            </a:avLst>
          </a:prstGeom>
          <a:solidFill>
            <a:schemeClr val="bg1"/>
          </a:solidFill>
          <a:ln w="28575">
            <a:solidFill>
              <a:srgbClr val="63A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1436877" y="311725"/>
            <a:ext cx="410101" cy="384734"/>
          </a:xfrm>
          <a:prstGeom prst="rect">
            <a:avLst/>
          </a:prstGeom>
        </p:spPr>
      </p:pic>
      <p:cxnSp>
        <p:nvCxnSpPr>
          <p:cNvPr id="5" name="Connecteur droit 4">
            <a:extLst>
              <a:ext uri="{FF2B5EF4-FFF2-40B4-BE49-F238E27FC236}">
                <a16:creationId xmlns:a16="http://schemas.microsoft.com/office/drawing/2014/main" id="{F5C32A89-589E-0AA4-BCC5-E4FE0BD2C838}"/>
              </a:ext>
            </a:extLst>
          </p:cNvPr>
          <p:cNvCxnSpPr>
            <a:cxnSpLocks/>
          </p:cNvCxnSpPr>
          <p:nvPr/>
        </p:nvCxnSpPr>
        <p:spPr>
          <a:xfrm flipH="1">
            <a:off x="452284" y="6115665"/>
            <a:ext cx="1128743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Rectangle : avec coins arrondis en haut 5">
            <a:extLst>
              <a:ext uri="{FF2B5EF4-FFF2-40B4-BE49-F238E27FC236}">
                <a16:creationId xmlns:a16="http://schemas.microsoft.com/office/drawing/2014/main" id="{E2268805-A7A3-66EC-A953-4B1442254237}"/>
              </a:ext>
            </a:extLst>
          </p:cNvPr>
          <p:cNvSpPr/>
          <p:nvPr/>
        </p:nvSpPr>
        <p:spPr>
          <a:xfrm flipV="1">
            <a:off x="11287432" y="6115664"/>
            <a:ext cx="540775" cy="540775"/>
          </a:xfrm>
          <a:prstGeom prst="round2SameRect">
            <a:avLst>
              <a:gd name="adj1" fmla="val 50000"/>
              <a:gd name="adj2" fmla="val 0"/>
            </a:avLst>
          </a:prstGeom>
          <a:solidFill>
            <a:srgbClr val="043C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numéro de diapositive 42">
            <a:extLst>
              <a:ext uri="{FF2B5EF4-FFF2-40B4-BE49-F238E27FC236}">
                <a16:creationId xmlns:a16="http://schemas.microsoft.com/office/drawing/2014/main" id="{39427E18-BD71-CF05-1EA6-BC16E1E9360E}"/>
              </a:ext>
            </a:extLst>
          </p:cNvPr>
          <p:cNvSpPr txBox="1">
            <a:spLocks/>
          </p:cNvSpPr>
          <p:nvPr/>
        </p:nvSpPr>
        <p:spPr>
          <a:xfrm>
            <a:off x="11344098" y="6237590"/>
            <a:ext cx="427442" cy="458177"/>
          </a:xfrm>
          <a:prstGeom prst="rect">
            <a:avLst/>
          </a:prstGeom>
        </p:spPr>
        <p:txBody>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D8AC613-CE78-4D82-8144-D602414B4142}" type="slidenum">
              <a:rPr lang="fr-FR" sz="1400" b="1" smtClean="0">
                <a:solidFill>
                  <a:schemeClr val="bg1"/>
                </a:solidFill>
                <a:latin typeface="Poppins" panose="00000500000000000000" pitchFamily="2" charset="0"/>
                <a:ea typeface="Open Sans" panose="020B0606030504020204" pitchFamily="34" charset="0"/>
                <a:cs typeface="Poppins" panose="00000500000000000000" pitchFamily="2" charset="0"/>
              </a:rPr>
              <a:pPr algn="ctr"/>
              <a:t>5</a:t>
            </a:fld>
            <a:endParaRPr lang="fr-FR" sz="1400" b="1" dirty="0">
              <a:solidFill>
                <a:schemeClr val="bg1"/>
              </a:solidFill>
              <a:latin typeface="Poppins" panose="00000500000000000000" pitchFamily="2" charset="0"/>
              <a:ea typeface="Open Sans" panose="020B0606030504020204" pitchFamily="34" charset="0"/>
              <a:cs typeface="Poppins" panose="00000500000000000000" pitchFamily="2" charset="0"/>
            </a:endParaRPr>
          </a:p>
        </p:txBody>
      </p:sp>
      <p:sp>
        <p:nvSpPr>
          <p:cNvPr id="31" name="TextBox 5">
            <a:extLst>
              <a:ext uri="{FF2B5EF4-FFF2-40B4-BE49-F238E27FC236}">
                <a16:creationId xmlns:a16="http://schemas.microsoft.com/office/drawing/2014/main" id="{0AC3195C-DFC5-FA22-105B-FBFBAA06220B}"/>
              </a:ext>
            </a:extLst>
          </p:cNvPr>
          <p:cNvSpPr txBox="1"/>
          <p:nvPr/>
        </p:nvSpPr>
        <p:spPr>
          <a:xfrm>
            <a:off x="7402689" y="471687"/>
            <a:ext cx="3679956" cy="904863"/>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4800" b="1" dirty="0">
                <a:solidFill>
                  <a:schemeClr val="bg1"/>
                </a:solidFill>
                <a:latin typeface="Jazeel Bold" panose="00000800000000000000" pitchFamily="50" charset="-78"/>
                <a:cs typeface="Jazeel Bold" panose="00000800000000000000" pitchFamily="50" charset="-78"/>
              </a:rPr>
              <a:t>تمهيد الدرس</a:t>
            </a:r>
          </a:p>
        </p:txBody>
      </p:sp>
      <p:sp>
        <p:nvSpPr>
          <p:cNvPr id="267" name="TextBox 3">
            <a:extLst>
              <a:ext uri="{FF2B5EF4-FFF2-40B4-BE49-F238E27FC236}">
                <a16:creationId xmlns:a16="http://schemas.microsoft.com/office/drawing/2014/main" id="{3071AA5D-46ED-29B5-217E-CC04A4F34240}"/>
              </a:ext>
            </a:extLst>
          </p:cNvPr>
          <p:cNvSpPr txBox="1"/>
          <p:nvPr/>
        </p:nvSpPr>
        <p:spPr>
          <a:xfrm flipH="1">
            <a:off x="10649276" y="170207"/>
            <a:ext cx="1276311" cy="2912464"/>
          </a:xfrm>
          <a:prstGeom prst="rect">
            <a:avLst/>
          </a:prstGeom>
          <a:noFill/>
          <a:ln>
            <a:noFill/>
          </a:ln>
        </p:spPr>
        <p:txBody>
          <a:bodyPr wrap="square">
            <a:spAutoFit/>
          </a:bodyPr>
          <a:lstStyle/>
          <a:p>
            <a:pPr algn="ctr" rtl="1">
              <a:lnSpc>
                <a:spcPct val="120000"/>
              </a:lnSpc>
              <a:defRPr/>
            </a:pPr>
            <a:r>
              <a:rPr lang="fr-FR" sz="16600" b="1" dirty="0">
                <a:solidFill>
                  <a:schemeClr val="bg1"/>
                </a:solidFill>
                <a:latin typeface="Aldhabi" panose="01000000000000000000" pitchFamily="2" charset="-78"/>
                <a:cs typeface="Aldhabi" panose="01000000000000000000" pitchFamily="2" charset="-78"/>
              </a:rPr>
              <a:t>‘‘</a:t>
            </a:r>
            <a:endParaRPr lang="ar-SA" sz="16600" b="1" dirty="0">
              <a:solidFill>
                <a:schemeClr val="bg1"/>
              </a:solidFill>
              <a:latin typeface="Aldhabi" panose="01000000000000000000" pitchFamily="2" charset="-78"/>
              <a:cs typeface="Aldhabi" panose="01000000000000000000" pitchFamily="2" charset="-78"/>
            </a:endParaRPr>
          </a:p>
        </p:txBody>
      </p:sp>
      <p:sp>
        <p:nvSpPr>
          <p:cNvPr id="2" name="TextBox 1">
            <a:extLst>
              <a:ext uri="{FF2B5EF4-FFF2-40B4-BE49-F238E27FC236}">
                <a16:creationId xmlns:a16="http://schemas.microsoft.com/office/drawing/2014/main" id="{BCAF5F2B-4457-4577-8EB4-CD89ED309017}"/>
              </a:ext>
            </a:extLst>
          </p:cNvPr>
          <p:cNvSpPr txBox="1"/>
          <p:nvPr/>
        </p:nvSpPr>
        <p:spPr>
          <a:xfrm>
            <a:off x="3860800" y="3174492"/>
            <a:ext cx="7781127" cy="2650726"/>
          </a:xfrm>
          <a:prstGeom prst="rect">
            <a:avLst/>
          </a:prstGeom>
          <a:noFill/>
        </p:spPr>
        <p:txBody>
          <a:bodyPr wrap="square" rtlCol="1">
            <a:spAutoFit/>
          </a:bodyPr>
          <a:lstStyle/>
          <a:p>
            <a:pPr marL="285750" lvl="0" indent="-285750" algn="r" rtl="1">
              <a:lnSpc>
                <a:spcPct val="150000"/>
              </a:lnSpc>
              <a:buFont typeface="Wingdings" panose="05000000000000000000" pitchFamily="2" charset="2"/>
              <a:buChar char="q"/>
            </a:pPr>
            <a:r>
              <a:rPr lang="ar-SA" sz="1400" b="1" dirty="0">
                <a:latin typeface="RB" panose="00000500000000000000" pitchFamily="2" charset="-78"/>
                <a:cs typeface="RB" panose="00000500000000000000" pitchFamily="2" charset="-78"/>
              </a:rPr>
              <a:t>كيف يعمل الهاتف الذكي؟</a:t>
            </a:r>
            <a:endParaRPr lang="fr-FR" sz="1400" dirty="0">
              <a:latin typeface="RB" panose="00000500000000000000" pitchFamily="2" charset="-78"/>
              <a:cs typeface="RB" panose="00000500000000000000" pitchFamily="2" charset="-78"/>
            </a:endParaRPr>
          </a:p>
          <a:p>
            <a:pPr marL="285750" lvl="0" indent="-285750" algn="r" rtl="1">
              <a:lnSpc>
                <a:spcPct val="150000"/>
              </a:lnSpc>
              <a:buFont typeface="Wingdings" panose="05000000000000000000" pitchFamily="2" charset="2"/>
              <a:buChar char="q"/>
            </a:pPr>
            <a:r>
              <a:rPr lang="ar-SA" sz="1400" b="1" dirty="0">
                <a:latin typeface="RB" panose="00000500000000000000" pitchFamily="2" charset="-78"/>
                <a:cs typeface="RB" panose="00000500000000000000" pitchFamily="2" charset="-78"/>
              </a:rPr>
              <a:t>هـل سـبق لكـم أن رأيتـم جهـازًا رقميًا مـن الداخـل؟ هـل لاحظتـم أي أجـزاء تعرفونهـا؟ إذا كان الجـواب نعـم، هل يمكنكم وصف هذا الجهاز من الداخل؟</a:t>
            </a:r>
            <a:endParaRPr lang="fr-FR" sz="1400" dirty="0">
              <a:latin typeface="RB" panose="00000500000000000000" pitchFamily="2" charset="-78"/>
              <a:cs typeface="RB" panose="00000500000000000000" pitchFamily="2" charset="-78"/>
            </a:endParaRPr>
          </a:p>
          <a:p>
            <a:pPr marL="285750" lvl="0" indent="-285750" algn="r" rtl="1">
              <a:lnSpc>
                <a:spcPct val="150000"/>
              </a:lnSpc>
              <a:buFont typeface="Wingdings" panose="05000000000000000000" pitchFamily="2" charset="2"/>
              <a:buChar char="q"/>
            </a:pPr>
            <a:r>
              <a:rPr lang="ar-SA" sz="1400" b="1" dirty="0">
                <a:latin typeface="RB" panose="00000500000000000000" pitchFamily="2" charset="-78"/>
                <a:cs typeface="RB" panose="00000500000000000000" pitchFamily="2" charset="-78"/>
              </a:rPr>
              <a:t>مـن المؤكـد أنكـم سـمعتم وقرأتـم كلمـة "رقمـي" عـدة مـرات عنـد الإشارة إلـى التقنيـة. اسـتخدم عبـارات مثل: ما الذي تعنيه كلمة "رقمي" في رأيكم؟ هل هذه الكلمة مرتبطة بأرقام العدد؟</a:t>
            </a:r>
            <a:endParaRPr lang="fr-FR" sz="1400" dirty="0">
              <a:latin typeface="RB" panose="00000500000000000000" pitchFamily="2" charset="-78"/>
              <a:cs typeface="RB" panose="00000500000000000000" pitchFamily="2" charset="-78"/>
            </a:endParaRPr>
          </a:p>
          <a:p>
            <a:pPr marL="285750" lvl="0" indent="-285750" algn="r" rtl="1">
              <a:lnSpc>
                <a:spcPct val="150000"/>
              </a:lnSpc>
              <a:buFont typeface="Wingdings" panose="05000000000000000000" pitchFamily="2" charset="2"/>
              <a:buChar char="q"/>
            </a:pPr>
            <a:r>
              <a:rPr lang="ar-SA" sz="1400" b="1" dirty="0">
                <a:latin typeface="RB" panose="00000500000000000000" pitchFamily="2" charset="-78"/>
                <a:cs typeface="RB" panose="00000500000000000000" pitchFamily="2" charset="-78"/>
              </a:rPr>
              <a:t>لماذا يُؤكّد على أن أي جهاز رقمي ال يفهم سوى الأرقام الثنائية المكونة من 0 و1؟</a:t>
            </a:r>
            <a:endParaRPr lang="fr-FR" sz="1400" dirty="0">
              <a:latin typeface="RB" panose="00000500000000000000" pitchFamily="2" charset="-78"/>
              <a:cs typeface="RB" panose="00000500000000000000" pitchFamily="2" charset="-78"/>
            </a:endParaRPr>
          </a:p>
          <a:p>
            <a:pPr marL="285750" lvl="0" indent="-285750" algn="r" rtl="1">
              <a:lnSpc>
                <a:spcPct val="150000"/>
              </a:lnSpc>
              <a:buFont typeface="Wingdings" panose="05000000000000000000" pitchFamily="2" charset="2"/>
              <a:buChar char="q"/>
            </a:pPr>
            <a:r>
              <a:rPr lang="ar-SA" sz="1400" b="1" dirty="0">
                <a:latin typeface="RB" panose="00000500000000000000" pitchFamily="2" charset="-78"/>
                <a:cs typeface="RB" panose="00000500000000000000" pitchFamily="2" charset="-78"/>
              </a:rPr>
              <a:t>كيف يستشعر الحاسب وجود حرف مثل </a:t>
            </a:r>
            <a:r>
              <a:rPr lang="fr-FR" sz="1400" b="1" dirty="0">
                <a:latin typeface="RB" panose="00000500000000000000" pitchFamily="2" charset="-78"/>
                <a:cs typeface="RB" panose="00000500000000000000" pitchFamily="2" charset="-78"/>
              </a:rPr>
              <a:t>A</a:t>
            </a:r>
            <a:r>
              <a:rPr lang="ar-SA" sz="1400" b="1" dirty="0">
                <a:latin typeface="RB" panose="00000500000000000000" pitchFamily="2" charset="-78"/>
                <a:cs typeface="RB" panose="00000500000000000000" pitchFamily="2" charset="-78"/>
              </a:rPr>
              <a:t> أو صورة معينة؟</a:t>
            </a:r>
            <a:endParaRPr lang="fr-FR" sz="1400" dirty="0">
              <a:latin typeface="RB" panose="00000500000000000000" pitchFamily="2" charset="-78"/>
              <a:cs typeface="RB" panose="00000500000000000000" pitchFamily="2" charset="-78"/>
            </a:endParaRPr>
          </a:p>
          <a:p>
            <a:pPr marL="285750" lvl="0" indent="-285750" algn="r" rtl="1">
              <a:lnSpc>
                <a:spcPct val="150000"/>
              </a:lnSpc>
              <a:buFont typeface="Wingdings" panose="05000000000000000000" pitchFamily="2" charset="2"/>
              <a:buChar char="q"/>
            </a:pPr>
            <a:r>
              <a:rPr lang="ar-SA" sz="1400" b="1" dirty="0">
                <a:latin typeface="RB" panose="00000500000000000000" pitchFamily="2" charset="-78"/>
                <a:cs typeface="RB" panose="00000500000000000000" pitchFamily="2" charset="-78"/>
              </a:rPr>
              <a:t>كيف تُخزن العناصر السابقة في الحاسب؟</a:t>
            </a:r>
            <a:endParaRPr lang="fr-FR" sz="1400" dirty="0">
              <a:latin typeface="RB" panose="00000500000000000000" pitchFamily="2" charset="-78"/>
              <a:cs typeface="RB" panose="00000500000000000000" pitchFamily="2" charset="-78"/>
            </a:endParaRPr>
          </a:p>
        </p:txBody>
      </p:sp>
      <p:sp>
        <p:nvSpPr>
          <p:cNvPr id="8" name="TextBox 7">
            <a:extLst>
              <a:ext uri="{FF2B5EF4-FFF2-40B4-BE49-F238E27FC236}">
                <a16:creationId xmlns:a16="http://schemas.microsoft.com/office/drawing/2014/main" id="{08DC942A-FE20-43C6-B84F-7E3A7A396F4C}"/>
              </a:ext>
            </a:extLst>
          </p:cNvPr>
          <p:cNvSpPr txBox="1"/>
          <p:nvPr/>
        </p:nvSpPr>
        <p:spPr>
          <a:xfrm>
            <a:off x="7327292" y="1638610"/>
            <a:ext cx="3679956" cy="400110"/>
          </a:xfrm>
          <a:prstGeom prst="rect">
            <a:avLst/>
          </a:prstGeom>
          <a:noFill/>
        </p:spPr>
        <p:txBody>
          <a:bodyPr wrap="square" rtlCol="1">
            <a:spAutoFit/>
          </a:bodyPr>
          <a:lstStyle/>
          <a:p>
            <a:pPr algn="r" rtl="1"/>
            <a:r>
              <a:rPr lang="ar-SA" sz="2000" b="1" dirty="0">
                <a:solidFill>
                  <a:schemeClr val="bg1"/>
                </a:solidFill>
                <a:effectLst/>
                <a:latin typeface="Cairo Black" panose="00000A00000000000000" pitchFamily="2" charset="-78"/>
                <a:ea typeface="Calibri" panose="020F0502020204030204" pitchFamily="34" charset="0"/>
                <a:cs typeface="Cairo Black" panose="00000A00000000000000" pitchFamily="2" charset="-78"/>
              </a:rPr>
              <a:t>الوحدة </a:t>
            </a:r>
            <a:r>
              <a:rPr lang="ar-DZ" sz="2000" b="1" dirty="0">
                <a:solidFill>
                  <a:schemeClr val="bg1"/>
                </a:solidFill>
                <a:latin typeface="Cairo Black" panose="00000A00000000000000" pitchFamily="2" charset="-78"/>
                <a:ea typeface="Calibri" panose="020F0502020204030204" pitchFamily="34" charset="0"/>
                <a:cs typeface="Cairo Black" panose="00000A00000000000000" pitchFamily="2" charset="-78"/>
              </a:rPr>
              <a:t>الأولى</a:t>
            </a:r>
            <a:r>
              <a:rPr lang="ar-SA" sz="2000" b="1" dirty="0">
                <a:solidFill>
                  <a:schemeClr val="bg1"/>
                </a:solidFill>
                <a:effectLst/>
                <a:latin typeface="Cairo Black" panose="00000A00000000000000" pitchFamily="2" charset="-78"/>
                <a:ea typeface="Calibri" panose="020F0502020204030204" pitchFamily="34" charset="0"/>
                <a:cs typeface="Cairo Black" panose="00000A00000000000000" pitchFamily="2" charset="-78"/>
              </a:rPr>
              <a:t>/ الدرس </a:t>
            </a:r>
            <a:r>
              <a:rPr lang="ar-DZ" sz="2000" b="1" dirty="0">
                <a:solidFill>
                  <a:schemeClr val="bg1"/>
                </a:solidFill>
                <a:effectLst/>
                <a:latin typeface="Cairo Black" panose="00000A00000000000000" pitchFamily="2" charset="-78"/>
                <a:ea typeface="Calibri" panose="020F0502020204030204" pitchFamily="34" charset="0"/>
                <a:cs typeface="Cairo Black" panose="00000A00000000000000" pitchFamily="2" charset="-78"/>
              </a:rPr>
              <a:t>الأول</a:t>
            </a:r>
            <a:endParaRPr lang="en-US" sz="2000" dirty="0">
              <a:solidFill>
                <a:schemeClr val="bg1"/>
              </a:solidFill>
              <a:effectLst/>
              <a:latin typeface="Cairo Black" panose="00000A00000000000000" pitchFamily="2" charset="-78"/>
              <a:ea typeface="Calibri" panose="020F0502020204030204" pitchFamily="34" charset="0"/>
              <a:cs typeface="Cairo Black" panose="00000A00000000000000" pitchFamily="2" charset="-78"/>
            </a:endParaRPr>
          </a:p>
        </p:txBody>
      </p:sp>
      <p:sp>
        <p:nvSpPr>
          <p:cNvPr id="16" name="TextBox 15">
            <a:extLst>
              <a:ext uri="{FF2B5EF4-FFF2-40B4-BE49-F238E27FC236}">
                <a16:creationId xmlns:a16="http://schemas.microsoft.com/office/drawing/2014/main" id="{FC6201E1-ECD2-4C14-A317-639E401C53CE}"/>
              </a:ext>
            </a:extLst>
          </p:cNvPr>
          <p:cNvSpPr txBox="1"/>
          <p:nvPr/>
        </p:nvSpPr>
        <p:spPr>
          <a:xfrm>
            <a:off x="7014258" y="2171708"/>
            <a:ext cx="4627669" cy="584775"/>
          </a:xfrm>
          <a:prstGeom prst="rect">
            <a:avLst/>
          </a:prstGeom>
          <a:noFill/>
          <a:effectLst>
            <a:glow rad="266700">
              <a:schemeClr val="accent4">
                <a:satMod val="175000"/>
                <a:alpha val="40000"/>
              </a:schemeClr>
            </a:glow>
            <a:outerShdw blurRad="76200" dist="114300" dir="2700000" algn="tl" rotWithShape="0">
              <a:schemeClr val="bg2">
                <a:alpha val="40000"/>
              </a:schemeClr>
            </a:outerShdw>
          </a:effectLst>
        </p:spPr>
        <p:txBody>
          <a:bodyPr wrap="square">
            <a:spAutoFit/>
          </a:bodyPr>
          <a:lstStyle/>
          <a:p>
            <a:pPr algn="ctr" rtl="1">
              <a:spcAft>
                <a:spcPts val="800"/>
              </a:spcAft>
            </a:pPr>
            <a:r>
              <a:rPr lang="ar-SA" sz="3200" b="1" dirty="0">
                <a:solidFill>
                  <a:srgbClr val="63A537"/>
                </a:solidFill>
                <a:latin typeface="RB" panose="00000500000000000000" pitchFamily="2" charset="-78"/>
                <a:ea typeface="Calibri" panose="020F0502020204030204" pitchFamily="34" charset="0"/>
                <a:cs typeface="RB" panose="00000500000000000000" pitchFamily="2" charset="-78"/>
              </a:rPr>
              <a:t>تمثيل البيانات</a:t>
            </a:r>
          </a:p>
        </p:txBody>
      </p:sp>
      <p:pic>
        <p:nvPicPr>
          <p:cNvPr id="15" name="Image 15">
            <a:extLst>
              <a:ext uri="{FF2B5EF4-FFF2-40B4-BE49-F238E27FC236}">
                <a16:creationId xmlns:a16="http://schemas.microsoft.com/office/drawing/2014/main" id="{6990FEC6-ABC3-4C2F-B3C5-A4E789729731}"/>
              </a:ext>
            </a:extLst>
          </p:cNvPr>
          <p:cNvPicPr>
            <a:picLocks noChangeAspect="1"/>
          </p:cNvPicPr>
          <p:nvPr/>
        </p:nvPicPr>
        <p:blipFill>
          <a:blip r:embed="rId4"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a:off x="348884" y="3359426"/>
            <a:ext cx="2215462" cy="2215462"/>
          </a:xfrm>
          <a:prstGeom prst="rect">
            <a:avLst/>
          </a:prstGeom>
        </p:spPr>
      </p:pic>
      <p:pic>
        <p:nvPicPr>
          <p:cNvPr id="14" name="Picture 13">
            <a:extLst>
              <a:ext uri="{FF2B5EF4-FFF2-40B4-BE49-F238E27FC236}">
                <a16:creationId xmlns:a16="http://schemas.microsoft.com/office/drawing/2014/main" id="{607524D2-1731-4F71-830B-864EC9DBE27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7513" y="254073"/>
            <a:ext cx="949700" cy="707886"/>
          </a:xfrm>
          <a:prstGeom prst="rect">
            <a:avLst/>
          </a:prstGeom>
        </p:spPr>
      </p:pic>
    </p:spTree>
    <p:extLst>
      <p:ext uri="{BB962C8B-B14F-4D97-AF65-F5344CB8AC3E}">
        <p14:creationId xmlns:p14="http://schemas.microsoft.com/office/powerpoint/2010/main" val="1937764369"/>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randombar(horizontal)">
                                      <p:cBhvr>
                                        <p:cTn id="11" dur="500"/>
                                        <p:tgtEl>
                                          <p:spTgt spid="8"/>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500"/>
                                        <p:tgtEl>
                                          <p:spTgt spid="16"/>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animEffect transition="in" filter="randombar(horizontal)">
                                      <p:cBhvr>
                                        <p:cTn id="19" dur="500"/>
                                        <p:tgtEl>
                                          <p:spTgt spid="2">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2">
                                            <p:txEl>
                                              <p:pRg st="1" end="1"/>
                                            </p:txEl>
                                          </p:spTgt>
                                        </p:tgtEl>
                                        <p:attrNameLst>
                                          <p:attrName>style.visibility</p:attrName>
                                        </p:attrNameLst>
                                      </p:cBhvr>
                                      <p:to>
                                        <p:strVal val="visible"/>
                                      </p:to>
                                    </p:set>
                                    <p:animEffect transition="in" filter="randombar(horizontal)">
                                      <p:cBhvr>
                                        <p:cTn id="24" dur="500"/>
                                        <p:tgtEl>
                                          <p:spTgt spid="2">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2">
                                            <p:txEl>
                                              <p:pRg st="2" end="2"/>
                                            </p:txEl>
                                          </p:spTgt>
                                        </p:tgtEl>
                                        <p:attrNameLst>
                                          <p:attrName>style.visibility</p:attrName>
                                        </p:attrNameLst>
                                      </p:cBhvr>
                                      <p:to>
                                        <p:strVal val="visible"/>
                                      </p:to>
                                    </p:set>
                                    <p:animEffect transition="in" filter="randombar(horizontal)">
                                      <p:cBhvr>
                                        <p:cTn id="29" dur="500"/>
                                        <p:tgtEl>
                                          <p:spTgt spid="2">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10" fill="hold" grpId="0" nodeType="clickEffect">
                                  <p:stCondLst>
                                    <p:cond delay="0"/>
                                  </p:stCondLst>
                                  <p:childTnLst>
                                    <p:set>
                                      <p:cBhvr>
                                        <p:cTn id="33" dur="1" fill="hold">
                                          <p:stCondLst>
                                            <p:cond delay="0"/>
                                          </p:stCondLst>
                                        </p:cTn>
                                        <p:tgtEl>
                                          <p:spTgt spid="2">
                                            <p:txEl>
                                              <p:pRg st="3" end="3"/>
                                            </p:txEl>
                                          </p:spTgt>
                                        </p:tgtEl>
                                        <p:attrNameLst>
                                          <p:attrName>style.visibility</p:attrName>
                                        </p:attrNameLst>
                                      </p:cBhvr>
                                      <p:to>
                                        <p:strVal val="visible"/>
                                      </p:to>
                                    </p:set>
                                    <p:animEffect transition="in" filter="randombar(horizontal)">
                                      <p:cBhvr>
                                        <p:cTn id="34" dur="500"/>
                                        <p:tgtEl>
                                          <p:spTgt spid="2">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grpId="0" nodeType="clickEffect">
                                  <p:stCondLst>
                                    <p:cond delay="0"/>
                                  </p:stCondLst>
                                  <p:childTnLst>
                                    <p:set>
                                      <p:cBhvr>
                                        <p:cTn id="38" dur="1" fill="hold">
                                          <p:stCondLst>
                                            <p:cond delay="0"/>
                                          </p:stCondLst>
                                        </p:cTn>
                                        <p:tgtEl>
                                          <p:spTgt spid="2">
                                            <p:txEl>
                                              <p:pRg st="4" end="4"/>
                                            </p:txEl>
                                          </p:spTgt>
                                        </p:tgtEl>
                                        <p:attrNameLst>
                                          <p:attrName>style.visibility</p:attrName>
                                        </p:attrNameLst>
                                      </p:cBhvr>
                                      <p:to>
                                        <p:strVal val="visible"/>
                                      </p:to>
                                    </p:set>
                                    <p:animEffect transition="in" filter="randombar(horizontal)">
                                      <p:cBhvr>
                                        <p:cTn id="39" dur="500"/>
                                        <p:tgtEl>
                                          <p:spTgt spid="2">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2">
                                            <p:txEl>
                                              <p:pRg st="5" end="5"/>
                                            </p:txEl>
                                          </p:spTgt>
                                        </p:tgtEl>
                                        <p:attrNameLst>
                                          <p:attrName>style.visibility</p:attrName>
                                        </p:attrNameLst>
                                      </p:cBhvr>
                                      <p:to>
                                        <p:strVal val="visible"/>
                                      </p:to>
                                    </p:set>
                                    <p:animEffect transition="in" filter="randombar(horizontal)">
                                      <p:cBhvr>
                                        <p:cTn id="44"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2" grpId="0" uiExpand="1" build="p"/>
      <p:bldP spid="8"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4732C2-9B08-4284-95BD-4A79EA94475F}"/>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Rectangle: Rounded Corners 9">
            <a:extLst>
              <a:ext uri="{FF2B5EF4-FFF2-40B4-BE49-F238E27FC236}">
                <a16:creationId xmlns:a16="http://schemas.microsoft.com/office/drawing/2014/main" id="{93E783B9-3740-42D8-8923-D70D8AA2C6F0}"/>
              </a:ext>
            </a:extLst>
          </p:cNvPr>
          <p:cNvSpPr/>
          <p:nvPr/>
        </p:nvSpPr>
        <p:spPr>
          <a:xfrm>
            <a:off x="231625" y="936621"/>
            <a:ext cx="11728750" cy="4901472"/>
          </a:xfrm>
          <a:custGeom>
            <a:avLst/>
            <a:gdLst>
              <a:gd name="connsiteX0" fmla="*/ 0 w 11728750"/>
              <a:gd name="connsiteY0" fmla="*/ 151701 h 4901472"/>
              <a:gd name="connsiteX1" fmla="*/ 151701 w 11728750"/>
              <a:gd name="connsiteY1" fmla="*/ 0 h 4901472"/>
              <a:gd name="connsiteX2" fmla="*/ 494461 w 11728750"/>
              <a:gd name="connsiteY2" fmla="*/ 0 h 4901472"/>
              <a:gd name="connsiteX3" fmla="*/ 1179982 w 11728750"/>
              <a:gd name="connsiteY3" fmla="*/ 0 h 4901472"/>
              <a:gd name="connsiteX4" fmla="*/ 1522743 w 11728750"/>
              <a:gd name="connsiteY4" fmla="*/ 0 h 4901472"/>
              <a:gd name="connsiteX5" fmla="*/ 2208264 w 11728750"/>
              <a:gd name="connsiteY5" fmla="*/ 0 h 4901472"/>
              <a:gd name="connsiteX6" fmla="*/ 2551024 w 11728750"/>
              <a:gd name="connsiteY6" fmla="*/ 0 h 4901472"/>
              <a:gd name="connsiteX7" fmla="*/ 3350798 w 11728750"/>
              <a:gd name="connsiteY7" fmla="*/ 0 h 4901472"/>
              <a:gd name="connsiteX8" fmla="*/ 3579305 w 11728750"/>
              <a:gd name="connsiteY8" fmla="*/ 0 h 4901472"/>
              <a:gd name="connsiteX9" fmla="*/ 4264826 w 11728750"/>
              <a:gd name="connsiteY9" fmla="*/ 0 h 4901472"/>
              <a:gd name="connsiteX10" fmla="*/ 5064601 w 11728750"/>
              <a:gd name="connsiteY10" fmla="*/ 0 h 4901472"/>
              <a:gd name="connsiteX11" fmla="*/ 5293108 w 11728750"/>
              <a:gd name="connsiteY11" fmla="*/ 0 h 4901472"/>
              <a:gd name="connsiteX12" fmla="*/ 6092882 w 11728750"/>
              <a:gd name="connsiteY12" fmla="*/ 0 h 4901472"/>
              <a:gd name="connsiteX13" fmla="*/ 6664149 w 11728750"/>
              <a:gd name="connsiteY13" fmla="*/ 0 h 4901472"/>
              <a:gd name="connsiteX14" fmla="*/ 7235417 w 11728750"/>
              <a:gd name="connsiteY14" fmla="*/ 0 h 4901472"/>
              <a:gd name="connsiteX15" fmla="*/ 7806684 w 11728750"/>
              <a:gd name="connsiteY15" fmla="*/ 0 h 4901472"/>
              <a:gd name="connsiteX16" fmla="*/ 8377952 w 11728750"/>
              <a:gd name="connsiteY16" fmla="*/ 0 h 4901472"/>
              <a:gd name="connsiteX17" fmla="*/ 8834965 w 11728750"/>
              <a:gd name="connsiteY17" fmla="*/ 0 h 4901472"/>
              <a:gd name="connsiteX18" fmla="*/ 9406233 w 11728750"/>
              <a:gd name="connsiteY18" fmla="*/ 0 h 4901472"/>
              <a:gd name="connsiteX19" fmla="*/ 9634740 w 11728750"/>
              <a:gd name="connsiteY19" fmla="*/ 0 h 4901472"/>
              <a:gd name="connsiteX20" fmla="*/ 9977500 w 11728750"/>
              <a:gd name="connsiteY20" fmla="*/ 0 h 4901472"/>
              <a:gd name="connsiteX21" fmla="*/ 10320261 w 11728750"/>
              <a:gd name="connsiteY21" fmla="*/ 0 h 4901472"/>
              <a:gd name="connsiteX22" fmla="*/ 10891528 w 11728750"/>
              <a:gd name="connsiteY22" fmla="*/ 0 h 4901472"/>
              <a:gd name="connsiteX23" fmla="*/ 11577049 w 11728750"/>
              <a:gd name="connsiteY23" fmla="*/ 0 h 4901472"/>
              <a:gd name="connsiteX24" fmla="*/ 11728750 w 11728750"/>
              <a:gd name="connsiteY24" fmla="*/ 151701 h 4901472"/>
              <a:gd name="connsiteX25" fmla="*/ 11728750 w 11728750"/>
              <a:gd name="connsiteY25" fmla="*/ 588518 h 4901472"/>
              <a:gd name="connsiteX26" fmla="*/ 11728750 w 11728750"/>
              <a:gd name="connsiteY26" fmla="*/ 1255238 h 4901472"/>
              <a:gd name="connsiteX27" fmla="*/ 11728750 w 11728750"/>
              <a:gd name="connsiteY27" fmla="*/ 1921958 h 4901472"/>
              <a:gd name="connsiteX28" fmla="*/ 11728750 w 11728750"/>
              <a:gd name="connsiteY28" fmla="*/ 2358775 h 4901472"/>
              <a:gd name="connsiteX29" fmla="*/ 11728750 w 11728750"/>
              <a:gd name="connsiteY29" fmla="*/ 2933533 h 4901472"/>
              <a:gd name="connsiteX30" fmla="*/ 11728750 w 11728750"/>
              <a:gd name="connsiteY30" fmla="*/ 3462311 h 4901472"/>
              <a:gd name="connsiteX31" fmla="*/ 11728750 w 11728750"/>
              <a:gd name="connsiteY31" fmla="*/ 3945109 h 4901472"/>
              <a:gd name="connsiteX32" fmla="*/ 11728750 w 11728750"/>
              <a:gd name="connsiteY32" fmla="*/ 4749771 h 4901472"/>
              <a:gd name="connsiteX33" fmla="*/ 11577049 w 11728750"/>
              <a:gd name="connsiteY33" fmla="*/ 4901472 h 4901472"/>
              <a:gd name="connsiteX34" fmla="*/ 10891528 w 11728750"/>
              <a:gd name="connsiteY34" fmla="*/ 4901472 h 4901472"/>
              <a:gd name="connsiteX35" fmla="*/ 10091754 w 11728750"/>
              <a:gd name="connsiteY35" fmla="*/ 4901472 h 4901472"/>
              <a:gd name="connsiteX36" fmla="*/ 9291979 w 11728750"/>
              <a:gd name="connsiteY36" fmla="*/ 4901472 h 4901472"/>
              <a:gd name="connsiteX37" fmla="*/ 8492205 w 11728750"/>
              <a:gd name="connsiteY37" fmla="*/ 4901472 h 4901472"/>
              <a:gd name="connsiteX38" fmla="*/ 7806684 w 11728750"/>
              <a:gd name="connsiteY38" fmla="*/ 4901472 h 4901472"/>
              <a:gd name="connsiteX39" fmla="*/ 7006910 w 11728750"/>
              <a:gd name="connsiteY39" fmla="*/ 4901472 h 4901472"/>
              <a:gd name="connsiteX40" fmla="*/ 6664149 w 11728750"/>
              <a:gd name="connsiteY40" fmla="*/ 4901472 h 4901472"/>
              <a:gd name="connsiteX41" fmla="*/ 6207135 w 11728750"/>
              <a:gd name="connsiteY41" fmla="*/ 4901472 h 4901472"/>
              <a:gd name="connsiteX42" fmla="*/ 5521615 w 11728750"/>
              <a:gd name="connsiteY42" fmla="*/ 4901472 h 4901472"/>
              <a:gd name="connsiteX43" fmla="*/ 5178854 w 11728750"/>
              <a:gd name="connsiteY43" fmla="*/ 4901472 h 4901472"/>
              <a:gd name="connsiteX44" fmla="*/ 4493333 w 11728750"/>
              <a:gd name="connsiteY44" fmla="*/ 4901472 h 4901472"/>
              <a:gd name="connsiteX45" fmla="*/ 4264826 w 11728750"/>
              <a:gd name="connsiteY45" fmla="*/ 4901472 h 4901472"/>
              <a:gd name="connsiteX46" fmla="*/ 4036319 w 11728750"/>
              <a:gd name="connsiteY46" fmla="*/ 4901472 h 4901472"/>
              <a:gd name="connsiteX47" fmla="*/ 3350798 w 11728750"/>
              <a:gd name="connsiteY47" fmla="*/ 4901472 h 4901472"/>
              <a:gd name="connsiteX48" fmla="*/ 3122291 w 11728750"/>
              <a:gd name="connsiteY48" fmla="*/ 4901472 h 4901472"/>
              <a:gd name="connsiteX49" fmla="*/ 2893785 w 11728750"/>
              <a:gd name="connsiteY49" fmla="*/ 4901472 h 4901472"/>
              <a:gd name="connsiteX50" fmla="*/ 2322517 w 11728750"/>
              <a:gd name="connsiteY50" fmla="*/ 4901472 h 4901472"/>
              <a:gd name="connsiteX51" fmla="*/ 2094010 w 11728750"/>
              <a:gd name="connsiteY51" fmla="*/ 4901472 h 4901472"/>
              <a:gd name="connsiteX52" fmla="*/ 1865503 w 11728750"/>
              <a:gd name="connsiteY52" fmla="*/ 4901472 h 4901472"/>
              <a:gd name="connsiteX53" fmla="*/ 1294236 w 11728750"/>
              <a:gd name="connsiteY53" fmla="*/ 4901472 h 4901472"/>
              <a:gd name="connsiteX54" fmla="*/ 837222 w 11728750"/>
              <a:gd name="connsiteY54" fmla="*/ 4901472 h 4901472"/>
              <a:gd name="connsiteX55" fmla="*/ 151701 w 11728750"/>
              <a:gd name="connsiteY55" fmla="*/ 4901472 h 4901472"/>
              <a:gd name="connsiteX56" fmla="*/ 0 w 11728750"/>
              <a:gd name="connsiteY56" fmla="*/ 4749771 h 4901472"/>
              <a:gd name="connsiteX57" fmla="*/ 0 w 11728750"/>
              <a:gd name="connsiteY57" fmla="*/ 4175012 h 4901472"/>
              <a:gd name="connsiteX58" fmla="*/ 0 w 11728750"/>
              <a:gd name="connsiteY58" fmla="*/ 3692215 h 4901472"/>
              <a:gd name="connsiteX59" fmla="*/ 0 w 11728750"/>
              <a:gd name="connsiteY59" fmla="*/ 3209418 h 4901472"/>
              <a:gd name="connsiteX60" fmla="*/ 0 w 11728750"/>
              <a:gd name="connsiteY60" fmla="*/ 2588678 h 4901472"/>
              <a:gd name="connsiteX61" fmla="*/ 0 w 11728750"/>
              <a:gd name="connsiteY61" fmla="*/ 1967939 h 4901472"/>
              <a:gd name="connsiteX62" fmla="*/ 0 w 11728750"/>
              <a:gd name="connsiteY62" fmla="*/ 1485141 h 4901472"/>
              <a:gd name="connsiteX63" fmla="*/ 0 w 11728750"/>
              <a:gd name="connsiteY63" fmla="*/ 910383 h 4901472"/>
              <a:gd name="connsiteX64" fmla="*/ 0 w 11728750"/>
              <a:gd name="connsiteY64" fmla="*/ 151701 h 4901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728750" h="4901472" fill="none" extrusionOk="0">
                <a:moveTo>
                  <a:pt x="0" y="151701"/>
                </a:moveTo>
                <a:cubicBezTo>
                  <a:pt x="2214" y="83150"/>
                  <a:pt x="69075" y="18701"/>
                  <a:pt x="151701" y="0"/>
                </a:cubicBezTo>
                <a:cubicBezTo>
                  <a:pt x="318868" y="-19929"/>
                  <a:pt x="405952" y="13806"/>
                  <a:pt x="494461" y="0"/>
                </a:cubicBezTo>
                <a:cubicBezTo>
                  <a:pt x="582970" y="-13806"/>
                  <a:pt x="1003056" y="53129"/>
                  <a:pt x="1179982" y="0"/>
                </a:cubicBezTo>
                <a:cubicBezTo>
                  <a:pt x="1356908" y="-53129"/>
                  <a:pt x="1424241" y="12616"/>
                  <a:pt x="1522743" y="0"/>
                </a:cubicBezTo>
                <a:cubicBezTo>
                  <a:pt x="1621245" y="-12616"/>
                  <a:pt x="1941137" y="1296"/>
                  <a:pt x="2208264" y="0"/>
                </a:cubicBezTo>
                <a:cubicBezTo>
                  <a:pt x="2475391" y="-1296"/>
                  <a:pt x="2440060" y="30671"/>
                  <a:pt x="2551024" y="0"/>
                </a:cubicBezTo>
                <a:cubicBezTo>
                  <a:pt x="2661988" y="-30671"/>
                  <a:pt x="3168035" y="77471"/>
                  <a:pt x="3350798" y="0"/>
                </a:cubicBezTo>
                <a:cubicBezTo>
                  <a:pt x="3533561" y="-77471"/>
                  <a:pt x="3485028" y="2776"/>
                  <a:pt x="3579305" y="0"/>
                </a:cubicBezTo>
                <a:cubicBezTo>
                  <a:pt x="3673582" y="-2776"/>
                  <a:pt x="3936969" y="65052"/>
                  <a:pt x="4264826" y="0"/>
                </a:cubicBezTo>
                <a:cubicBezTo>
                  <a:pt x="4592683" y="-65052"/>
                  <a:pt x="4796665" y="90482"/>
                  <a:pt x="5064601" y="0"/>
                </a:cubicBezTo>
                <a:cubicBezTo>
                  <a:pt x="5332538" y="-90482"/>
                  <a:pt x="5244645" y="14151"/>
                  <a:pt x="5293108" y="0"/>
                </a:cubicBezTo>
                <a:cubicBezTo>
                  <a:pt x="5341571" y="-14151"/>
                  <a:pt x="5820888" y="52482"/>
                  <a:pt x="6092882" y="0"/>
                </a:cubicBezTo>
                <a:cubicBezTo>
                  <a:pt x="6364876" y="-52482"/>
                  <a:pt x="6467438" y="6401"/>
                  <a:pt x="6664149" y="0"/>
                </a:cubicBezTo>
                <a:cubicBezTo>
                  <a:pt x="6860860" y="-6401"/>
                  <a:pt x="7005604" y="15396"/>
                  <a:pt x="7235417" y="0"/>
                </a:cubicBezTo>
                <a:cubicBezTo>
                  <a:pt x="7465230" y="-15396"/>
                  <a:pt x="7567558" y="58594"/>
                  <a:pt x="7806684" y="0"/>
                </a:cubicBezTo>
                <a:cubicBezTo>
                  <a:pt x="8045810" y="-58594"/>
                  <a:pt x="8175968" y="60144"/>
                  <a:pt x="8377952" y="0"/>
                </a:cubicBezTo>
                <a:cubicBezTo>
                  <a:pt x="8579936" y="-60144"/>
                  <a:pt x="8695833" y="27789"/>
                  <a:pt x="8834965" y="0"/>
                </a:cubicBezTo>
                <a:cubicBezTo>
                  <a:pt x="8974097" y="-27789"/>
                  <a:pt x="9122497" y="7677"/>
                  <a:pt x="9406233" y="0"/>
                </a:cubicBezTo>
                <a:cubicBezTo>
                  <a:pt x="9689969" y="-7677"/>
                  <a:pt x="9560791" y="14671"/>
                  <a:pt x="9634740" y="0"/>
                </a:cubicBezTo>
                <a:cubicBezTo>
                  <a:pt x="9708689" y="-14671"/>
                  <a:pt x="9893048" y="11888"/>
                  <a:pt x="9977500" y="0"/>
                </a:cubicBezTo>
                <a:cubicBezTo>
                  <a:pt x="10061952" y="-11888"/>
                  <a:pt x="10207395" y="19640"/>
                  <a:pt x="10320261" y="0"/>
                </a:cubicBezTo>
                <a:cubicBezTo>
                  <a:pt x="10433127" y="-19640"/>
                  <a:pt x="10775085" y="55641"/>
                  <a:pt x="10891528" y="0"/>
                </a:cubicBezTo>
                <a:cubicBezTo>
                  <a:pt x="11007971" y="-55641"/>
                  <a:pt x="11348786" y="70349"/>
                  <a:pt x="11577049" y="0"/>
                </a:cubicBezTo>
                <a:cubicBezTo>
                  <a:pt x="11654012" y="5523"/>
                  <a:pt x="11742337" y="63528"/>
                  <a:pt x="11728750" y="151701"/>
                </a:cubicBezTo>
                <a:cubicBezTo>
                  <a:pt x="11740074" y="336023"/>
                  <a:pt x="11687975" y="445855"/>
                  <a:pt x="11728750" y="588518"/>
                </a:cubicBezTo>
                <a:cubicBezTo>
                  <a:pt x="11769525" y="731181"/>
                  <a:pt x="11728632" y="994073"/>
                  <a:pt x="11728750" y="1255238"/>
                </a:cubicBezTo>
                <a:cubicBezTo>
                  <a:pt x="11728868" y="1516403"/>
                  <a:pt x="11712590" y="1629286"/>
                  <a:pt x="11728750" y="1921958"/>
                </a:cubicBezTo>
                <a:cubicBezTo>
                  <a:pt x="11744910" y="2214630"/>
                  <a:pt x="11695225" y="2260823"/>
                  <a:pt x="11728750" y="2358775"/>
                </a:cubicBezTo>
                <a:cubicBezTo>
                  <a:pt x="11762275" y="2456727"/>
                  <a:pt x="11670405" y="2718662"/>
                  <a:pt x="11728750" y="2933533"/>
                </a:cubicBezTo>
                <a:cubicBezTo>
                  <a:pt x="11787095" y="3148404"/>
                  <a:pt x="11727726" y="3230652"/>
                  <a:pt x="11728750" y="3462311"/>
                </a:cubicBezTo>
                <a:cubicBezTo>
                  <a:pt x="11729774" y="3693970"/>
                  <a:pt x="11703991" y="3756382"/>
                  <a:pt x="11728750" y="3945109"/>
                </a:cubicBezTo>
                <a:cubicBezTo>
                  <a:pt x="11753509" y="4133836"/>
                  <a:pt x="11717697" y="4547261"/>
                  <a:pt x="11728750" y="4749771"/>
                </a:cubicBezTo>
                <a:cubicBezTo>
                  <a:pt x="11708464" y="4839809"/>
                  <a:pt x="11657950" y="4910875"/>
                  <a:pt x="11577049" y="4901472"/>
                </a:cubicBezTo>
                <a:cubicBezTo>
                  <a:pt x="11387595" y="4911424"/>
                  <a:pt x="11087542" y="4835768"/>
                  <a:pt x="10891528" y="4901472"/>
                </a:cubicBezTo>
                <a:cubicBezTo>
                  <a:pt x="10695514" y="4967176"/>
                  <a:pt x="10439386" y="4822499"/>
                  <a:pt x="10091754" y="4901472"/>
                </a:cubicBezTo>
                <a:cubicBezTo>
                  <a:pt x="9744122" y="4980445"/>
                  <a:pt x="9455115" y="4895736"/>
                  <a:pt x="9291979" y="4901472"/>
                </a:cubicBezTo>
                <a:cubicBezTo>
                  <a:pt x="9128844" y="4907208"/>
                  <a:pt x="8787130" y="4830667"/>
                  <a:pt x="8492205" y="4901472"/>
                </a:cubicBezTo>
                <a:cubicBezTo>
                  <a:pt x="8197280" y="4972277"/>
                  <a:pt x="7960785" y="4899829"/>
                  <a:pt x="7806684" y="4901472"/>
                </a:cubicBezTo>
                <a:cubicBezTo>
                  <a:pt x="7652583" y="4903115"/>
                  <a:pt x="7350417" y="4873917"/>
                  <a:pt x="7006910" y="4901472"/>
                </a:cubicBezTo>
                <a:cubicBezTo>
                  <a:pt x="6663403" y="4929027"/>
                  <a:pt x="6766313" y="4879111"/>
                  <a:pt x="6664149" y="4901472"/>
                </a:cubicBezTo>
                <a:cubicBezTo>
                  <a:pt x="6561985" y="4923833"/>
                  <a:pt x="6417234" y="4848194"/>
                  <a:pt x="6207135" y="4901472"/>
                </a:cubicBezTo>
                <a:cubicBezTo>
                  <a:pt x="5997036" y="4954750"/>
                  <a:pt x="5704000" y="4891579"/>
                  <a:pt x="5521615" y="4901472"/>
                </a:cubicBezTo>
                <a:cubicBezTo>
                  <a:pt x="5339230" y="4911365"/>
                  <a:pt x="5271189" y="4869757"/>
                  <a:pt x="5178854" y="4901472"/>
                </a:cubicBezTo>
                <a:cubicBezTo>
                  <a:pt x="5086519" y="4933187"/>
                  <a:pt x="4679807" y="4852048"/>
                  <a:pt x="4493333" y="4901472"/>
                </a:cubicBezTo>
                <a:cubicBezTo>
                  <a:pt x="4306859" y="4950896"/>
                  <a:pt x="4369883" y="4882231"/>
                  <a:pt x="4264826" y="4901472"/>
                </a:cubicBezTo>
                <a:cubicBezTo>
                  <a:pt x="4159769" y="4920713"/>
                  <a:pt x="4090264" y="4892718"/>
                  <a:pt x="4036319" y="4901472"/>
                </a:cubicBezTo>
                <a:cubicBezTo>
                  <a:pt x="3982374" y="4910226"/>
                  <a:pt x="3660199" y="4895309"/>
                  <a:pt x="3350798" y="4901472"/>
                </a:cubicBezTo>
                <a:cubicBezTo>
                  <a:pt x="3041397" y="4907635"/>
                  <a:pt x="3194438" y="4895206"/>
                  <a:pt x="3122291" y="4901472"/>
                </a:cubicBezTo>
                <a:cubicBezTo>
                  <a:pt x="3050144" y="4907738"/>
                  <a:pt x="2996194" y="4874059"/>
                  <a:pt x="2893785" y="4901472"/>
                </a:cubicBezTo>
                <a:cubicBezTo>
                  <a:pt x="2791376" y="4928885"/>
                  <a:pt x="2492259" y="4894961"/>
                  <a:pt x="2322517" y="4901472"/>
                </a:cubicBezTo>
                <a:cubicBezTo>
                  <a:pt x="2152775" y="4907983"/>
                  <a:pt x="2156148" y="4895256"/>
                  <a:pt x="2094010" y="4901472"/>
                </a:cubicBezTo>
                <a:cubicBezTo>
                  <a:pt x="2031872" y="4907688"/>
                  <a:pt x="1942232" y="4874345"/>
                  <a:pt x="1865503" y="4901472"/>
                </a:cubicBezTo>
                <a:cubicBezTo>
                  <a:pt x="1788774" y="4928599"/>
                  <a:pt x="1548026" y="4900985"/>
                  <a:pt x="1294236" y="4901472"/>
                </a:cubicBezTo>
                <a:cubicBezTo>
                  <a:pt x="1040446" y="4901959"/>
                  <a:pt x="1057820" y="4850889"/>
                  <a:pt x="837222" y="4901472"/>
                </a:cubicBezTo>
                <a:cubicBezTo>
                  <a:pt x="616624" y="4952055"/>
                  <a:pt x="380755" y="4878439"/>
                  <a:pt x="151701" y="4901472"/>
                </a:cubicBezTo>
                <a:cubicBezTo>
                  <a:pt x="69542" y="4918827"/>
                  <a:pt x="-6697" y="4825825"/>
                  <a:pt x="0" y="4749771"/>
                </a:cubicBezTo>
                <a:cubicBezTo>
                  <a:pt x="-65521" y="4593175"/>
                  <a:pt x="18868" y="4336432"/>
                  <a:pt x="0" y="4175012"/>
                </a:cubicBezTo>
                <a:cubicBezTo>
                  <a:pt x="-18868" y="4013592"/>
                  <a:pt x="18339" y="3918632"/>
                  <a:pt x="0" y="3692215"/>
                </a:cubicBezTo>
                <a:cubicBezTo>
                  <a:pt x="-18339" y="3465798"/>
                  <a:pt x="42625" y="3394089"/>
                  <a:pt x="0" y="3209418"/>
                </a:cubicBezTo>
                <a:cubicBezTo>
                  <a:pt x="-42625" y="3024747"/>
                  <a:pt x="18745" y="2776994"/>
                  <a:pt x="0" y="2588678"/>
                </a:cubicBezTo>
                <a:cubicBezTo>
                  <a:pt x="-18745" y="2400362"/>
                  <a:pt x="70594" y="2119756"/>
                  <a:pt x="0" y="1967939"/>
                </a:cubicBezTo>
                <a:cubicBezTo>
                  <a:pt x="-70594" y="1816122"/>
                  <a:pt x="19297" y="1638702"/>
                  <a:pt x="0" y="1485141"/>
                </a:cubicBezTo>
                <a:cubicBezTo>
                  <a:pt x="-19297" y="1331580"/>
                  <a:pt x="8979" y="1110934"/>
                  <a:pt x="0" y="910383"/>
                </a:cubicBezTo>
                <a:cubicBezTo>
                  <a:pt x="-8979" y="709832"/>
                  <a:pt x="79392" y="385281"/>
                  <a:pt x="0" y="151701"/>
                </a:cubicBezTo>
                <a:close/>
              </a:path>
              <a:path w="11728750" h="4901472" stroke="0" extrusionOk="0">
                <a:moveTo>
                  <a:pt x="0" y="151701"/>
                </a:moveTo>
                <a:cubicBezTo>
                  <a:pt x="-8445" y="71748"/>
                  <a:pt x="79567" y="9034"/>
                  <a:pt x="151701" y="0"/>
                </a:cubicBezTo>
                <a:cubicBezTo>
                  <a:pt x="393023" y="-26292"/>
                  <a:pt x="613055" y="28037"/>
                  <a:pt x="837222" y="0"/>
                </a:cubicBezTo>
                <a:cubicBezTo>
                  <a:pt x="1061389" y="-28037"/>
                  <a:pt x="1074411" y="10352"/>
                  <a:pt x="1294236" y="0"/>
                </a:cubicBezTo>
                <a:cubicBezTo>
                  <a:pt x="1514061" y="-10352"/>
                  <a:pt x="1515629" y="12456"/>
                  <a:pt x="1636996" y="0"/>
                </a:cubicBezTo>
                <a:cubicBezTo>
                  <a:pt x="1758363" y="-12456"/>
                  <a:pt x="1900397" y="26667"/>
                  <a:pt x="1979757" y="0"/>
                </a:cubicBezTo>
                <a:cubicBezTo>
                  <a:pt x="2059117" y="-26667"/>
                  <a:pt x="2361067" y="68881"/>
                  <a:pt x="2665278" y="0"/>
                </a:cubicBezTo>
                <a:cubicBezTo>
                  <a:pt x="2969489" y="-68881"/>
                  <a:pt x="3030261" y="47586"/>
                  <a:pt x="3122291" y="0"/>
                </a:cubicBezTo>
                <a:cubicBezTo>
                  <a:pt x="3214321" y="-47586"/>
                  <a:pt x="3282022" y="13211"/>
                  <a:pt x="3350798" y="0"/>
                </a:cubicBezTo>
                <a:cubicBezTo>
                  <a:pt x="3419574" y="-13211"/>
                  <a:pt x="3586373" y="54559"/>
                  <a:pt x="3807812" y="0"/>
                </a:cubicBezTo>
                <a:cubicBezTo>
                  <a:pt x="4029251" y="-54559"/>
                  <a:pt x="4028215" y="35192"/>
                  <a:pt x="4150573" y="0"/>
                </a:cubicBezTo>
                <a:cubicBezTo>
                  <a:pt x="4272931" y="-35192"/>
                  <a:pt x="4639020" y="11724"/>
                  <a:pt x="4836094" y="0"/>
                </a:cubicBezTo>
                <a:cubicBezTo>
                  <a:pt x="5033168" y="-11724"/>
                  <a:pt x="4974371" y="4399"/>
                  <a:pt x="5064601" y="0"/>
                </a:cubicBezTo>
                <a:cubicBezTo>
                  <a:pt x="5154831" y="-4399"/>
                  <a:pt x="5296171" y="16416"/>
                  <a:pt x="5407361" y="0"/>
                </a:cubicBezTo>
                <a:cubicBezTo>
                  <a:pt x="5518551" y="-16416"/>
                  <a:pt x="5836032" y="68164"/>
                  <a:pt x="5978628" y="0"/>
                </a:cubicBezTo>
                <a:cubicBezTo>
                  <a:pt x="6121224" y="-68164"/>
                  <a:pt x="6098109" y="14425"/>
                  <a:pt x="6207135" y="0"/>
                </a:cubicBezTo>
                <a:cubicBezTo>
                  <a:pt x="6316161" y="-14425"/>
                  <a:pt x="6334486" y="10613"/>
                  <a:pt x="6435642" y="0"/>
                </a:cubicBezTo>
                <a:cubicBezTo>
                  <a:pt x="6536798" y="-10613"/>
                  <a:pt x="6857151" y="66213"/>
                  <a:pt x="7235417" y="0"/>
                </a:cubicBezTo>
                <a:cubicBezTo>
                  <a:pt x="7613684" y="-66213"/>
                  <a:pt x="7597394" y="55327"/>
                  <a:pt x="7920938" y="0"/>
                </a:cubicBezTo>
                <a:cubicBezTo>
                  <a:pt x="8244482" y="-55327"/>
                  <a:pt x="8059793" y="13815"/>
                  <a:pt x="8149445" y="0"/>
                </a:cubicBezTo>
                <a:cubicBezTo>
                  <a:pt x="8239097" y="-13815"/>
                  <a:pt x="8555437" y="27901"/>
                  <a:pt x="8949219" y="0"/>
                </a:cubicBezTo>
                <a:cubicBezTo>
                  <a:pt x="9343001" y="-27901"/>
                  <a:pt x="9272965" y="37744"/>
                  <a:pt x="9520486" y="0"/>
                </a:cubicBezTo>
                <a:cubicBezTo>
                  <a:pt x="9768007" y="-37744"/>
                  <a:pt x="9806984" y="22692"/>
                  <a:pt x="10091754" y="0"/>
                </a:cubicBezTo>
                <a:cubicBezTo>
                  <a:pt x="10376524" y="-22692"/>
                  <a:pt x="10268037" y="17100"/>
                  <a:pt x="10434514" y="0"/>
                </a:cubicBezTo>
                <a:cubicBezTo>
                  <a:pt x="10600991" y="-17100"/>
                  <a:pt x="11061788" y="78185"/>
                  <a:pt x="11577049" y="0"/>
                </a:cubicBezTo>
                <a:cubicBezTo>
                  <a:pt x="11681144" y="-14693"/>
                  <a:pt x="11722397" y="66411"/>
                  <a:pt x="11728750" y="151701"/>
                </a:cubicBezTo>
                <a:cubicBezTo>
                  <a:pt x="11799518" y="287755"/>
                  <a:pt x="11708002" y="611877"/>
                  <a:pt x="11728750" y="818421"/>
                </a:cubicBezTo>
                <a:cubicBezTo>
                  <a:pt x="11749498" y="1024965"/>
                  <a:pt x="11683136" y="1168278"/>
                  <a:pt x="11728750" y="1347199"/>
                </a:cubicBezTo>
                <a:cubicBezTo>
                  <a:pt x="11774364" y="1526120"/>
                  <a:pt x="11707709" y="1733991"/>
                  <a:pt x="11728750" y="1875977"/>
                </a:cubicBezTo>
                <a:cubicBezTo>
                  <a:pt x="11749791" y="2017963"/>
                  <a:pt x="11681419" y="2149836"/>
                  <a:pt x="11728750" y="2312794"/>
                </a:cubicBezTo>
                <a:cubicBezTo>
                  <a:pt x="11776081" y="2475752"/>
                  <a:pt x="11658623" y="2806345"/>
                  <a:pt x="11728750" y="2979514"/>
                </a:cubicBezTo>
                <a:cubicBezTo>
                  <a:pt x="11798877" y="3152683"/>
                  <a:pt x="11684686" y="3261401"/>
                  <a:pt x="11728750" y="3508292"/>
                </a:cubicBezTo>
                <a:cubicBezTo>
                  <a:pt x="11772814" y="3755183"/>
                  <a:pt x="11728034" y="3847471"/>
                  <a:pt x="11728750" y="3945109"/>
                </a:cubicBezTo>
                <a:cubicBezTo>
                  <a:pt x="11729466" y="4042747"/>
                  <a:pt x="11632705" y="4470781"/>
                  <a:pt x="11728750" y="4749771"/>
                </a:cubicBezTo>
                <a:cubicBezTo>
                  <a:pt x="11750466" y="4840467"/>
                  <a:pt x="11681441" y="4896786"/>
                  <a:pt x="11577049" y="4901472"/>
                </a:cubicBezTo>
                <a:cubicBezTo>
                  <a:pt x="11451522" y="4915256"/>
                  <a:pt x="11312213" y="4893523"/>
                  <a:pt x="11120035" y="4901472"/>
                </a:cubicBezTo>
                <a:cubicBezTo>
                  <a:pt x="10927857" y="4909421"/>
                  <a:pt x="10767777" y="4868507"/>
                  <a:pt x="10663021" y="4901472"/>
                </a:cubicBezTo>
                <a:cubicBezTo>
                  <a:pt x="10558265" y="4934437"/>
                  <a:pt x="10298748" y="4888264"/>
                  <a:pt x="10206007" y="4901472"/>
                </a:cubicBezTo>
                <a:cubicBezTo>
                  <a:pt x="10113266" y="4914680"/>
                  <a:pt x="10025012" y="4865836"/>
                  <a:pt x="9863247" y="4901472"/>
                </a:cubicBezTo>
                <a:cubicBezTo>
                  <a:pt x="9701482" y="4937108"/>
                  <a:pt x="9598906" y="4863868"/>
                  <a:pt x="9520486" y="4901472"/>
                </a:cubicBezTo>
                <a:cubicBezTo>
                  <a:pt x="9442066" y="4939076"/>
                  <a:pt x="9169754" y="4857917"/>
                  <a:pt x="8949219" y="4901472"/>
                </a:cubicBezTo>
                <a:cubicBezTo>
                  <a:pt x="8728684" y="4945027"/>
                  <a:pt x="8631529" y="4883303"/>
                  <a:pt x="8492205" y="4901472"/>
                </a:cubicBezTo>
                <a:cubicBezTo>
                  <a:pt x="8352881" y="4919641"/>
                  <a:pt x="8172573" y="4891973"/>
                  <a:pt x="7920938" y="4901472"/>
                </a:cubicBezTo>
                <a:cubicBezTo>
                  <a:pt x="7669303" y="4910971"/>
                  <a:pt x="7698049" y="4868851"/>
                  <a:pt x="7578177" y="4901472"/>
                </a:cubicBezTo>
                <a:cubicBezTo>
                  <a:pt x="7458305" y="4934093"/>
                  <a:pt x="7303381" y="4879902"/>
                  <a:pt x="7121163" y="4901472"/>
                </a:cubicBezTo>
                <a:cubicBezTo>
                  <a:pt x="6938945" y="4923042"/>
                  <a:pt x="6944749" y="4863326"/>
                  <a:pt x="6778403" y="4901472"/>
                </a:cubicBezTo>
                <a:cubicBezTo>
                  <a:pt x="6612057" y="4939618"/>
                  <a:pt x="6460782" y="4894844"/>
                  <a:pt x="6321389" y="4901472"/>
                </a:cubicBezTo>
                <a:cubicBezTo>
                  <a:pt x="6181996" y="4908100"/>
                  <a:pt x="5992209" y="4859898"/>
                  <a:pt x="5864375" y="4901472"/>
                </a:cubicBezTo>
                <a:cubicBezTo>
                  <a:pt x="5736541" y="4943046"/>
                  <a:pt x="5245347" y="4819102"/>
                  <a:pt x="5064601" y="4901472"/>
                </a:cubicBezTo>
                <a:cubicBezTo>
                  <a:pt x="4883855" y="4983842"/>
                  <a:pt x="4777401" y="4892733"/>
                  <a:pt x="4493333" y="4901472"/>
                </a:cubicBezTo>
                <a:cubicBezTo>
                  <a:pt x="4209265" y="4910211"/>
                  <a:pt x="3956919" y="4867070"/>
                  <a:pt x="3693559" y="4901472"/>
                </a:cubicBezTo>
                <a:cubicBezTo>
                  <a:pt x="3430199" y="4935874"/>
                  <a:pt x="3262643" y="4843590"/>
                  <a:pt x="3122291" y="4901472"/>
                </a:cubicBezTo>
                <a:cubicBezTo>
                  <a:pt x="2981939" y="4959354"/>
                  <a:pt x="2935837" y="4871384"/>
                  <a:pt x="2779531" y="4901472"/>
                </a:cubicBezTo>
                <a:cubicBezTo>
                  <a:pt x="2623225" y="4931560"/>
                  <a:pt x="2316127" y="4879724"/>
                  <a:pt x="1979757" y="4901472"/>
                </a:cubicBezTo>
                <a:cubicBezTo>
                  <a:pt x="1643387" y="4923220"/>
                  <a:pt x="1345150" y="4850178"/>
                  <a:pt x="1179982" y="4901472"/>
                </a:cubicBezTo>
                <a:cubicBezTo>
                  <a:pt x="1014815" y="4952766"/>
                  <a:pt x="513881" y="4839845"/>
                  <a:pt x="151701" y="4901472"/>
                </a:cubicBezTo>
                <a:cubicBezTo>
                  <a:pt x="59734" y="4886529"/>
                  <a:pt x="17305" y="4834735"/>
                  <a:pt x="0" y="4749771"/>
                </a:cubicBezTo>
                <a:cubicBezTo>
                  <a:pt x="-33981" y="4611843"/>
                  <a:pt x="22341" y="4375557"/>
                  <a:pt x="0" y="4083051"/>
                </a:cubicBezTo>
                <a:cubicBezTo>
                  <a:pt x="-22341" y="3790545"/>
                  <a:pt x="46573" y="3737580"/>
                  <a:pt x="0" y="3508292"/>
                </a:cubicBezTo>
                <a:cubicBezTo>
                  <a:pt x="-46573" y="3279004"/>
                  <a:pt x="10644" y="2999672"/>
                  <a:pt x="0" y="2841572"/>
                </a:cubicBezTo>
                <a:cubicBezTo>
                  <a:pt x="-10644" y="2683472"/>
                  <a:pt x="49270" y="2551920"/>
                  <a:pt x="0" y="2266813"/>
                </a:cubicBezTo>
                <a:cubicBezTo>
                  <a:pt x="-49270" y="1981706"/>
                  <a:pt x="28895" y="2022707"/>
                  <a:pt x="0" y="1829997"/>
                </a:cubicBezTo>
                <a:cubicBezTo>
                  <a:pt x="-28895" y="1637287"/>
                  <a:pt x="40745" y="1489574"/>
                  <a:pt x="0" y="1255238"/>
                </a:cubicBezTo>
                <a:cubicBezTo>
                  <a:pt x="-40745" y="1020902"/>
                  <a:pt x="75300" y="550208"/>
                  <a:pt x="0" y="151701"/>
                </a:cubicBezTo>
                <a:close/>
              </a:path>
            </a:pathLst>
          </a:custGeom>
          <a:solidFill>
            <a:schemeClr val="bg1">
              <a:alpha val="94000"/>
            </a:schemeClr>
          </a:solidFill>
          <a:ln w="28575">
            <a:solidFill>
              <a:srgbClr val="63A537"/>
            </a:solidFill>
            <a:extLst>
              <a:ext uri="{C807C97D-BFC1-408E-A445-0C87EB9F89A2}">
                <ask:lineSketchStyleProps xmlns:ask="http://schemas.microsoft.com/office/drawing/2018/sketchyshapes" sd="3225696139">
                  <a:prstGeom prst="roundRect">
                    <a:avLst>
                      <a:gd name="adj" fmla="val 3095"/>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croll: Horizontal 8">
            <a:extLst>
              <a:ext uri="{FF2B5EF4-FFF2-40B4-BE49-F238E27FC236}">
                <a16:creationId xmlns:a16="http://schemas.microsoft.com/office/drawing/2014/main" id="{A64237E1-A757-4A44-AF60-0875F0ABFDE3}"/>
              </a:ext>
            </a:extLst>
          </p:cNvPr>
          <p:cNvSpPr/>
          <p:nvPr/>
        </p:nvSpPr>
        <p:spPr>
          <a:xfrm>
            <a:off x="4022036" y="1"/>
            <a:ext cx="4405014" cy="1167146"/>
          </a:xfrm>
          <a:prstGeom prst="horizontalScroll">
            <a:avLst/>
          </a:prstGeom>
          <a:solidFill>
            <a:srgbClr val="C2E088"/>
          </a:solidFill>
          <a:ln>
            <a:solidFill>
              <a:srgbClr val="63A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36878" y="311725"/>
            <a:ext cx="410101" cy="384734"/>
          </a:xfrm>
          <a:prstGeom prst="rect">
            <a:avLst/>
          </a:prstGeom>
        </p:spPr>
      </p:pic>
      <p:sp>
        <p:nvSpPr>
          <p:cNvPr id="31" name="TextBox 5">
            <a:extLst>
              <a:ext uri="{FF2B5EF4-FFF2-40B4-BE49-F238E27FC236}">
                <a16:creationId xmlns:a16="http://schemas.microsoft.com/office/drawing/2014/main" id="{0AC3195C-DFC5-FA22-105B-FBFBAA06220B}"/>
              </a:ext>
            </a:extLst>
          </p:cNvPr>
          <p:cNvSpPr txBox="1"/>
          <p:nvPr/>
        </p:nvSpPr>
        <p:spPr>
          <a:xfrm>
            <a:off x="9813228" y="79513"/>
            <a:ext cx="1481375" cy="841834"/>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4800" b="1" dirty="0">
                <a:solidFill>
                  <a:schemeClr val="bg1"/>
                </a:solidFill>
                <a:latin typeface="Hanimation Arabic SemiBold" panose="02000703000000000000" pitchFamily="2" charset="-78"/>
                <a:cs typeface="Hanimation Arabic SemiBold" panose="02000703000000000000" pitchFamily="2" charset="-78"/>
              </a:rPr>
              <a:t>قصة</a:t>
            </a:r>
          </a:p>
        </p:txBody>
      </p:sp>
      <p:sp>
        <p:nvSpPr>
          <p:cNvPr id="2" name="TextBox 1">
            <a:extLst>
              <a:ext uri="{FF2B5EF4-FFF2-40B4-BE49-F238E27FC236}">
                <a16:creationId xmlns:a16="http://schemas.microsoft.com/office/drawing/2014/main" id="{BCAF5F2B-4457-4577-8EB4-CD89ED309017}"/>
              </a:ext>
            </a:extLst>
          </p:cNvPr>
          <p:cNvSpPr txBox="1"/>
          <p:nvPr/>
        </p:nvSpPr>
        <p:spPr>
          <a:xfrm>
            <a:off x="331304" y="1559073"/>
            <a:ext cx="11529392" cy="3708708"/>
          </a:xfrm>
          <a:prstGeom prst="rect">
            <a:avLst/>
          </a:prstGeom>
          <a:noFill/>
        </p:spPr>
        <p:txBody>
          <a:bodyPr wrap="square" rtlCol="1">
            <a:spAutoFit/>
          </a:bodyPr>
          <a:lstStyle/>
          <a:p>
            <a:pPr algn="just" rtl="1">
              <a:lnSpc>
                <a:spcPct val="200000"/>
              </a:lnSpc>
            </a:pPr>
            <a:r>
              <a:rPr lang="ar-SA" sz="2000" b="1" dirty="0">
                <a:solidFill>
                  <a:srgbClr val="003554"/>
                </a:solidFill>
                <a:latin typeface="RB" panose="00000500000000000000" pitchFamily="2" charset="-78"/>
                <a:cs typeface="RB" panose="00000500000000000000" pitchFamily="2" charset="-78"/>
              </a:rPr>
              <a:t>قبل إطلاق المركز التقني الجديد، ظهرت على شاشاته رسائل مشوشة وألوان غير صحيحة. </a:t>
            </a:r>
          </a:p>
          <a:p>
            <a:pPr algn="just" rtl="1">
              <a:lnSpc>
                <a:spcPct val="200000"/>
              </a:lnSpc>
            </a:pPr>
            <a:r>
              <a:rPr lang="ar-SA" sz="2000" b="1" dirty="0">
                <a:solidFill>
                  <a:srgbClr val="003554"/>
                </a:solidFill>
                <a:latin typeface="RB" panose="00000500000000000000" pitchFamily="2" charset="-78"/>
                <a:cs typeface="RB" panose="00000500000000000000" pitchFamily="2" charset="-78"/>
              </a:rPr>
              <a:t>استدعى علي المساعد الرقمي «نبراس»، فطلب منه تتبع لغة الجهاز من أساسها. </a:t>
            </a:r>
          </a:p>
          <a:p>
            <a:pPr algn="just" rtl="1">
              <a:lnSpc>
                <a:spcPct val="200000"/>
              </a:lnSpc>
            </a:pPr>
            <a:r>
              <a:rPr lang="ar-SA" sz="2000" b="1" dirty="0">
                <a:solidFill>
                  <a:srgbClr val="003554"/>
                </a:solidFill>
                <a:latin typeface="RB" panose="00000500000000000000" pitchFamily="2" charset="-78"/>
                <a:cs typeface="RB" panose="00000500000000000000" pitchFamily="2" charset="-78"/>
              </a:rPr>
              <a:t>حوّل علي الأعداد بين النظامين العشري والثنائي، ثم قارنها بالنظام الستة عشري لتقصير السلاسل الطويلة. </a:t>
            </a:r>
          </a:p>
          <a:p>
            <a:pPr algn="just" rtl="1">
              <a:lnSpc>
                <a:spcPct val="200000"/>
              </a:lnSpc>
            </a:pPr>
            <a:r>
              <a:rPr lang="ar-SA" sz="2000" b="1" dirty="0">
                <a:solidFill>
                  <a:srgbClr val="003554"/>
                </a:solidFill>
                <a:latin typeface="RB" panose="00000500000000000000" pitchFamily="2" charset="-78"/>
                <a:cs typeface="RB" panose="00000500000000000000" pitchFamily="2" charset="-78"/>
              </a:rPr>
              <a:t>راجع ترميز </a:t>
            </a:r>
            <a:r>
              <a:rPr lang="en-US" sz="2000" b="1" dirty="0">
                <a:solidFill>
                  <a:srgbClr val="003554"/>
                </a:solidFill>
                <a:latin typeface="RB" panose="00000500000000000000" pitchFamily="2" charset="-78"/>
                <a:cs typeface="RB" panose="00000500000000000000" pitchFamily="2" charset="-78"/>
              </a:rPr>
              <a:t>ASCII </a:t>
            </a:r>
            <a:r>
              <a:rPr lang="ar-SA" sz="2000" b="1" dirty="0">
                <a:solidFill>
                  <a:srgbClr val="003554"/>
                </a:solidFill>
                <a:latin typeface="RB" panose="00000500000000000000" pitchFamily="2" charset="-78"/>
                <a:cs typeface="RB" panose="00000500000000000000" pitchFamily="2" charset="-78"/>
              </a:rPr>
              <a:t>للنصوص وقيم </a:t>
            </a:r>
            <a:r>
              <a:rPr lang="en-US" sz="2000" b="1" dirty="0">
                <a:solidFill>
                  <a:srgbClr val="003554"/>
                </a:solidFill>
                <a:latin typeface="RB" panose="00000500000000000000" pitchFamily="2" charset="-78"/>
                <a:cs typeface="RB" panose="00000500000000000000" pitchFamily="2" charset="-78"/>
              </a:rPr>
              <a:t>RGB </a:t>
            </a:r>
            <a:r>
              <a:rPr lang="ar-SA" sz="2000" b="1" dirty="0">
                <a:solidFill>
                  <a:srgbClr val="003554"/>
                </a:solidFill>
                <a:latin typeface="RB" panose="00000500000000000000" pitchFamily="2" charset="-78"/>
                <a:cs typeface="RB" panose="00000500000000000000" pitchFamily="2" charset="-78"/>
              </a:rPr>
              <a:t>للصور، فاكتشف أن بوابة منطقية معطلة كانت تعكس الإشارات. </a:t>
            </a:r>
          </a:p>
          <a:p>
            <a:pPr algn="just" rtl="1">
              <a:lnSpc>
                <a:spcPct val="200000"/>
              </a:lnSpc>
            </a:pPr>
            <a:r>
              <a:rPr lang="ar-SA" sz="2000" b="1" dirty="0">
                <a:solidFill>
                  <a:srgbClr val="003554"/>
                </a:solidFill>
                <a:latin typeface="RB" panose="00000500000000000000" pitchFamily="2" charset="-78"/>
                <a:cs typeface="RB" panose="00000500000000000000" pitchFamily="2" charset="-78"/>
              </a:rPr>
              <a:t>استخدم جداول الحقيقة لاختبار بوابات </a:t>
            </a:r>
            <a:r>
              <a:rPr lang="en-US" sz="2000" b="1" dirty="0">
                <a:solidFill>
                  <a:srgbClr val="003554"/>
                </a:solidFill>
                <a:latin typeface="RB" panose="00000500000000000000" pitchFamily="2" charset="-78"/>
                <a:cs typeface="RB" panose="00000500000000000000" pitchFamily="2" charset="-78"/>
              </a:rPr>
              <a:t>AND </a:t>
            </a:r>
            <a:r>
              <a:rPr lang="ar-SA" sz="2000" b="1" dirty="0">
                <a:solidFill>
                  <a:srgbClr val="003554"/>
                </a:solidFill>
                <a:latin typeface="RB" panose="00000500000000000000" pitchFamily="2" charset="-78"/>
                <a:cs typeface="RB" panose="00000500000000000000" pitchFamily="2" charset="-78"/>
              </a:rPr>
              <a:t>و</a:t>
            </a:r>
            <a:r>
              <a:rPr lang="en-US" sz="2000" b="1" dirty="0">
                <a:solidFill>
                  <a:srgbClr val="003554"/>
                </a:solidFill>
                <a:latin typeface="RB" panose="00000500000000000000" pitchFamily="2" charset="-78"/>
                <a:cs typeface="RB" panose="00000500000000000000" pitchFamily="2" charset="-78"/>
              </a:rPr>
              <a:t>OR </a:t>
            </a:r>
            <a:r>
              <a:rPr lang="ar-SA" sz="2000" b="1" dirty="0">
                <a:solidFill>
                  <a:srgbClr val="003554"/>
                </a:solidFill>
                <a:latin typeface="RB" panose="00000500000000000000" pitchFamily="2" charset="-78"/>
                <a:cs typeface="RB" panose="00000500000000000000" pitchFamily="2" charset="-78"/>
              </a:rPr>
              <a:t>و</a:t>
            </a:r>
            <a:r>
              <a:rPr lang="en-US" sz="2000" b="1" dirty="0">
                <a:solidFill>
                  <a:srgbClr val="003554"/>
                </a:solidFill>
                <a:latin typeface="RB" panose="00000500000000000000" pitchFamily="2" charset="-78"/>
                <a:cs typeface="RB" panose="00000500000000000000" pitchFamily="2" charset="-78"/>
              </a:rPr>
              <a:t>NOT </a:t>
            </a:r>
            <a:r>
              <a:rPr lang="ar-SA" sz="2000" b="1" dirty="0">
                <a:solidFill>
                  <a:srgbClr val="003554"/>
                </a:solidFill>
                <a:latin typeface="RB" panose="00000500000000000000" pitchFamily="2" charset="-78"/>
                <a:cs typeface="RB" panose="00000500000000000000" pitchFamily="2" charset="-78"/>
              </a:rPr>
              <a:t>و</a:t>
            </a:r>
            <a:r>
              <a:rPr lang="en-US" sz="2000" b="1" dirty="0">
                <a:solidFill>
                  <a:srgbClr val="003554"/>
                </a:solidFill>
                <a:latin typeface="RB" panose="00000500000000000000" pitchFamily="2" charset="-78"/>
                <a:cs typeface="RB" panose="00000500000000000000" pitchFamily="2" charset="-78"/>
              </a:rPr>
              <a:t>XOR، </a:t>
            </a:r>
            <a:r>
              <a:rPr lang="ar-SA" sz="2000" b="1" dirty="0">
                <a:solidFill>
                  <a:srgbClr val="003554"/>
                </a:solidFill>
                <a:latin typeface="RB" panose="00000500000000000000" pitchFamily="2" charset="-78"/>
                <a:cs typeface="RB" panose="00000500000000000000" pitchFamily="2" charset="-78"/>
              </a:rPr>
              <a:t>ثم أعاد ضبط الدارة.</a:t>
            </a:r>
          </a:p>
          <a:p>
            <a:pPr algn="just" rtl="1">
              <a:lnSpc>
                <a:spcPct val="200000"/>
              </a:lnSpc>
            </a:pPr>
            <a:r>
              <a:rPr lang="ar-SA" sz="2000" b="1" dirty="0">
                <a:solidFill>
                  <a:srgbClr val="003554"/>
                </a:solidFill>
                <a:latin typeface="RB" panose="00000500000000000000" pitchFamily="2" charset="-78"/>
                <a:cs typeface="RB" panose="00000500000000000000" pitchFamily="2" charset="-78"/>
              </a:rPr>
              <a:t>عادت الرسائل والألوان صحيحة، لكن التعليمات توقفت فجأة داخل المعالج قبل تنفيذها.</a:t>
            </a:r>
          </a:p>
        </p:txBody>
      </p:sp>
      <p:sp>
        <p:nvSpPr>
          <p:cNvPr id="16" name="TextBox 15">
            <a:extLst>
              <a:ext uri="{FF2B5EF4-FFF2-40B4-BE49-F238E27FC236}">
                <a16:creationId xmlns:a16="http://schemas.microsoft.com/office/drawing/2014/main" id="{FC6201E1-ECD2-4C14-A317-639E401C53CE}"/>
              </a:ext>
            </a:extLst>
          </p:cNvPr>
          <p:cNvSpPr txBox="1"/>
          <p:nvPr/>
        </p:nvSpPr>
        <p:spPr>
          <a:xfrm>
            <a:off x="4056841" y="343334"/>
            <a:ext cx="4434508" cy="473206"/>
          </a:xfrm>
          <a:prstGeom prst="rect">
            <a:avLst/>
          </a:prstGeom>
          <a:noFill/>
          <a:effectLst>
            <a:glow rad="266700">
              <a:schemeClr val="accent4">
                <a:satMod val="175000"/>
                <a:alpha val="40000"/>
              </a:schemeClr>
            </a:glow>
            <a:outerShdw blurRad="76200" dist="114300" dir="2700000" algn="tl" rotWithShape="0">
              <a:schemeClr val="bg2">
                <a:alpha val="40000"/>
              </a:schemeClr>
            </a:outerShdw>
          </a:effectLst>
        </p:spPr>
        <p:txBody>
          <a:bodyPr wrap="square">
            <a:spAutoFit/>
          </a:bodyPr>
          <a:lstStyle/>
          <a:p>
            <a:pPr algn="ctr" rtl="1">
              <a:lnSpc>
                <a:spcPct val="150000"/>
              </a:lnSpc>
              <a:spcAft>
                <a:spcPts val="800"/>
              </a:spcAft>
            </a:pPr>
            <a:r>
              <a:rPr lang="ar-SA" b="1" dirty="0">
                <a:ln w="6600">
                  <a:solidFill>
                    <a:schemeClr val="accent2"/>
                  </a:solidFill>
                  <a:prstDash val="solid"/>
                </a:ln>
                <a:solidFill>
                  <a:srgbClr val="043C86"/>
                </a:solidFill>
                <a:effectLst>
                  <a:outerShdw dist="38100" dir="2700000" algn="tl" rotWithShape="0">
                    <a:schemeClr val="accent2"/>
                  </a:outerShdw>
                </a:effectLst>
                <a:latin typeface="DG 3asomy" panose="00000800000000000000" pitchFamily="2" charset="-78"/>
                <a:cs typeface="DG 3asomy" panose="00000800000000000000" pitchFamily="2" charset="-78"/>
              </a:rPr>
              <a:t>علي والشفرة التي شوّهت الشاشات</a:t>
            </a:r>
            <a:endParaRPr lang="en-US" b="1" dirty="0">
              <a:ln w="6600">
                <a:solidFill>
                  <a:schemeClr val="accent2"/>
                </a:solidFill>
                <a:prstDash val="solid"/>
              </a:ln>
              <a:solidFill>
                <a:srgbClr val="043C86"/>
              </a:solidFill>
              <a:effectLst>
                <a:outerShdw dist="38100" dir="2700000" algn="tl" rotWithShape="0">
                  <a:schemeClr val="accent2"/>
                </a:outerShdw>
              </a:effectLst>
              <a:latin typeface="DG 3asomy" panose="00000800000000000000" pitchFamily="2" charset="-78"/>
              <a:cs typeface="DG 3asomy" panose="00000800000000000000" pitchFamily="2" charset="-78"/>
            </a:endParaRPr>
          </a:p>
        </p:txBody>
      </p:sp>
      <p:pic>
        <p:nvPicPr>
          <p:cNvPr id="12" name="Picture 11">
            <a:extLst>
              <a:ext uri="{FF2B5EF4-FFF2-40B4-BE49-F238E27FC236}">
                <a16:creationId xmlns:a16="http://schemas.microsoft.com/office/drawing/2014/main" id="{7F1AEECD-8236-40FB-94F2-5988E8F551AB}"/>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7513" y="254073"/>
            <a:ext cx="949700" cy="707886"/>
          </a:xfrm>
          <a:prstGeom prst="rect">
            <a:avLst/>
          </a:prstGeom>
        </p:spPr>
      </p:pic>
    </p:spTree>
    <p:extLst>
      <p:ext uri="{BB962C8B-B14F-4D97-AF65-F5344CB8AC3E}">
        <p14:creationId xmlns:p14="http://schemas.microsoft.com/office/powerpoint/2010/main" val="515015376"/>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1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4732C2-9B08-4284-95BD-4A79EA94475F}"/>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10" name="Rectangle: Rounded Corners 9">
            <a:extLst>
              <a:ext uri="{FF2B5EF4-FFF2-40B4-BE49-F238E27FC236}">
                <a16:creationId xmlns:a16="http://schemas.microsoft.com/office/drawing/2014/main" id="{93E783B9-3740-42D8-8923-D70D8AA2C6F0}"/>
              </a:ext>
            </a:extLst>
          </p:cNvPr>
          <p:cNvSpPr/>
          <p:nvPr/>
        </p:nvSpPr>
        <p:spPr>
          <a:xfrm>
            <a:off x="231625" y="936620"/>
            <a:ext cx="11728750" cy="5578045"/>
          </a:xfrm>
          <a:custGeom>
            <a:avLst/>
            <a:gdLst>
              <a:gd name="connsiteX0" fmla="*/ 0 w 11728750"/>
              <a:gd name="connsiteY0" fmla="*/ 172640 h 5578045"/>
              <a:gd name="connsiteX1" fmla="*/ 172640 w 11728750"/>
              <a:gd name="connsiteY1" fmla="*/ 0 h 5578045"/>
              <a:gd name="connsiteX2" fmla="*/ 430266 w 11728750"/>
              <a:gd name="connsiteY2" fmla="*/ 0 h 5578045"/>
              <a:gd name="connsiteX3" fmla="*/ 801727 w 11728750"/>
              <a:gd name="connsiteY3" fmla="*/ 0 h 5578045"/>
              <a:gd name="connsiteX4" fmla="*/ 1514691 w 11728750"/>
              <a:gd name="connsiteY4" fmla="*/ 0 h 5578045"/>
              <a:gd name="connsiteX5" fmla="*/ 1886152 w 11728750"/>
              <a:gd name="connsiteY5" fmla="*/ 0 h 5578045"/>
              <a:gd name="connsiteX6" fmla="*/ 2712951 w 11728750"/>
              <a:gd name="connsiteY6" fmla="*/ 0 h 5578045"/>
              <a:gd name="connsiteX7" fmla="*/ 2970577 w 11728750"/>
              <a:gd name="connsiteY7" fmla="*/ 0 h 5578045"/>
              <a:gd name="connsiteX8" fmla="*/ 3683542 w 11728750"/>
              <a:gd name="connsiteY8" fmla="*/ 0 h 5578045"/>
              <a:gd name="connsiteX9" fmla="*/ 4510341 w 11728750"/>
              <a:gd name="connsiteY9" fmla="*/ 0 h 5578045"/>
              <a:gd name="connsiteX10" fmla="*/ 4767967 w 11728750"/>
              <a:gd name="connsiteY10" fmla="*/ 0 h 5578045"/>
              <a:gd name="connsiteX11" fmla="*/ 5594767 w 11728750"/>
              <a:gd name="connsiteY11" fmla="*/ 0 h 5578045"/>
              <a:gd name="connsiteX12" fmla="*/ 6193897 w 11728750"/>
              <a:gd name="connsiteY12" fmla="*/ 0 h 5578045"/>
              <a:gd name="connsiteX13" fmla="*/ 6793026 w 11728750"/>
              <a:gd name="connsiteY13" fmla="*/ 0 h 5578045"/>
              <a:gd name="connsiteX14" fmla="*/ 7392156 w 11728750"/>
              <a:gd name="connsiteY14" fmla="*/ 0 h 5578045"/>
              <a:gd name="connsiteX15" fmla="*/ 7991286 w 11728750"/>
              <a:gd name="connsiteY15" fmla="*/ 0 h 5578045"/>
              <a:gd name="connsiteX16" fmla="*/ 8476582 w 11728750"/>
              <a:gd name="connsiteY16" fmla="*/ 0 h 5578045"/>
              <a:gd name="connsiteX17" fmla="*/ 9075712 w 11728750"/>
              <a:gd name="connsiteY17" fmla="*/ 0 h 5578045"/>
              <a:gd name="connsiteX18" fmla="*/ 9333338 w 11728750"/>
              <a:gd name="connsiteY18" fmla="*/ 0 h 5578045"/>
              <a:gd name="connsiteX19" fmla="*/ 9704798 w 11728750"/>
              <a:gd name="connsiteY19" fmla="*/ 0 h 5578045"/>
              <a:gd name="connsiteX20" fmla="*/ 10076259 w 11728750"/>
              <a:gd name="connsiteY20" fmla="*/ 0 h 5578045"/>
              <a:gd name="connsiteX21" fmla="*/ 10675389 w 11728750"/>
              <a:gd name="connsiteY21" fmla="*/ 0 h 5578045"/>
              <a:gd name="connsiteX22" fmla="*/ 11556110 w 11728750"/>
              <a:gd name="connsiteY22" fmla="*/ 0 h 5578045"/>
              <a:gd name="connsiteX23" fmla="*/ 11728750 w 11728750"/>
              <a:gd name="connsiteY23" fmla="*/ 172640 h 5578045"/>
              <a:gd name="connsiteX24" fmla="*/ 11728750 w 11728750"/>
              <a:gd name="connsiteY24" fmla="*/ 597075 h 5578045"/>
              <a:gd name="connsiteX25" fmla="*/ 11728750 w 11728750"/>
              <a:gd name="connsiteY25" fmla="*/ 1283149 h 5578045"/>
              <a:gd name="connsiteX26" fmla="*/ 11728750 w 11728750"/>
              <a:gd name="connsiteY26" fmla="*/ 1969223 h 5578045"/>
              <a:gd name="connsiteX27" fmla="*/ 11728750 w 11728750"/>
              <a:gd name="connsiteY27" fmla="*/ 2393658 h 5578045"/>
              <a:gd name="connsiteX28" fmla="*/ 11728750 w 11728750"/>
              <a:gd name="connsiteY28" fmla="*/ 2975076 h 5578045"/>
              <a:gd name="connsiteX29" fmla="*/ 11728750 w 11728750"/>
              <a:gd name="connsiteY29" fmla="*/ 3504167 h 5578045"/>
              <a:gd name="connsiteX30" fmla="*/ 11728750 w 11728750"/>
              <a:gd name="connsiteY30" fmla="*/ 3980930 h 5578045"/>
              <a:gd name="connsiteX31" fmla="*/ 11728750 w 11728750"/>
              <a:gd name="connsiteY31" fmla="*/ 4510021 h 5578045"/>
              <a:gd name="connsiteX32" fmla="*/ 11728750 w 11728750"/>
              <a:gd name="connsiteY32" fmla="*/ 5405405 h 5578045"/>
              <a:gd name="connsiteX33" fmla="*/ 11556110 w 11728750"/>
              <a:gd name="connsiteY33" fmla="*/ 5578045 h 5578045"/>
              <a:gd name="connsiteX34" fmla="*/ 10729311 w 11728750"/>
              <a:gd name="connsiteY34" fmla="*/ 5578045 h 5578045"/>
              <a:gd name="connsiteX35" fmla="*/ 9902511 w 11728750"/>
              <a:gd name="connsiteY35" fmla="*/ 5578045 h 5578045"/>
              <a:gd name="connsiteX36" fmla="*/ 9075712 w 11728750"/>
              <a:gd name="connsiteY36" fmla="*/ 5578045 h 5578045"/>
              <a:gd name="connsiteX37" fmla="*/ 8362747 w 11728750"/>
              <a:gd name="connsiteY37" fmla="*/ 5578045 h 5578045"/>
              <a:gd name="connsiteX38" fmla="*/ 7535948 w 11728750"/>
              <a:gd name="connsiteY38" fmla="*/ 5578045 h 5578045"/>
              <a:gd name="connsiteX39" fmla="*/ 7164487 w 11728750"/>
              <a:gd name="connsiteY39" fmla="*/ 5578045 h 5578045"/>
              <a:gd name="connsiteX40" fmla="*/ 6679192 w 11728750"/>
              <a:gd name="connsiteY40" fmla="*/ 5578045 h 5578045"/>
              <a:gd name="connsiteX41" fmla="*/ 5966227 w 11728750"/>
              <a:gd name="connsiteY41" fmla="*/ 5578045 h 5578045"/>
              <a:gd name="connsiteX42" fmla="*/ 5594767 w 11728750"/>
              <a:gd name="connsiteY42" fmla="*/ 5578045 h 5578045"/>
              <a:gd name="connsiteX43" fmla="*/ 4881802 w 11728750"/>
              <a:gd name="connsiteY43" fmla="*/ 5578045 h 5578045"/>
              <a:gd name="connsiteX44" fmla="*/ 4624176 w 11728750"/>
              <a:gd name="connsiteY44" fmla="*/ 5578045 h 5578045"/>
              <a:gd name="connsiteX45" fmla="*/ 4366550 w 11728750"/>
              <a:gd name="connsiteY45" fmla="*/ 5578045 h 5578045"/>
              <a:gd name="connsiteX46" fmla="*/ 3653585 w 11728750"/>
              <a:gd name="connsiteY46" fmla="*/ 5578045 h 5578045"/>
              <a:gd name="connsiteX47" fmla="*/ 3395959 w 11728750"/>
              <a:gd name="connsiteY47" fmla="*/ 5578045 h 5578045"/>
              <a:gd name="connsiteX48" fmla="*/ 3138334 w 11728750"/>
              <a:gd name="connsiteY48" fmla="*/ 5578045 h 5578045"/>
              <a:gd name="connsiteX49" fmla="*/ 2539204 w 11728750"/>
              <a:gd name="connsiteY49" fmla="*/ 5578045 h 5578045"/>
              <a:gd name="connsiteX50" fmla="*/ 2281578 w 11728750"/>
              <a:gd name="connsiteY50" fmla="*/ 5578045 h 5578045"/>
              <a:gd name="connsiteX51" fmla="*/ 2023952 w 11728750"/>
              <a:gd name="connsiteY51" fmla="*/ 5578045 h 5578045"/>
              <a:gd name="connsiteX52" fmla="*/ 1424822 w 11728750"/>
              <a:gd name="connsiteY52" fmla="*/ 5578045 h 5578045"/>
              <a:gd name="connsiteX53" fmla="*/ 939526 w 11728750"/>
              <a:gd name="connsiteY53" fmla="*/ 5578045 h 5578045"/>
              <a:gd name="connsiteX54" fmla="*/ 172640 w 11728750"/>
              <a:gd name="connsiteY54" fmla="*/ 5578045 h 5578045"/>
              <a:gd name="connsiteX55" fmla="*/ 0 w 11728750"/>
              <a:gd name="connsiteY55" fmla="*/ 5405405 h 5578045"/>
              <a:gd name="connsiteX56" fmla="*/ 0 w 11728750"/>
              <a:gd name="connsiteY56" fmla="*/ 4823987 h 5578045"/>
              <a:gd name="connsiteX57" fmla="*/ 0 w 11728750"/>
              <a:gd name="connsiteY57" fmla="*/ 4347224 h 5578045"/>
              <a:gd name="connsiteX58" fmla="*/ 0 w 11728750"/>
              <a:gd name="connsiteY58" fmla="*/ 3870461 h 5578045"/>
              <a:gd name="connsiteX59" fmla="*/ 0 w 11728750"/>
              <a:gd name="connsiteY59" fmla="*/ 3236715 h 5578045"/>
              <a:gd name="connsiteX60" fmla="*/ 0 w 11728750"/>
              <a:gd name="connsiteY60" fmla="*/ 2602969 h 5578045"/>
              <a:gd name="connsiteX61" fmla="*/ 0 w 11728750"/>
              <a:gd name="connsiteY61" fmla="*/ 2126206 h 5578045"/>
              <a:gd name="connsiteX62" fmla="*/ 0 w 11728750"/>
              <a:gd name="connsiteY62" fmla="*/ 1544787 h 5578045"/>
              <a:gd name="connsiteX63" fmla="*/ 0 w 11728750"/>
              <a:gd name="connsiteY63" fmla="*/ 1015697 h 5578045"/>
              <a:gd name="connsiteX64" fmla="*/ 0 w 11728750"/>
              <a:gd name="connsiteY64" fmla="*/ 172640 h 5578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11728750" h="5578045" fill="none" extrusionOk="0">
                <a:moveTo>
                  <a:pt x="0" y="172640"/>
                </a:moveTo>
                <a:cubicBezTo>
                  <a:pt x="22713" y="82696"/>
                  <a:pt x="75847" y="1753"/>
                  <a:pt x="172640" y="0"/>
                </a:cubicBezTo>
                <a:cubicBezTo>
                  <a:pt x="281813" y="-6685"/>
                  <a:pt x="351296" y="11438"/>
                  <a:pt x="430266" y="0"/>
                </a:cubicBezTo>
                <a:cubicBezTo>
                  <a:pt x="509236" y="-11438"/>
                  <a:pt x="676744" y="3862"/>
                  <a:pt x="801727" y="0"/>
                </a:cubicBezTo>
                <a:cubicBezTo>
                  <a:pt x="926710" y="-3862"/>
                  <a:pt x="1290977" y="42557"/>
                  <a:pt x="1514691" y="0"/>
                </a:cubicBezTo>
                <a:cubicBezTo>
                  <a:pt x="1738405" y="-42557"/>
                  <a:pt x="1758769" y="28748"/>
                  <a:pt x="1886152" y="0"/>
                </a:cubicBezTo>
                <a:cubicBezTo>
                  <a:pt x="2013535" y="-28748"/>
                  <a:pt x="2531183" y="95482"/>
                  <a:pt x="2712951" y="0"/>
                </a:cubicBezTo>
                <a:cubicBezTo>
                  <a:pt x="2894719" y="-95482"/>
                  <a:pt x="2900824" y="26855"/>
                  <a:pt x="2970577" y="0"/>
                </a:cubicBezTo>
                <a:cubicBezTo>
                  <a:pt x="3040330" y="-26855"/>
                  <a:pt x="3473698" y="29575"/>
                  <a:pt x="3683542" y="0"/>
                </a:cubicBezTo>
                <a:cubicBezTo>
                  <a:pt x="3893387" y="-29575"/>
                  <a:pt x="4127148" y="14914"/>
                  <a:pt x="4510341" y="0"/>
                </a:cubicBezTo>
                <a:cubicBezTo>
                  <a:pt x="4893534" y="-14914"/>
                  <a:pt x="4657932" y="5699"/>
                  <a:pt x="4767967" y="0"/>
                </a:cubicBezTo>
                <a:cubicBezTo>
                  <a:pt x="4878002" y="-5699"/>
                  <a:pt x="5317753" y="13940"/>
                  <a:pt x="5594767" y="0"/>
                </a:cubicBezTo>
                <a:cubicBezTo>
                  <a:pt x="5871781" y="-13940"/>
                  <a:pt x="6055585" y="39246"/>
                  <a:pt x="6193897" y="0"/>
                </a:cubicBezTo>
                <a:cubicBezTo>
                  <a:pt x="6332209" y="-39246"/>
                  <a:pt x="6498863" y="45182"/>
                  <a:pt x="6793026" y="0"/>
                </a:cubicBezTo>
                <a:cubicBezTo>
                  <a:pt x="7087189" y="-45182"/>
                  <a:pt x="7133604" y="10745"/>
                  <a:pt x="7392156" y="0"/>
                </a:cubicBezTo>
                <a:cubicBezTo>
                  <a:pt x="7650708" y="-10745"/>
                  <a:pt x="7851085" y="27107"/>
                  <a:pt x="7991286" y="0"/>
                </a:cubicBezTo>
                <a:cubicBezTo>
                  <a:pt x="8131487" y="-27107"/>
                  <a:pt x="8266717" y="38177"/>
                  <a:pt x="8476582" y="0"/>
                </a:cubicBezTo>
                <a:cubicBezTo>
                  <a:pt x="8686447" y="-38177"/>
                  <a:pt x="8907730" y="5483"/>
                  <a:pt x="9075712" y="0"/>
                </a:cubicBezTo>
                <a:cubicBezTo>
                  <a:pt x="9243694" y="-5483"/>
                  <a:pt x="9228543" y="12639"/>
                  <a:pt x="9333338" y="0"/>
                </a:cubicBezTo>
                <a:cubicBezTo>
                  <a:pt x="9438133" y="-12639"/>
                  <a:pt x="9554333" y="38653"/>
                  <a:pt x="9704798" y="0"/>
                </a:cubicBezTo>
                <a:cubicBezTo>
                  <a:pt x="9855263" y="-38653"/>
                  <a:pt x="9945789" y="21557"/>
                  <a:pt x="10076259" y="0"/>
                </a:cubicBezTo>
                <a:cubicBezTo>
                  <a:pt x="10206729" y="-21557"/>
                  <a:pt x="10550149" y="68954"/>
                  <a:pt x="10675389" y="0"/>
                </a:cubicBezTo>
                <a:cubicBezTo>
                  <a:pt x="10800629" y="-68954"/>
                  <a:pt x="11175365" y="54082"/>
                  <a:pt x="11556110" y="0"/>
                </a:cubicBezTo>
                <a:cubicBezTo>
                  <a:pt x="11643339" y="6574"/>
                  <a:pt x="11752764" y="69534"/>
                  <a:pt x="11728750" y="172640"/>
                </a:cubicBezTo>
                <a:cubicBezTo>
                  <a:pt x="11739551" y="299725"/>
                  <a:pt x="11678352" y="482713"/>
                  <a:pt x="11728750" y="597075"/>
                </a:cubicBezTo>
                <a:cubicBezTo>
                  <a:pt x="11779148" y="711438"/>
                  <a:pt x="11683779" y="1041009"/>
                  <a:pt x="11728750" y="1283149"/>
                </a:cubicBezTo>
                <a:cubicBezTo>
                  <a:pt x="11773721" y="1525289"/>
                  <a:pt x="11717616" y="1772708"/>
                  <a:pt x="11728750" y="1969223"/>
                </a:cubicBezTo>
                <a:cubicBezTo>
                  <a:pt x="11739884" y="2165738"/>
                  <a:pt x="11707024" y="2292948"/>
                  <a:pt x="11728750" y="2393658"/>
                </a:cubicBezTo>
                <a:cubicBezTo>
                  <a:pt x="11750476" y="2494368"/>
                  <a:pt x="11709486" y="2792556"/>
                  <a:pt x="11728750" y="2975076"/>
                </a:cubicBezTo>
                <a:cubicBezTo>
                  <a:pt x="11748014" y="3157596"/>
                  <a:pt x="11682125" y="3367451"/>
                  <a:pt x="11728750" y="3504167"/>
                </a:cubicBezTo>
                <a:cubicBezTo>
                  <a:pt x="11775375" y="3640883"/>
                  <a:pt x="11705993" y="3813183"/>
                  <a:pt x="11728750" y="3980930"/>
                </a:cubicBezTo>
                <a:cubicBezTo>
                  <a:pt x="11751507" y="4148677"/>
                  <a:pt x="11711795" y="4354150"/>
                  <a:pt x="11728750" y="4510021"/>
                </a:cubicBezTo>
                <a:cubicBezTo>
                  <a:pt x="11745705" y="4665892"/>
                  <a:pt x="11680965" y="4994098"/>
                  <a:pt x="11728750" y="5405405"/>
                </a:cubicBezTo>
                <a:cubicBezTo>
                  <a:pt x="11732673" y="5501126"/>
                  <a:pt x="11642529" y="5554021"/>
                  <a:pt x="11556110" y="5578045"/>
                </a:cubicBezTo>
                <a:cubicBezTo>
                  <a:pt x="11282975" y="5595058"/>
                  <a:pt x="10933686" y="5552804"/>
                  <a:pt x="10729311" y="5578045"/>
                </a:cubicBezTo>
                <a:cubicBezTo>
                  <a:pt x="10524936" y="5603286"/>
                  <a:pt x="10169795" y="5516707"/>
                  <a:pt x="9902511" y="5578045"/>
                </a:cubicBezTo>
                <a:cubicBezTo>
                  <a:pt x="9635227" y="5639383"/>
                  <a:pt x="9426091" y="5511951"/>
                  <a:pt x="9075712" y="5578045"/>
                </a:cubicBezTo>
                <a:cubicBezTo>
                  <a:pt x="8725333" y="5644139"/>
                  <a:pt x="8632174" y="5535161"/>
                  <a:pt x="8362747" y="5578045"/>
                </a:cubicBezTo>
                <a:cubicBezTo>
                  <a:pt x="8093320" y="5620929"/>
                  <a:pt x="7736374" y="5522175"/>
                  <a:pt x="7535948" y="5578045"/>
                </a:cubicBezTo>
                <a:cubicBezTo>
                  <a:pt x="7335522" y="5633915"/>
                  <a:pt x="7243053" y="5557460"/>
                  <a:pt x="7164487" y="5578045"/>
                </a:cubicBezTo>
                <a:cubicBezTo>
                  <a:pt x="7085921" y="5598630"/>
                  <a:pt x="6846276" y="5543462"/>
                  <a:pt x="6679192" y="5578045"/>
                </a:cubicBezTo>
                <a:cubicBezTo>
                  <a:pt x="6512109" y="5612628"/>
                  <a:pt x="6270496" y="5524684"/>
                  <a:pt x="5966227" y="5578045"/>
                </a:cubicBezTo>
                <a:cubicBezTo>
                  <a:pt x="5661959" y="5631406"/>
                  <a:pt x="5726076" y="5544240"/>
                  <a:pt x="5594767" y="5578045"/>
                </a:cubicBezTo>
                <a:cubicBezTo>
                  <a:pt x="5463458" y="5611850"/>
                  <a:pt x="5202486" y="5525301"/>
                  <a:pt x="4881802" y="5578045"/>
                </a:cubicBezTo>
                <a:cubicBezTo>
                  <a:pt x="4561118" y="5630789"/>
                  <a:pt x="4695961" y="5547322"/>
                  <a:pt x="4624176" y="5578045"/>
                </a:cubicBezTo>
                <a:cubicBezTo>
                  <a:pt x="4552391" y="5608768"/>
                  <a:pt x="4451878" y="5573517"/>
                  <a:pt x="4366550" y="5578045"/>
                </a:cubicBezTo>
                <a:cubicBezTo>
                  <a:pt x="4281222" y="5582573"/>
                  <a:pt x="3995008" y="5561018"/>
                  <a:pt x="3653585" y="5578045"/>
                </a:cubicBezTo>
                <a:cubicBezTo>
                  <a:pt x="3312163" y="5595072"/>
                  <a:pt x="3478122" y="5575095"/>
                  <a:pt x="3395959" y="5578045"/>
                </a:cubicBezTo>
                <a:cubicBezTo>
                  <a:pt x="3313796" y="5580995"/>
                  <a:pt x="3236433" y="5563483"/>
                  <a:pt x="3138334" y="5578045"/>
                </a:cubicBezTo>
                <a:cubicBezTo>
                  <a:pt x="3040235" y="5592607"/>
                  <a:pt x="2800443" y="5516597"/>
                  <a:pt x="2539204" y="5578045"/>
                </a:cubicBezTo>
                <a:cubicBezTo>
                  <a:pt x="2277965" y="5639493"/>
                  <a:pt x="2371774" y="5574868"/>
                  <a:pt x="2281578" y="5578045"/>
                </a:cubicBezTo>
                <a:cubicBezTo>
                  <a:pt x="2191382" y="5581222"/>
                  <a:pt x="2142957" y="5550164"/>
                  <a:pt x="2023952" y="5578045"/>
                </a:cubicBezTo>
                <a:cubicBezTo>
                  <a:pt x="1904947" y="5605926"/>
                  <a:pt x="1566958" y="5536616"/>
                  <a:pt x="1424822" y="5578045"/>
                </a:cubicBezTo>
                <a:cubicBezTo>
                  <a:pt x="1282686" y="5619474"/>
                  <a:pt x="1059730" y="5524068"/>
                  <a:pt x="939526" y="5578045"/>
                </a:cubicBezTo>
                <a:cubicBezTo>
                  <a:pt x="819322" y="5632022"/>
                  <a:pt x="471045" y="5567474"/>
                  <a:pt x="172640" y="5578045"/>
                </a:cubicBezTo>
                <a:cubicBezTo>
                  <a:pt x="79231" y="5598758"/>
                  <a:pt x="-3883" y="5496269"/>
                  <a:pt x="0" y="5405405"/>
                </a:cubicBezTo>
                <a:cubicBezTo>
                  <a:pt x="-56228" y="5230372"/>
                  <a:pt x="3151" y="5081186"/>
                  <a:pt x="0" y="4823987"/>
                </a:cubicBezTo>
                <a:cubicBezTo>
                  <a:pt x="-3151" y="4566788"/>
                  <a:pt x="50539" y="4506850"/>
                  <a:pt x="0" y="4347224"/>
                </a:cubicBezTo>
                <a:cubicBezTo>
                  <a:pt x="-50539" y="4187598"/>
                  <a:pt x="43905" y="4023894"/>
                  <a:pt x="0" y="3870461"/>
                </a:cubicBezTo>
                <a:cubicBezTo>
                  <a:pt x="-43905" y="3717028"/>
                  <a:pt x="34329" y="3375725"/>
                  <a:pt x="0" y="3236715"/>
                </a:cubicBezTo>
                <a:cubicBezTo>
                  <a:pt x="-34329" y="3097705"/>
                  <a:pt x="69299" y="2845566"/>
                  <a:pt x="0" y="2602969"/>
                </a:cubicBezTo>
                <a:cubicBezTo>
                  <a:pt x="-69299" y="2360372"/>
                  <a:pt x="37491" y="2260479"/>
                  <a:pt x="0" y="2126206"/>
                </a:cubicBezTo>
                <a:cubicBezTo>
                  <a:pt x="-37491" y="1991933"/>
                  <a:pt x="13851" y="1773380"/>
                  <a:pt x="0" y="1544787"/>
                </a:cubicBezTo>
                <a:cubicBezTo>
                  <a:pt x="-13851" y="1316194"/>
                  <a:pt x="35844" y="1248428"/>
                  <a:pt x="0" y="1015697"/>
                </a:cubicBezTo>
                <a:cubicBezTo>
                  <a:pt x="-35844" y="782966"/>
                  <a:pt x="99704" y="391923"/>
                  <a:pt x="0" y="172640"/>
                </a:cubicBezTo>
                <a:close/>
              </a:path>
              <a:path w="11728750" h="5578045" stroke="0" extrusionOk="0">
                <a:moveTo>
                  <a:pt x="0" y="172640"/>
                </a:moveTo>
                <a:cubicBezTo>
                  <a:pt x="-6256" y="80131"/>
                  <a:pt x="89041" y="9111"/>
                  <a:pt x="172640" y="0"/>
                </a:cubicBezTo>
                <a:cubicBezTo>
                  <a:pt x="375581" y="-2450"/>
                  <a:pt x="719291" y="51670"/>
                  <a:pt x="885605" y="0"/>
                </a:cubicBezTo>
                <a:cubicBezTo>
                  <a:pt x="1051919" y="-51670"/>
                  <a:pt x="1194876" y="12115"/>
                  <a:pt x="1370900" y="0"/>
                </a:cubicBezTo>
                <a:cubicBezTo>
                  <a:pt x="1546925" y="-12115"/>
                  <a:pt x="1626172" y="42027"/>
                  <a:pt x="1742361" y="0"/>
                </a:cubicBezTo>
                <a:cubicBezTo>
                  <a:pt x="1858550" y="-42027"/>
                  <a:pt x="1953208" y="25729"/>
                  <a:pt x="2113821" y="0"/>
                </a:cubicBezTo>
                <a:cubicBezTo>
                  <a:pt x="2274434" y="-25729"/>
                  <a:pt x="2662810" y="7572"/>
                  <a:pt x="2826786" y="0"/>
                </a:cubicBezTo>
                <a:cubicBezTo>
                  <a:pt x="2990763" y="-7572"/>
                  <a:pt x="3126002" y="28133"/>
                  <a:pt x="3312081" y="0"/>
                </a:cubicBezTo>
                <a:cubicBezTo>
                  <a:pt x="3498161" y="-28133"/>
                  <a:pt x="3450715" y="7050"/>
                  <a:pt x="3569707" y="0"/>
                </a:cubicBezTo>
                <a:cubicBezTo>
                  <a:pt x="3688699" y="-7050"/>
                  <a:pt x="3879163" y="18217"/>
                  <a:pt x="4055002" y="0"/>
                </a:cubicBezTo>
                <a:cubicBezTo>
                  <a:pt x="4230841" y="-18217"/>
                  <a:pt x="4322752" y="32171"/>
                  <a:pt x="4426463" y="0"/>
                </a:cubicBezTo>
                <a:cubicBezTo>
                  <a:pt x="4530174" y="-32171"/>
                  <a:pt x="4867261" y="64053"/>
                  <a:pt x="5139428" y="0"/>
                </a:cubicBezTo>
                <a:cubicBezTo>
                  <a:pt x="5411596" y="-64053"/>
                  <a:pt x="5311212" y="4719"/>
                  <a:pt x="5397054" y="0"/>
                </a:cubicBezTo>
                <a:cubicBezTo>
                  <a:pt x="5482896" y="-4719"/>
                  <a:pt x="5672657" y="11594"/>
                  <a:pt x="5768514" y="0"/>
                </a:cubicBezTo>
                <a:cubicBezTo>
                  <a:pt x="5864371" y="-11594"/>
                  <a:pt x="6203899" y="9825"/>
                  <a:pt x="6367644" y="0"/>
                </a:cubicBezTo>
                <a:cubicBezTo>
                  <a:pt x="6531389" y="-9825"/>
                  <a:pt x="6570439" y="24130"/>
                  <a:pt x="6625270" y="0"/>
                </a:cubicBezTo>
                <a:cubicBezTo>
                  <a:pt x="6680101" y="-24130"/>
                  <a:pt x="6816955" y="25749"/>
                  <a:pt x="6882896" y="0"/>
                </a:cubicBezTo>
                <a:cubicBezTo>
                  <a:pt x="6948837" y="-25749"/>
                  <a:pt x="7393357" y="37623"/>
                  <a:pt x="7709695" y="0"/>
                </a:cubicBezTo>
                <a:cubicBezTo>
                  <a:pt x="8026033" y="-37623"/>
                  <a:pt x="8202678" y="51992"/>
                  <a:pt x="8422660" y="0"/>
                </a:cubicBezTo>
                <a:cubicBezTo>
                  <a:pt x="8642642" y="-51992"/>
                  <a:pt x="8590411" y="15157"/>
                  <a:pt x="8680286" y="0"/>
                </a:cubicBezTo>
                <a:cubicBezTo>
                  <a:pt x="8770161" y="-15157"/>
                  <a:pt x="9160742" y="12752"/>
                  <a:pt x="9507085" y="0"/>
                </a:cubicBezTo>
                <a:cubicBezTo>
                  <a:pt x="9853428" y="-12752"/>
                  <a:pt x="9957516" y="233"/>
                  <a:pt x="10106215" y="0"/>
                </a:cubicBezTo>
                <a:cubicBezTo>
                  <a:pt x="10254914" y="-233"/>
                  <a:pt x="10536677" y="50555"/>
                  <a:pt x="10705345" y="0"/>
                </a:cubicBezTo>
                <a:cubicBezTo>
                  <a:pt x="10874013" y="-50555"/>
                  <a:pt x="11370031" y="42061"/>
                  <a:pt x="11556110" y="0"/>
                </a:cubicBezTo>
                <a:cubicBezTo>
                  <a:pt x="11655466" y="11929"/>
                  <a:pt x="11727666" y="94203"/>
                  <a:pt x="11728750" y="172640"/>
                </a:cubicBezTo>
                <a:cubicBezTo>
                  <a:pt x="11755496" y="443178"/>
                  <a:pt x="11683302" y="565181"/>
                  <a:pt x="11728750" y="754058"/>
                </a:cubicBezTo>
                <a:cubicBezTo>
                  <a:pt x="11774198" y="942935"/>
                  <a:pt x="11683104" y="1159162"/>
                  <a:pt x="11728750" y="1283149"/>
                </a:cubicBezTo>
                <a:cubicBezTo>
                  <a:pt x="11774396" y="1407136"/>
                  <a:pt x="11712622" y="1558267"/>
                  <a:pt x="11728750" y="1812240"/>
                </a:cubicBezTo>
                <a:cubicBezTo>
                  <a:pt x="11744878" y="2066213"/>
                  <a:pt x="11675651" y="2162093"/>
                  <a:pt x="11728750" y="2341330"/>
                </a:cubicBezTo>
                <a:cubicBezTo>
                  <a:pt x="11781849" y="2520567"/>
                  <a:pt x="11716725" y="2676297"/>
                  <a:pt x="11728750" y="2765766"/>
                </a:cubicBezTo>
                <a:cubicBezTo>
                  <a:pt x="11740775" y="2855235"/>
                  <a:pt x="11703515" y="3254520"/>
                  <a:pt x="11728750" y="3451839"/>
                </a:cubicBezTo>
                <a:cubicBezTo>
                  <a:pt x="11753985" y="3649158"/>
                  <a:pt x="11698141" y="3833319"/>
                  <a:pt x="11728750" y="3980930"/>
                </a:cubicBezTo>
                <a:cubicBezTo>
                  <a:pt x="11759359" y="4128541"/>
                  <a:pt x="11686081" y="4227893"/>
                  <a:pt x="11728750" y="4405365"/>
                </a:cubicBezTo>
                <a:cubicBezTo>
                  <a:pt x="11771419" y="4582838"/>
                  <a:pt x="11715374" y="5102733"/>
                  <a:pt x="11728750" y="5405405"/>
                </a:cubicBezTo>
                <a:cubicBezTo>
                  <a:pt x="11746397" y="5506370"/>
                  <a:pt x="11668406" y="5574191"/>
                  <a:pt x="11556110" y="5578045"/>
                </a:cubicBezTo>
                <a:cubicBezTo>
                  <a:pt x="11349532" y="5606176"/>
                  <a:pt x="11227250" y="5548970"/>
                  <a:pt x="11070815" y="5578045"/>
                </a:cubicBezTo>
                <a:cubicBezTo>
                  <a:pt x="10914381" y="5607120"/>
                  <a:pt x="10812189" y="5521660"/>
                  <a:pt x="10585519" y="5578045"/>
                </a:cubicBezTo>
                <a:cubicBezTo>
                  <a:pt x="10358849" y="5634430"/>
                  <a:pt x="10298179" y="5563227"/>
                  <a:pt x="10100224" y="5578045"/>
                </a:cubicBezTo>
                <a:cubicBezTo>
                  <a:pt x="9902270" y="5592863"/>
                  <a:pt x="9862097" y="5533848"/>
                  <a:pt x="9728764" y="5578045"/>
                </a:cubicBezTo>
                <a:cubicBezTo>
                  <a:pt x="9595431" y="5622242"/>
                  <a:pt x="9443437" y="5568787"/>
                  <a:pt x="9357303" y="5578045"/>
                </a:cubicBezTo>
                <a:cubicBezTo>
                  <a:pt x="9271169" y="5587303"/>
                  <a:pt x="9027961" y="5511229"/>
                  <a:pt x="8758173" y="5578045"/>
                </a:cubicBezTo>
                <a:cubicBezTo>
                  <a:pt x="8488385" y="5644861"/>
                  <a:pt x="8468053" y="5545219"/>
                  <a:pt x="8272878" y="5578045"/>
                </a:cubicBezTo>
                <a:cubicBezTo>
                  <a:pt x="8077704" y="5610871"/>
                  <a:pt x="7944640" y="5516441"/>
                  <a:pt x="7673748" y="5578045"/>
                </a:cubicBezTo>
                <a:cubicBezTo>
                  <a:pt x="7402856" y="5639649"/>
                  <a:pt x="7384516" y="5546917"/>
                  <a:pt x="7302287" y="5578045"/>
                </a:cubicBezTo>
                <a:cubicBezTo>
                  <a:pt x="7220058" y="5609173"/>
                  <a:pt x="6974446" y="5536691"/>
                  <a:pt x="6816992" y="5578045"/>
                </a:cubicBezTo>
                <a:cubicBezTo>
                  <a:pt x="6659538" y="5619399"/>
                  <a:pt x="6585590" y="5545816"/>
                  <a:pt x="6445531" y="5578045"/>
                </a:cubicBezTo>
                <a:cubicBezTo>
                  <a:pt x="6305472" y="5610274"/>
                  <a:pt x="6103225" y="5555719"/>
                  <a:pt x="5960236" y="5578045"/>
                </a:cubicBezTo>
                <a:cubicBezTo>
                  <a:pt x="5817247" y="5600371"/>
                  <a:pt x="5657168" y="5547213"/>
                  <a:pt x="5474941" y="5578045"/>
                </a:cubicBezTo>
                <a:cubicBezTo>
                  <a:pt x="5292714" y="5608877"/>
                  <a:pt x="4933058" y="5537034"/>
                  <a:pt x="4648141" y="5578045"/>
                </a:cubicBezTo>
                <a:cubicBezTo>
                  <a:pt x="4363224" y="5619056"/>
                  <a:pt x="4315308" y="5548734"/>
                  <a:pt x="4049011" y="5578045"/>
                </a:cubicBezTo>
                <a:cubicBezTo>
                  <a:pt x="3782714" y="5607356"/>
                  <a:pt x="3406983" y="5552097"/>
                  <a:pt x="3222212" y="5578045"/>
                </a:cubicBezTo>
                <a:cubicBezTo>
                  <a:pt x="3037441" y="5603993"/>
                  <a:pt x="2776212" y="5544728"/>
                  <a:pt x="2623082" y="5578045"/>
                </a:cubicBezTo>
                <a:cubicBezTo>
                  <a:pt x="2469952" y="5611362"/>
                  <a:pt x="2418426" y="5543307"/>
                  <a:pt x="2251621" y="5578045"/>
                </a:cubicBezTo>
                <a:cubicBezTo>
                  <a:pt x="2084816" y="5612783"/>
                  <a:pt x="1836949" y="5517512"/>
                  <a:pt x="1424822" y="5578045"/>
                </a:cubicBezTo>
                <a:cubicBezTo>
                  <a:pt x="1012695" y="5638578"/>
                  <a:pt x="613323" y="5430038"/>
                  <a:pt x="172640" y="5578045"/>
                </a:cubicBezTo>
                <a:cubicBezTo>
                  <a:pt x="76578" y="5555460"/>
                  <a:pt x="608" y="5525048"/>
                  <a:pt x="0" y="5405405"/>
                </a:cubicBezTo>
                <a:cubicBezTo>
                  <a:pt x="-5955" y="5197282"/>
                  <a:pt x="20290" y="5068660"/>
                  <a:pt x="0" y="4928642"/>
                </a:cubicBezTo>
                <a:cubicBezTo>
                  <a:pt x="-20290" y="4788624"/>
                  <a:pt x="29005" y="4534581"/>
                  <a:pt x="0" y="4294896"/>
                </a:cubicBezTo>
                <a:cubicBezTo>
                  <a:pt x="-29005" y="4055211"/>
                  <a:pt x="35757" y="3980765"/>
                  <a:pt x="0" y="3713478"/>
                </a:cubicBezTo>
                <a:cubicBezTo>
                  <a:pt x="-35757" y="3446191"/>
                  <a:pt x="15094" y="3210851"/>
                  <a:pt x="0" y="3027404"/>
                </a:cubicBezTo>
                <a:cubicBezTo>
                  <a:pt x="-15094" y="2843957"/>
                  <a:pt x="5908" y="2588282"/>
                  <a:pt x="0" y="2445986"/>
                </a:cubicBezTo>
                <a:cubicBezTo>
                  <a:pt x="-5908" y="2303690"/>
                  <a:pt x="49778" y="2140113"/>
                  <a:pt x="0" y="2021550"/>
                </a:cubicBezTo>
                <a:cubicBezTo>
                  <a:pt x="-49778" y="1902987"/>
                  <a:pt x="40692" y="1581636"/>
                  <a:pt x="0" y="1440132"/>
                </a:cubicBezTo>
                <a:cubicBezTo>
                  <a:pt x="-40692" y="1298628"/>
                  <a:pt x="80838" y="1015282"/>
                  <a:pt x="0" y="754058"/>
                </a:cubicBezTo>
                <a:cubicBezTo>
                  <a:pt x="-80838" y="492834"/>
                  <a:pt x="26343" y="336672"/>
                  <a:pt x="0" y="172640"/>
                </a:cubicBezTo>
                <a:close/>
              </a:path>
            </a:pathLst>
          </a:custGeom>
          <a:solidFill>
            <a:schemeClr val="bg1">
              <a:alpha val="94000"/>
            </a:schemeClr>
          </a:solidFill>
          <a:ln w="28575">
            <a:solidFill>
              <a:srgbClr val="63A537"/>
            </a:solidFill>
            <a:extLst>
              <a:ext uri="{C807C97D-BFC1-408E-A445-0C87EB9F89A2}">
                <ask:lineSketchStyleProps xmlns:ask="http://schemas.microsoft.com/office/drawing/2018/sketchyshapes" sd="3225696139">
                  <a:prstGeom prst="roundRect">
                    <a:avLst>
                      <a:gd name="adj" fmla="val 3095"/>
                    </a:avLst>
                  </a:prstGeom>
                  <ask:type>
                    <ask:lineSketchScribbl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croll: Horizontal 8">
            <a:extLst>
              <a:ext uri="{FF2B5EF4-FFF2-40B4-BE49-F238E27FC236}">
                <a16:creationId xmlns:a16="http://schemas.microsoft.com/office/drawing/2014/main" id="{A64237E1-A757-4A44-AF60-0875F0ABFDE3}"/>
              </a:ext>
            </a:extLst>
          </p:cNvPr>
          <p:cNvSpPr/>
          <p:nvPr/>
        </p:nvSpPr>
        <p:spPr>
          <a:xfrm>
            <a:off x="4022036" y="1"/>
            <a:ext cx="4405014" cy="1167146"/>
          </a:xfrm>
          <a:prstGeom prst="horizontalScroll">
            <a:avLst/>
          </a:prstGeom>
          <a:solidFill>
            <a:srgbClr val="C2E088"/>
          </a:solidFill>
          <a:ln>
            <a:solidFill>
              <a:srgbClr val="63A5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그래픽 2">
            <a:extLst>
              <a:ext uri="{FF2B5EF4-FFF2-40B4-BE49-F238E27FC236}">
                <a16:creationId xmlns:a16="http://schemas.microsoft.com/office/drawing/2014/main" id="{CE84D088-C475-C977-B4A8-3F7A221AE6F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436878" y="311725"/>
            <a:ext cx="410101" cy="384734"/>
          </a:xfrm>
          <a:prstGeom prst="rect">
            <a:avLst/>
          </a:prstGeom>
        </p:spPr>
      </p:pic>
      <p:sp>
        <p:nvSpPr>
          <p:cNvPr id="31" name="TextBox 5">
            <a:extLst>
              <a:ext uri="{FF2B5EF4-FFF2-40B4-BE49-F238E27FC236}">
                <a16:creationId xmlns:a16="http://schemas.microsoft.com/office/drawing/2014/main" id="{0AC3195C-DFC5-FA22-105B-FBFBAA06220B}"/>
              </a:ext>
            </a:extLst>
          </p:cNvPr>
          <p:cNvSpPr txBox="1"/>
          <p:nvPr/>
        </p:nvSpPr>
        <p:spPr>
          <a:xfrm>
            <a:off x="9813228" y="79513"/>
            <a:ext cx="1481375" cy="841834"/>
          </a:xfrm>
          <a:prstGeom prst="rect">
            <a:avLst/>
          </a:prstGeom>
          <a:noFill/>
        </p:spPr>
        <p:txBody>
          <a:bodyPr wrap="square">
            <a:spAutoFit/>
          </a:bodyPr>
          <a:lstStyle>
            <a:defPPr>
              <a:defRPr lang="fr-FR"/>
            </a:defPPr>
            <a:lvl1pPr marR="0" lvl="0" indent="0" algn="r" rtl="1" fontAlgn="auto">
              <a:lnSpc>
                <a:spcPct val="110000"/>
              </a:lnSpc>
              <a:spcBef>
                <a:spcPts val="0"/>
              </a:spcBef>
              <a:spcAft>
                <a:spcPts val="0"/>
              </a:spcAft>
              <a:buClrTx/>
              <a:buSzTx/>
              <a:buFontTx/>
              <a:buNone/>
              <a:tabLst/>
              <a:defRPr kumimoji="0" sz="4400" b="0" i="0" u="none" strike="noStrike" cap="none" spc="0" normalizeH="0" baseline="0">
                <a:ln>
                  <a:noFill/>
                </a:ln>
                <a:solidFill>
                  <a:schemeClr val="tx1">
                    <a:lumMod val="75000"/>
                    <a:lumOff val="25000"/>
                  </a:schemeClr>
                </a:solidFill>
                <a:effectLst/>
                <a:uLnTx/>
                <a:uFillTx/>
                <a:latin typeface="Neo Sans Arabic Medium" panose="020B0704030504040204" pitchFamily="34" charset="-78"/>
                <a:cs typeface="Neo Sans Arabic Medium" panose="020B0704030504040204" pitchFamily="34" charset="-78"/>
              </a:defRPr>
            </a:lvl1pPr>
            <a:lvl2pPr marR="0" lvl="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a:lstStyle>
          <a:p>
            <a:pPr algn="justLow"/>
            <a:r>
              <a:rPr lang="ar-DZ" altLang="ko-KR" sz="4800" b="1" dirty="0">
                <a:solidFill>
                  <a:schemeClr val="bg1"/>
                </a:solidFill>
                <a:latin typeface="Hanimation Arabic SemiBold" panose="02000703000000000000" pitchFamily="2" charset="-78"/>
                <a:cs typeface="Hanimation Arabic SemiBold" panose="02000703000000000000" pitchFamily="2" charset="-78"/>
              </a:rPr>
              <a:t>قصة</a:t>
            </a:r>
          </a:p>
        </p:txBody>
      </p:sp>
      <p:sp>
        <p:nvSpPr>
          <p:cNvPr id="16" name="TextBox 15">
            <a:extLst>
              <a:ext uri="{FF2B5EF4-FFF2-40B4-BE49-F238E27FC236}">
                <a16:creationId xmlns:a16="http://schemas.microsoft.com/office/drawing/2014/main" id="{FC6201E1-ECD2-4C14-A317-639E401C53CE}"/>
              </a:ext>
            </a:extLst>
          </p:cNvPr>
          <p:cNvSpPr txBox="1"/>
          <p:nvPr/>
        </p:nvSpPr>
        <p:spPr>
          <a:xfrm>
            <a:off x="4056841" y="343334"/>
            <a:ext cx="4434508" cy="473206"/>
          </a:xfrm>
          <a:prstGeom prst="rect">
            <a:avLst/>
          </a:prstGeom>
          <a:noFill/>
          <a:effectLst>
            <a:glow rad="266700">
              <a:schemeClr val="accent4">
                <a:satMod val="175000"/>
                <a:alpha val="40000"/>
              </a:schemeClr>
            </a:glow>
            <a:outerShdw blurRad="76200" dist="114300" dir="2700000" algn="tl" rotWithShape="0">
              <a:schemeClr val="bg2">
                <a:alpha val="40000"/>
              </a:schemeClr>
            </a:outerShdw>
          </a:effectLst>
        </p:spPr>
        <p:txBody>
          <a:bodyPr wrap="square">
            <a:spAutoFit/>
          </a:bodyPr>
          <a:lstStyle/>
          <a:p>
            <a:pPr algn="ctr" rtl="1">
              <a:lnSpc>
                <a:spcPct val="150000"/>
              </a:lnSpc>
              <a:spcAft>
                <a:spcPts val="800"/>
              </a:spcAft>
            </a:pPr>
            <a:r>
              <a:rPr lang="ar-SA" b="1" dirty="0">
                <a:ln w="6600">
                  <a:solidFill>
                    <a:schemeClr val="accent2"/>
                  </a:solidFill>
                  <a:prstDash val="solid"/>
                </a:ln>
                <a:solidFill>
                  <a:srgbClr val="043C86"/>
                </a:solidFill>
                <a:effectLst>
                  <a:outerShdw dist="38100" dir="2700000" algn="tl" rotWithShape="0">
                    <a:schemeClr val="accent2"/>
                  </a:outerShdw>
                </a:effectLst>
                <a:latin typeface="DG 3asomy" panose="00000800000000000000" pitchFamily="2" charset="-78"/>
                <a:cs typeface="DG 3asomy" panose="00000800000000000000" pitchFamily="2" charset="-78"/>
              </a:rPr>
              <a:t>علي والشفرة التي شوّهت الشاشات</a:t>
            </a:r>
            <a:endParaRPr lang="en-US" b="1" dirty="0">
              <a:ln w="6600">
                <a:solidFill>
                  <a:schemeClr val="accent2"/>
                </a:solidFill>
                <a:prstDash val="solid"/>
              </a:ln>
              <a:solidFill>
                <a:srgbClr val="043C86"/>
              </a:solidFill>
              <a:effectLst>
                <a:outerShdw dist="38100" dir="2700000" algn="tl" rotWithShape="0">
                  <a:schemeClr val="accent2"/>
                </a:outerShdw>
              </a:effectLst>
              <a:latin typeface="DG 3asomy" panose="00000800000000000000" pitchFamily="2" charset="-78"/>
              <a:cs typeface="DG 3asomy" panose="00000800000000000000" pitchFamily="2" charset="-78"/>
            </a:endParaRPr>
          </a:p>
        </p:txBody>
      </p:sp>
      <p:pic>
        <p:nvPicPr>
          <p:cNvPr id="12" name="Picture 11">
            <a:extLst>
              <a:ext uri="{FF2B5EF4-FFF2-40B4-BE49-F238E27FC236}">
                <a16:creationId xmlns:a16="http://schemas.microsoft.com/office/drawing/2014/main" id="{7F1AEECD-8236-40FB-94F2-5988E8F551AB}"/>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27513" y="254073"/>
            <a:ext cx="949700" cy="707886"/>
          </a:xfrm>
          <a:prstGeom prst="rect">
            <a:avLst/>
          </a:prstGeom>
        </p:spPr>
      </p:pic>
      <p:pic>
        <p:nvPicPr>
          <p:cNvPr id="11" name="Picture Placeholder 14">
            <a:hlinkClick r:id="rId7"/>
            <a:extLst>
              <a:ext uri="{FF2B5EF4-FFF2-40B4-BE49-F238E27FC236}">
                <a16:creationId xmlns:a16="http://schemas.microsoft.com/office/drawing/2014/main" id="{AE8EB55C-1145-4F9A-81BC-E5EF62FAB08D}"/>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490091" y="2803948"/>
            <a:ext cx="1192156" cy="1192156"/>
          </a:xfrm>
          <a:prstGeom prst="ellipse">
            <a:avLst/>
          </a:prstGeom>
        </p:spPr>
      </p:pic>
      <p:pic>
        <p:nvPicPr>
          <p:cNvPr id="3" name="Online Media 2" title="قصة 1634">
            <a:hlinkClick r:id="" action="ppaction://media"/>
            <a:extLst>
              <a:ext uri="{FF2B5EF4-FFF2-40B4-BE49-F238E27FC236}">
                <a16:creationId xmlns:a16="http://schemas.microsoft.com/office/drawing/2014/main" id="{E431FF13-1693-41CB-9773-2F2762A86934}"/>
              </a:ext>
            </a:extLst>
          </p:cNvPr>
          <p:cNvPicPr>
            <a:picLocks noRot="1" noChangeAspect="1"/>
          </p:cNvPicPr>
          <p:nvPr>
            <a:videoFile r:link="rId1"/>
          </p:nvPr>
        </p:nvPicPr>
        <p:blipFill>
          <a:blip r:embed="rId9"/>
          <a:stretch>
            <a:fillRect/>
          </a:stretch>
        </p:blipFill>
        <p:spPr>
          <a:xfrm>
            <a:off x="2747014" y="1603894"/>
            <a:ext cx="7806901" cy="4410899"/>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2987215831"/>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3"/>
                </p:tgtEl>
              </p:cMediaNode>
            </p:video>
            <p:seq concurrent="1" nextAc="seek">
              <p:cTn id="16" restart="whenNotActive" fill="hold" evtFilter="cancelBubble" nodeType="interactiveSeq">
                <p:stCondLst>
                  <p:cond evt="onClick" delay="0">
                    <p:tgtEl>
                      <p:spTgt spid="3"/>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3"/>
                                        </p:tgtEl>
                                      </p:cBhvr>
                                    </p:cmd>
                                  </p:childTnLst>
                                </p:cTn>
                              </p:par>
                            </p:childTnLst>
                          </p:cTn>
                        </p:par>
                      </p:childTnLst>
                    </p:cTn>
                  </p:par>
                </p:childTnLst>
              </p:cTn>
              <p:nextCondLst>
                <p:cond evt="onClick" delay="0">
                  <p:tgtEl>
                    <p:spTgt spid="3"/>
                  </p:tgtEl>
                </p:cond>
              </p:nextCondLst>
            </p:seq>
          </p:childTnLst>
        </p:cTn>
      </p:par>
    </p:tnLst>
    <p:bldLst>
      <p:bldP spid="31" grpId="0"/>
      <p:bldP spid="1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CF0C7D6-AAFE-4F2C-B2C0-9F5D91D77D0B}"/>
              </a:ext>
            </a:extLst>
          </p:cNvPr>
          <p:cNvSpPr/>
          <p:nvPr/>
        </p:nvSpPr>
        <p:spPr>
          <a:xfrm>
            <a:off x="1532363" y="2250830"/>
            <a:ext cx="9698390" cy="2644727"/>
          </a:xfrm>
          <a:prstGeom prst="rect">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C89251EF-EF1F-4BB4-9451-EBB5BBD11379}"/>
              </a:ext>
            </a:extLst>
          </p:cNvPr>
          <p:cNvCxnSpPr/>
          <p:nvPr/>
        </p:nvCxnSpPr>
        <p:spPr>
          <a:xfrm>
            <a:off x="2952750" y="723900"/>
            <a:ext cx="84582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F76346A-75C3-4759-A2F8-103308522FCB}"/>
              </a:ext>
            </a:extLst>
          </p:cNvPr>
          <p:cNvCxnSpPr>
            <a:cxnSpLocks/>
          </p:cNvCxnSpPr>
          <p:nvPr/>
        </p:nvCxnSpPr>
        <p:spPr>
          <a:xfrm>
            <a:off x="11410950" y="723900"/>
            <a:ext cx="0" cy="539115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9A1E27-27D6-4D50-9C4E-A6206ECDDF04}"/>
              </a:ext>
            </a:extLst>
          </p:cNvPr>
          <p:cNvCxnSpPr/>
          <p:nvPr/>
        </p:nvCxnSpPr>
        <p:spPr>
          <a:xfrm>
            <a:off x="2952750" y="6115050"/>
            <a:ext cx="84582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3" name="ZoneTexte 74">
            <a:extLst>
              <a:ext uri="{FF2B5EF4-FFF2-40B4-BE49-F238E27FC236}">
                <a16:creationId xmlns:a16="http://schemas.microsoft.com/office/drawing/2014/main" id="{9FE07F8F-6579-4280-952D-BED1F2D71E83}"/>
              </a:ext>
            </a:extLst>
          </p:cNvPr>
          <p:cNvSpPr txBox="1"/>
          <p:nvPr/>
        </p:nvSpPr>
        <p:spPr>
          <a:xfrm>
            <a:off x="8012510" y="2570303"/>
            <a:ext cx="2476968" cy="1717393"/>
          </a:xfrm>
          <a:prstGeom prst="rect">
            <a:avLst/>
          </a:prstGeom>
          <a:noFill/>
        </p:spPr>
        <p:txBody>
          <a:bodyPr wrap="square" rtlCol="0">
            <a:spAutoFit/>
          </a:bodyPr>
          <a:lstStyle/>
          <a:p>
            <a:pPr algn="ctr" rtl="1">
              <a:lnSpc>
                <a:spcPct val="110000"/>
              </a:lnSpc>
            </a:pPr>
            <a:r>
              <a:rPr lang="ar-DZ" sz="4800" b="1" dirty="0">
                <a:solidFill>
                  <a:schemeClr val="tx1">
                    <a:lumMod val="85000"/>
                    <a:lumOff val="15000"/>
                  </a:schemeClr>
                </a:solidFill>
                <a:latin typeface="RB" panose="00000500000000000000" pitchFamily="2" charset="-78"/>
                <a:cs typeface="RB" panose="00000500000000000000" pitchFamily="2" charset="-78"/>
              </a:rPr>
              <a:t>النشاط</a:t>
            </a:r>
          </a:p>
          <a:p>
            <a:pPr algn="ctr" rtl="1">
              <a:lnSpc>
                <a:spcPct val="110000"/>
              </a:lnSpc>
            </a:pPr>
            <a:r>
              <a:rPr lang="ar-DZ" sz="4800" b="1" dirty="0">
                <a:solidFill>
                  <a:schemeClr val="tx1">
                    <a:lumMod val="85000"/>
                    <a:lumOff val="15000"/>
                  </a:schemeClr>
                </a:solidFill>
                <a:latin typeface="RB" panose="00000500000000000000" pitchFamily="2" charset="-78"/>
                <a:cs typeface="RB" panose="00000500000000000000" pitchFamily="2" charset="-78"/>
              </a:rPr>
              <a:t>ال</a:t>
            </a:r>
            <a:r>
              <a:rPr lang="ar-SA" sz="4800" b="1" dirty="0">
                <a:solidFill>
                  <a:schemeClr val="tx1">
                    <a:lumMod val="85000"/>
                    <a:lumOff val="15000"/>
                  </a:schemeClr>
                </a:solidFill>
                <a:latin typeface="RB" panose="00000500000000000000" pitchFamily="2" charset="-78"/>
                <a:cs typeface="RB" panose="00000500000000000000" pitchFamily="2" charset="-78"/>
              </a:rPr>
              <a:t>إ</a:t>
            </a:r>
            <a:r>
              <a:rPr lang="ar-DZ" sz="4800" b="1" dirty="0">
                <a:solidFill>
                  <a:schemeClr val="tx1">
                    <a:lumMod val="85000"/>
                    <a:lumOff val="15000"/>
                  </a:schemeClr>
                </a:solidFill>
                <a:latin typeface="RB" panose="00000500000000000000" pitchFamily="2" charset="-78"/>
                <a:cs typeface="RB" panose="00000500000000000000" pitchFamily="2" charset="-78"/>
              </a:rPr>
              <a:t>ثرائي</a:t>
            </a:r>
          </a:p>
        </p:txBody>
      </p:sp>
      <p:pic>
        <p:nvPicPr>
          <p:cNvPr id="9" name="Picture Placeholder 14">
            <a:hlinkClick r:id="rId3"/>
            <a:extLst>
              <a:ext uri="{FF2B5EF4-FFF2-40B4-BE49-F238E27FC236}">
                <a16:creationId xmlns:a16="http://schemas.microsoft.com/office/drawing/2014/main" id="{F0A48961-31B3-4602-8A3B-3DD70546A1F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958842" y="4941944"/>
            <a:ext cx="1192156" cy="1192156"/>
          </a:xfrm>
          <a:prstGeom prst="ellipse">
            <a:avLst/>
          </a:prstGeom>
        </p:spPr>
      </p:pic>
      <p:pic>
        <p:nvPicPr>
          <p:cNvPr id="2" name="Online Media 1" title="ماهو النظام الثنائي الذي يعمل عليه الحاسب الآلي .">
            <a:hlinkClick r:id="" action="ppaction://media"/>
            <a:extLst>
              <a:ext uri="{FF2B5EF4-FFF2-40B4-BE49-F238E27FC236}">
                <a16:creationId xmlns:a16="http://schemas.microsoft.com/office/drawing/2014/main" id="{9909AA63-1456-42AE-92A2-7FDF8A29BD7C}"/>
              </a:ext>
            </a:extLst>
          </p:cNvPr>
          <p:cNvPicPr>
            <a:picLocks noRot="1" noChangeAspect="1"/>
          </p:cNvPicPr>
          <p:nvPr>
            <a:videoFile r:link="rId1"/>
          </p:nvPr>
        </p:nvPicPr>
        <p:blipFill>
          <a:blip r:embed="rId5"/>
          <a:stretch>
            <a:fillRect/>
          </a:stretch>
        </p:blipFill>
        <p:spPr>
          <a:xfrm>
            <a:off x="1532363" y="1645545"/>
            <a:ext cx="5655515" cy="3686052"/>
          </a:xfrm>
          <a:prstGeom prst="rect">
            <a:avLst/>
          </a:prstGeom>
        </p:spPr>
      </p:pic>
      <p:pic>
        <p:nvPicPr>
          <p:cNvPr id="18" name="Picture 17">
            <a:extLst>
              <a:ext uri="{FF2B5EF4-FFF2-40B4-BE49-F238E27FC236}">
                <a16:creationId xmlns:a16="http://schemas.microsoft.com/office/drawing/2014/main" id="{5A4F99A5-5803-439A-9369-34AFCFE5140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16154" y="1517200"/>
            <a:ext cx="7396356" cy="4450082"/>
          </a:xfrm>
          <a:prstGeom prst="rect">
            <a:avLst/>
          </a:prstGeom>
        </p:spPr>
      </p:pic>
      <p:pic>
        <p:nvPicPr>
          <p:cNvPr id="11" name="Picture 10">
            <a:extLst>
              <a:ext uri="{FF2B5EF4-FFF2-40B4-BE49-F238E27FC236}">
                <a16:creationId xmlns:a16="http://schemas.microsoft.com/office/drawing/2014/main" id="{672D1743-CA65-4DE9-A096-6A8A3ABC017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7513" y="254073"/>
            <a:ext cx="949700" cy="707886"/>
          </a:xfrm>
          <a:prstGeom prst="rect">
            <a:avLst/>
          </a:prstGeom>
        </p:spPr>
      </p:pic>
    </p:spTree>
    <p:extLst>
      <p:ext uri="{BB962C8B-B14F-4D97-AF65-F5344CB8AC3E}">
        <p14:creationId xmlns:p14="http://schemas.microsoft.com/office/powerpoint/2010/main" val="21166666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2"/>
                                        </p:tgtEl>
                                      </p:cBhvr>
                                    </p:cmd>
                                  </p:childTnLst>
                                </p:cTn>
                              </p:par>
                            </p:childTnLst>
                          </p:cTn>
                        </p:par>
                      </p:childTnLst>
                    </p:cTn>
                  </p:par>
                </p:childTnLst>
              </p:cTn>
              <p:nextCondLst>
                <p:cond evt="onClick" delay="0">
                  <p:tgtEl>
                    <p:spTgt spid="2"/>
                  </p:tgtEl>
                </p:cond>
              </p:nextCondLst>
            </p:seq>
          </p:childTnLst>
        </p:cTn>
      </p:par>
    </p:tnLst>
    <p:bldLst>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2" name="Straight Connector 141">
            <a:extLst>
              <a:ext uri="{FF2B5EF4-FFF2-40B4-BE49-F238E27FC236}">
                <a16:creationId xmlns:a16="http://schemas.microsoft.com/office/drawing/2014/main" id="{AFD576AD-8A88-4B30-84F6-AB2889529146}"/>
              </a:ext>
            </a:extLst>
          </p:cNvPr>
          <p:cNvCxnSpPr>
            <a:cxnSpLocks/>
            <a:stCxn id="138" idx="0"/>
          </p:cNvCxnSpPr>
          <p:nvPr/>
        </p:nvCxnSpPr>
        <p:spPr>
          <a:xfrm>
            <a:off x="5750932" y="2660797"/>
            <a:ext cx="0" cy="3799373"/>
          </a:xfrm>
          <a:prstGeom prst="line">
            <a:avLst/>
          </a:prstGeom>
          <a:ln w="38100" cap="rnd">
            <a:solidFill>
              <a:srgbClr val="043C86"/>
            </a:solidFill>
            <a:round/>
          </a:ln>
        </p:spPr>
        <p:style>
          <a:lnRef idx="1">
            <a:schemeClr val="accent1"/>
          </a:lnRef>
          <a:fillRef idx="0">
            <a:schemeClr val="accent1"/>
          </a:fillRef>
          <a:effectRef idx="0">
            <a:schemeClr val="accent1"/>
          </a:effectRef>
          <a:fontRef idx="minor">
            <a:schemeClr val="tx1"/>
          </a:fontRef>
        </p:style>
      </p:cxnSp>
      <p:sp>
        <p:nvSpPr>
          <p:cNvPr id="116" name="Freeform 18">
            <a:extLst>
              <a:ext uri="{FF2B5EF4-FFF2-40B4-BE49-F238E27FC236}">
                <a16:creationId xmlns:a16="http://schemas.microsoft.com/office/drawing/2014/main" id="{898FCB66-6FC0-467B-A03B-7D7CA3D4C0AA}"/>
              </a:ext>
            </a:extLst>
          </p:cNvPr>
          <p:cNvSpPr/>
          <p:nvPr/>
        </p:nvSpPr>
        <p:spPr>
          <a:xfrm>
            <a:off x="6037668" y="-10719"/>
            <a:ext cx="6168456" cy="6857999"/>
          </a:xfrm>
          <a:custGeom>
            <a:avLst/>
            <a:gdLst>
              <a:gd name="connsiteX0" fmla="*/ 992929 w 6377004"/>
              <a:gd name="connsiteY0" fmla="*/ 0 h 6857999"/>
              <a:gd name="connsiteX1" fmla="*/ 6377004 w 6377004"/>
              <a:gd name="connsiteY1" fmla="*/ 0 h 6857999"/>
              <a:gd name="connsiteX2" fmla="*/ 6377004 w 6377004"/>
              <a:gd name="connsiteY2" fmla="*/ 6857999 h 6857999"/>
              <a:gd name="connsiteX3" fmla="*/ 992929 w 6377004"/>
              <a:gd name="connsiteY3" fmla="*/ 6857999 h 6857999"/>
              <a:gd name="connsiteX4" fmla="*/ 929924 w 6377004"/>
              <a:gd name="connsiteY4" fmla="*/ 6759722 h 6857999"/>
              <a:gd name="connsiteX5" fmla="*/ 0 w 6377004"/>
              <a:gd name="connsiteY5" fmla="*/ 3429000 h 6857999"/>
              <a:gd name="connsiteX6" fmla="*/ 929924 w 6377004"/>
              <a:gd name="connsiteY6" fmla="*/ 9827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7004" h="6857999">
                <a:moveTo>
                  <a:pt x="992929" y="0"/>
                </a:moveTo>
                <a:lnTo>
                  <a:pt x="6377004" y="0"/>
                </a:lnTo>
                <a:lnTo>
                  <a:pt x="6377004" y="6857999"/>
                </a:lnTo>
                <a:lnTo>
                  <a:pt x="992929" y="6857999"/>
                </a:lnTo>
                <a:lnTo>
                  <a:pt x="929924" y="6759722"/>
                </a:lnTo>
                <a:cubicBezTo>
                  <a:pt x="339818" y="5788536"/>
                  <a:pt x="0" y="4648453"/>
                  <a:pt x="0" y="3429000"/>
                </a:cubicBezTo>
                <a:cubicBezTo>
                  <a:pt x="0" y="2209548"/>
                  <a:pt x="339818" y="1069464"/>
                  <a:pt x="929924" y="98279"/>
                </a:cubicBezTo>
                <a:close/>
              </a:path>
            </a:pathLst>
          </a:custGeom>
          <a:solidFill>
            <a:srgbClr val="63A53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1E045353-ED3E-4F72-A700-FD2F70E3DF33}"/>
              </a:ext>
            </a:extLst>
          </p:cNvPr>
          <p:cNvSpPr/>
          <p:nvPr/>
        </p:nvSpPr>
        <p:spPr>
          <a:xfrm>
            <a:off x="0" y="1072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TextBox 120">
            <a:extLst>
              <a:ext uri="{FF2B5EF4-FFF2-40B4-BE49-F238E27FC236}">
                <a16:creationId xmlns:a16="http://schemas.microsoft.com/office/drawing/2014/main" id="{DAA85B65-2FFA-4356-A2AC-3B663F626DB5}"/>
              </a:ext>
            </a:extLst>
          </p:cNvPr>
          <p:cNvSpPr txBox="1"/>
          <p:nvPr/>
        </p:nvSpPr>
        <p:spPr>
          <a:xfrm>
            <a:off x="562710" y="2612657"/>
            <a:ext cx="369742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SA" sz="2400" b="1" dirty="0">
                <a:solidFill>
                  <a:srgbClr val="003554"/>
                </a:solidFill>
                <a:latin typeface="RB" panose="00000500000000000000" pitchFamily="2" charset="-78"/>
                <a:cs typeface="RB" panose="00000500000000000000" pitchFamily="2" charset="-78"/>
              </a:rPr>
              <a:t>النظام الثنائي </a:t>
            </a:r>
            <a:endParaRPr lang="en-US" sz="2000" b="1" dirty="0">
              <a:solidFill>
                <a:srgbClr val="003554"/>
              </a:solidFill>
              <a:latin typeface="RB" panose="00000500000000000000" pitchFamily="2" charset="-78"/>
              <a:cs typeface="RB" panose="00000500000000000000" pitchFamily="2" charset="-78"/>
            </a:endParaRPr>
          </a:p>
        </p:txBody>
      </p:sp>
      <p:sp>
        <p:nvSpPr>
          <p:cNvPr id="123" name="TextBox 122">
            <a:extLst>
              <a:ext uri="{FF2B5EF4-FFF2-40B4-BE49-F238E27FC236}">
                <a16:creationId xmlns:a16="http://schemas.microsoft.com/office/drawing/2014/main" id="{A39D2F7E-CA1A-4D15-816A-4B0924C21EEA}"/>
              </a:ext>
            </a:extLst>
          </p:cNvPr>
          <p:cNvSpPr txBox="1"/>
          <p:nvPr/>
        </p:nvSpPr>
        <p:spPr>
          <a:xfrm>
            <a:off x="562710" y="3399586"/>
            <a:ext cx="369742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SA" sz="2400" b="1" dirty="0">
                <a:solidFill>
                  <a:srgbClr val="003554"/>
                </a:solidFill>
                <a:latin typeface="RB" panose="00000500000000000000" pitchFamily="2" charset="-78"/>
                <a:cs typeface="RB" panose="00000500000000000000" pitchFamily="2" charset="-78"/>
              </a:rPr>
              <a:t>النظام العشري </a:t>
            </a:r>
            <a:endParaRPr lang="en-US" sz="2000" b="1" dirty="0">
              <a:solidFill>
                <a:srgbClr val="003554"/>
              </a:solidFill>
              <a:latin typeface="RB" panose="00000500000000000000" pitchFamily="2" charset="-78"/>
              <a:cs typeface="RB" panose="00000500000000000000" pitchFamily="2" charset="-78"/>
            </a:endParaRPr>
          </a:p>
        </p:txBody>
      </p:sp>
      <p:grpSp>
        <p:nvGrpSpPr>
          <p:cNvPr id="3" name="Group 2">
            <a:extLst>
              <a:ext uri="{FF2B5EF4-FFF2-40B4-BE49-F238E27FC236}">
                <a16:creationId xmlns:a16="http://schemas.microsoft.com/office/drawing/2014/main" id="{31CEF11E-B6A8-4DD0-8EA1-F4A327112552}"/>
              </a:ext>
            </a:extLst>
          </p:cNvPr>
          <p:cNvGrpSpPr/>
          <p:nvPr/>
        </p:nvGrpSpPr>
        <p:grpSpPr>
          <a:xfrm>
            <a:off x="7305654" y="2248372"/>
            <a:ext cx="3537341" cy="3568054"/>
            <a:chOff x="7305654" y="2248372"/>
            <a:chExt cx="3537341" cy="3568054"/>
          </a:xfrm>
        </p:grpSpPr>
        <p:sp>
          <p:nvSpPr>
            <p:cNvPr id="30" name="Freeform 10">
              <a:extLst>
                <a:ext uri="{FF2B5EF4-FFF2-40B4-BE49-F238E27FC236}">
                  <a16:creationId xmlns:a16="http://schemas.microsoft.com/office/drawing/2014/main" id="{8E945C11-6C4D-4DF6-85F9-C650307800A5}"/>
                </a:ext>
              </a:extLst>
            </p:cNvPr>
            <p:cNvSpPr>
              <a:spLocks noEditPoints="1"/>
            </p:cNvSpPr>
            <p:nvPr/>
          </p:nvSpPr>
          <p:spPr bwMode="auto">
            <a:xfrm flipH="1">
              <a:off x="8368734" y="3318277"/>
              <a:ext cx="2179056" cy="2180762"/>
            </a:xfrm>
            <a:custGeom>
              <a:avLst/>
              <a:gdLst>
                <a:gd name="T0" fmla="*/ 606 w 1212"/>
                <a:gd name="T1" fmla="*/ 0 h 1213"/>
                <a:gd name="T2" fmla="*/ 0 w 1212"/>
                <a:gd name="T3" fmla="*/ 606 h 1213"/>
                <a:gd name="T4" fmla="*/ 606 w 1212"/>
                <a:gd name="T5" fmla="*/ 1213 h 1213"/>
                <a:gd name="T6" fmla="*/ 1212 w 1212"/>
                <a:gd name="T7" fmla="*/ 606 h 1213"/>
                <a:gd name="T8" fmla="*/ 606 w 1212"/>
                <a:gd name="T9" fmla="*/ 0 h 1213"/>
                <a:gd name="T10" fmla="*/ 606 w 1212"/>
                <a:gd name="T11" fmla="*/ 1049 h 1213"/>
                <a:gd name="T12" fmla="*/ 163 w 1212"/>
                <a:gd name="T13" fmla="*/ 606 h 1213"/>
                <a:gd name="T14" fmla="*/ 606 w 1212"/>
                <a:gd name="T15" fmla="*/ 164 h 1213"/>
                <a:gd name="T16" fmla="*/ 1049 w 1212"/>
                <a:gd name="T17" fmla="*/ 606 h 1213"/>
                <a:gd name="T18" fmla="*/ 606 w 1212"/>
                <a:gd name="T19" fmla="*/ 1049 h 1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2" h="1213">
                  <a:moveTo>
                    <a:pt x="606" y="0"/>
                  </a:moveTo>
                  <a:cubicBezTo>
                    <a:pt x="272" y="0"/>
                    <a:pt x="0" y="272"/>
                    <a:pt x="0" y="606"/>
                  </a:cubicBezTo>
                  <a:cubicBezTo>
                    <a:pt x="0" y="941"/>
                    <a:pt x="272" y="1213"/>
                    <a:pt x="606" y="1213"/>
                  </a:cubicBezTo>
                  <a:cubicBezTo>
                    <a:pt x="940" y="1213"/>
                    <a:pt x="1212" y="941"/>
                    <a:pt x="1212" y="606"/>
                  </a:cubicBezTo>
                  <a:cubicBezTo>
                    <a:pt x="1212" y="272"/>
                    <a:pt x="940" y="0"/>
                    <a:pt x="606" y="0"/>
                  </a:cubicBezTo>
                  <a:moveTo>
                    <a:pt x="606" y="1049"/>
                  </a:moveTo>
                  <a:cubicBezTo>
                    <a:pt x="362" y="1049"/>
                    <a:pt x="163" y="850"/>
                    <a:pt x="163" y="606"/>
                  </a:cubicBezTo>
                  <a:cubicBezTo>
                    <a:pt x="163" y="362"/>
                    <a:pt x="362" y="164"/>
                    <a:pt x="606" y="164"/>
                  </a:cubicBezTo>
                  <a:cubicBezTo>
                    <a:pt x="850" y="164"/>
                    <a:pt x="1049" y="362"/>
                    <a:pt x="1049" y="606"/>
                  </a:cubicBezTo>
                  <a:cubicBezTo>
                    <a:pt x="1049" y="850"/>
                    <a:pt x="850" y="1049"/>
                    <a:pt x="606" y="1049"/>
                  </a:cubicBezTo>
                </a:path>
              </a:pathLst>
            </a:custGeom>
            <a:solidFill>
              <a:srgbClr val="F0F0F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20">
              <a:extLst>
                <a:ext uri="{FF2B5EF4-FFF2-40B4-BE49-F238E27FC236}">
                  <a16:creationId xmlns:a16="http://schemas.microsoft.com/office/drawing/2014/main" id="{75D33426-E127-40B9-8AB5-D673DC95107B}"/>
                </a:ext>
              </a:extLst>
            </p:cNvPr>
            <p:cNvSpPr>
              <a:spLocks/>
            </p:cNvSpPr>
            <p:nvPr/>
          </p:nvSpPr>
          <p:spPr bwMode="auto">
            <a:xfrm flipH="1">
              <a:off x="8367028" y="3294387"/>
              <a:ext cx="2182469" cy="1112564"/>
            </a:xfrm>
            <a:custGeom>
              <a:avLst/>
              <a:gdLst>
                <a:gd name="T0" fmla="*/ 1213 w 1214"/>
                <a:gd name="T1" fmla="*/ 619 h 619"/>
                <a:gd name="T2" fmla="*/ 1212 w 1214"/>
                <a:gd name="T3" fmla="*/ 598 h 619"/>
                <a:gd name="T4" fmla="*/ 1210 w 1214"/>
                <a:gd name="T5" fmla="*/ 573 h 619"/>
                <a:gd name="T6" fmla="*/ 1208 w 1214"/>
                <a:gd name="T7" fmla="*/ 556 h 619"/>
                <a:gd name="T8" fmla="*/ 1205 w 1214"/>
                <a:gd name="T9" fmla="*/ 538 h 619"/>
                <a:gd name="T10" fmla="*/ 1183 w 1214"/>
                <a:gd name="T11" fmla="*/ 448 h 619"/>
                <a:gd name="T12" fmla="*/ 1135 w 1214"/>
                <a:gd name="T13" fmla="*/ 337 h 619"/>
                <a:gd name="T14" fmla="*/ 1052 w 1214"/>
                <a:gd name="T15" fmla="*/ 222 h 619"/>
                <a:gd name="T16" fmla="*/ 996 w 1214"/>
                <a:gd name="T17" fmla="*/ 169 h 619"/>
                <a:gd name="T18" fmla="*/ 965 w 1214"/>
                <a:gd name="T19" fmla="*/ 144 h 619"/>
                <a:gd name="T20" fmla="*/ 948 w 1214"/>
                <a:gd name="T21" fmla="*/ 132 h 619"/>
                <a:gd name="T22" fmla="*/ 940 w 1214"/>
                <a:gd name="T23" fmla="*/ 127 h 619"/>
                <a:gd name="T24" fmla="*/ 931 w 1214"/>
                <a:gd name="T25" fmla="*/ 121 h 619"/>
                <a:gd name="T26" fmla="*/ 778 w 1214"/>
                <a:gd name="T27" fmla="*/ 51 h 619"/>
                <a:gd name="T28" fmla="*/ 694 w 1214"/>
                <a:gd name="T29" fmla="*/ 32 h 619"/>
                <a:gd name="T30" fmla="*/ 607 w 1214"/>
                <a:gd name="T31" fmla="*/ 26 h 619"/>
                <a:gd name="T32" fmla="*/ 520 w 1214"/>
                <a:gd name="T33" fmla="*/ 32 h 619"/>
                <a:gd name="T34" fmla="*/ 436 w 1214"/>
                <a:gd name="T35" fmla="*/ 51 h 619"/>
                <a:gd name="T36" fmla="*/ 283 w 1214"/>
                <a:gd name="T37" fmla="*/ 121 h 619"/>
                <a:gd name="T38" fmla="*/ 274 w 1214"/>
                <a:gd name="T39" fmla="*/ 127 h 619"/>
                <a:gd name="T40" fmla="*/ 266 w 1214"/>
                <a:gd name="T41" fmla="*/ 132 h 619"/>
                <a:gd name="T42" fmla="*/ 249 w 1214"/>
                <a:gd name="T43" fmla="*/ 144 h 619"/>
                <a:gd name="T44" fmla="*/ 218 w 1214"/>
                <a:gd name="T45" fmla="*/ 169 h 619"/>
                <a:gd name="T46" fmla="*/ 162 w 1214"/>
                <a:gd name="T47" fmla="*/ 222 h 619"/>
                <a:gd name="T48" fmla="*/ 79 w 1214"/>
                <a:gd name="T49" fmla="*/ 337 h 619"/>
                <a:gd name="T50" fmla="*/ 31 w 1214"/>
                <a:gd name="T51" fmla="*/ 448 h 619"/>
                <a:gd name="T52" fmla="*/ 9 w 1214"/>
                <a:gd name="T53" fmla="*/ 538 h 619"/>
                <a:gd name="T54" fmla="*/ 6 w 1214"/>
                <a:gd name="T55" fmla="*/ 556 h 619"/>
                <a:gd name="T56" fmla="*/ 4 w 1214"/>
                <a:gd name="T57" fmla="*/ 573 h 619"/>
                <a:gd name="T58" fmla="*/ 2 w 1214"/>
                <a:gd name="T59" fmla="*/ 598 h 619"/>
                <a:gd name="T60" fmla="*/ 1 w 1214"/>
                <a:gd name="T61" fmla="*/ 619 h 619"/>
                <a:gd name="T62" fmla="*/ 0 w 1214"/>
                <a:gd name="T63" fmla="*/ 598 h 619"/>
                <a:gd name="T64" fmla="*/ 1 w 1214"/>
                <a:gd name="T65" fmla="*/ 572 h 619"/>
                <a:gd name="T66" fmla="*/ 2 w 1214"/>
                <a:gd name="T67" fmla="*/ 556 h 619"/>
                <a:gd name="T68" fmla="*/ 4 w 1214"/>
                <a:gd name="T69" fmla="*/ 538 h 619"/>
                <a:gd name="T70" fmla="*/ 21 w 1214"/>
                <a:gd name="T71" fmla="*/ 445 h 619"/>
                <a:gd name="T72" fmla="*/ 66 w 1214"/>
                <a:gd name="T73" fmla="*/ 330 h 619"/>
                <a:gd name="T74" fmla="*/ 148 w 1214"/>
                <a:gd name="T75" fmla="*/ 209 h 619"/>
                <a:gd name="T76" fmla="*/ 204 w 1214"/>
                <a:gd name="T77" fmla="*/ 153 h 619"/>
                <a:gd name="T78" fmla="*/ 270 w 1214"/>
                <a:gd name="T79" fmla="*/ 102 h 619"/>
                <a:gd name="T80" fmla="*/ 428 w 1214"/>
                <a:gd name="T81" fmla="*/ 27 h 619"/>
                <a:gd name="T82" fmla="*/ 516 w 1214"/>
                <a:gd name="T83" fmla="*/ 7 h 619"/>
                <a:gd name="T84" fmla="*/ 607 w 1214"/>
                <a:gd name="T85" fmla="*/ 0 h 619"/>
                <a:gd name="T86" fmla="*/ 698 w 1214"/>
                <a:gd name="T87" fmla="*/ 7 h 619"/>
                <a:gd name="T88" fmla="*/ 786 w 1214"/>
                <a:gd name="T89" fmla="*/ 27 h 619"/>
                <a:gd name="T90" fmla="*/ 944 w 1214"/>
                <a:gd name="T91" fmla="*/ 102 h 619"/>
                <a:gd name="T92" fmla="*/ 953 w 1214"/>
                <a:gd name="T93" fmla="*/ 108 h 619"/>
                <a:gd name="T94" fmla="*/ 961 w 1214"/>
                <a:gd name="T95" fmla="*/ 114 h 619"/>
                <a:gd name="T96" fmla="*/ 978 w 1214"/>
                <a:gd name="T97" fmla="*/ 126 h 619"/>
                <a:gd name="T98" fmla="*/ 1010 w 1214"/>
                <a:gd name="T99" fmla="*/ 153 h 619"/>
                <a:gd name="T100" fmla="*/ 1066 w 1214"/>
                <a:gd name="T101" fmla="*/ 209 h 619"/>
                <a:gd name="T102" fmla="*/ 1148 w 1214"/>
                <a:gd name="T103" fmla="*/ 330 h 619"/>
                <a:gd name="T104" fmla="*/ 1193 w 1214"/>
                <a:gd name="T105" fmla="*/ 445 h 619"/>
                <a:gd name="T106" fmla="*/ 1210 w 1214"/>
                <a:gd name="T107" fmla="*/ 538 h 619"/>
                <a:gd name="T108" fmla="*/ 1212 w 1214"/>
                <a:gd name="T109" fmla="*/ 556 h 619"/>
                <a:gd name="T110" fmla="*/ 1213 w 1214"/>
                <a:gd name="T111" fmla="*/ 572 h 619"/>
                <a:gd name="T112" fmla="*/ 1214 w 1214"/>
                <a:gd name="T113" fmla="*/ 598 h 619"/>
                <a:gd name="T114" fmla="*/ 1213 w 1214"/>
                <a:gd name="T115"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4" h="619">
                  <a:moveTo>
                    <a:pt x="1213" y="619"/>
                  </a:moveTo>
                  <a:cubicBezTo>
                    <a:pt x="1213" y="619"/>
                    <a:pt x="1213" y="612"/>
                    <a:pt x="1212" y="598"/>
                  </a:cubicBezTo>
                  <a:cubicBezTo>
                    <a:pt x="1212" y="591"/>
                    <a:pt x="1211" y="583"/>
                    <a:pt x="1210" y="573"/>
                  </a:cubicBezTo>
                  <a:cubicBezTo>
                    <a:pt x="1209" y="568"/>
                    <a:pt x="1209" y="562"/>
                    <a:pt x="1208" y="556"/>
                  </a:cubicBezTo>
                  <a:cubicBezTo>
                    <a:pt x="1207" y="551"/>
                    <a:pt x="1206" y="545"/>
                    <a:pt x="1205" y="538"/>
                  </a:cubicBezTo>
                  <a:cubicBezTo>
                    <a:pt x="1201" y="513"/>
                    <a:pt x="1195" y="482"/>
                    <a:pt x="1183" y="448"/>
                  </a:cubicBezTo>
                  <a:cubicBezTo>
                    <a:pt x="1172" y="413"/>
                    <a:pt x="1156" y="376"/>
                    <a:pt x="1135" y="337"/>
                  </a:cubicBezTo>
                  <a:cubicBezTo>
                    <a:pt x="1114" y="299"/>
                    <a:pt x="1086" y="260"/>
                    <a:pt x="1052" y="222"/>
                  </a:cubicBezTo>
                  <a:cubicBezTo>
                    <a:pt x="1035" y="204"/>
                    <a:pt x="1016" y="186"/>
                    <a:pt x="996" y="169"/>
                  </a:cubicBezTo>
                  <a:cubicBezTo>
                    <a:pt x="986" y="160"/>
                    <a:pt x="975" y="152"/>
                    <a:pt x="965" y="144"/>
                  </a:cubicBezTo>
                  <a:cubicBezTo>
                    <a:pt x="959" y="140"/>
                    <a:pt x="954" y="136"/>
                    <a:pt x="948" y="132"/>
                  </a:cubicBezTo>
                  <a:cubicBezTo>
                    <a:pt x="940" y="127"/>
                    <a:pt x="940" y="127"/>
                    <a:pt x="940" y="127"/>
                  </a:cubicBezTo>
                  <a:cubicBezTo>
                    <a:pt x="931" y="121"/>
                    <a:pt x="931" y="121"/>
                    <a:pt x="931" y="121"/>
                  </a:cubicBezTo>
                  <a:cubicBezTo>
                    <a:pt x="885" y="91"/>
                    <a:pt x="833" y="68"/>
                    <a:pt x="778" y="51"/>
                  </a:cubicBezTo>
                  <a:cubicBezTo>
                    <a:pt x="751" y="43"/>
                    <a:pt x="723" y="37"/>
                    <a:pt x="694" y="32"/>
                  </a:cubicBezTo>
                  <a:cubicBezTo>
                    <a:pt x="665" y="28"/>
                    <a:pt x="636" y="26"/>
                    <a:pt x="607" y="26"/>
                  </a:cubicBezTo>
                  <a:cubicBezTo>
                    <a:pt x="577" y="27"/>
                    <a:pt x="549" y="28"/>
                    <a:pt x="520" y="32"/>
                  </a:cubicBezTo>
                  <a:cubicBezTo>
                    <a:pt x="491" y="37"/>
                    <a:pt x="463" y="43"/>
                    <a:pt x="436" y="51"/>
                  </a:cubicBezTo>
                  <a:cubicBezTo>
                    <a:pt x="381" y="68"/>
                    <a:pt x="329" y="91"/>
                    <a:pt x="283" y="121"/>
                  </a:cubicBezTo>
                  <a:cubicBezTo>
                    <a:pt x="274" y="127"/>
                    <a:pt x="274" y="127"/>
                    <a:pt x="274" y="127"/>
                  </a:cubicBezTo>
                  <a:cubicBezTo>
                    <a:pt x="266" y="132"/>
                    <a:pt x="266" y="132"/>
                    <a:pt x="266" y="132"/>
                  </a:cubicBezTo>
                  <a:cubicBezTo>
                    <a:pt x="260" y="136"/>
                    <a:pt x="255" y="140"/>
                    <a:pt x="249" y="144"/>
                  </a:cubicBezTo>
                  <a:cubicBezTo>
                    <a:pt x="239" y="152"/>
                    <a:pt x="228" y="160"/>
                    <a:pt x="218" y="169"/>
                  </a:cubicBezTo>
                  <a:cubicBezTo>
                    <a:pt x="198" y="186"/>
                    <a:pt x="179" y="204"/>
                    <a:pt x="162" y="222"/>
                  </a:cubicBezTo>
                  <a:cubicBezTo>
                    <a:pt x="128" y="260"/>
                    <a:pt x="100" y="299"/>
                    <a:pt x="79" y="337"/>
                  </a:cubicBezTo>
                  <a:cubicBezTo>
                    <a:pt x="58" y="376"/>
                    <a:pt x="42" y="413"/>
                    <a:pt x="31" y="448"/>
                  </a:cubicBezTo>
                  <a:cubicBezTo>
                    <a:pt x="19" y="482"/>
                    <a:pt x="13" y="513"/>
                    <a:pt x="9" y="538"/>
                  </a:cubicBezTo>
                  <a:cubicBezTo>
                    <a:pt x="8" y="545"/>
                    <a:pt x="7" y="551"/>
                    <a:pt x="6" y="556"/>
                  </a:cubicBezTo>
                  <a:cubicBezTo>
                    <a:pt x="5" y="562"/>
                    <a:pt x="5" y="568"/>
                    <a:pt x="4" y="573"/>
                  </a:cubicBezTo>
                  <a:cubicBezTo>
                    <a:pt x="3" y="583"/>
                    <a:pt x="2" y="591"/>
                    <a:pt x="2" y="598"/>
                  </a:cubicBezTo>
                  <a:cubicBezTo>
                    <a:pt x="1" y="612"/>
                    <a:pt x="1" y="619"/>
                    <a:pt x="1" y="619"/>
                  </a:cubicBezTo>
                  <a:cubicBezTo>
                    <a:pt x="1" y="619"/>
                    <a:pt x="1" y="612"/>
                    <a:pt x="0" y="598"/>
                  </a:cubicBezTo>
                  <a:cubicBezTo>
                    <a:pt x="0" y="591"/>
                    <a:pt x="1" y="582"/>
                    <a:pt x="1" y="572"/>
                  </a:cubicBezTo>
                  <a:cubicBezTo>
                    <a:pt x="1" y="567"/>
                    <a:pt x="1" y="562"/>
                    <a:pt x="2" y="556"/>
                  </a:cubicBezTo>
                  <a:cubicBezTo>
                    <a:pt x="2" y="550"/>
                    <a:pt x="3" y="544"/>
                    <a:pt x="4" y="538"/>
                  </a:cubicBezTo>
                  <a:cubicBezTo>
                    <a:pt x="7" y="512"/>
                    <a:pt x="12" y="480"/>
                    <a:pt x="21" y="445"/>
                  </a:cubicBezTo>
                  <a:cubicBezTo>
                    <a:pt x="31" y="409"/>
                    <a:pt x="45" y="370"/>
                    <a:pt x="66" y="330"/>
                  </a:cubicBezTo>
                  <a:cubicBezTo>
                    <a:pt x="86" y="290"/>
                    <a:pt x="114" y="249"/>
                    <a:pt x="148" y="209"/>
                  </a:cubicBezTo>
                  <a:cubicBezTo>
                    <a:pt x="165" y="190"/>
                    <a:pt x="183" y="171"/>
                    <a:pt x="204" y="153"/>
                  </a:cubicBezTo>
                  <a:cubicBezTo>
                    <a:pt x="224" y="134"/>
                    <a:pt x="247" y="118"/>
                    <a:pt x="270" y="102"/>
                  </a:cubicBezTo>
                  <a:cubicBezTo>
                    <a:pt x="318" y="70"/>
                    <a:pt x="371" y="44"/>
                    <a:pt x="428" y="27"/>
                  </a:cubicBezTo>
                  <a:cubicBezTo>
                    <a:pt x="457" y="18"/>
                    <a:pt x="486" y="12"/>
                    <a:pt x="516" y="7"/>
                  </a:cubicBezTo>
                  <a:cubicBezTo>
                    <a:pt x="546" y="2"/>
                    <a:pt x="577" y="0"/>
                    <a:pt x="607" y="0"/>
                  </a:cubicBezTo>
                  <a:cubicBezTo>
                    <a:pt x="638" y="0"/>
                    <a:pt x="668" y="2"/>
                    <a:pt x="698" y="7"/>
                  </a:cubicBezTo>
                  <a:cubicBezTo>
                    <a:pt x="728" y="12"/>
                    <a:pt x="757" y="18"/>
                    <a:pt x="786" y="27"/>
                  </a:cubicBezTo>
                  <a:cubicBezTo>
                    <a:pt x="843" y="44"/>
                    <a:pt x="896" y="70"/>
                    <a:pt x="944" y="102"/>
                  </a:cubicBezTo>
                  <a:cubicBezTo>
                    <a:pt x="953" y="108"/>
                    <a:pt x="953" y="108"/>
                    <a:pt x="953" y="108"/>
                  </a:cubicBezTo>
                  <a:cubicBezTo>
                    <a:pt x="961" y="114"/>
                    <a:pt x="961" y="114"/>
                    <a:pt x="961" y="114"/>
                  </a:cubicBezTo>
                  <a:cubicBezTo>
                    <a:pt x="967" y="118"/>
                    <a:pt x="973" y="122"/>
                    <a:pt x="978" y="126"/>
                  </a:cubicBezTo>
                  <a:cubicBezTo>
                    <a:pt x="989" y="135"/>
                    <a:pt x="1000" y="143"/>
                    <a:pt x="1010" y="153"/>
                  </a:cubicBezTo>
                  <a:cubicBezTo>
                    <a:pt x="1031" y="171"/>
                    <a:pt x="1049" y="190"/>
                    <a:pt x="1066" y="209"/>
                  </a:cubicBezTo>
                  <a:cubicBezTo>
                    <a:pt x="1100" y="249"/>
                    <a:pt x="1128" y="290"/>
                    <a:pt x="1148" y="330"/>
                  </a:cubicBezTo>
                  <a:cubicBezTo>
                    <a:pt x="1169" y="370"/>
                    <a:pt x="1183" y="410"/>
                    <a:pt x="1193" y="445"/>
                  </a:cubicBezTo>
                  <a:cubicBezTo>
                    <a:pt x="1202" y="480"/>
                    <a:pt x="1207" y="512"/>
                    <a:pt x="1210" y="538"/>
                  </a:cubicBezTo>
                  <a:cubicBezTo>
                    <a:pt x="1211" y="544"/>
                    <a:pt x="1212" y="550"/>
                    <a:pt x="1212" y="556"/>
                  </a:cubicBezTo>
                  <a:cubicBezTo>
                    <a:pt x="1213" y="562"/>
                    <a:pt x="1213" y="567"/>
                    <a:pt x="1213" y="572"/>
                  </a:cubicBezTo>
                  <a:cubicBezTo>
                    <a:pt x="1213" y="582"/>
                    <a:pt x="1214" y="591"/>
                    <a:pt x="1214" y="598"/>
                  </a:cubicBezTo>
                  <a:cubicBezTo>
                    <a:pt x="1213" y="612"/>
                    <a:pt x="1213" y="619"/>
                    <a:pt x="1213" y="619"/>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Oval 31">
              <a:extLst>
                <a:ext uri="{FF2B5EF4-FFF2-40B4-BE49-F238E27FC236}">
                  <a16:creationId xmlns:a16="http://schemas.microsoft.com/office/drawing/2014/main" id="{6E4BF71A-EDC5-414F-85DF-04AB56044389}"/>
                </a:ext>
              </a:extLst>
            </p:cNvPr>
            <p:cNvSpPr>
              <a:spLocks noChangeArrowheads="1"/>
            </p:cNvSpPr>
            <p:nvPr/>
          </p:nvSpPr>
          <p:spPr bwMode="auto">
            <a:xfrm flipH="1">
              <a:off x="8662231" y="3613480"/>
              <a:ext cx="1592059" cy="1590353"/>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12">
              <a:extLst>
                <a:ext uri="{FF2B5EF4-FFF2-40B4-BE49-F238E27FC236}">
                  <a16:creationId xmlns:a16="http://schemas.microsoft.com/office/drawing/2014/main" id="{BBCD2F6E-EFBD-465F-A430-F192373FB190}"/>
                </a:ext>
              </a:extLst>
            </p:cNvPr>
            <p:cNvSpPr>
              <a:spLocks/>
            </p:cNvSpPr>
            <p:nvPr/>
          </p:nvSpPr>
          <p:spPr bwMode="auto">
            <a:xfrm flipH="1">
              <a:off x="8662231" y="3613480"/>
              <a:ext cx="1592059" cy="1590353"/>
            </a:xfrm>
            <a:custGeom>
              <a:avLst/>
              <a:gdLst>
                <a:gd name="T0" fmla="*/ 0 w 886"/>
                <a:gd name="T1" fmla="*/ 442 h 885"/>
                <a:gd name="T2" fmla="*/ 443 w 886"/>
                <a:gd name="T3" fmla="*/ 885 h 885"/>
                <a:gd name="T4" fmla="*/ 886 w 886"/>
                <a:gd name="T5" fmla="*/ 442 h 885"/>
                <a:gd name="T6" fmla="*/ 443 w 886"/>
                <a:gd name="T7" fmla="*/ 0 h 885"/>
                <a:gd name="T8" fmla="*/ 0 w 886"/>
                <a:gd name="T9" fmla="*/ 442 h 885"/>
              </a:gdLst>
              <a:ahLst/>
              <a:cxnLst>
                <a:cxn ang="0">
                  <a:pos x="T0" y="T1"/>
                </a:cxn>
                <a:cxn ang="0">
                  <a:pos x="T2" y="T3"/>
                </a:cxn>
                <a:cxn ang="0">
                  <a:pos x="T4" y="T5"/>
                </a:cxn>
                <a:cxn ang="0">
                  <a:pos x="T6" y="T7"/>
                </a:cxn>
                <a:cxn ang="0">
                  <a:pos x="T8" y="T9"/>
                </a:cxn>
              </a:cxnLst>
              <a:rect l="0" t="0" r="r" b="b"/>
              <a:pathLst>
                <a:path w="886" h="885">
                  <a:moveTo>
                    <a:pt x="0" y="442"/>
                  </a:moveTo>
                  <a:cubicBezTo>
                    <a:pt x="0" y="686"/>
                    <a:pt x="199" y="885"/>
                    <a:pt x="443" y="885"/>
                  </a:cubicBezTo>
                  <a:cubicBezTo>
                    <a:pt x="687" y="885"/>
                    <a:pt x="886" y="686"/>
                    <a:pt x="886" y="442"/>
                  </a:cubicBezTo>
                  <a:cubicBezTo>
                    <a:pt x="886" y="198"/>
                    <a:pt x="687" y="0"/>
                    <a:pt x="443" y="0"/>
                  </a:cubicBezTo>
                  <a:cubicBezTo>
                    <a:pt x="0" y="442"/>
                    <a:pt x="0" y="442"/>
                    <a:pt x="0" y="442"/>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4" name="Freeform 15">
              <a:extLst>
                <a:ext uri="{FF2B5EF4-FFF2-40B4-BE49-F238E27FC236}">
                  <a16:creationId xmlns:a16="http://schemas.microsoft.com/office/drawing/2014/main" id="{DAE78865-1511-46FC-8D14-E9FF4E948476}"/>
                </a:ext>
              </a:extLst>
            </p:cNvPr>
            <p:cNvSpPr>
              <a:spLocks noEditPoints="1"/>
            </p:cNvSpPr>
            <p:nvPr/>
          </p:nvSpPr>
          <p:spPr bwMode="auto">
            <a:xfrm flipH="1">
              <a:off x="8957438" y="3906979"/>
              <a:ext cx="1001649" cy="1001649"/>
            </a:xfrm>
            <a:custGeom>
              <a:avLst/>
              <a:gdLst>
                <a:gd name="T0" fmla="*/ 279 w 558"/>
                <a:gd name="T1" fmla="*/ 0 h 557"/>
                <a:gd name="T2" fmla="*/ 0 w 558"/>
                <a:gd name="T3" fmla="*/ 278 h 557"/>
                <a:gd name="T4" fmla="*/ 279 w 558"/>
                <a:gd name="T5" fmla="*/ 557 h 557"/>
                <a:gd name="T6" fmla="*/ 558 w 558"/>
                <a:gd name="T7" fmla="*/ 278 h 557"/>
                <a:gd name="T8" fmla="*/ 279 w 558"/>
                <a:gd name="T9" fmla="*/ 0 h 557"/>
                <a:gd name="T10" fmla="*/ 279 w 558"/>
                <a:gd name="T11" fmla="*/ 435 h 557"/>
                <a:gd name="T12" fmla="*/ 122 w 558"/>
                <a:gd name="T13" fmla="*/ 278 h 557"/>
                <a:gd name="T14" fmla="*/ 279 w 558"/>
                <a:gd name="T15" fmla="*/ 122 h 557"/>
                <a:gd name="T16" fmla="*/ 436 w 558"/>
                <a:gd name="T17" fmla="*/ 278 h 557"/>
                <a:gd name="T18" fmla="*/ 279 w 558"/>
                <a:gd name="T19" fmla="*/ 435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8" h="557">
                  <a:moveTo>
                    <a:pt x="279" y="0"/>
                  </a:moveTo>
                  <a:cubicBezTo>
                    <a:pt x="125" y="0"/>
                    <a:pt x="0" y="124"/>
                    <a:pt x="0" y="278"/>
                  </a:cubicBezTo>
                  <a:cubicBezTo>
                    <a:pt x="0" y="432"/>
                    <a:pt x="125" y="557"/>
                    <a:pt x="279" y="557"/>
                  </a:cubicBezTo>
                  <a:cubicBezTo>
                    <a:pt x="433" y="557"/>
                    <a:pt x="558" y="432"/>
                    <a:pt x="558" y="278"/>
                  </a:cubicBezTo>
                  <a:cubicBezTo>
                    <a:pt x="558" y="124"/>
                    <a:pt x="433" y="0"/>
                    <a:pt x="279" y="0"/>
                  </a:cubicBezTo>
                  <a:moveTo>
                    <a:pt x="279" y="435"/>
                  </a:moveTo>
                  <a:cubicBezTo>
                    <a:pt x="192" y="435"/>
                    <a:pt x="122" y="365"/>
                    <a:pt x="122" y="278"/>
                  </a:cubicBezTo>
                  <a:cubicBezTo>
                    <a:pt x="122" y="192"/>
                    <a:pt x="192" y="122"/>
                    <a:pt x="279" y="122"/>
                  </a:cubicBezTo>
                  <a:cubicBezTo>
                    <a:pt x="366" y="122"/>
                    <a:pt x="436" y="192"/>
                    <a:pt x="436" y="278"/>
                  </a:cubicBezTo>
                  <a:cubicBezTo>
                    <a:pt x="436" y="365"/>
                    <a:pt x="366" y="435"/>
                    <a:pt x="279" y="435"/>
                  </a:cubicBezTo>
                </a:path>
              </a:pathLst>
            </a:custGeom>
            <a:solidFill>
              <a:srgbClr val="F0F0F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9">
              <a:extLst>
                <a:ext uri="{FF2B5EF4-FFF2-40B4-BE49-F238E27FC236}">
                  <a16:creationId xmlns:a16="http://schemas.microsoft.com/office/drawing/2014/main" id="{C9EBD968-E263-41F6-BB7F-861746D1091B}"/>
                </a:ext>
              </a:extLst>
            </p:cNvPr>
            <p:cNvSpPr>
              <a:spLocks noEditPoints="1"/>
            </p:cNvSpPr>
            <p:nvPr/>
          </p:nvSpPr>
          <p:spPr bwMode="auto">
            <a:xfrm flipH="1">
              <a:off x="8073529" y="3023072"/>
              <a:ext cx="2769466" cy="2769466"/>
            </a:xfrm>
            <a:custGeom>
              <a:avLst/>
              <a:gdLst>
                <a:gd name="T0" fmla="*/ 770 w 1540"/>
                <a:gd name="T1" fmla="*/ 0 h 1541"/>
                <a:gd name="T2" fmla="*/ 0 w 1540"/>
                <a:gd name="T3" fmla="*/ 770 h 1541"/>
                <a:gd name="T4" fmla="*/ 770 w 1540"/>
                <a:gd name="T5" fmla="*/ 1541 h 1541"/>
                <a:gd name="T6" fmla="*/ 1540 w 1540"/>
                <a:gd name="T7" fmla="*/ 770 h 1541"/>
                <a:gd name="T8" fmla="*/ 770 w 1540"/>
                <a:gd name="T9" fmla="*/ 0 h 1541"/>
                <a:gd name="T10" fmla="*/ 770 w 1540"/>
                <a:gd name="T11" fmla="*/ 1377 h 1541"/>
                <a:gd name="T12" fmla="*/ 164 w 1540"/>
                <a:gd name="T13" fmla="*/ 770 h 1541"/>
                <a:gd name="T14" fmla="*/ 770 w 1540"/>
                <a:gd name="T15" fmla="*/ 164 h 1541"/>
                <a:gd name="T16" fmla="*/ 1376 w 1540"/>
                <a:gd name="T17" fmla="*/ 770 h 1541"/>
                <a:gd name="T18" fmla="*/ 770 w 1540"/>
                <a:gd name="T19" fmla="*/ 1377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0" h="1541">
                  <a:moveTo>
                    <a:pt x="770" y="0"/>
                  </a:moveTo>
                  <a:cubicBezTo>
                    <a:pt x="345" y="0"/>
                    <a:pt x="0" y="346"/>
                    <a:pt x="0" y="770"/>
                  </a:cubicBezTo>
                  <a:cubicBezTo>
                    <a:pt x="0" y="1195"/>
                    <a:pt x="345" y="1541"/>
                    <a:pt x="770" y="1541"/>
                  </a:cubicBezTo>
                  <a:cubicBezTo>
                    <a:pt x="1195" y="1541"/>
                    <a:pt x="1540" y="1195"/>
                    <a:pt x="1540" y="770"/>
                  </a:cubicBezTo>
                  <a:cubicBezTo>
                    <a:pt x="1540" y="346"/>
                    <a:pt x="1195" y="0"/>
                    <a:pt x="770" y="0"/>
                  </a:cubicBezTo>
                  <a:moveTo>
                    <a:pt x="770" y="1377"/>
                  </a:moveTo>
                  <a:cubicBezTo>
                    <a:pt x="436" y="1377"/>
                    <a:pt x="164" y="1105"/>
                    <a:pt x="164" y="770"/>
                  </a:cubicBezTo>
                  <a:cubicBezTo>
                    <a:pt x="164" y="436"/>
                    <a:pt x="436" y="164"/>
                    <a:pt x="770" y="164"/>
                  </a:cubicBezTo>
                  <a:cubicBezTo>
                    <a:pt x="1104" y="164"/>
                    <a:pt x="1376" y="436"/>
                    <a:pt x="1376" y="770"/>
                  </a:cubicBezTo>
                  <a:cubicBezTo>
                    <a:pt x="1376" y="1105"/>
                    <a:pt x="1104" y="1377"/>
                    <a:pt x="770" y="1377"/>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13">
              <a:extLst>
                <a:ext uri="{FF2B5EF4-FFF2-40B4-BE49-F238E27FC236}">
                  <a16:creationId xmlns:a16="http://schemas.microsoft.com/office/drawing/2014/main" id="{6BDE9676-C1B5-4790-BBA4-C199BF8F4875}"/>
                </a:ext>
              </a:extLst>
            </p:cNvPr>
            <p:cNvSpPr>
              <a:spLocks/>
            </p:cNvSpPr>
            <p:nvPr/>
          </p:nvSpPr>
          <p:spPr bwMode="auto">
            <a:xfrm flipH="1">
              <a:off x="8662231" y="4406951"/>
              <a:ext cx="1592059" cy="820772"/>
            </a:xfrm>
            <a:custGeom>
              <a:avLst/>
              <a:gdLst>
                <a:gd name="T0" fmla="*/ 0 w 886"/>
                <a:gd name="T1" fmla="*/ 0 h 456"/>
                <a:gd name="T2" fmla="*/ 2 w 886"/>
                <a:gd name="T3" fmla="*/ 16 h 456"/>
                <a:gd name="T4" fmla="*/ 3 w 886"/>
                <a:gd name="T5" fmla="*/ 35 h 456"/>
                <a:gd name="T6" fmla="*/ 5 w 886"/>
                <a:gd name="T7" fmla="*/ 46 h 456"/>
                <a:gd name="T8" fmla="*/ 7 w 886"/>
                <a:gd name="T9" fmla="*/ 60 h 456"/>
                <a:gd name="T10" fmla="*/ 24 w 886"/>
                <a:gd name="T11" fmla="*/ 126 h 456"/>
                <a:gd name="T12" fmla="*/ 59 w 886"/>
                <a:gd name="T13" fmla="*/ 205 h 456"/>
                <a:gd name="T14" fmla="*/ 120 w 886"/>
                <a:gd name="T15" fmla="*/ 288 h 456"/>
                <a:gd name="T16" fmla="*/ 161 w 886"/>
                <a:gd name="T17" fmla="*/ 327 h 456"/>
                <a:gd name="T18" fmla="*/ 184 w 886"/>
                <a:gd name="T19" fmla="*/ 345 h 456"/>
                <a:gd name="T20" fmla="*/ 196 w 886"/>
                <a:gd name="T21" fmla="*/ 353 h 456"/>
                <a:gd name="T22" fmla="*/ 208 w 886"/>
                <a:gd name="T23" fmla="*/ 362 h 456"/>
                <a:gd name="T24" fmla="*/ 319 w 886"/>
                <a:gd name="T25" fmla="*/ 412 h 456"/>
                <a:gd name="T26" fmla="*/ 380 w 886"/>
                <a:gd name="T27" fmla="*/ 425 h 456"/>
                <a:gd name="T28" fmla="*/ 443 w 886"/>
                <a:gd name="T29" fmla="*/ 430 h 456"/>
                <a:gd name="T30" fmla="*/ 475 w 886"/>
                <a:gd name="T31" fmla="*/ 429 h 456"/>
                <a:gd name="T32" fmla="*/ 506 w 886"/>
                <a:gd name="T33" fmla="*/ 425 h 456"/>
                <a:gd name="T34" fmla="*/ 567 w 886"/>
                <a:gd name="T35" fmla="*/ 412 h 456"/>
                <a:gd name="T36" fmla="*/ 678 w 886"/>
                <a:gd name="T37" fmla="*/ 362 h 456"/>
                <a:gd name="T38" fmla="*/ 690 w 886"/>
                <a:gd name="T39" fmla="*/ 353 h 456"/>
                <a:gd name="T40" fmla="*/ 702 w 886"/>
                <a:gd name="T41" fmla="*/ 345 h 456"/>
                <a:gd name="T42" fmla="*/ 725 w 886"/>
                <a:gd name="T43" fmla="*/ 327 h 456"/>
                <a:gd name="T44" fmla="*/ 766 w 886"/>
                <a:gd name="T45" fmla="*/ 288 h 456"/>
                <a:gd name="T46" fmla="*/ 827 w 886"/>
                <a:gd name="T47" fmla="*/ 205 h 456"/>
                <a:gd name="T48" fmla="*/ 862 w 886"/>
                <a:gd name="T49" fmla="*/ 126 h 456"/>
                <a:gd name="T50" fmla="*/ 879 w 886"/>
                <a:gd name="T51" fmla="*/ 60 h 456"/>
                <a:gd name="T52" fmla="*/ 881 w 886"/>
                <a:gd name="T53" fmla="*/ 46 h 456"/>
                <a:gd name="T54" fmla="*/ 883 w 886"/>
                <a:gd name="T55" fmla="*/ 35 h 456"/>
                <a:gd name="T56" fmla="*/ 884 w 886"/>
                <a:gd name="T57" fmla="*/ 16 h 456"/>
                <a:gd name="T58" fmla="*/ 886 w 886"/>
                <a:gd name="T59" fmla="*/ 0 h 456"/>
                <a:gd name="T60" fmla="*/ 886 w 886"/>
                <a:gd name="T61" fmla="*/ 16 h 456"/>
                <a:gd name="T62" fmla="*/ 886 w 886"/>
                <a:gd name="T63" fmla="*/ 35 h 456"/>
                <a:gd name="T64" fmla="*/ 885 w 886"/>
                <a:gd name="T65" fmla="*/ 47 h 456"/>
                <a:gd name="T66" fmla="*/ 884 w 886"/>
                <a:gd name="T67" fmla="*/ 60 h 456"/>
                <a:gd name="T68" fmla="*/ 872 w 886"/>
                <a:gd name="T69" fmla="*/ 128 h 456"/>
                <a:gd name="T70" fmla="*/ 840 w 886"/>
                <a:gd name="T71" fmla="*/ 213 h 456"/>
                <a:gd name="T72" fmla="*/ 780 w 886"/>
                <a:gd name="T73" fmla="*/ 301 h 456"/>
                <a:gd name="T74" fmla="*/ 739 w 886"/>
                <a:gd name="T75" fmla="*/ 343 h 456"/>
                <a:gd name="T76" fmla="*/ 690 w 886"/>
                <a:gd name="T77" fmla="*/ 381 h 456"/>
                <a:gd name="T78" fmla="*/ 574 w 886"/>
                <a:gd name="T79" fmla="*/ 436 h 456"/>
                <a:gd name="T80" fmla="*/ 510 w 886"/>
                <a:gd name="T81" fmla="*/ 451 h 456"/>
                <a:gd name="T82" fmla="*/ 476 w 886"/>
                <a:gd name="T83" fmla="*/ 455 h 456"/>
                <a:gd name="T84" fmla="*/ 443 w 886"/>
                <a:gd name="T85" fmla="*/ 456 h 456"/>
                <a:gd name="T86" fmla="*/ 376 w 886"/>
                <a:gd name="T87" fmla="*/ 451 h 456"/>
                <a:gd name="T88" fmla="*/ 312 w 886"/>
                <a:gd name="T89" fmla="*/ 436 h 456"/>
                <a:gd name="T90" fmla="*/ 196 w 886"/>
                <a:gd name="T91" fmla="*/ 381 h 456"/>
                <a:gd name="T92" fmla="*/ 147 w 886"/>
                <a:gd name="T93" fmla="*/ 343 h 456"/>
                <a:gd name="T94" fmla="*/ 106 w 886"/>
                <a:gd name="T95" fmla="*/ 301 h 456"/>
                <a:gd name="T96" fmla="*/ 46 w 886"/>
                <a:gd name="T97" fmla="*/ 213 h 456"/>
                <a:gd name="T98" fmla="*/ 14 w 886"/>
                <a:gd name="T99" fmla="*/ 128 h 456"/>
                <a:gd name="T100" fmla="*/ 2 w 886"/>
                <a:gd name="T101" fmla="*/ 60 h 456"/>
                <a:gd name="T102" fmla="*/ 1 w 886"/>
                <a:gd name="T103" fmla="*/ 47 h 456"/>
                <a:gd name="T104" fmla="*/ 0 w 886"/>
                <a:gd name="T105" fmla="*/ 35 h 456"/>
                <a:gd name="T106" fmla="*/ 0 w 886"/>
                <a:gd name="T107" fmla="*/ 16 h 456"/>
                <a:gd name="T108" fmla="*/ 0 w 886"/>
                <a:gd name="T109"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86" h="456">
                  <a:moveTo>
                    <a:pt x="0" y="0"/>
                  </a:moveTo>
                  <a:cubicBezTo>
                    <a:pt x="0" y="0"/>
                    <a:pt x="1" y="6"/>
                    <a:pt x="2" y="16"/>
                  </a:cubicBezTo>
                  <a:cubicBezTo>
                    <a:pt x="2" y="21"/>
                    <a:pt x="3" y="27"/>
                    <a:pt x="3" y="35"/>
                  </a:cubicBezTo>
                  <a:cubicBezTo>
                    <a:pt x="4" y="38"/>
                    <a:pt x="4" y="42"/>
                    <a:pt x="5" y="46"/>
                  </a:cubicBezTo>
                  <a:cubicBezTo>
                    <a:pt x="6" y="51"/>
                    <a:pt x="6" y="55"/>
                    <a:pt x="7" y="60"/>
                  </a:cubicBezTo>
                  <a:cubicBezTo>
                    <a:pt x="10" y="78"/>
                    <a:pt x="15" y="101"/>
                    <a:pt x="24" y="126"/>
                  </a:cubicBezTo>
                  <a:cubicBezTo>
                    <a:pt x="32" y="150"/>
                    <a:pt x="44" y="178"/>
                    <a:pt x="59" y="205"/>
                  </a:cubicBezTo>
                  <a:cubicBezTo>
                    <a:pt x="75" y="233"/>
                    <a:pt x="96" y="261"/>
                    <a:pt x="120" y="288"/>
                  </a:cubicBezTo>
                  <a:cubicBezTo>
                    <a:pt x="133" y="302"/>
                    <a:pt x="146" y="315"/>
                    <a:pt x="161" y="327"/>
                  </a:cubicBezTo>
                  <a:cubicBezTo>
                    <a:pt x="168" y="333"/>
                    <a:pt x="176" y="339"/>
                    <a:pt x="184" y="345"/>
                  </a:cubicBezTo>
                  <a:cubicBezTo>
                    <a:pt x="188" y="348"/>
                    <a:pt x="192" y="351"/>
                    <a:pt x="196" y="353"/>
                  </a:cubicBezTo>
                  <a:cubicBezTo>
                    <a:pt x="200" y="356"/>
                    <a:pt x="204" y="359"/>
                    <a:pt x="208" y="362"/>
                  </a:cubicBezTo>
                  <a:cubicBezTo>
                    <a:pt x="241" y="383"/>
                    <a:pt x="279" y="400"/>
                    <a:pt x="319" y="412"/>
                  </a:cubicBezTo>
                  <a:cubicBezTo>
                    <a:pt x="339" y="418"/>
                    <a:pt x="359" y="422"/>
                    <a:pt x="380" y="425"/>
                  </a:cubicBezTo>
                  <a:cubicBezTo>
                    <a:pt x="401" y="428"/>
                    <a:pt x="422" y="430"/>
                    <a:pt x="443" y="430"/>
                  </a:cubicBezTo>
                  <a:cubicBezTo>
                    <a:pt x="453" y="430"/>
                    <a:pt x="465" y="430"/>
                    <a:pt x="475" y="429"/>
                  </a:cubicBezTo>
                  <a:cubicBezTo>
                    <a:pt x="485" y="428"/>
                    <a:pt x="496" y="427"/>
                    <a:pt x="506" y="425"/>
                  </a:cubicBezTo>
                  <a:cubicBezTo>
                    <a:pt x="527" y="422"/>
                    <a:pt x="547" y="418"/>
                    <a:pt x="567" y="412"/>
                  </a:cubicBezTo>
                  <a:cubicBezTo>
                    <a:pt x="607" y="400"/>
                    <a:pt x="645" y="383"/>
                    <a:pt x="678" y="362"/>
                  </a:cubicBezTo>
                  <a:cubicBezTo>
                    <a:pt x="682" y="359"/>
                    <a:pt x="686" y="356"/>
                    <a:pt x="690" y="353"/>
                  </a:cubicBezTo>
                  <a:cubicBezTo>
                    <a:pt x="694" y="351"/>
                    <a:pt x="698" y="348"/>
                    <a:pt x="702" y="345"/>
                  </a:cubicBezTo>
                  <a:cubicBezTo>
                    <a:pt x="710" y="339"/>
                    <a:pt x="718" y="333"/>
                    <a:pt x="725" y="327"/>
                  </a:cubicBezTo>
                  <a:cubicBezTo>
                    <a:pt x="740" y="315"/>
                    <a:pt x="753" y="302"/>
                    <a:pt x="766" y="288"/>
                  </a:cubicBezTo>
                  <a:cubicBezTo>
                    <a:pt x="790" y="261"/>
                    <a:pt x="811" y="233"/>
                    <a:pt x="827" y="205"/>
                  </a:cubicBezTo>
                  <a:cubicBezTo>
                    <a:pt x="842" y="178"/>
                    <a:pt x="854" y="150"/>
                    <a:pt x="862" y="126"/>
                  </a:cubicBezTo>
                  <a:cubicBezTo>
                    <a:pt x="871" y="101"/>
                    <a:pt x="876" y="78"/>
                    <a:pt x="879" y="60"/>
                  </a:cubicBezTo>
                  <a:cubicBezTo>
                    <a:pt x="880" y="55"/>
                    <a:pt x="880" y="51"/>
                    <a:pt x="881" y="46"/>
                  </a:cubicBezTo>
                  <a:cubicBezTo>
                    <a:pt x="882" y="42"/>
                    <a:pt x="882" y="38"/>
                    <a:pt x="883" y="35"/>
                  </a:cubicBezTo>
                  <a:cubicBezTo>
                    <a:pt x="883" y="27"/>
                    <a:pt x="884" y="21"/>
                    <a:pt x="884" y="16"/>
                  </a:cubicBezTo>
                  <a:cubicBezTo>
                    <a:pt x="885" y="6"/>
                    <a:pt x="886" y="0"/>
                    <a:pt x="886" y="0"/>
                  </a:cubicBezTo>
                  <a:cubicBezTo>
                    <a:pt x="886" y="0"/>
                    <a:pt x="886" y="6"/>
                    <a:pt x="886" y="16"/>
                  </a:cubicBezTo>
                  <a:cubicBezTo>
                    <a:pt x="886" y="21"/>
                    <a:pt x="886" y="27"/>
                    <a:pt x="886" y="35"/>
                  </a:cubicBezTo>
                  <a:cubicBezTo>
                    <a:pt x="886" y="39"/>
                    <a:pt x="885" y="43"/>
                    <a:pt x="885" y="47"/>
                  </a:cubicBezTo>
                  <a:cubicBezTo>
                    <a:pt x="885" y="51"/>
                    <a:pt x="884" y="56"/>
                    <a:pt x="884" y="60"/>
                  </a:cubicBezTo>
                  <a:cubicBezTo>
                    <a:pt x="882" y="79"/>
                    <a:pt x="879" y="103"/>
                    <a:pt x="872" y="128"/>
                  </a:cubicBezTo>
                  <a:cubicBezTo>
                    <a:pt x="865" y="154"/>
                    <a:pt x="855" y="183"/>
                    <a:pt x="840" y="213"/>
                  </a:cubicBezTo>
                  <a:cubicBezTo>
                    <a:pt x="825" y="242"/>
                    <a:pt x="805" y="273"/>
                    <a:pt x="780" y="301"/>
                  </a:cubicBezTo>
                  <a:cubicBezTo>
                    <a:pt x="768" y="316"/>
                    <a:pt x="754" y="330"/>
                    <a:pt x="739" y="343"/>
                  </a:cubicBezTo>
                  <a:cubicBezTo>
                    <a:pt x="724" y="357"/>
                    <a:pt x="708" y="369"/>
                    <a:pt x="690" y="381"/>
                  </a:cubicBezTo>
                  <a:cubicBezTo>
                    <a:pt x="656" y="404"/>
                    <a:pt x="617" y="423"/>
                    <a:pt x="574" y="436"/>
                  </a:cubicBezTo>
                  <a:cubicBezTo>
                    <a:pt x="553" y="443"/>
                    <a:pt x="532" y="447"/>
                    <a:pt x="510" y="451"/>
                  </a:cubicBezTo>
                  <a:cubicBezTo>
                    <a:pt x="499" y="452"/>
                    <a:pt x="488" y="454"/>
                    <a:pt x="476" y="455"/>
                  </a:cubicBezTo>
                  <a:cubicBezTo>
                    <a:pt x="465" y="456"/>
                    <a:pt x="455" y="456"/>
                    <a:pt x="443" y="456"/>
                  </a:cubicBezTo>
                  <a:cubicBezTo>
                    <a:pt x="421" y="456"/>
                    <a:pt x="398" y="454"/>
                    <a:pt x="376" y="451"/>
                  </a:cubicBezTo>
                  <a:cubicBezTo>
                    <a:pt x="354" y="447"/>
                    <a:pt x="333" y="443"/>
                    <a:pt x="312" y="436"/>
                  </a:cubicBezTo>
                  <a:cubicBezTo>
                    <a:pt x="269" y="423"/>
                    <a:pt x="230" y="404"/>
                    <a:pt x="196" y="381"/>
                  </a:cubicBezTo>
                  <a:cubicBezTo>
                    <a:pt x="178" y="369"/>
                    <a:pt x="162" y="357"/>
                    <a:pt x="147" y="343"/>
                  </a:cubicBezTo>
                  <a:cubicBezTo>
                    <a:pt x="132" y="330"/>
                    <a:pt x="118" y="316"/>
                    <a:pt x="106" y="301"/>
                  </a:cubicBezTo>
                  <a:cubicBezTo>
                    <a:pt x="81" y="273"/>
                    <a:pt x="61" y="242"/>
                    <a:pt x="46" y="213"/>
                  </a:cubicBezTo>
                  <a:cubicBezTo>
                    <a:pt x="31" y="183"/>
                    <a:pt x="21" y="154"/>
                    <a:pt x="14" y="128"/>
                  </a:cubicBezTo>
                  <a:cubicBezTo>
                    <a:pt x="7" y="103"/>
                    <a:pt x="4" y="79"/>
                    <a:pt x="2" y="60"/>
                  </a:cubicBezTo>
                  <a:cubicBezTo>
                    <a:pt x="2" y="56"/>
                    <a:pt x="1" y="51"/>
                    <a:pt x="1" y="47"/>
                  </a:cubicBezTo>
                  <a:cubicBezTo>
                    <a:pt x="1" y="43"/>
                    <a:pt x="0" y="39"/>
                    <a:pt x="0" y="35"/>
                  </a:cubicBezTo>
                  <a:cubicBezTo>
                    <a:pt x="0" y="27"/>
                    <a:pt x="0" y="21"/>
                    <a:pt x="0" y="16"/>
                  </a:cubicBezTo>
                  <a:cubicBezTo>
                    <a:pt x="0" y="6"/>
                    <a:pt x="0" y="0"/>
                    <a:pt x="0"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Oval 36">
              <a:extLst>
                <a:ext uri="{FF2B5EF4-FFF2-40B4-BE49-F238E27FC236}">
                  <a16:creationId xmlns:a16="http://schemas.microsoft.com/office/drawing/2014/main" id="{7F70FF94-C0E8-4541-BD54-0014CCEC80C5}"/>
                </a:ext>
              </a:extLst>
            </p:cNvPr>
            <p:cNvSpPr>
              <a:spLocks noChangeArrowheads="1"/>
            </p:cNvSpPr>
            <p:nvPr/>
          </p:nvSpPr>
          <p:spPr bwMode="auto">
            <a:xfrm flipH="1">
              <a:off x="9175854" y="4127103"/>
              <a:ext cx="564815" cy="563107"/>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17">
              <a:extLst>
                <a:ext uri="{FF2B5EF4-FFF2-40B4-BE49-F238E27FC236}">
                  <a16:creationId xmlns:a16="http://schemas.microsoft.com/office/drawing/2014/main" id="{D8BD92BF-8E75-4E38-88B6-5625EBCC12CE}"/>
                </a:ext>
              </a:extLst>
            </p:cNvPr>
            <p:cNvSpPr>
              <a:spLocks/>
            </p:cNvSpPr>
            <p:nvPr/>
          </p:nvSpPr>
          <p:spPr bwMode="auto">
            <a:xfrm flipH="1">
              <a:off x="9174147" y="4406951"/>
              <a:ext cx="568227" cy="305444"/>
            </a:xfrm>
            <a:custGeom>
              <a:avLst/>
              <a:gdLst>
                <a:gd name="T0" fmla="*/ 315 w 316"/>
                <a:gd name="T1" fmla="*/ 0 h 170"/>
                <a:gd name="T2" fmla="*/ 315 w 316"/>
                <a:gd name="T3" fmla="*/ 6 h 170"/>
                <a:gd name="T4" fmla="*/ 316 w 316"/>
                <a:gd name="T5" fmla="*/ 13 h 170"/>
                <a:gd name="T6" fmla="*/ 316 w 316"/>
                <a:gd name="T7" fmla="*/ 17 h 170"/>
                <a:gd name="T8" fmla="*/ 316 w 316"/>
                <a:gd name="T9" fmla="*/ 22 h 170"/>
                <a:gd name="T10" fmla="*/ 315 w 316"/>
                <a:gd name="T11" fmla="*/ 33 h 170"/>
                <a:gd name="T12" fmla="*/ 313 w 316"/>
                <a:gd name="T13" fmla="*/ 47 h 170"/>
                <a:gd name="T14" fmla="*/ 309 w 316"/>
                <a:gd name="T15" fmla="*/ 62 h 170"/>
                <a:gd name="T16" fmla="*/ 303 w 316"/>
                <a:gd name="T17" fmla="*/ 78 h 170"/>
                <a:gd name="T18" fmla="*/ 294 w 316"/>
                <a:gd name="T19" fmla="*/ 95 h 170"/>
                <a:gd name="T20" fmla="*/ 282 w 316"/>
                <a:gd name="T21" fmla="*/ 111 h 170"/>
                <a:gd name="T22" fmla="*/ 250 w 316"/>
                <a:gd name="T23" fmla="*/ 142 h 170"/>
                <a:gd name="T24" fmla="*/ 207 w 316"/>
                <a:gd name="T25" fmla="*/ 163 h 170"/>
                <a:gd name="T26" fmla="*/ 158 w 316"/>
                <a:gd name="T27" fmla="*/ 170 h 170"/>
                <a:gd name="T28" fmla="*/ 146 w 316"/>
                <a:gd name="T29" fmla="*/ 170 h 170"/>
                <a:gd name="T30" fmla="*/ 133 w 316"/>
                <a:gd name="T31" fmla="*/ 168 h 170"/>
                <a:gd name="T32" fmla="*/ 109 w 316"/>
                <a:gd name="T33" fmla="*/ 163 h 170"/>
                <a:gd name="T34" fmla="*/ 66 w 316"/>
                <a:gd name="T35" fmla="*/ 142 h 170"/>
                <a:gd name="T36" fmla="*/ 34 w 316"/>
                <a:gd name="T37" fmla="*/ 111 h 170"/>
                <a:gd name="T38" fmla="*/ 22 w 316"/>
                <a:gd name="T39" fmla="*/ 95 h 170"/>
                <a:gd name="T40" fmla="*/ 13 w 316"/>
                <a:gd name="T41" fmla="*/ 78 h 170"/>
                <a:gd name="T42" fmla="*/ 7 w 316"/>
                <a:gd name="T43" fmla="*/ 62 h 170"/>
                <a:gd name="T44" fmla="*/ 3 w 316"/>
                <a:gd name="T45" fmla="*/ 47 h 170"/>
                <a:gd name="T46" fmla="*/ 1 w 316"/>
                <a:gd name="T47" fmla="*/ 33 h 170"/>
                <a:gd name="T48" fmla="*/ 0 w 316"/>
                <a:gd name="T49" fmla="*/ 22 h 170"/>
                <a:gd name="T50" fmla="*/ 0 w 316"/>
                <a:gd name="T51" fmla="*/ 17 h 170"/>
                <a:gd name="T52" fmla="*/ 0 w 316"/>
                <a:gd name="T53" fmla="*/ 13 h 170"/>
                <a:gd name="T54" fmla="*/ 1 w 316"/>
                <a:gd name="T55" fmla="*/ 6 h 170"/>
                <a:gd name="T56" fmla="*/ 1 w 316"/>
                <a:gd name="T57" fmla="*/ 0 h 170"/>
                <a:gd name="T58" fmla="*/ 2 w 316"/>
                <a:gd name="T59" fmla="*/ 6 h 170"/>
                <a:gd name="T60" fmla="*/ 5 w 316"/>
                <a:gd name="T61" fmla="*/ 21 h 170"/>
                <a:gd name="T62" fmla="*/ 8 w 316"/>
                <a:gd name="T63" fmla="*/ 32 h 170"/>
                <a:gd name="T64" fmla="*/ 12 w 316"/>
                <a:gd name="T65" fmla="*/ 44 h 170"/>
                <a:gd name="T66" fmla="*/ 18 w 316"/>
                <a:gd name="T67" fmla="*/ 57 h 170"/>
                <a:gd name="T68" fmla="*/ 26 w 316"/>
                <a:gd name="T69" fmla="*/ 71 h 170"/>
                <a:gd name="T70" fmla="*/ 48 w 316"/>
                <a:gd name="T71" fmla="*/ 98 h 170"/>
                <a:gd name="T72" fmla="*/ 79 w 316"/>
                <a:gd name="T73" fmla="*/ 122 h 170"/>
                <a:gd name="T74" fmla="*/ 116 w 316"/>
                <a:gd name="T75" fmla="*/ 139 h 170"/>
                <a:gd name="T76" fmla="*/ 137 w 316"/>
                <a:gd name="T77" fmla="*/ 143 h 170"/>
                <a:gd name="T78" fmla="*/ 147 w 316"/>
                <a:gd name="T79" fmla="*/ 144 h 170"/>
                <a:gd name="T80" fmla="*/ 158 w 316"/>
                <a:gd name="T81" fmla="*/ 144 h 170"/>
                <a:gd name="T82" fmla="*/ 200 w 316"/>
                <a:gd name="T83" fmla="*/ 139 h 170"/>
                <a:gd name="T84" fmla="*/ 237 w 316"/>
                <a:gd name="T85" fmla="*/ 122 h 170"/>
                <a:gd name="T86" fmla="*/ 268 w 316"/>
                <a:gd name="T87" fmla="*/ 98 h 170"/>
                <a:gd name="T88" fmla="*/ 290 w 316"/>
                <a:gd name="T89" fmla="*/ 71 h 170"/>
                <a:gd name="T90" fmla="*/ 298 w 316"/>
                <a:gd name="T91" fmla="*/ 57 h 170"/>
                <a:gd name="T92" fmla="*/ 304 w 316"/>
                <a:gd name="T93" fmla="*/ 44 h 170"/>
                <a:gd name="T94" fmla="*/ 308 w 316"/>
                <a:gd name="T95" fmla="*/ 32 h 170"/>
                <a:gd name="T96" fmla="*/ 311 w 316"/>
                <a:gd name="T97" fmla="*/ 21 h 170"/>
                <a:gd name="T98" fmla="*/ 314 w 316"/>
                <a:gd name="T99" fmla="*/ 6 h 170"/>
                <a:gd name="T100" fmla="*/ 315 w 316"/>
                <a:gd name="T101"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6" h="170">
                  <a:moveTo>
                    <a:pt x="315" y="0"/>
                  </a:moveTo>
                  <a:cubicBezTo>
                    <a:pt x="315" y="0"/>
                    <a:pt x="315" y="2"/>
                    <a:pt x="315" y="6"/>
                  </a:cubicBezTo>
                  <a:cubicBezTo>
                    <a:pt x="316" y="8"/>
                    <a:pt x="316" y="10"/>
                    <a:pt x="316" y="13"/>
                  </a:cubicBezTo>
                  <a:cubicBezTo>
                    <a:pt x="316" y="14"/>
                    <a:pt x="316" y="15"/>
                    <a:pt x="316" y="17"/>
                  </a:cubicBezTo>
                  <a:cubicBezTo>
                    <a:pt x="316" y="18"/>
                    <a:pt x="316" y="20"/>
                    <a:pt x="316" y="22"/>
                  </a:cubicBezTo>
                  <a:cubicBezTo>
                    <a:pt x="316" y="25"/>
                    <a:pt x="316" y="29"/>
                    <a:pt x="315" y="33"/>
                  </a:cubicBezTo>
                  <a:cubicBezTo>
                    <a:pt x="315" y="37"/>
                    <a:pt x="314" y="42"/>
                    <a:pt x="313" y="47"/>
                  </a:cubicBezTo>
                  <a:cubicBezTo>
                    <a:pt x="312" y="52"/>
                    <a:pt x="311" y="56"/>
                    <a:pt x="309" y="62"/>
                  </a:cubicBezTo>
                  <a:cubicBezTo>
                    <a:pt x="308" y="67"/>
                    <a:pt x="305" y="72"/>
                    <a:pt x="303" y="78"/>
                  </a:cubicBezTo>
                  <a:cubicBezTo>
                    <a:pt x="300" y="83"/>
                    <a:pt x="297" y="89"/>
                    <a:pt x="294" y="95"/>
                  </a:cubicBezTo>
                  <a:cubicBezTo>
                    <a:pt x="290" y="100"/>
                    <a:pt x="287" y="106"/>
                    <a:pt x="282" y="111"/>
                  </a:cubicBezTo>
                  <a:cubicBezTo>
                    <a:pt x="274" y="122"/>
                    <a:pt x="262" y="133"/>
                    <a:pt x="250" y="142"/>
                  </a:cubicBezTo>
                  <a:cubicBezTo>
                    <a:pt x="237" y="150"/>
                    <a:pt x="223" y="158"/>
                    <a:pt x="207" y="163"/>
                  </a:cubicBezTo>
                  <a:cubicBezTo>
                    <a:pt x="191" y="168"/>
                    <a:pt x="175" y="170"/>
                    <a:pt x="158" y="170"/>
                  </a:cubicBezTo>
                  <a:cubicBezTo>
                    <a:pt x="146" y="170"/>
                    <a:pt x="146" y="170"/>
                    <a:pt x="146" y="170"/>
                  </a:cubicBezTo>
                  <a:cubicBezTo>
                    <a:pt x="142" y="170"/>
                    <a:pt x="138" y="169"/>
                    <a:pt x="133" y="168"/>
                  </a:cubicBezTo>
                  <a:cubicBezTo>
                    <a:pt x="125" y="167"/>
                    <a:pt x="117" y="165"/>
                    <a:pt x="109" y="163"/>
                  </a:cubicBezTo>
                  <a:cubicBezTo>
                    <a:pt x="93" y="158"/>
                    <a:pt x="79" y="150"/>
                    <a:pt x="66" y="142"/>
                  </a:cubicBezTo>
                  <a:cubicBezTo>
                    <a:pt x="54" y="133"/>
                    <a:pt x="42" y="123"/>
                    <a:pt x="34" y="111"/>
                  </a:cubicBezTo>
                  <a:cubicBezTo>
                    <a:pt x="29" y="106"/>
                    <a:pt x="25" y="100"/>
                    <a:pt x="22" y="95"/>
                  </a:cubicBezTo>
                  <a:cubicBezTo>
                    <a:pt x="18" y="89"/>
                    <a:pt x="16" y="83"/>
                    <a:pt x="13" y="78"/>
                  </a:cubicBezTo>
                  <a:cubicBezTo>
                    <a:pt x="11" y="72"/>
                    <a:pt x="8" y="67"/>
                    <a:pt x="7" y="62"/>
                  </a:cubicBezTo>
                  <a:cubicBezTo>
                    <a:pt x="5" y="56"/>
                    <a:pt x="4" y="52"/>
                    <a:pt x="3" y="47"/>
                  </a:cubicBezTo>
                  <a:cubicBezTo>
                    <a:pt x="2" y="42"/>
                    <a:pt x="1" y="37"/>
                    <a:pt x="1" y="33"/>
                  </a:cubicBezTo>
                  <a:cubicBezTo>
                    <a:pt x="0" y="29"/>
                    <a:pt x="0" y="25"/>
                    <a:pt x="0" y="22"/>
                  </a:cubicBezTo>
                  <a:cubicBezTo>
                    <a:pt x="0" y="20"/>
                    <a:pt x="0" y="19"/>
                    <a:pt x="0" y="17"/>
                  </a:cubicBezTo>
                  <a:cubicBezTo>
                    <a:pt x="0" y="16"/>
                    <a:pt x="0" y="14"/>
                    <a:pt x="0" y="13"/>
                  </a:cubicBezTo>
                  <a:cubicBezTo>
                    <a:pt x="0" y="10"/>
                    <a:pt x="0" y="8"/>
                    <a:pt x="1" y="6"/>
                  </a:cubicBezTo>
                  <a:cubicBezTo>
                    <a:pt x="1" y="2"/>
                    <a:pt x="1" y="0"/>
                    <a:pt x="1" y="0"/>
                  </a:cubicBezTo>
                  <a:cubicBezTo>
                    <a:pt x="1" y="0"/>
                    <a:pt x="1" y="2"/>
                    <a:pt x="2" y="6"/>
                  </a:cubicBezTo>
                  <a:cubicBezTo>
                    <a:pt x="3" y="10"/>
                    <a:pt x="3" y="15"/>
                    <a:pt x="5" y="21"/>
                  </a:cubicBezTo>
                  <a:cubicBezTo>
                    <a:pt x="6" y="24"/>
                    <a:pt x="7" y="28"/>
                    <a:pt x="8" y="32"/>
                  </a:cubicBezTo>
                  <a:cubicBezTo>
                    <a:pt x="10" y="36"/>
                    <a:pt x="11" y="40"/>
                    <a:pt x="12" y="44"/>
                  </a:cubicBezTo>
                  <a:cubicBezTo>
                    <a:pt x="14" y="48"/>
                    <a:pt x="16" y="52"/>
                    <a:pt x="18" y="57"/>
                  </a:cubicBezTo>
                  <a:cubicBezTo>
                    <a:pt x="21" y="62"/>
                    <a:pt x="24" y="66"/>
                    <a:pt x="26" y="71"/>
                  </a:cubicBezTo>
                  <a:cubicBezTo>
                    <a:pt x="32" y="80"/>
                    <a:pt x="39" y="90"/>
                    <a:pt x="48" y="98"/>
                  </a:cubicBezTo>
                  <a:cubicBezTo>
                    <a:pt x="57" y="107"/>
                    <a:pt x="68" y="115"/>
                    <a:pt x="79" y="122"/>
                  </a:cubicBezTo>
                  <a:cubicBezTo>
                    <a:pt x="90" y="129"/>
                    <a:pt x="103" y="134"/>
                    <a:pt x="116" y="139"/>
                  </a:cubicBezTo>
                  <a:cubicBezTo>
                    <a:pt x="123" y="140"/>
                    <a:pt x="130" y="142"/>
                    <a:pt x="137" y="143"/>
                  </a:cubicBezTo>
                  <a:cubicBezTo>
                    <a:pt x="140" y="143"/>
                    <a:pt x="143" y="144"/>
                    <a:pt x="147" y="144"/>
                  </a:cubicBezTo>
                  <a:cubicBezTo>
                    <a:pt x="158" y="144"/>
                    <a:pt x="158" y="144"/>
                    <a:pt x="158" y="144"/>
                  </a:cubicBezTo>
                  <a:cubicBezTo>
                    <a:pt x="172" y="144"/>
                    <a:pt x="186" y="142"/>
                    <a:pt x="200" y="139"/>
                  </a:cubicBezTo>
                  <a:cubicBezTo>
                    <a:pt x="213" y="134"/>
                    <a:pt x="226" y="129"/>
                    <a:pt x="237" y="122"/>
                  </a:cubicBezTo>
                  <a:cubicBezTo>
                    <a:pt x="248" y="115"/>
                    <a:pt x="259" y="107"/>
                    <a:pt x="268" y="98"/>
                  </a:cubicBezTo>
                  <a:cubicBezTo>
                    <a:pt x="277" y="90"/>
                    <a:pt x="284" y="80"/>
                    <a:pt x="290" y="71"/>
                  </a:cubicBezTo>
                  <a:cubicBezTo>
                    <a:pt x="292" y="66"/>
                    <a:pt x="295" y="62"/>
                    <a:pt x="298" y="57"/>
                  </a:cubicBezTo>
                  <a:cubicBezTo>
                    <a:pt x="300" y="52"/>
                    <a:pt x="302" y="48"/>
                    <a:pt x="304" y="44"/>
                  </a:cubicBezTo>
                  <a:cubicBezTo>
                    <a:pt x="305" y="40"/>
                    <a:pt x="306" y="36"/>
                    <a:pt x="308" y="32"/>
                  </a:cubicBezTo>
                  <a:cubicBezTo>
                    <a:pt x="309" y="28"/>
                    <a:pt x="310" y="24"/>
                    <a:pt x="311" y="21"/>
                  </a:cubicBezTo>
                  <a:cubicBezTo>
                    <a:pt x="313" y="15"/>
                    <a:pt x="313" y="9"/>
                    <a:pt x="314" y="6"/>
                  </a:cubicBezTo>
                  <a:cubicBezTo>
                    <a:pt x="315" y="2"/>
                    <a:pt x="315" y="0"/>
                    <a:pt x="315"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18">
              <a:extLst>
                <a:ext uri="{FF2B5EF4-FFF2-40B4-BE49-F238E27FC236}">
                  <a16:creationId xmlns:a16="http://schemas.microsoft.com/office/drawing/2014/main" id="{0040AFB1-B7C3-4276-BDC6-284763F4AC54}"/>
                </a:ext>
              </a:extLst>
            </p:cNvPr>
            <p:cNvSpPr>
              <a:spLocks/>
            </p:cNvSpPr>
            <p:nvPr/>
          </p:nvSpPr>
          <p:spPr bwMode="auto">
            <a:xfrm flipH="1">
              <a:off x="8073529" y="4406951"/>
              <a:ext cx="2769466" cy="1409475"/>
            </a:xfrm>
            <a:custGeom>
              <a:avLst/>
              <a:gdLst>
                <a:gd name="T0" fmla="*/ 1 w 1540"/>
                <a:gd name="T1" fmla="*/ 28 h 784"/>
                <a:gd name="T2" fmla="*/ 4 w 1540"/>
                <a:gd name="T3" fmla="*/ 60 h 784"/>
                <a:gd name="T4" fmla="*/ 10 w 1540"/>
                <a:gd name="T5" fmla="*/ 104 h 784"/>
                <a:gd name="T6" fmla="*/ 14 w 1540"/>
                <a:gd name="T7" fmla="*/ 129 h 784"/>
                <a:gd name="T8" fmla="*/ 27 w 1540"/>
                <a:gd name="T9" fmla="*/ 187 h 784"/>
                <a:gd name="T10" fmla="*/ 98 w 1540"/>
                <a:gd name="T11" fmla="*/ 360 h 784"/>
                <a:gd name="T12" fmla="*/ 274 w 1540"/>
                <a:gd name="T13" fmla="*/ 575 h 784"/>
                <a:gd name="T14" fmla="*/ 335 w 1540"/>
                <a:gd name="T15" fmla="*/ 622 h 784"/>
                <a:gd name="T16" fmla="*/ 357 w 1540"/>
                <a:gd name="T17" fmla="*/ 636 h 784"/>
                <a:gd name="T18" fmla="*/ 659 w 1540"/>
                <a:gd name="T19" fmla="*/ 750 h 784"/>
                <a:gd name="T20" fmla="*/ 881 w 1540"/>
                <a:gd name="T21" fmla="*/ 750 h 784"/>
                <a:gd name="T22" fmla="*/ 1183 w 1540"/>
                <a:gd name="T23" fmla="*/ 636 h 784"/>
                <a:gd name="T24" fmla="*/ 1205 w 1540"/>
                <a:gd name="T25" fmla="*/ 622 h 784"/>
                <a:gd name="T26" fmla="*/ 1266 w 1540"/>
                <a:gd name="T27" fmla="*/ 575 h 784"/>
                <a:gd name="T28" fmla="*/ 1442 w 1540"/>
                <a:gd name="T29" fmla="*/ 360 h 784"/>
                <a:gd name="T30" fmla="*/ 1513 w 1540"/>
                <a:gd name="T31" fmla="*/ 187 h 784"/>
                <a:gd name="T32" fmla="*/ 1526 w 1540"/>
                <a:gd name="T33" fmla="*/ 129 h 784"/>
                <a:gd name="T34" fmla="*/ 1530 w 1540"/>
                <a:gd name="T35" fmla="*/ 104 h 784"/>
                <a:gd name="T36" fmla="*/ 1536 w 1540"/>
                <a:gd name="T37" fmla="*/ 60 h 784"/>
                <a:gd name="T38" fmla="*/ 1539 w 1540"/>
                <a:gd name="T39" fmla="*/ 28 h 784"/>
                <a:gd name="T40" fmla="*/ 1540 w 1540"/>
                <a:gd name="T41" fmla="*/ 28 h 784"/>
                <a:gd name="T42" fmla="*/ 1539 w 1540"/>
                <a:gd name="T43" fmla="*/ 60 h 784"/>
                <a:gd name="T44" fmla="*/ 1536 w 1540"/>
                <a:gd name="T45" fmla="*/ 104 h 784"/>
                <a:gd name="T46" fmla="*/ 1532 w 1540"/>
                <a:gd name="T47" fmla="*/ 130 h 784"/>
                <a:gd name="T48" fmla="*/ 1521 w 1540"/>
                <a:gd name="T49" fmla="*/ 189 h 784"/>
                <a:gd name="T50" fmla="*/ 1456 w 1540"/>
                <a:gd name="T51" fmla="*/ 367 h 784"/>
                <a:gd name="T52" fmla="*/ 1280 w 1540"/>
                <a:gd name="T53" fmla="*/ 591 h 784"/>
                <a:gd name="T54" fmla="*/ 1218 w 1540"/>
                <a:gd name="T55" fmla="*/ 640 h 784"/>
                <a:gd name="T56" fmla="*/ 1196 w 1540"/>
                <a:gd name="T57" fmla="*/ 655 h 784"/>
                <a:gd name="T58" fmla="*/ 885 w 1540"/>
                <a:gd name="T59" fmla="*/ 775 h 784"/>
                <a:gd name="T60" fmla="*/ 741 w 1540"/>
                <a:gd name="T61" fmla="*/ 783 h 784"/>
                <a:gd name="T62" fmla="*/ 684 w 1540"/>
                <a:gd name="T63" fmla="*/ 779 h 784"/>
                <a:gd name="T64" fmla="*/ 544 w 1540"/>
                <a:gd name="T65" fmla="*/ 750 h 784"/>
                <a:gd name="T66" fmla="*/ 333 w 1540"/>
                <a:gd name="T67" fmla="*/ 648 h 784"/>
                <a:gd name="T68" fmla="*/ 300 w 1540"/>
                <a:gd name="T69" fmla="*/ 624 h 784"/>
                <a:gd name="T70" fmla="*/ 188 w 1540"/>
                <a:gd name="T71" fmla="*/ 519 h 784"/>
                <a:gd name="T72" fmla="*/ 27 w 1540"/>
                <a:gd name="T73" fmla="*/ 222 h 784"/>
                <a:gd name="T74" fmla="*/ 13 w 1540"/>
                <a:gd name="T75" fmla="*/ 159 h 784"/>
                <a:gd name="T76" fmla="*/ 6 w 1540"/>
                <a:gd name="T77" fmla="*/ 117 h 784"/>
                <a:gd name="T78" fmla="*/ 2 w 1540"/>
                <a:gd name="T79" fmla="*/ 81 h 784"/>
                <a:gd name="T80" fmla="*/ 0 w 1540"/>
                <a:gd name="T81" fmla="*/ 42 h 784"/>
                <a:gd name="T82" fmla="*/ 0 w 1540"/>
                <a:gd name="T8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0" h="784">
                  <a:moveTo>
                    <a:pt x="0" y="0"/>
                  </a:moveTo>
                  <a:cubicBezTo>
                    <a:pt x="0" y="0"/>
                    <a:pt x="0" y="10"/>
                    <a:pt x="1" y="28"/>
                  </a:cubicBezTo>
                  <a:cubicBezTo>
                    <a:pt x="2" y="32"/>
                    <a:pt x="2" y="37"/>
                    <a:pt x="2" y="42"/>
                  </a:cubicBezTo>
                  <a:cubicBezTo>
                    <a:pt x="3" y="48"/>
                    <a:pt x="3" y="54"/>
                    <a:pt x="4" y="60"/>
                  </a:cubicBezTo>
                  <a:cubicBezTo>
                    <a:pt x="5" y="66"/>
                    <a:pt x="5" y="73"/>
                    <a:pt x="6" y="81"/>
                  </a:cubicBezTo>
                  <a:cubicBezTo>
                    <a:pt x="7" y="88"/>
                    <a:pt x="8" y="96"/>
                    <a:pt x="10" y="104"/>
                  </a:cubicBezTo>
                  <a:cubicBezTo>
                    <a:pt x="10" y="108"/>
                    <a:pt x="11" y="112"/>
                    <a:pt x="11" y="116"/>
                  </a:cubicBezTo>
                  <a:cubicBezTo>
                    <a:pt x="12" y="121"/>
                    <a:pt x="13" y="125"/>
                    <a:pt x="14" y="129"/>
                  </a:cubicBezTo>
                  <a:cubicBezTo>
                    <a:pt x="16" y="138"/>
                    <a:pt x="17" y="148"/>
                    <a:pt x="20" y="157"/>
                  </a:cubicBezTo>
                  <a:cubicBezTo>
                    <a:pt x="22" y="167"/>
                    <a:pt x="25" y="177"/>
                    <a:pt x="27" y="187"/>
                  </a:cubicBezTo>
                  <a:cubicBezTo>
                    <a:pt x="30" y="198"/>
                    <a:pt x="33" y="208"/>
                    <a:pt x="37" y="219"/>
                  </a:cubicBezTo>
                  <a:cubicBezTo>
                    <a:pt x="51" y="263"/>
                    <a:pt x="70" y="311"/>
                    <a:pt x="98" y="360"/>
                  </a:cubicBezTo>
                  <a:cubicBezTo>
                    <a:pt x="125" y="409"/>
                    <a:pt x="160" y="459"/>
                    <a:pt x="203" y="506"/>
                  </a:cubicBezTo>
                  <a:cubicBezTo>
                    <a:pt x="225" y="530"/>
                    <a:pt x="248" y="553"/>
                    <a:pt x="274" y="575"/>
                  </a:cubicBezTo>
                  <a:cubicBezTo>
                    <a:pt x="287" y="586"/>
                    <a:pt x="300" y="596"/>
                    <a:pt x="314" y="607"/>
                  </a:cubicBezTo>
                  <a:cubicBezTo>
                    <a:pt x="321" y="612"/>
                    <a:pt x="328" y="617"/>
                    <a:pt x="335" y="622"/>
                  </a:cubicBezTo>
                  <a:cubicBezTo>
                    <a:pt x="346" y="629"/>
                    <a:pt x="346" y="629"/>
                    <a:pt x="346" y="629"/>
                  </a:cubicBezTo>
                  <a:cubicBezTo>
                    <a:pt x="357" y="636"/>
                    <a:pt x="357" y="636"/>
                    <a:pt x="357" y="636"/>
                  </a:cubicBezTo>
                  <a:cubicBezTo>
                    <a:pt x="415" y="674"/>
                    <a:pt x="481" y="704"/>
                    <a:pt x="551" y="726"/>
                  </a:cubicBezTo>
                  <a:cubicBezTo>
                    <a:pt x="586" y="736"/>
                    <a:pt x="622" y="744"/>
                    <a:pt x="659" y="750"/>
                  </a:cubicBezTo>
                  <a:cubicBezTo>
                    <a:pt x="696" y="755"/>
                    <a:pt x="733" y="757"/>
                    <a:pt x="770" y="758"/>
                  </a:cubicBezTo>
                  <a:cubicBezTo>
                    <a:pt x="808" y="757"/>
                    <a:pt x="844" y="755"/>
                    <a:pt x="881" y="750"/>
                  </a:cubicBezTo>
                  <a:cubicBezTo>
                    <a:pt x="918" y="744"/>
                    <a:pt x="954" y="736"/>
                    <a:pt x="989" y="726"/>
                  </a:cubicBezTo>
                  <a:cubicBezTo>
                    <a:pt x="1059" y="704"/>
                    <a:pt x="1125" y="674"/>
                    <a:pt x="1183" y="636"/>
                  </a:cubicBezTo>
                  <a:cubicBezTo>
                    <a:pt x="1194" y="629"/>
                    <a:pt x="1194" y="629"/>
                    <a:pt x="1194" y="629"/>
                  </a:cubicBezTo>
                  <a:cubicBezTo>
                    <a:pt x="1205" y="622"/>
                    <a:pt x="1205" y="622"/>
                    <a:pt x="1205" y="622"/>
                  </a:cubicBezTo>
                  <a:cubicBezTo>
                    <a:pt x="1212" y="617"/>
                    <a:pt x="1219" y="612"/>
                    <a:pt x="1226" y="607"/>
                  </a:cubicBezTo>
                  <a:cubicBezTo>
                    <a:pt x="1240" y="596"/>
                    <a:pt x="1253" y="586"/>
                    <a:pt x="1266" y="575"/>
                  </a:cubicBezTo>
                  <a:cubicBezTo>
                    <a:pt x="1292" y="553"/>
                    <a:pt x="1315" y="530"/>
                    <a:pt x="1337" y="506"/>
                  </a:cubicBezTo>
                  <a:cubicBezTo>
                    <a:pt x="1380" y="459"/>
                    <a:pt x="1415" y="409"/>
                    <a:pt x="1442" y="360"/>
                  </a:cubicBezTo>
                  <a:cubicBezTo>
                    <a:pt x="1470" y="311"/>
                    <a:pt x="1489" y="263"/>
                    <a:pt x="1503" y="219"/>
                  </a:cubicBezTo>
                  <a:cubicBezTo>
                    <a:pt x="1507" y="208"/>
                    <a:pt x="1510" y="198"/>
                    <a:pt x="1513" y="187"/>
                  </a:cubicBezTo>
                  <a:cubicBezTo>
                    <a:pt x="1515" y="177"/>
                    <a:pt x="1518" y="167"/>
                    <a:pt x="1520" y="157"/>
                  </a:cubicBezTo>
                  <a:cubicBezTo>
                    <a:pt x="1523" y="148"/>
                    <a:pt x="1524" y="138"/>
                    <a:pt x="1526" y="129"/>
                  </a:cubicBezTo>
                  <a:cubicBezTo>
                    <a:pt x="1527" y="125"/>
                    <a:pt x="1528" y="121"/>
                    <a:pt x="1529" y="116"/>
                  </a:cubicBezTo>
                  <a:cubicBezTo>
                    <a:pt x="1529" y="112"/>
                    <a:pt x="1530" y="108"/>
                    <a:pt x="1530" y="104"/>
                  </a:cubicBezTo>
                  <a:cubicBezTo>
                    <a:pt x="1532" y="96"/>
                    <a:pt x="1533" y="88"/>
                    <a:pt x="1534" y="81"/>
                  </a:cubicBezTo>
                  <a:cubicBezTo>
                    <a:pt x="1535" y="73"/>
                    <a:pt x="1535" y="66"/>
                    <a:pt x="1536" y="60"/>
                  </a:cubicBezTo>
                  <a:cubicBezTo>
                    <a:pt x="1537" y="54"/>
                    <a:pt x="1537" y="48"/>
                    <a:pt x="1538" y="42"/>
                  </a:cubicBezTo>
                  <a:cubicBezTo>
                    <a:pt x="1538" y="37"/>
                    <a:pt x="1538" y="32"/>
                    <a:pt x="1539" y="28"/>
                  </a:cubicBezTo>
                  <a:cubicBezTo>
                    <a:pt x="1540" y="10"/>
                    <a:pt x="1540" y="0"/>
                    <a:pt x="1540" y="0"/>
                  </a:cubicBezTo>
                  <a:cubicBezTo>
                    <a:pt x="1540" y="0"/>
                    <a:pt x="1540" y="10"/>
                    <a:pt x="1540" y="28"/>
                  </a:cubicBezTo>
                  <a:cubicBezTo>
                    <a:pt x="1540" y="32"/>
                    <a:pt x="1540" y="37"/>
                    <a:pt x="1540" y="42"/>
                  </a:cubicBezTo>
                  <a:cubicBezTo>
                    <a:pt x="1540" y="48"/>
                    <a:pt x="1540" y="54"/>
                    <a:pt x="1539" y="60"/>
                  </a:cubicBezTo>
                  <a:cubicBezTo>
                    <a:pt x="1539" y="67"/>
                    <a:pt x="1539" y="74"/>
                    <a:pt x="1538" y="81"/>
                  </a:cubicBezTo>
                  <a:cubicBezTo>
                    <a:pt x="1537" y="88"/>
                    <a:pt x="1536" y="96"/>
                    <a:pt x="1536" y="104"/>
                  </a:cubicBezTo>
                  <a:cubicBezTo>
                    <a:pt x="1535" y="109"/>
                    <a:pt x="1535" y="113"/>
                    <a:pt x="1534" y="117"/>
                  </a:cubicBezTo>
                  <a:cubicBezTo>
                    <a:pt x="1533" y="121"/>
                    <a:pt x="1533" y="126"/>
                    <a:pt x="1532" y="130"/>
                  </a:cubicBezTo>
                  <a:cubicBezTo>
                    <a:pt x="1531" y="139"/>
                    <a:pt x="1529" y="149"/>
                    <a:pt x="1527" y="159"/>
                  </a:cubicBezTo>
                  <a:cubicBezTo>
                    <a:pt x="1525" y="169"/>
                    <a:pt x="1523" y="179"/>
                    <a:pt x="1521" y="189"/>
                  </a:cubicBezTo>
                  <a:cubicBezTo>
                    <a:pt x="1519" y="200"/>
                    <a:pt x="1515" y="211"/>
                    <a:pt x="1513" y="222"/>
                  </a:cubicBezTo>
                  <a:cubicBezTo>
                    <a:pt x="1500" y="267"/>
                    <a:pt x="1482" y="316"/>
                    <a:pt x="1456" y="367"/>
                  </a:cubicBezTo>
                  <a:cubicBezTo>
                    <a:pt x="1430" y="418"/>
                    <a:pt x="1395" y="470"/>
                    <a:pt x="1352" y="519"/>
                  </a:cubicBezTo>
                  <a:cubicBezTo>
                    <a:pt x="1330" y="544"/>
                    <a:pt x="1306" y="568"/>
                    <a:pt x="1280" y="591"/>
                  </a:cubicBezTo>
                  <a:cubicBezTo>
                    <a:pt x="1267" y="603"/>
                    <a:pt x="1253" y="613"/>
                    <a:pt x="1240" y="624"/>
                  </a:cubicBezTo>
                  <a:cubicBezTo>
                    <a:pt x="1233" y="630"/>
                    <a:pt x="1225" y="635"/>
                    <a:pt x="1218" y="640"/>
                  </a:cubicBezTo>
                  <a:cubicBezTo>
                    <a:pt x="1207" y="648"/>
                    <a:pt x="1207" y="648"/>
                    <a:pt x="1207" y="648"/>
                  </a:cubicBezTo>
                  <a:cubicBezTo>
                    <a:pt x="1196" y="655"/>
                    <a:pt x="1196" y="655"/>
                    <a:pt x="1196" y="655"/>
                  </a:cubicBezTo>
                  <a:cubicBezTo>
                    <a:pt x="1136" y="695"/>
                    <a:pt x="1068" y="728"/>
                    <a:pt x="996" y="750"/>
                  </a:cubicBezTo>
                  <a:cubicBezTo>
                    <a:pt x="960" y="761"/>
                    <a:pt x="923" y="769"/>
                    <a:pt x="885" y="775"/>
                  </a:cubicBezTo>
                  <a:cubicBezTo>
                    <a:pt x="847" y="781"/>
                    <a:pt x="808" y="783"/>
                    <a:pt x="770" y="784"/>
                  </a:cubicBezTo>
                  <a:cubicBezTo>
                    <a:pt x="741" y="783"/>
                    <a:pt x="741" y="783"/>
                    <a:pt x="741" y="783"/>
                  </a:cubicBezTo>
                  <a:cubicBezTo>
                    <a:pt x="732" y="783"/>
                    <a:pt x="722" y="782"/>
                    <a:pt x="712" y="781"/>
                  </a:cubicBezTo>
                  <a:cubicBezTo>
                    <a:pt x="703" y="780"/>
                    <a:pt x="693" y="780"/>
                    <a:pt x="684" y="779"/>
                  </a:cubicBezTo>
                  <a:cubicBezTo>
                    <a:pt x="655" y="775"/>
                    <a:pt x="655" y="775"/>
                    <a:pt x="655" y="775"/>
                  </a:cubicBezTo>
                  <a:cubicBezTo>
                    <a:pt x="617" y="769"/>
                    <a:pt x="580" y="761"/>
                    <a:pt x="544" y="750"/>
                  </a:cubicBezTo>
                  <a:cubicBezTo>
                    <a:pt x="472" y="728"/>
                    <a:pt x="404" y="695"/>
                    <a:pt x="344" y="655"/>
                  </a:cubicBezTo>
                  <a:cubicBezTo>
                    <a:pt x="333" y="648"/>
                    <a:pt x="333" y="648"/>
                    <a:pt x="333" y="648"/>
                  </a:cubicBezTo>
                  <a:cubicBezTo>
                    <a:pt x="322" y="640"/>
                    <a:pt x="322" y="640"/>
                    <a:pt x="322" y="640"/>
                  </a:cubicBezTo>
                  <a:cubicBezTo>
                    <a:pt x="315" y="635"/>
                    <a:pt x="307" y="630"/>
                    <a:pt x="300" y="624"/>
                  </a:cubicBezTo>
                  <a:cubicBezTo>
                    <a:pt x="287" y="613"/>
                    <a:pt x="273" y="603"/>
                    <a:pt x="260" y="591"/>
                  </a:cubicBezTo>
                  <a:cubicBezTo>
                    <a:pt x="234" y="568"/>
                    <a:pt x="210" y="544"/>
                    <a:pt x="188" y="519"/>
                  </a:cubicBezTo>
                  <a:cubicBezTo>
                    <a:pt x="145" y="470"/>
                    <a:pt x="110" y="418"/>
                    <a:pt x="84" y="367"/>
                  </a:cubicBezTo>
                  <a:cubicBezTo>
                    <a:pt x="58" y="316"/>
                    <a:pt x="40" y="267"/>
                    <a:pt x="27" y="222"/>
                  </a:cubicBezTo>
                  <a:cubicBezTo>
                    <a:pt x="25" y="211"/>
                    <a:pt x="21" y="200"/>
                    <a:pt x="19" y="189"/>
                  </a:cubicBezTo>
                  <a:cubicBezTo>
                    <a:pt x="17" y="179"/>
                    <a:pt x="15" y="169"/>
                    <a:pt x="13" y="159"/>
                  </a:cubicBezTo>
                  <a:cubicBezTo>
                    <a:pt x="11" y="149"/>
                    <a:pt x="9" y="139"/>
                    <a:pt x="8" y="130"/>
                  </a:cubicBezTo>
                  <a:cubicBezTo>
                    <a:pt x="7" y="126"/>
                    <a:pt x="7" y="121"/>
                    <a:pt x="6" y="117"/>
                  </a:cubicBezTo>
                  <a:cubicBezTo>
                    <a:pt x="5" y="113"/>
                    <a:pt x="5" y="109"/>
                    <a:pt x="4" y="104"/>
                  </a:cubicBezTo>
                  <a:cubicBezTo>
                    <a:pt x="4" y="96"/>
                    <a:pt x="3" y="88"/>
                    <a:pt x="2" y="81"/>
                  </a:cubicBezTo>
                  <a:cubicBezTo>
                    <a:pt x="1" y="74"/>
                    <a:pt x="1" y="67"/>
                    <a:pt x="1" y="60"/>
                  </a:cubicBezTo>
                  <a:cubicBezTo>
                    <a:pt x="0" y="54"/>
                    <a:pt x="0" y="48"/>
                    <a:pt x="0" y="42"/>
                  </a:cubicBezTo>
                  <a:cubicBezTo>
                    <a:pt x="0" y="37"/>
                    <a:pt x="0" y="32"/>
                    <a:pt x="0" y="28"/>
                  </a:cubicBezTo>
                  <a:cubicBezTo>
                    <a:pt x="0" y="10"/>
                    <a:pt x="0" y="0"/>
                    <a:pt x="0"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21">
              <a:extLst>
                <a:ext uri="{FF2B5EF4-FFF2-40B4-BE49-F238E27FC236}">
                  <a16:creationId xmlns:a16="http://schemas.microsoft.com/office/drawing/2014/main" id="{880B797B-76AA-4A3A-BE16-3AF053E4BB8E}"/>
                </a:ext>
              </a:extLst>
            </p:cNvPr>
            <p:cNvSpPr>
              <a:spLocks/>
            </p:cNvSpPr>
            <p:nvPr/>
          </p:nvSpPr>
          <p:spPr bwMode="auto">
            <a:xfrm flipH="1">
              <a:off x="8955729" y="3884797"/>
              <a:ext cx="1005063" cy="523862"/>
            </a:xfrm>
            <a:custGeom>
              <a:avLst/>
              <a:gdLst>
                <a:gd name="T0" fmla="*/ 558 w 560"/>
                <a:gd name="T1" fmla="*/ 282 h 292"/>
                <a:gd name="T2" fmla="*/ 555 w 560"/>
                <a:gd name="T3" fmla="*/ 263 h 292"/>
                <a:gd name="T4" fmla="*/ 549 w 560"/>
                <a:gd name="T5" fmla="*/ 235 h 292"/>
                <a:gd name="T6" fmla="*/ 532 w 560"/>
                <a:gd name="T7" fmla="*/ 189 h 292"/>
                <a:gd name="T8" fmla="*/ 511 w 560"/>
                <a:gd name="T9" fmla="*/ 151 h 292"/>
                <a:gd name="T10" fmla="*/ 480 w 560"/>
                <a:gd name="T11" fmla="*/ 113 h 292"/>
                <a:gd name="T12" fmla="*/ 357 w 560"/>
                <a:gd name="T13" fmla="*/ 37 h 292"/>
                <a:gd name="T14" fmla="*/ 333 w 560"/>
                <a:gd name="T15" fmla="*/ 31 h 292"/>
                <a:gd name="T16" fmla="*/ 319 w 560"/>
                <a:gd name="T17" fmla="*/ 29 h 292"/>
                <a:gd name="T18" fmla="*/ 281 w 560"/>
                <a:gd name="T19" fmla="*/ 26 h 292"/>
                <a:gd name="T20" fmla="*/ 250 w 560"/>
                <a:gd name="T21" fmla="*/ 27 h 292"/>
                <a:gd name="T22" fmla="*/ 231 w 560"/>
                <a:gd name="T23" fmla="*/ 30 h 292"/>
                <a:gd name="T24" fmla="*/ 222 w 560"/>
                <a:gd name="T25" fmla="*/ 32 h 292"/>
                <a:gd name="T26" fmla="*/ 134 w 560"/>
                <a:gd name="T27" fmla="*/ 68 h 292"/>
                <a:gd name="T28" fmla="*/ 58 w 560"/>
                <a:gd name="T29" fmla="*/ 138 h 292"/>
                <a:gd name="T30" fmla="*/ 41 w 560"/>
                <a:gd name="T31" fmla="*/ 164 h 292"/>
                <a:gd name="T32" fmla="*/ 18 w 560"/>
                <a:gd name="T33" fmla="*/ 213 h 292"/>
                <a:gd name="T34" fmla="*/ 7 w 560"/>
                <a:gd name="T35" fmla="*/ 254 h 292"/>
                <a:gd name="T36" fmla="*/ 4 w 560"/>
                <a:gd name="T37" fmla="*/ 270 h 292"/>
                <a:gd name="T38" fmla="*/ 1 w 560"/>
                <a:gd name="T39" fmla="*/ 292 h 292"/>
                <a:gd name="T40" fmla="*/ 1 w 560"/>
                <a:gd name="T41" fmla="*/ 270 h 292"/>
                <a:gd name="T42" fmla="*/ 1 w 560"/>
                <a:gd name="T43" fmla="*/ 254 h 292"/>
                <a:gd name="T44" fmla="*/ 8 w 560"/>
                <a:gd name="T45" fmla="*/ 210 h 292"/>
                <a:gd name="T46" fmla="*/ 21 w 560"/>
                <a:gd name="T47" fmla="*/ 171 h 292"/>
                <a:gd name="T48" fmla="*/ 35 w 560"/>
                <a:gd name="T49" fmla="*/ 142 h 292"/>
                <a:gd name="T50" fmla="*/ 65 w 560"/>
                <a:gd name="T51" fmla="*/ 100 h 292"/>
                <a:gd name="T52" fmla="*/ 139 w 560"/>
                <a:gd name="T53" fmla="*/ 38 h 292"/>
                <a:gd name="T54" fmla="*/ 166 w 560"/>
                <a:gd name="T55" fmla="*/ 23 h 292"/>
                <a:gd name="T56" fmla="*/ 196 w 560"/>
                <a:gd name="T57" fmla="*/ 13 h 292"/>
                <a:gd name="T58" fmla="*/ 221 w 560"/>
                <a:gd name="T59" fmla="*/ 6 h 292"/>
                <a:gd name="T60" fmla="*/ 238 w 560"/>
                <a:gd name="T61" fmla="*/ 3 h 292"/>
                <a:gd name="T62" fmla="*/ 259 w 560"/>
                <a:gd name="T63" fmla="*/ 1 h 292"/>
                <a:gd name="T64" fmla="*/ 301 w 560"/>
                <a:gd name="T65" fmla="*/ 1 h 292"/>
                <a:gd name="T66" fmla="*/ 333 w 560"/>
                <a:gd name="T67" fmla="*/ 5 h 292"/>
                <a:gd name="T68" fmla="*/ 344 w 560"/>
                <a:gd name="T69" fmla="*/ 7 h 292"/>
                <a:gd name="T70" fmla="*/ 384 w 560"/>
                <a:gd name="T71" fmla="*/ 20 h 292"/>
                <a:gd name="T72" fmla="*/ 403 w 560"/>
                <a:gd name="T73" fmla="*/ 28 h 292"/>
                <a:gd name="T74" fmla="*/ 438 w 560"/>
                <a:gd name="T75" fmla="*/ 48 h 292"/>
                <a:gd name="T76" fmla="*/ 516 w 560"/>
                <a:gd name="T77" fmla="*/ 128 h 292"/>
                <a:gd name="T78" fmla="*/ 532 w 560"/>
                <a:gd name="T79" fmla="*/ 157 h 292"/>
                <a:gd name="T80" fmla="*/ 544 w 560"/>
                <a:gd name="T81" fmla="*/ 184 h 292"/>
                <a:gd name="T82" fmla="*/ 557 w 560"/>
                <a:gd name="T83" fmla="*/ 234 h 292"/>
                <a:gd name="T84" fmla="*/ 559 w 560"/>
                <a:gd name="T85" fmla="*/ 262 h 292"/>
                <a:gd name="T86" fmla="*/ 559 w 560"/>
                <a:gd name="T87" fmla="*/ 28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0" h="292">
                  <a:moveTo>
                    <a:pt x="559" y="292"/>
                  </a:moveTo>
                  <a:cubicBezTo>
                    <a:pt x="559" y="292"/>
                    <a:pt x="558" y="288"/>
                    <a:pt x="558" y="282"/>
                  </a:cubicBezTo>
                  <a:cubicBezTo>
                    <a:pt x="557" y="279"/>
                    <a:pt x="557" y="275"/>
                    <a:pt x="556" y="270"/>
                  </a:cubicBezTo>
                  <a:cubicBezTo>
                    <a:pt x="556" y="268"/>
                    <a:pt x="556" y="265"/>
                    <a:pt x="555" y="263"/>
                  </a:cubicBezTo>
                  <a:cubicBezTo>
                    <a:pt x="555" y="260"/>
                    <a:pt x="554" y="257"/>
                    <a:pt x="554" y="254"/>
                  </a:cubicBezTo>
                  <a:cubicBezTo>
                    <a:pt x="552" y="249"/>
                    <a:pt x="551" y="242"/>
                    <a:pt x="549" y="235"/>
                  </a:cubicBezTo>
                  <a:cubicBezTo>
                    <a:pt x="547" y="229"/>
                    <a:pt x="545" y="221"/>
                    <a:pt x="542" y="213"/>
                  </a:cubicBezTo>
                  <a:cubicBezTo>
                    <a:pt x="540" y="206"/>
                    <a:pt x="536" y="198"/>
                    <a:pt x="532" y="189"/>
                  </a:cubicBezTo>
                  <a:cubicBezTo>
                    <a:pt x="529" y="181"/>
                    <a:pt x="524" y="173"/>
                    <a:pt x="519" y="164"/>
                  </a:cubicBezTo>
                  <a:cubicBezTo>
                    <a:pt x="517" y="159"/>
                    <a:pt x="514" y="155"/>
                    <a:pt x="511" y="151"/>
                  </a:cubicBezTo>
                  <a:cubicBezTo>
                    <a:pt x="508" y="147"/>
                    <a:pt x="505" y="142"/>
                    <a:pt x="502" y="138"/>
                  </a:cubicBezTo>
                  <a:cubicBezTo>
                    <a:pt x="495" y="130"/>
                    <a:pt x="489" y="121"/>
                    <a:pt x="480" y="113"/>
                  </a:cubicBezTo>
                  <a:cubicBezTo>
                    <a:pt x="465" y="96"/>
                    <a:pt x="446" y="81"/>
                    <a:pt x="426" y="68"/>
                  </a:cubicBezTo>
                  <a:cubicBezTo>
                    <a:pt x="405" y="54"/>
                    <a:pt x="381" y="45"/>
                    <a:pt x="357" y="37"/>
                  </a:cubicBezTo>
                  <a:cubicBezTo>
                    <a:pt x="351" y="35"/>
                    <a:pt x="344" y="34"/>
                    <a:pt x="338" y="32"/>
                  </a:cubicBezTo>
                  <a:cubicBezTo>
                    <a:pt x="333" y="31"/>
                    <a:pt x="333" y="31"/>
                    <a:pt x="333" y="31"/>
                  </a:cubicBezTo>
                  <a:cubicBezTo>
                    <a:pt x="329" y="30"/>
                    <a:pt x="329" y="30"/>
                    <a:pt x="329" y="30"/>
                  </a:cubicBezTo>
                  <a:cubicBezTo>
                    <a:pt x="319" y="29"/>
                    <a:pt x="319" y="29"/>
                    <a:pt x="319" y="29"/>
                  </a:cubicBezTo>
                  <a:cubicBezTo>
                    <a:pt x="313" y="28"/>
                    <a:pt x="306" y="27"/>
                    <a:pt x="300" y="27"/>
                  </a:cubicBezTo>
                  <a:cubicBezTo>
                    <a:pt x="281" y="26"/>
                    <a:pt x="281" y="26"/>
                    <a:pt x="281" y="26"/>
                  </a:cubicBezTo>
                  <a:cubicBezTo>
                    <a:pt x="260" y="27"/>
                    <a:pt x="260" y="27"/>
                    <a:pt x="260" y="27"/>
                  </a:cubicBezTo>
                  <a:cubicBezTo>
                    <a:pt x="257" y="27"/>
                    <a:pt x="253" y="27"/>
                    <a:pt x="250" y="27"/>
                  </a:cubicBezTo>
                  <a:cubicBezTo>
                    <a:pt x="241" y="29"/>
                    <a:pt x="241" y="29"/>
                    <a:pt x="241" y="29"/>
                  </a:cubicBezTo>
                  <a:cubicBezTo>
                    <a:pt x="231" y="30"/>
                    <a:pt x="231" y="30"/>
                    <a:pt x="231" y="30"/>
                  </a:cubicBezTo>
                  <a:cubicBezTo>
                    <a:pt x="227" y="31"/>
                    <a:pt x="227" y="31"/>
                    <a:pt x="227" y="31"/>
                  </a:cubicBezTo>
                  <a:cubicBezTo>
                    <a:pt x="222" y="32"/>
                    <a:pt x="222" y="32"/>
                    <a:pt x="222" y="32"/>
                  </a:cubicBezTo>
                  <a:cubicBezTo>
                    <a:pt x="216" y="34"/>
                    <a:pt x="209" y="35"/>
                    <a:pt x="203" y="37"/>
                  </a:cubicBezTo>
                  <a:cubicBezTo>
                    <a:pt x="179" y="45"/>
                    <a:pt x="155" y="54"/>
                    <a:pt x="134" y="68"/>
                  </a:cubicBezTo>
                  <a:cubicBezTo>
                    <a:pt x="114" y="81"/>
                    <a:pt x="95" y="96"/>
                    <a:pt x="80" y="113"/>
                  </a:cubicBezTo>
                  <a:cubicBezTo>
                    <a:pt x="71" y="121"/>
                    <a:pt x="65" y="130"/>
                    <a:pt x="58" y="138"/>
                  </a:cubicBezTo>
                  <a:cubicBezTo>
                    <a:pt x="55" y="142"/>
                    <a:pt x="52" y="147"/>
                    <a:pt x="49" y="151"/>
                  </a:cubicBezTo>
                  <a:cubicBezTo>
                    <a:pt x="46" y="155"/>
                    <a:pt x="43" y="159"/>
                    <a:pt x="41" y="164"/>
                  </a:cubicBezTo>
                  <a:cubicBezTo>
                    <a:pt x="36" y="173"/>
                    <a:pt x="31" y="181"/>
                    <a:pt x="28" y="189"/>
                  </a:cubicBezTo>
                  <a:cubicBezTo>
                    <a:pt x="24" y="198"/>
                    <a:pt x="20" y="206"/>
                    <a:pt x="18" y="213"/>
                  </a:cubicBezTo>
                  <a:cubicBezTo>
                    <a:pt x="15" y="221"/>
                    <a:pt x="13" y="229"/>
                    <a:pt x="11" y="235"/>
                  </a:cubicBezTo>
                  <a:cubicBezTo>
                    <a:pt x="9" y="242"/>
                    <a:pt x="8" y="249"/>
                    <a:pt x="7" y="254"/>
                  </a:cubicBezTo>
                  <a:cubicBezTo>
                    <a:pt x="6" y="257"/>
                    <a:pt x="5" y="260"/>
                    <a:pt x="5" y="263"/>
                  </a:cubicBezTo>
                  <a:cubicBezTo>
                    <a:pt x="4" y="265"/>
                    <a:pt x="4" y="268"/>
                    <a:pt x="4" y="270"/>
                  </a:cubicBezTo>
                  <a:cubicBezTo>
                    <a:pt x="3" y="275"/>
                    <a:pt x="3" y="279"/>
                    <a:pt x="2" y="282"/>
                  </a:cubicBezTo>
                  <a:cubicBezTo>
                    <a:pt x="2" y="288"/>
                    <a:pt x="1" y="292"/>
                    <a:pt x="1" y="292"/>
                  </a:cubicBezTo>
                  <a:cubicBezTo>
                    <a:pt x="1" y="292"/>
                    <a:pt x="1" y="288"/>
                    <a:pt x="1" y="282"/>
                  </a:cubicBezTo>
                  <a:cubicBezTo>
                    <a:pt x="1" y="279"/>
                    <a:pt x="1" y="275"/>
                    <a:pt x="1" y="270"/>
                  </a:cubicBezTo>
                  <a:cubicBezTo>
                    <a:pt x="1" y="268"/>
                    <a:pt x="0" y="265"/>
                    <a:pt x="1" y="262"/>
                  </a:cubicBezTo>
                  <a:cubicBezTo>
                    <a:pt x="1" y="260"/>
                    <a:pt x="1" y="257"/>
                    <a:pt x="1" y="254"/>
                  </a:cubicBezTo>
                  <a:cubicBezTo>
                    <a:pt x="2" y="248"/>
                    <a:pt x="2" y="241"/>
                    <a:pt x="3" y="234"/>
                  </a:cubicBezTo>
                  <a:cubicBezTo>
                    <a:pt x="5" y="227"/>
                    <a:pt x="6" y="219"/>
                    <a:pt x="8" y="210"/>
                  </a:cubicBezTo>
                  <a:cubicBezTo>
                    <a:pt x="10" y="202"/>
                    <a:pt x="13" y="194"/>
                    <a:pt x="16" y="184"/>
                  </a:cubicBezTo>
                  <a:cubicBezTo>
                    <a:pt x="17" y="180"/>
                    <a:pt x="19" y="175"/>
                    <a:pt x="21" y="171"/>
                  </a:cubicBezTo>
                  <a:cubicBezTo>
                    <a:pt x="23" y="166"/>
                    <a:pt x="25" y="161"/>
                    <a:pt x="27" y="157"/>
                  </a:cubicBezTo>
                  <a:cubicBezTo>
                    <a:pt x="30" y="152"/>
                    <a:pt x="33" y="147"/>
                    <a:pt x="35" y="142"/>
                  </a:cubicBezTo>
                  <a:cubicBezTo>
                    <a:pt x="38" y="138"/>
                    <a:pt x="40" y="133"/>
                    <a:pt x="44" y="128"/>
                  </a:cubicBezTo>
                  <a:cubicBezTo>
                    <a:pt x="50" y="119"/>
                    <a:pt x="57" y="109"/>
                    <a:pt x="65" y="100"/>
                  </a:cubicBezTo>
                  <a:cubicBezTo>
                    <a:pt x="80" y="81"/>
                    <a:pt x="100" y="64"/>
                    <a:pt x="122" y="48"/>
                  </a:cubicBezTo>
                  <a:cubicBezTo>
                    <a:pt x="127" y="45"/>
                    <a:pt x="133" y="41"/>
                    <a:pt x="139" y="38"/>
                  </a:cubicBezTo>
                  <a:cubicBezTo>
                    <a:pt x="145" y="34"/>
                    <a:pt x="151" y="31"/>
                    <a:pt x="157" y="28"/>
                  </a:cubicBezTo>
                  <a:cubicBezTo>
                    <a:pt x="166" y="23"/>
                    <a:pt x="166" y="23"/>
                    <a:pt x="166" y="23"/>
                  </a:cubicBezTo>
                  <a:cubicBezTo>
                    <a:pt x="176" y="20"/>
                    <a:pt x="176" y="20"/>
                    <a:pt x="176" y="20"/>
                  </a:cubicBezTo>
                  <a:cubicBezTo>
                    <a:pt x="183" y="17"/>
                    <a:pt x="189" y="15"/>
                    <a:pt x="196" y="13"/>
                  </a:cubicBezTo>
                  <a:cubicBezTo>
                    <a:pt x="203" y="11"/>
                    <a:pt x="209" y="9"/>
                    <a:pt x="216" y="7"/>
                  </a:cubicBezTo>
                  <a:cubicBezTo>
                    <a:pt x="221" y="6"/>
                    <a:pt x="221" y="6"/>
                    <a:pt x="221" y="6"/>
                  </a:cubicBezTo>
                  <a:cubicBezTo>
                    <a:pt x="227" y="5"/>
                    <a:pt x="227" y="5"/>
                    <a:pt x="227" y="5"/>
                  </a:cubicBezTo>
                  <a:cubicBezTo>
                    <a:pt x="238" y="3"/>
                    <a:pt x="238" y="3"/>
                    <a:pt x="238" y="3"/>
                  </a:cubicBezTo>
                  <a:cubicBezTo>
                    <a:pt x="248" y="2"/>
                    <a:pt x="248" y="2"/>
                    <a:pt x="248" y="2"/>
                  </a:cubicBezTo>
                  <a:cubicBezTo>
                    <a:pt x="252" y="1"/>
                    <a:pt x="255" y="1"/>
                    <a:pt x="259" y="1"/>
                  </a:cubicBezTo>
                  <a:cubicBezTo>
                    <a:pt x="279" y="0"/>
                    <a:pt x="279" y="0"/>
                    <a:pt x="279" y="0"/>
                  </a:cubicBezTo>
                  <a:cubicBezTo>
                    <a:pt x="301" y="1"/>
                    <a:pt x="301" y="1"/>
                    <a:pt x="301" y="1"/>
                  </a:cubicBezTo>
                  <a:cubicBezTo>
                    <a:pt x="309" y="1"/>
                    <a:pt x="316" y="2"/>
                    <a:pt x="323" y="3"/>
                  </a:cubicBezTo>
                  <a:cubicBezTo>
                    <a:pt x="333" y="5"/>
                    <a:pt x="333" y="5"/>
                    <a:pt x="333" y="5"/>
                  </a:cubicBezTo>
                  <a:cubicBezTo>
                    <a:pt x="339" y="6"/>
                    <a:pt x="339" y="6"/>
                    <a:pt x="339" y="6"/>
                  </a:cubicBezTo>
                  <a:cubicBezTo>
                    <a:pt x="344" y="7"/>
                    <a:pt x="344" y="7"/>
                    <a:pt x="344" y="7"/>
                  </a:cubicBezTo>
                  <a:cubicBezTo>
                    <a:pt x="351" y="9"/>
                    <a:pt x="357" y="11"/>
                    <a:pt x="364" y="13"/>
                  </a:cubicBezTo>
                  <a:cubicBezTo>
                    <a:pt x="371" y="15"/>
                    <a:pt x="377" y="17"/>
                    <a:pt x="384" y="20"/>
                  </a:cubicBezTo>
                  <a:cubicBezTo>
                    <a:pt x="394" y="23"/>
                    <a:pt x="394" y="23"/>
                    <a:pt x="394" y="23"/>
                  </a:cubicBezTo>
                  <a:cubicBezTo>
                    <a:pt x="403" y="28"/>
                    <a:pt x="403" y="28"/>
                    <a:pt x="403" y="28"/>
                  </a:cubicBezTo>
                  <a:cubicBezTo>
                    <a:pt x="409" y="31"/>
                    <a:pt x="415" y="34"/>
                    <a:pt x="421" y="38"/>
                  </a:cubicBezTo>
                  <a:cubicBezTo>
                    <a:pt x="427" y="41"/>
                    <a:pt x="433" y="45"/>
                    <a:pt x="438" y="48"/>
                  </a:cubicBezTo>
                  <a:cubicBezTo>
                    <a:pt x="460" y="64"/>
                    <a:pt x="480" y="81"/>
                    <a:pt x="495" y="100"/>
                  </a:cubicBezTo>
                  <a:cubicBezTo>
                    <a:pt x="503" y="109"/>
                    <a:pt x="510" y="119"/>
                    <a:pt x="516" y="128"/>
                  </a:cubicBezTo>
                  <a:cubicBezTo>
                    <a:pt x="520" y="133"/>
                    <a:pt x="522" y="138"/>
                    <a:pt x="525" y="142"/>
                  </a:cubicBezTo>
                  <a:cubicBezTo>
                    <a:pt x="527" y="147"/>
                    <a:pt x="530" y="152"/>
                    <a:pt x="532" y="157"/>
                  </a:cubicBezTo>
                  <a:cubicBezTo>
                    <a:pt x="535" y="161"/>
                    <a:pt x="537" y="166"/>
                    <a:pt x="539" y="171"/>
                  </a:cubicBezTo>
                  <a:cubicBezTo>
                    <a:pt x="541" y="175"/>
                    <a:pt x="543" y="180"/>
                    <a:pt x="544" y="184"/>
                  </a:cubicBezTo>
                  <a:cubicBezTo>
                    <a:pt x="547" y="194"/>
                    <a:pt x="550" y="202"/>
                    <a:pt x="552" y="210"/>
                  </a:cubicBezTo>
                  <a:cubicBezTo>
                    <a:pt x="554" y="219"/>
                    <a:pt x="555" y="227"/>
                    <a:pt x="557" y="234"/>
                  </a:cubicBezTo>
                  <a:cubicBezTo>
                    <a:pt x="558" y="241"/>
                    <a:pt x="558" y="248"/>
                    <a:pt x="559" y="254"/>
                  </a:cubicBezTo>
                  <a:cubicBezTo>
                    <a:pt x="559" y="257"/>
                    <a:pt x="559" y="260"/>
                    <a:pt x="559" y="262"/>
                  </a:cubicBezTo>
                  <a:cubicBezTo>
                    <a:pt x="560" y="265"/>
                    <a:pt x="559" y="268"/>
                    <a:pt x="559" y="270"/>
                  </a:cubicBezTo>
                  <a:cubicBezTo>
                    <a:pt x="559" y="275"/>
                    <a:pt x="559" y="279"/>
                    <a:pt x="559" y="282"/>
                  </a:cubicBezTo>
                  <a:cubicBezTo>
                    <a:pt x="559" y="288"/>
                    <a:pt x="559" y="292"/>
                    <a:pt x="559" y="292"/>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22">
              <a:extLst>
                <a:ext uri="{FF2B5EF4-FFF2-40B4-BE49-F238E27FC236}">
                  <a16:creationId xmlns:a16="http://schemas.microsoft.com/office/drawing/2014/main" id="{E83993AF-B6E5-45A2-95B7-35E78A170726}"/>
                </a:ext>
              </a:extLst>
            </p:cNvPr>
            <p:cNvSpPr>
              <a:spLocks/>
            </p:cNvSpPr>
            <p:nvPr/>
          </p:nvSpPr>
          <p:spPr bwMode="auto">
            <a:xfrm flipH="1">
              <a:off x="9515426" y="4364290"/>
              <a:ext cx="10239" cy="59725"/>
            </a:xfrm>
            <a:custGeom>
              <a:avLst/>
              <a:gdLst>
                <a:gd name="T0" fmla="*/ 5 w 5"/>
                <a:gd name="T1" fmla="*/ 0 h 33"/>
                <a:gd name="T2" fmla="*/ 5 w 5"/>
                <a:gd name="T3" fmla="*/ 33 h 33"/>
                <a:gd name="T4" fmla="*/ 2 w 5"/>
                <a:gd name="T5" fmla="*/ 16 h 33"/>
                <a:gd name="T6" fmla="*/ 5 w 5"/>
                <a:gd name="T7" fmla="*/ 0 h 33"/>
              </a:gdLst>
              <a:ahLst/>
              <a:cxnLst>
                <a:cxn ang="0">
                  <a:pos x="T0" y="T1"/>
                </a:cxn>
                <a:cxn ang="0">
                  <a:pos x="T2" y="T3"/>
                </a:cxn>
                <a:cxn ang="0">
                  <a:pos x="T4" y="T5"/>
                </a:cxn>
                <a:cxn ang="0">
                  <a:pos x="T6" y="T7"/>
                </a:cxn>
              </a:cxnLst>
              <a:rect l="0" t="0" r="r" b="b"/>
              <a:pathLst>
                <a:path w="5" h="33">
                  <a:moveTo>
                    <a:pt x="5" y="0"/>
                  </a:moveTo>
                  <a:cubicBezTo>
                    <a:pt x="0" y="10"/>
                    <a:pt x="0" y="22"/>
                    <a:pt x="5" y="33"/>
                  </a:cubicBezTo>
                  <a:cubicBezTo>
                    <a:pt x="3" y="28"/>
                    <a:pt x="2" y="22"/>
                    <a:pt x="2" y="16"/>
                  </a:cubicBezTo>
                  <a:cubicBezTo>
                    <a:pt x="2" y="11"/>
                    <a:pt x="3" y="5"/>
                    <a:pt x="5" y="0"/>
                  </a:cubicBezTo>
                </a:path>
              </a:pathLst>
            </a:custGeom>
            <a:solidFill>
              <a:srgbClr val="C5181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3">
              <a:extLst>
                <a:ext uri="{FF2B5EF4-FFF2-40B4-BE49-F238E27FC236}">
                  <a16:creationId xmlns:a16="http://schemas.microsoft.com/office/drawing/2014/main" id="{7CE9713C-B962-4080-868F-532D2D4857D4}"/>
                </a:ext>
              </a:extLst>
            </p:cNvPr>
            <p:cNvSpPr>
              <a:spLocks/>
            </p:cNvSpPr>
            <p:nvPr/>
          </p:nvSpPr>
          <p:spPr bwMode="auto">
            <a:xfrm flipH="1">
              <a:off x="8414805" y="5342052"/>
              <a:ext cx="17064" cy="20476"/>
            </a:xfrm>
            <a:custGeom>
              <a:avLst/>
              <a:gdLst>
                <a:gd name="T0" fmla="*/ 10 w 10"/>
                <a:gd name="T1" fmla="*/ 0 h 11"/>
                <a:gd name="T2" fmla="*/ 0 w 10"/>
                <a:gd name="T3" fmla="*/ 11 h 11"/>
                <a:gd name="T4" fmla="*/ 10 w 10"/>
                <a:gd name="T5" fmla="*/ 1 h 11"/>
                <a:gd name="T6" fmla="*/ 10 w 10"/>
                <a:gd name="T7" fmla="*/ 0 h 11"/>
              </a:gdLst>
              <a:ahLst/>
              <a:cxnLst>
                <a:cxn ang="0">
                  <a:pos x="T0" y="T1"/>
                </a:cxn>
                <a:cxn ang="0">
                  <a:pos x="T2" y="T3"/>
                </a:cxn>
                <a:cxn ang="0">
                  <a:pos x="T4" y="T5"/>
                </a:cxn>
                <a:cxn ang="0">
                  <a:pos x="T6" y="T7"/>
                </a:cxn>
              </a:cxnLst>
              <a:rect l="0" t="0" r="r" b="b"/>
              <a:pathLst>
                <a:path w="10" h="11">
                  <a:moveTo>
                    <a:pt x="10" y="0"/>
                  </a:moveTo>
                  <a:cubicBezTo>
                    <a:pt x="7" y="4"/>
                    <a:pt x="4" y="7"/>
                    <a:pt x="0" y="11"/>
                  </a:cubicBezTo>
                  <a:cubicBezTo>
                    <a:pt x="10" y="1"/>
                    <a:pt x="10" y="1"/>
                    <a:pt x="10" y="1"/>
                  </a:cubicBezTo>
                  <a:cubicBezTo>
                    <a:pt x="10" y="0"/>
                    <a:pt x="10" y="0"/>
                    <a:pt x="10" y="0"/>
                  </a:cubicBezTo>
                </a:path>
              </a:pathLst>
            </a:custGeom>
            <a:solidFill>
              <a:srgbClr val="D6D6D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4">
              <a:extLst>
                <a:ext uri="{FF2B5EF4-FFF2-40B4-BE49-F238E27FC236}">
                  <a16:creationId xmlns:a16="http://schemas.microsoft.com/office/drawing/2014/main" id="{CEA4DC70-67C6-495A-9D60-D07E72C985F6}"/>
                </a:ext>
              </a:extLst>
            </p:cNvPr>
            <p:cNvSpPr>
              <a:spLocks/>
            </p:cNvSpPr>
            <p:nvPr/>
          </p:nvSpPr>
          <p:spPr bwMode="auto">
            <a:xfrm flipH="1">
              <a:off x="8438696" y="5120220"/>
              <a:ext cx="288380" cy="290086"/>
            </a:xfrm>
            <a:custGeom>
              <a:avLst/>
              <a:gdLst>
                <a:gd name="T0" fmla="*/ 51 w 160"/>
                <a:gd name="T1" fmla="*/ 0 h 161"/>
                <a:gd name="T2" fmla="*/ 0 w 160"/>
                <a:gd name="T3" fmla="*/ 53 h 161"/>
                <a:gd name="T4" fmla="*/ 108 w 160"/>
                <a:gd name="T5" fmla="*/ 161 h 161"/>
                <a:gd name="T6" fmla="*/ 160 w 160"/>
                <a:gd name="T7" fmla="*/ 109 h 161"/>
                <a:gd name="T8" fmla="*/ 160 w 160"/>
                <a:gd name="T9" fmla="*/ 109 h 161"/>
                <a:gd name="T10" fmla="*/ 51 w 160"/>
                <a:gd name="T11" fmla="*/ 0 h 161"/>
              </a:gdLst>
              <a:ahLst/>
              <a:cxnLst>
                <a:cxn ang="0">
                  <a:pos x="T0" y="T1"/>
                </a:cxn>
                <a:cxn ang="0">
                  <a:pos x="T2" y="T3"/>
                </a:cxn>
                <a:cxn ang="0">
                  <a:pos x="T4" y="T5"/>
                </a:cxn>
                <a:cxn ang="0">
                  <a:pos x="T6" y="T7"/>
                </a:cxn>
                <a:cxn ang="0">
                  <a:pos x="T8" y="T9"/>
                </a:cxn>
                <a:cxn ang="0">
                  <a:pos x="T10" y="T11"/>
                </a:cxn>
              </a:cxnLst>
              <a:rect l="0" t="0" r="r" b="b"/>
              <a:pathLst>
                <a:path w="160" h="161">
                  <a:moveTo>
                    <a:pt x="51" y="0"/>
                  </a:moveTo>
                  <a:cubicBezTo>
                    <a:pt x="35" y="19"/>
                    <a:pt x="18" y="36"/>
                    <a:pt x="0" y="53"/>
                  </a:cubicBezTo>
                  <a:cubicBezTo>
                    <a:pt x="108" y="161"/>
                    <a:pt x="108" y="161"/>
                    <a:pt x="108" y="161"/>
                  </a:cubicBezTo>
                  <a:cubicBezTo>
                    <a:pt x="126" y="145"/>
                    <a:pt x="144" y="127"/>
                    <a:pt x="160" y="109"/>
                  </a:cubicBezTo>
                  <a:cubicBezTo>
                    <a:pt x="160" y="109"/>
                    <a:pt x="160" y="109"/>
                    <a:pt x="160" y="109"/>
                  </a:cubicBezTo>
                  <a:cubicBezTo>
                    <a:pt x="51" y="0"/>
                    <a:pt x="51" y="0"/>
                    <a:pt x="51"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25">
              <a:extLst>
                <a:ext uri="{FF2B5EF4-FFF2-40B4-BE49-F238E27FC236}">
                  <a16:creationId xmlns:a16="http://schemas.microsoft.com/office/drawing/2014/main" id="{060A59FB-47E9-459D-9F03-A7E861099EE6}"/>
                </a:ext>
              </a:extLst>
            </p:cNvPr>
            <p:cNvSpPr>
              <a:spLocks/>
            </p:cNvSpPr>
            <p:nvPr/>
          </p:nvSpPr>
          <p:spPr bwMode="auto">
            <a:xfrm flipH="1">
              <a:off x="8634929" y="4925692"/>
              <a:ext cx="288380" cy="290086"/>
            </a:xfrm>
            <a:custGeom>
              <a:avLst/>
              <a:gdLst>
                <a:gd name="T0" fmla="*/ 51 w 160"/>
                <a:gd name="T1" fmla="*/ 0 h 162"/>
                <a:gd name="T2" fmla="*/ 39 w 160"/>
                <a:gd name="T3" fmla="*/ 13 h 162"/>
                <a:gd name="T4" fmla="*/ 0 w 160"/>
                <a:gd name="T5" fmla="*/ 53 h 162"/>
                <a:gd name="T6" fmla="*/ 109 w 160"/>
                <a:gd name="T7" fmla="*/ 162 h 162"/>
                <a:gd name="T8" fmla="*/ 160 w 160"/>
                <a:gd name="T9" fmla="*/ 109 h 162"/>
                <a:gd name="T10" fmla="*/ 51 w 160"/>
                <a:gd name="T11" fmla="*/ 0 h 162"/>
              </a:gdLst>
              <a:ahLst/>
              <a:cxnLst>
                <a:cxn ang="0">
                  <a:pos x="T0" y="T1"/>
                </a:cxn>
                <a:cxn ang="0">
                  <a:pos x="T2" y="T3"/>
                </a:cxn>
                <a:cxn ang="0">
                  <a:pos x="T4" y="T5"/>
                </a:cxn>
                <a:cxn ang="0">
                  <a:pos x="T6" y="T7"/>
                </a:cxn>
                <a:cxn ang="0">
                  <a:pos x="T8" y="T9"/>
                </a:cxn>
                <a:cxn ang="0">
                  <a:pos x="T10" y="T11"/>
                </a:cxn>
              </a:cxnLst>
              <a:rect l="0" t="0" r="r" b="b"/>
              <a:pathLst>
                <a:path w="160" h="162">
                  <a:moveTo>
                    <a:pt x="51" y="0"/>
                  </a:moveTo>
                  <a:cubicBezTo>
                    <a:pt x="47" y="4"/>
                    <a:pt x="43" y="9"/>
                    <a:pt x="39" y="13"/>
                  </a:cubicBezTo>
                  <a:cubicBezTo>
                    <a:pt x="27" y="27"/>
                    <a:pt x="14" y="41"/>
                    <a:pt x="0" y="53"/>
                  </a:cubicBezTo>
                  <a:cubicBezTo>
                    <a:pt x="109" y="162"/>
                    <a:pt x="109" y="162"/>
                    <a:pt x="109" y="162"/>
                  </a:cubicBezTo>
                  <a:cubicBezTo>
                    <a:pt x="127" y="145"/>
                    <a:pt x="144" y="128"/>
                    <a:pt x="160" y="109"/>
                  </a:cubicBezTo>
                  <a:cubicBezTo>
                    <a:pt x="51" y="0"/>
                    <a:pt x="51" y="0"/>
                    <a:pt x="51" y="0"/>
                  </a:cubicBezTo>
                </a:path>
              </a:pathLst>
            </a:custGeom>
            <a:solidFill>
              <a:schemeClr val="accent2">
                <a:lumMod val="20000"/>
                <a:lumOff val="8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6">
              <a:extLst>
                <a:ext uri="{FF2B5EF4-FFF2-40B4-BE49-F238E27FC236}">
                  <a16:creationId xmlns:a16="http://schemas.microsoft.com/office/drawing/2014/main" id="{517C38C5-783B-4A75-8671-B7ACC709ECBA}"/>
                </a:ext>
              </a:extLst>
            </p:cNvPr>
            <p:cNvSpPr>
              <a:spLocks/>
            </p:cNvSpPr>
            <p:nvPr/>
          </p:nvSpPr>
          <p:spPr bwMode="auto">
            <a:xfrm flipH="1">
              <a:off x="8856761" y="4703862"/>
              <a:ext cx="286673" cy="290086"/>
            </a:xfrm>
            <a:custGeom>
              <a:avLst/>
              <a:gdLst>
                <a:gd name="T0" fmla="*/ 50 w 160"/>
                <a:gd name="T1" fmla="*/ 0 h 161"/>
                <a:gd name="T2" fmla="*/ 0 w 160"/>
                <a:gd name="T3" fmla="*/ 53 h 161"/>
                <a:gd name="T4" fmla="*/ 108 w 160"/>
                <a:gd name="T5" fmla="*/ 161 h 161"/>
                <a:gd name="T6" fmla="*/ 148 w 160"/>
                <a:gd name="T7" fmla="*/ 123 h 161"/>
                <a:gd name="T8" fmla="*/ 160 w 160"/>
                <a:gd name="T9" fmla="*/ 109 h 161"/>
                <a:gd name="T10" fmla="*/ 50 w 160"/>
                <a:gd name="T11" fmla="*/ 0 h 161"/>
              </a:gdLst>
              <a:ahLst/>
              <a:cxnLst>
                <a:cxn ang="0">
                  <a:pos x="T0" y="T1"/>
                </a:cxn>
                <a:cxn ang="0">
                  <a:pos x="T2" y="T3"/>
                </a:cxn>
                <a:cxn ang="0">
                  <a:pos x="T4" y="T5"/>
                </a:cxn>
                <a:cxn ang="0">
                  <a:pos x="T6" y="T7"/>
                </a:cxn>
                <a:cxn ang="0">
                  <a:pos x="T8" y="T9"/>
                </a:cxn>
                <a:cxn ang="0">
                  <a:pos x="T10" y="T11"/>
                </a:cxn>
              </a:cxnLst>
              <a:rect l="0" t="0" r="r" b="b"/>
              <a:pathLst>
                <a:path w="160" h="161">
                  <a:moveTo>
                    <a:pt x="50" y="0"/>
                  </a:moveTo>
                  <a:cubicBezTo>
                    <a:pt x="36" y="19"/>
                    <a:pt x="19" y="37"/>
                    <a:pt x="0" y="53"/>
                  </a:cubicBezTo>
                  <a:cubicBezTo>
                    <a:pt x="108" y="161"/>
                    <a:pt x="108" y="161"/>
                    <a:pt x="108" y="161"/>
                  </a:cubicBezTo>
                  <a:cubicBezTo>
                    <a:pt x="122" y="149"/>
                    <a:pt x="135" y="136"/>
                    <a:pt x="148" y="123"/>
                  </a:cubicBezTo>
                  <a:cubicBezTo>
                    <a:pt x="152" y="119"/>
                    <a:pt x="156" y="114"/>
                    <a:pt x="160" y="109"/>
                  </a:cubicBezTo>
                  <a:cubicBezTo>
                    <a:pt x="50" y="0"/>
                    <a:pt x="50" y="0"/>
                    <a:pt x="50"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27">
              <a:extLst>
                <a:ext uri="{FF2B5EF4-FFF2-40B4-BE49-F238E27FC236}">
                  <a16:creationId xmlns:a16="http://schemas.microsoft.com/office/drawing/2014/main" id="{39C958CD-91B1-4EFC-913E-FA6C1633D525}"/>
                </a:ext>
              </a:extLst>
            </p:cNvPr>
            <p:cNvSpPr>
              <a:spLocks/>
            </p:cNvSpPr>
            <p:nvPr/>
          </p:nvSpPr>
          <p:spPr bwMode="auto">
            <a:xfrm flipH="1">
              <a:off x="8831165" y="4900096"/>
              <a:ext cx="117741" cy="119448"/>
            </a:xfrm>
            <a:custGeom>
              <a:avLst/>
              <a:gdLst>
                <a:gd name="T0" fmla="*/ 52 w 66"/>
                <a:gd name="T1" fmla="*/ 0 h 67"/>
                <a:gd name="T2" fmla="*/ 40 w 66"/>
                <a:gd name="T3" fmla="*/ 14 h 67"/>
                <a:gd name="T4" fmla="*/ 0 w 66"/>
                <a:gd name="T5" fmla="*/ 52 h 67"/>
                <a:gd name="T6" fmla="*/ 15 w 66"/>
                <a:gd name="T7" fmla="*/ 67 h 67"/>
                <a:gd name="T8" fmla="*/ 54 w 66"/>
                <a:gd name="T9" fmla="*/ 27 h 67"/>
                <a:gd name="T10" fmla="*/ 66 w 66"/>
                <a:gd name="T11" fmla="*/ 14 h 67"/>
                <a:gd name="T12" fmla="*/ 52 w 66"/>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6" h="67">
                  <a:moveTo>
                    <a:pt x="52" y="0"/>
                  </a:moveTo>
                  <a:cubicBezTo>
                    <a:pt x="48" y="5"/>
                    <a:pt x="44" y="10"/>
                    <a:pt x="40" y="14"/>
                  </a:cubicBezTo>
                  <a:cubicBezTo>
                    <a:pt x="27" y="27"/>
                    <a:pt x="14" y="40"/>
                    <a:pt x="0" y="52"/>
                  </a:cubicBezTo>
                  <a:cubicBezTo>
                    <a:pt x="15" y="67"/>
                    <a:pt x="15" y="67"/>
                    <a:pt x="15" y="67"/>
                  </a:cubicBezTo>
                  <a:cubicBezTo>
                    <a:pt x="29" y="55"/>
                    <a:pt x="42" y="41"/>
                    <a:pt x="54" y="27"/>
                  </a:cubicBezTo>
                  <a:cubicBezTo>
                    <a:pt x="58" y="23"/>
                    <a:pt x="62" y="18"/>
                    <a:pt x="66" y="14"/>
                  </a:cubicBezTo>
                  <a:cubicBezTo>
                    <a:pt x="52" y="0"/>
                    <a:pt x="52" y="0"/>
                    <a:pt x="52"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28">
              <a:extLst>
                <a:ext uri="{FF2B5EF4-FFF2-40B4-BE49-F238E27FC236}">
                  <a16:creationId xmlns:a16="http://schemas.microsoft.com/office/drawing/2014/main" id="{16C3A5D2-FCBE-4025-8591-C11B475A442D}"/>
                </a:ext>
              </a:extLst>
            </p:cNvPr>
            <p:cNvSpPr>
              <a:spLocks/>
            </p:cNvSpPr>
            <p:nvPr/>
          </p:nvSpPr>
          <p:spPr bwMode="auto">
            <a:xfrm flipH="1">
              <a:off x="9054700" y="4555407"/>
              <a:ext cx="230363" cy="244014"/>
            </a:xfrm>
            <a:custGeom>
              <a:avLst/>
              <a:gdLst>
                <a:gd name="T0" fmla="*/ 47 w 129"/>
                <a:gd name="T1" fmla="*/ 0 h 136"/>
                <a:gd name="T2" fmla="*/ 40 w 129"/>
                <a:gd name="T3" fmla="*/ 13 h 136"/>
                <a:gd name="T4" fmla="*/ 28 w 129"/>
                <a:gd name="T5" fmla="*/ 29 h 136"/>
                <a:gd name="T6" fmla="*/ 0 w 129"/>
                <a:gd name="T7" fmla="*/ 57 h 136"/>
                <a:gd name="T8" fmla="*/ 79 w 129"/>
                <a:gd name="T9" fmla="*/ 136 h 136"/>
                <a:gd name="T10" fmla="*/ 129 w 129"/>
                <a:gd name="T11" fmla="*/ 83 h 136"/>
                <a:gd name="T12" fmla="*/ 47 w 129"/>
                <a:gd name="T13" fmla="*/ 0 h 136"/>
              </a:gdLst>
              <a:ahLst/>
              <a:cxnLst>
                <a:cxn ang="0">
                  <a:pos x="T0" y="T1"/>
                </a:cxn>
                <a:cxn ang="0">
                  <a:pos x="T2" y="T3"/>
                </a:cxn>
                <a:cxn ang="0">
                  <a:pos x="T4" y="T5"/>
                </a:cxn>
                <a:cxn ang="0">
                  <a:pos x="T6" y="T7"/>
                </a:cxn>
                <a:cxn ang="0">
                  <a:pos x="T8" y="T9"/>
                </a:cxn>
                <a:cxn ang="0">
                  <a:pos x="T10" y="T11"/>
                </a:cxn>
                <a:cxn ang="0">
                  <a:pos x="T12" y="T13"/>
                </a:cxn>
              </a:cxnLst>
              <a:rect l="0" t="0" r="r" b="b"/>
              <a:pathLst>
                <a:path w="129" h="136">
                  <a:moveTo>
                    <a:pt x="47" y="0"/>
                  </a:moveTo>
                  <a:cubicBezTo>
                    <a:pt x="45" y="4"/>
                    <a:pt x="43" y="9"/>
                    <a:pt x="40" y="13"/>
                  </a:cubicBezTo>
                  <a:cubicBezTo>
                    <a:pt x="36" y="18"/>
                    <a:pt x="33" y="24"/>
                    <a:pt x="28" y="29"/>
                  </a:cubicBezTo>
                  <a:cubicBezTo>
                    <a:pt x="20" y="39"/>
                    <a:pt x="11" y="49"/>
                    <a:pt x="0" y="57"/>
                  </a:cubicBezTo>
                  <a:cubicBezTo>
                    <a:pt x="79" y="136"/>
                    <a:pt x="79" y="136"/>
                    <a:pt x="79" y="136"/>
                  </a:cubicBezTo>
                  <a:cubicBezTo>
                    <a:pt x="98" y="120"/>
                    <a:pt x="115" y="102"/>
                    <a:pt x="129" y="83"/>
                  </a:cubicBezTo>
                  <a:cubicBezTo>
                    <a:pt x="47" y="0"/>
                    <a:pt x="47" y="0"/>
                    <a:pt x="47" y="0"/>
                  </a:cubicBezTo>
                </a:path>
              </a:pathLst>
            </a:custGeom>
            <a:solidFill>
              <a:schemeClr val="accent2">
                <a:lumMod val="20000"/>
                <a:lumOff val="8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9">
              <a:extLst>
                <a:ext uri="{FF2B5EF4-FFF2-40B4-BE49-F238E27FC236}">
                  <a16:creationId xmlns:a16="http://schemas.microsoft.com/office/drawing/2014/main" id="{75507BFC-8589-4B31-AADE-7CD43EA0A485}"/>
                </a:ext>
              </a:extLst>
            </p:cNvPr>
            <p:cNvSpPr>
              <a:spLocks/>
            </p:cNvSpPr>
            <p:nvPr/>
          </p:nvSpPr>
          <p:spPr bwMode="auto">
            <a:xfrm flipH="1">
              <a:off x="9220221" y="4400125"/>
              <a:ext cx="273022" cy="226950"/>
            </a:xfrm>
            <a:custGeom>
              <a:avLst/>
              <a:gdLst>
                <a:gd name="T0" fmla="*/ 75 w 151"/>
                <a:gd name="T1" fmla="*/ 0 h 126"/>
                <a:gd name="T2" fmla="*/ 51 w 151"/>
                <a:gd name="T3" fmla="*/ 24 h 126"/>
                <a:gd name="T4" fmla="*/ 23 w 151"/>
                <a:gd name="T5" fmla="*/ 36 h 126"/>
                <a:gd name="T6" fmla="*/ 23 w 151"/>
                <a:gd name="T7" fmla="*/ 36 h 126"/>
                <a:gd name="T8" fmla="*/ 0 w 151"/>
                <a:gd name="T9" fmla="*/ 29 h 126"/>
                <a:gd name="T10" fmla="*/ 98 w 151"/>
                <a:gd name="T11" fmla="*/ 126 h 126"/>
                <a:gd name="T12" fmla="*/ 98 w 151"/>
                <a:gd name="T13" fmla="*/ 126 h 126"/>
                <a:gd name="T14" fmla="*/ 129 w 151"/>
                <a:gd name="T15" fmla="*/ 102 h 126"/>
                <a:gd name="T16" fmla="*/ 151 w 151"/>
                <a:gd name="T17" fmla="*/ 75 h 126"/>
                <a:gd name="T18" fmla="*/ 75 w 151"/>
                <a:gd name="T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26">
                  <a:moveTo>
                    <a:pt x="75" y="0"/>
                  </a:moveTo>
                  <a:cubicBezTo>
                    <a:pt x="51" y="24"/>
                    <a:pt x="51" y="24"/>
                    <a:pt x="51" y="24"/>
                  </a:cubicBezTo>
                  <a:cubicBezTo>
                    <a:pt x="43" y="32"/>
                    <a:pt x="33" y="36"/>
                    <a:pt x="23" y="36"/>
                  </a:cubicBezTo>
                  <a:cubicBezTo>
                    <a:pt x="23" y="36"/>
                    <a:pt x="23" y="36"/>
                    <a:pt x="23" y="36"/>
                  </a:cubicBezTo>
                  <a:cubicBezTo>
                    <a:pt x="15" y="36"/>
                    <a:pt x="7" y="33"/>
                    <a:pt x="0" y="29"/>
                  </a:cubicBezTo>
                  <a:cubicBezTo>
                    <a:pt x="98" y="126"/>
                    <a:pt x="98" y="126"/>
                    <a:pt x="98" y="126"/>
                  </a:cubicBezTo>
                  <a:cubicBezTo>
                    <a:pt x="98" y="126"/>
                    <a:pt x="98" y="126"/>
                    <a:pt x="98" y="126"/>
                  </a:cubicBezTo>
                  <a:cubicBezTo>
                    <a:pt x="109" y="119"/>
                    <a:pt x="120" y="111"/>
                    <a:pt x="129" y="102"/>
                  </a:cubicBezTo>
                  <a:cubicBezTo>
                    <a:pt x="138" y="94"/>
                    <a:pt x="145" y="84"/>
                    <a:pt x="151" y="75"/>
                  </a:cubicBezTo>
                  <a:cubicBezTo>
                    <a:pt x="75" y="0"/>
                    <a:pt x="75" y="0"/>
                    <a:pt x="75"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30">
              <a:extLst>
                <a:ext uri="{FF2B5EF4-FFF2-40B4-BE49-F238E27FC236}">
                  <a16:creationId xmlns:a16="http://schemas.microsoft.com/office/drawing/2014/main" id="{F4843453-2A05-4283-A66B-CC9499B589CD}"/>
                </a:ext>
              </a:extLst>
            </p:cNvPr>
            <p:cNvSpPr>
              <a:spLocks/>
            </p:cNvSpPr>
            <p:nvPr/>
          </p:nvSpPr>
          <p:spPr bwMode="auto">
            <a:xfrm flipH="1">
              <a:off x="9201449" y="4534929"/>
              <a:ext cx="114329" cy="122860"/>
            </a:xfrm>
            <a:custGeom>
              <a:avLst/>
              <a:gdLst>
                <a:gd name="T0" fmla="*/ 53 w 64"/>
                <a:gd name="T1" fmla="*/ 0 h 68"/>
                <a:gd name="T2" fmla="*/ 31 w 64"/>
                <a:gd name="T3" fmla="*/ 27 h 68"/>
                <a:gd name="T4" fmla="*/ 0 w 64"/>
                <a:gd name="T5" fmla="*/ 51 h 68"/>
                <a:gd name="T6" fmla="*/ 0 w 64"/>
                <a:gd name="T7" fmla="*/ 51 h 68"/>
                <a:gd name="T8" fmla="*/ 17 w 64"/>
                <a:gd name="T9" fmla="*/ 68 h 68"/>
                <a:gd name="T10" fmla="*/ 45 w 64"/>
                <a:gd name="T11" fmla="*/ 40 h 68"/>
                <a:gd name="T12" fmla="*/ 57 w 64"/>
                <a:gd name="T13" fmla="*/ 24 h 68"/>
                <a:gd name="T14" fmla="*/ 64 w 64"/>
                <a:gd name="T15" fmla="*/ 11 h 68"/>
                <a:gd name="T16" fmla="*/ 53 w 64"/>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8">
                  <a:moveTo>
                    <a:pt x="53" y="0"/>
                  </a:moveTo>
                  <a:cubicBezTo>
                    <a:pt x="47" y="9"/>
                    <a:pt x="40" y="19"/>
                    <a:pt x="31" y="27"/>
                  </a:cubicBezTo>
                  <a:cubicBezTo>
                    <a:pt x="22" y="36"/>
                    <a:pt x="11" y="44"/>
                    <a:pt x="0" y="51"/>
                  </a:cubicBezTo>
                  <a:cubicBezTo>
                    <a:pt x="0" y="51"/>
                    <a:pt x="0" y="51"/>
                    <a:pt x="0" y="51"/>
                  </a:cubicBezTo>
                  <a:cubicBezTo>
                    <a:pt x="17" y="68"/>
                    <a:pt x="17" y="68"/>
                    <a:pt x="17" y="68"/>
                  </a:cubicBezTo>
                  <a:cubicBezTo>
                    <a:pt x="28" y="60"/>
                    <a:pt x="37" y="50"/>
                    <a:pt x="45" y="40"/>
                  </a:cubicBezTo>
                  <a:cubicBezTo>
                    <a:pt x="50" y="35"/>
                    <a:pt x="53" y="29"/>
                    <a:pt x="57" y="24"/>
                  </a:cubicBezTo>
                  <a:cubicBezTo>
                    <a:pt x="60" y="20"/>
                    <a:pt x="62" y="15"/>
                    <a:pt x="64" y="11"/>
                  </a:cubicBezTo>
                  <a:cubicBezTo>
                    <a:pt x="53" y="0"/>
                    <a:pt x="53" y="0"/>
                    <a:pt x="53"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31">
              <a:extLst>
                <a:ext uri="{FF2B5EF4-FFF2-40B4-BE49-F238E27FC236}">
                  <a16:creationId xmlns:a16="http://schemas.microsoft.com/office/drawing/2014/main" id="{B74EDE89-E62D-403C-9D75-6600BF5E6431}"/>
                </a:ext>
              </a:extLst>
            </p:cNvPr>
            <p:cNvSpPr>
              <a:spLocks/>
            </p:cNvSpPr>
            <p:nvPr/>
          </p:nvSpPr>
          <p:spPr bwMode="auto">
            <a:xfrm flipH="1">
              <a:off x="8414807" y="5316454"/>
              <a:ext cx="117741" cy="121154"/>
            </a:xfrm>
            <a:custGeom>
              <a:avLst/>
              <a:gdLst>
                <a:gd name="T0" fmla="*/ 52 w 66"/>
                <a:gd name="T1" fmla="*/ 0 h 67"/>
                <a:gd name="T2" fmla="*/ 52 w 66"/>
                <a:gd name="T3" fmla="*/ 0 h 67"/>
                <a:gd name="T4" fmla="*/ 0 w 66"/>
                <a:gd name="T5" fmla="*/ 52 h 67"/>
                <a:gd name="T6" fmla="*/ 15 w 66"/>
                <a:gd name="T7" fmla="*/ 67 h 67"/>
                <a:gd name="T8" fmla="*/ 56 w 66"/>
                <a:gd name="T9" fmla="*/ 25 h 67"/>
                <a:gd name="T10" fmla="*/ 66 w 66"/>
                <a:gd name="T11" fmla="*/ 14 h 67"/>
                <a:gd name="T12" fmla="*/ 52 w 66"/>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6" h="67">
                  <a:moveTo>
                    <a:pt x="52" y="0"/>
                  </a:moveTo>
                  <a:cubicBezTo>
                    <a:pt x="52" y="0"/>
                    <a:pt x="52" y="0"/>
                    <a:pt x="52" y="0"/>
                  </a:cubicBezTo>
                  <a:cubicBezTo>
                    <a:pt x="36" y="18"/>
                    <a:pt x="18" y="36"/>
                    <a:pt x="0" y="52"/>
                  </a:cubicBezTo>
                  <a:cubicBezTo>
                    <a:pt x="15" y="67"/>
                    <a:pt x="15" y="67"/>
                    <a:pt x="15" y="67"/>
                  </a:cubicBezTo>
                  <a:cubicBezTo>
                    <a:pt x="56" y="25"/>
                    <a:pt x="56" y="25"/>
                    <a:pt x="56" y="25"/>
                  </a:cubicBezTo>
                  <a:cubicBezTo>
                    <a:pt x="60" y="21"/>
                    <a:pt x="63" y="18"/>
                    <a:pt x="66" y="14"/>
                  </a:cubicBezTo>
                  <a:cubicBezTo>
                    <a:pt x="52" y="0"/>
                    <a:pt x="52" y="0"/>
                    <a:pt x="52"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32">
              <a:extLst>
                <a:ext uri="{FF2B5EF4-FFF2-40B4-BE49-F238E27FC236}">
                  <a16:creationId xmlns:a16="http://schemas.microsoft.com/office/drawing/2014/main" id="{2F3405CC-52C8-4617-BA76-A133CDA87EAA}"/>
                </a:ext>
              </a:extLst>
            </p:cNvPr>
            <p:cNvSpPr>
              <a:spLocks/>
            </p:cNvSpPr>
            <p:nvPr/>
          </p:nvSpPr>
          <p:spPr bwMode="auto">
            <a:xfrm flipH="1">
              <a:off x="7660584" y="2605007"/>
              <a:ext cx="1868493" cy="1859962"/>
            </a:xfrm>
            <a:custGeom>
              <a:avLst/>
              <a:gdLst>
                <a:gd name="T0" fmla="*/ 43 w 1039"/>
                <a:gd name="T1" fmla="*/ 1035 h 1035"/>
                <a:gd name="T2" fmla="*/ 71 w 1039"/>
                <a:gd name="T3" fmla="*/ 1023 h 1035"/>
                <a:gd name="T4" fmla="*/ 1024 w 1039"/>
                <a:gd name="T5" fmla="*/ 71 h 1035"/>
                <a:gd name="T6" fmla="*/ 1024 w 1039"/>
                <a:gd name="T7" fmla="*/ 15 h 1035"/>
                <a:gd name="T8" fmla="*/ 968 w 1039"/>
                <a:gd name="T9" fmla="*/ 15 h 1035"/>
                <a:gd name="T10" fmla="*/ 15 w 1039"/>
                <a:gd name="T11" fmla="*/ 968 h 1035"/>
                <a:gd name="T12" fmla="*/ 15 w 1039"/>
                <a:gd name="T13" fmla="*/ 1023 h 1035"/>
                <a:gd name="T14" fmla="*/ 43 w 1039"/>
                <a:gd name="T15" fmla="*/ 1035 h 10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9" h="1035">
                  <a:moveTo>
                    <a:pt x="43" y="1035"/>
                  </a:moveTo>
                  <a:cubicBezTo>
                    <a:pt x="53" y="1035"/>
                    <a:pt x="63" y="1031"/>
                    <a:pt x="71" y="1023"/>
                  </a:cubicBezTo>
                  <a:cubicBezTo>
                    <a:pt x="1024" y="71"/>
                    <a:pt x="1024" y="71"/>
                    <a:pt x="1024" y="71"/>
                  </a:cubicBezTo>
                  <a:cubicBezTo>
                    <a:pt x="1039" y="55"/>
                    <a:pt x="1039" y="30"/>
                    <a:pt x="1024" y="15"/>
                  </a:cubicBezTo>
                  <a:cubicBezTo>
                    <a:pt x="1009" y="0"/>
                    <a:pt x="984" y="0"/>
                    <a:pt x="968" y="15"/>
                  </a:cubicBezTo>
                  <a:cubicBezTo>
                    <a:pt x="15" y="968"/>
                    <a:pt x="15" y="968"/>
                    <a:pt x="15" y="968"/>
                  </a:cubicBezTo>
                  <a:cubicBezTo>
                    <a:pt x="0" y="983"/>
                    <a:pt x="0" y="1008"/>
                    <a:pt x="15" y="1023"/>
                  </a:cubicBezTo>
                  <a:cubicBezTo>
                    <a:pt x="23" y="1031"/>
                    <a:pt x="33" y="1035"/>
                    <a:pt x="43" y="1035"/>
                  </a:cubicBezTo>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2" name="Freeform 40">
              <a:extLst>
                <a:ext uri="{FF2B5EF4-FFF2-40B4-BE49-F238E27FC236}">
                  <a16:creationId xmlns:a16="http://schemas.microsoft.com/office/drawing/2014/main" id="{CA8590B6-8C44-40C5-B251-B60103C9BA07}"/>
                </a:ext>
              </a:extLst>
            </p:cNvPr>
            <p:cNvSpPr>
              <a:spLocks/>
            </p:cNvSpPr>
            <p:nvPr/>
          </p:nvSpPr>
          <p:spPr bwMode="auto">
            <a:xfrm flipH="1">
              <a:off x="7788563" y="2248372"/>
              <a:ext cx="754223" cy="998236"/>
            </a:xfrm>
            <a:custGeom>
              <a:avLst/>
              <a:gdLst>
                <a:gd name="T0" fmla="*/ 419 w 420"/>
                <a:gd name="T1" fmla="*/ 226 h 555"/>
                <a:gd name="T2" fmla="*/ 420 w 420"/>
                <a:gd name="T3" fmla="*/ 0 h 555"/>
                <a:gd name="T4" fmla="*/ 87 w 420"/>
                <a:gd name="T5" fmla="*/ 333 h 555"/>
                <a:gd name="T6" fmla="*/ 90 w 420"/>
                <a:gd name="T7" fmla="*/ 555 h 555"/>
                <a:gd name="T8" fmla="*/ 419 w 420"/>
                <a:gd name="T9" fmla="*/ 226 h 555"/>
              </a:gdLst>
              <a:ahLst/>
              <a:cxnLst>
                <a:cxn ang="0">
                  <a:pos x="T0" y="T1"/>
                </a:cxn>
                <a:cxn ang="0">
                  <a:pos x="T2" y="T3"/>
                </a:cxn>
                <a:cxn ang="0">
                  <a:pos x="T4" y="T5"/>
                </a:cxn>
                <a:cxn ang="0">
                  <a:pos x="T6" y="T7"/>
                </a:cxn>
                <a:cxn ang="0">
                  <a:pos x="T8" y="T9"/>
                </a:cxn>
              </a:cxnLst>
              <a:rect l="0" t="0" r="r" b="b"/>
              <a:pathLst>
                <a:path w="420" h="555">
                  <a:moveTo>
                    <a:pt x="419" y="226"/>
                  </a:moveTo>
                  <a:cubicBezTo>
                    <a:pt x="419" y="226"/>
                    <a:pt x="311" y="155"/>
                    <a:pt x="420" y="0"/>
                  </a:cubicBezTo>
                  <a:cubicBezTo>
                    <a:pt x="87" y="333"/>
                    <a:pt x="87" y="333"/>
                    <a:pt x="87" y="333"/>
                  </a:cubicBezTo>
                  <a:cubicBezTo>
                    <a:pt x="87" y="333"/>
                    <a:pt x="0" y="465"/>
                    <a:pt x="90" y="555"/>
                  </a:cubicBezTo>
                  <a:lnTo>
                    <a:pt x="419" y="226"/>
                  </a:lnTo>
                  <a:close/>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73">
              <a:extLst>
                <a:ext uri="{FF2B5EF4-FFF2-40B4-BE49-F238E27FC236}">
                  <a16:creationId xmlns:a16="http://schemas.microsoft.com/office/drawing/2014/main" id="{17F6C27B-3471-463F-94F0-6A94F891D5C1}"/>
                </a:ext>
              </a:extLst>
            </p:cNvPr>
            <p:cNvSpPr>
              <a:spLocks/>
            </p:cNvSpPr>
            <p:nvPr/>
          </p:nvSpPr>
          <p:spPr bwMode="auto">
            <a:xfrm flipH="1">
              <a:off x="7819278" y="2279087"/>
              <a:ext cx="622832" cy="934920"/>
            </a:xfrm>
            <a:custGeom>
              <a:avLst/>
              <a:gdLst>
                <a:gd name="connsiteX0" fmla="*/ 135446 w 579438"/>
                <a:gd name="connsiteY0" fmla="*/ 809684 h 869783"/>
                <a:gd name="connsiteX1" fmla="*/ 137838 w 579438"/>
                <a:gd name="connsiteY1" fmla="*/ 811045 h 869783"/>
                <a:gd name="connsiteX2" fmla="*/ 141196 w 579438"/>
                <a:gd name="connsiteY2" fmla="*/ 814388 h 869783"/>
                <a:gd name="connsiteX3" fmla="*/ 137628 w 579438"/>
                <a:gd name="connsiteY3" fmla="*/ 811672 h 869783"/>
                <a:gd name="connsiteX4" fmla="*/ 222759 w 579438"/>
                <a:gd name="connsiteY4" fmla="*/ 722371 h 869783"/>
                <a:gd name="connsiteX5" fmla="*/ 225151 w 579438"/>
                <a:gd name="connsiteY5" fmla="*/ 723732 h 869783"/>
                <a:gd name="connsiteX6" fmla="*/ 228509 w 579438"/>
                <a:gd name="connsiteY6" fmla="*/ 727075 h 869783"/>
                <a:gd name="connsiteX7" fmla="*/ 224941 w 579438"/>
                <a:gd name="connsiteY7" fmla="*/ 724358 h 869783"/>
                <a:gd name="connsiteX8" fmla="*/ 311075 w 579438"/>
                <a:gd name="connsiteY8" fmla="*/ 635493 h 869783"/>
                <a:gd name="connsiteX9" fmla="*/ 312378 w 579438"/>
                <a:gd name="connsiteY9" fmla="*/ 636420 h 869783"/>
                <a:gd name="connsiteX10" fmla="*/ 315733 w 579438"/>
                <a:gd name="connsiteY10" fmla="*/ 639763 h 869783"/>
                <a:gd name="connsiteX11" fmla="*/ 312168 w 579438"/>
                <a:gd name="connsiteY11" fmla="*/ 636420 h 869783"/>
                <a:gd name="connsiteX12" fmla="*/ 85725 w 579438"/>
                <a:gd name="connsiteY12" fmla="*/ 493713 h 869783"/>
                <a:gd name="connsiteX13" fmla="*/ 75834 w 579438"/>
                <a:gd name="connsiteY13" fmla="*/ 510427 h 869783"/>
                <a:gd name="connsiteX14" fmla="*/ 65943 w 579438"/>
                <a:gd name="connsiteY14" fmla="*/ 527142 h 869783"/>
                <a:gd name="connsiteX15" fmla="*/ 52754 w 579438"/>
                <a:gd name="connsiteY15" fmla="*/ 552213 h 869783"/>
                <a:gd name="connsiteX16" fmla="*/ 46160 w 579438"/>
                <a:gd name="connsiteY16" fmla="*/ 565584 h 869783"/>
                <a:gd name="connsiteX17" fmla="*/ 39566 w 579438"/>
                <a:gd name="connsiteY17" fmla="*/ 580627 h 869783"/>
                <a:gd name="connsiteX18" fmla="*/ 32971 w 579438"/>
                <a:gd name="connsiteY18" fmla="*/ 595670 h 869783"/>
                <a:gd name="connsiteX19" fmla="*/ 28026 w 579438"/>
                <a:gd name="connsiteY19" fmla="*/ 612384 h 869783"/>
                <a:gd name="connsiteX20" fmla="*/ 16486 w 579438"/>
                <a:gd name="connsiteY20" fmla="*/ 649155 h 869783"/>
                <a:gd name="connsiteX21" fmla="*/ 11540 w 579438"/>
                <a:gd name="connsiteY21" fmla="*/ 687598 h 869783"/>
                <a:gd name="connsiteX22" fmla="*/ 9892 w 579438"/>
                <a:gd name="connsiteY22" fmla="*/ 697627 h 869783"/>
                <a:gd name="connsiteX23" fmla="*/ 9892 w 579438"/>
                <a:gd name="connsiteY23" fmla="*/ 705984 h 869783"/>
                <a:gd name="connsiteX24" fmla="*/ 9892 w 579438"/>
                <a:gd name="connsiteY24" fmla="*/ 726041 h 869783"/>
                <a:gd name="connsiteX25" fmla="*/ 16486 w 579438"/>
                <a:gd name="connsiteY25" fmla="*/ 762812 h 869783"/>
                <a:gd name="connsiteX26" fmla="*/ 26377 w 579438"/>
                <a:gd name="connsiteY26" fmla="*/ 794569 h 869783"/>
                <a:gd name="connsiteX27" fmla="*/ 41214 w 579438"/>
                <a:gd name="connsiteY27" fmla="*/ 822983 h 869783"/>
                <a:gd name="connsiteX28" fmla="*/ 69240 w 579438"/>
                <a:gd name="connsiteY28" fmla="*/ 859755 h 869783"/>
                <a:gd name="connsiteX29" fmla="*/ 79131 w 579438"/>
                <a:gd name="connsiteY29" fmla="*/ 869783 h 869783"/>
                <a:gd name="connsiteX30" fmla="*/ 67591 w 579438"/>
                <a:gd name="connsiteY30" fmla="*/ 861426 h 869783"/>
                <a:gd name="connsiteX31" fmla="*/ 36269 w 579438"/>
                <a:gd name="connsiteY31" fmla="*/ 826326 h 869783"/>
                <a:gd name="connsiteX32" fmla="*/ 19783 w 579438"/>
                <a:gd name="connsiteY32" fmla="*/ 799584 h 869783"/>
                <a:gd name="connsiteX33" fmla="*/ 13189 w 579438"/>
                <a:gd name="connsiteY33" fmla="*/ 782869 h 869783"/>
                <a:gd name="connsiteX34" fmla="*/ 6594 w 579438"/>
                <a:gd name="connsiteY34" fmla="*/ 764484 h 869783"/>
                <a:gd name="connsiteX35" fmla="*/ 0 w 579438"/>
                <a:gd name="connsiteY35" fmla="*/ 726041 h 869783"/>
                <a:gd name="connsiteX36" fmla="*/ 0 w 579438"/>
                <a:gd name="connsiteY36" fmla="*/ 705984 h 869783"/>
                <a:gd name="connsiteX37" fmla="*/ 0 w 579438"/>
                <a:gd name="connsiteY37" fmla="*/ 695955 h 869783"/>
                <a:gd name="connsiteX38" fmla="*/ 0 w 579438"/>
                <a:gd name="connsiteY38" fmla="*/ 685927 h 869783"/>
                <a:gd name="connsiteX39" fmla="*/ 6594 w 579438"/>
                <a:gd name="connsiteY39" fmla="*/ 647484 h 869783"/>
                <a:gd name="connsiteX40" fmla="*/ 18134 w 579438"/>
                <a:gd name="connsiteY40" fmla="*/ 610713 h 869783"/>
                <a:gd name="connsiteX41" fmla="*/ 24729 w 579438"/>
                <a:gd name="connsiteY41" fmla="*/ 592327 h 869783"/>
                <a:gd name="connsiteX42" fmla="*/ 32971 w 579438"/>
                <a:gd name="connsiteY42" fmla="*/ 577284 h 869783"/>
                <a:gd name="connsiteX43" fmla="*/ 39566 w 579438"/>
                <a:gd name="connsiteY43" fmla="*/ 562241 h 869783"/>
                <a:gd name="connsiteX44" fmla="*/ 47808 w 579438"/>
                <a:gd name="connsiteY44" fmla="*/ 548870 h 869783"/>
                <a:gd name="connsiteX45" fmla="*/ 62645 w 579438"/>
                <a:gd name="connsiteY45" fmla="*/ 525470 h 869783"/>
                <a:gd name="connsiteX46" fmla="*/ 74185 w 579438"/>
                <a:gd name="connsiteY46" fmla="*/ 508756 h 869783"/>
                <a:gd name="connsiteX47" fmla="*/ 85725 w 579438"/>
                <a:gd name="connsiteY47" fmla="*/ 493713 h 869783"/>
                <a:gd name="connsiteX48" fmla="*/ 455659 w 579438"/>
                <a:gd name="connsiteY48" fmla="*/ 491170 h 869783"/>
                <a:gd name="connsiteX49" fmla="*/ 457017 w 579438"/>
                <a:gd name="connsiteY49" fmla="*/ 491956 h 869783"/>
                <a:gd name="connsiteX50" fmla="*/ 460314 w 579438"/>
                <a:gd name="connsiteY50" fmla="*/ 495300 h 869783"/>
                <a:gd name="connsiteX51" fmla="*/ 114300 w 579438"/>
                <a:gd name="connsiteY51" fmla="*/ 465138 h 869783"/>
                <a:gd name="connsiteX52" fmla="*/ 104409 w 579438"/>
                <a:gd name="connsiteY52" fmla="*/ 480184 h 869783"/>
                <a:gd name="connsiteX53" fmla="*/ 94518 w 579438"/>
                <a:gd name="connsiteY53" fmla="*/ 498574 h 869783"/>
                <a:gd name="connsiteX54" fmla="*/ 82978 w 579438"/>
                <a:gd name="connsiteY54" fmla="*/ 521979 h 869783"/>
                <a:gd name="connsiteX55" fmla="*/ 76383 w 579438"/>
                <a:gd name="connsiteY55" fmla="*/ 537025 h 869783"/>
                <a:gd name="connsiteX56" fmla="*/ 69789 w 579438"/>
                <a:gd name="connsiteY56" fmla="*/ 550400 h 869783"/>
                <a:gd name="connsiteX57" fmla="*/ 63195 w 579438"/>
                <a:gd name="connsiteY57" fmla="*/ 567117 h 869783"/>
                <a:gd name="connsiteX58" fmla="*/ 56601 w 579438"/>
                <a:gd name="connsiteY58" fmla="*/ 583835 h 869783"/>
                <a:gd name="connsiteX59" fmla="*/ 46709 w 579438"/>
                <a:gd name="connsiteY59" fmla="*/ 620615 h 869783"/>
                <a:gd name="connsiteX60" fmla="*/ 40115 w 579438"/>
                <a:gd name="connsiteY60" fmla="*/ 657394 h 869783"/>
                <a:gd name="connsiteX61" fmla="*/ 40115 w 579438"/>
                <a:gd name="connsiteY61" fmla="*/ 667425 h 869783"/>
                <a:gd name="connsiteX62" fmla="*/ 40115 w 579438"/>
                <a:gd name="connsiteY62" fmla="*/ 677456 h 869783"/>
                <a:gd name="connsiteX63" fmla="*/ 40115 w 579438"/>
                <a:gd name="connsiteY63" fmla="*/ 695845 h 869783"/>
                <a:gd name="connsiteX64" fmla="*/ 45061 w 579438"/>
                <a:gd name="connsiteY64" fmla="*/ 732625 h 869783"/>
                <a:gd name="connsiteX65" fmla="*/ 56601 w 579438"/>
                <a:gd name="connsiteY65" fmla="*/ 766061 h 869783"/>
                <a:gd name="connsiteX66" fmla="*/ 69789 w 579438"/>
                <a:gd name="connsiteY66" fmla="*/ 794481 h 869783"/>
                <a:gd name="connsiteX67" fmla="*/ 99463 w 579438"/>
                <a:gd name="connsiteY67" fmla="*/ 831261 h 869783"/>
                <a:gd name="connsiteX68" fmla="*/ 112652 w 579438"/>
                <a:gd name="connsiteY68" fmla="*/ 842963 h 869783"/>
                <a:gd name="connsiteX69" fmla="*/ 107706 w 579438"/>
                <a:gd name="connsiteY69" fmla="*/ 841291 h 869783"/>
                <a:gd name="connsiteX70" fmla="*/ 97815 w 579438"/>
                <a:gd name="connsiteY70" fmla="*/ 832932 h 869783"/>
                <a:gd name="connsiteX71" fmla="*/ 64844 w 579438"/>
                <a:gd name="connsiteY71" fmla="*/ 797825 h 869783"/>
                <a:gd name="connsiteX72" fmla="*/ 48358 w 579438"/>
                <a:gd name="connsiteY72" fmla="*/ 769404 h 869783"/>
                <a:gd name="connsiteX73" fmla="*/ 41764 w 579438"/>
                <a:gd name="connsiteY73" fmla="*/ 752686 h 869783"/>
                <a:gd name="connsiteX74" fmla="*/ 36818 w 579438"/>
                <a:gd name="connsiteY74" fmla="*/ 735968 h 869783"/>
                <a:gd name="connsiteX75" fmla="*/ 28575 w 579438"/>
                <a:gd name="connsiteY75" fmla="*/ 697517 h 869783"/>
                <a:gd name="connsiteX76" fmla="*/ 28575 w 579438"/>
                <a:gd name="connsiteY76" fmla="*/ 677456 h 869783"/>
                <a:gd name="connsiteX77" fmla="*/ 28575 w 579438"/>
                <a:gd name="connsiteY77" fmla="*/ 667425 h 869783"/>
                <a:gd name="connsiteX78" fmla="*/ 30224 w 579438"/>
                <a:gd name="connsiteY78" fmla="*/ 657394 h 869783"/>
                <a:gd name="connsiteX79" fmla="*/ 36818 w 579438"/>
                <a:gd name="connsiteY79" fmla="*/ 617271 h 869783"/>
                <a:gd name="connsiteX80" fmla="*/ 48358 w 579438"/>
                <a:gd name="connsiteY80" fmla="*/ 580492 h 869783"/>
                <a:gd name="connsiteX81" fmla="*/ 54952 w 579438"/>
                <a:gd name="connsiteY81" fmla="*/ 563774 h 869783"/>
                <a:gd name="connsiteX82" fmla="*/ 61546 w 579438"/>
                <a:gd name="connsiteY82" fmla="*/ 547056 h 869783"/>
                <a:gd name="connsiteX83" fmla="*/ 69789 w 579438"/>
                <a:gd name="connsiteY83" fmla="*/ 533682 h 869783"/>
                <a:gd name="connsiteX84" fmla="*/ 76383 w 579438"/>
                <a:gd name="connsiteY84" fmla="*/ 520307 h 869783"/>
                <a:gd name="connsiteX85" fmla="*/ 91220 w 579438"/>
                <a:gd name="connsiteY85" fmla="*/ 496902 h 869783"/>
                <a:gd name="connsiteX86" fmla="*/ 102760 w 579438"/>
                <a:gd name="connsiteY86" fmla="*/ 480184 h 869783"/>
                <a:gd name="connsiteX87" fmla="*/ 114300 w 579438"/>
                <a:gd name="connsiteY87" fmla="*/ 465138 h 869783"/>
                <a:gd name="connsiteX88" fmla="*/ 142875 w 579438"/>
                <a:gd name="connsiteY88" fmla="*/ 436563 h 869783"/>
                <a:gd name="connsiteX89" fmla="*/ 134480 w 579438"/>
                <a:gd name="connsiteY89" fmla="*/ 451609 h 869783"/>
                <a:gd name="connsiteX90" fmla="*/ 124405 w 579438"/>
                <a:gd name="connsiteY90" fmla="*/ 469999 h 869783"/>
                <a:gd name="connsiteX91" fmla="*/ 110972 w 579438"/>
                <a:gd name="connsiteY91" fmla="*/ 493404 h 869783"/>
                <a:gd name="connsiteX92" fmla="*/ 104256 w 579438"/>
                <a:gd name="connsiteY92" fmla="*/ 506778 h 869783"/>
                <a:gd name="connsiteX93" fmla="*/ 97540 w 579438"/>
                <a:gd name="connsiteY93" fmla="*/ 521825 h 869783"/>
                <a:gd name="connsiteX94" fmla="*/ 90823 w 579438"/>
                <a:gd name="connsiteY94" fmla="*/ 538542 h 869783"/>
                <a:gd name="connsiteX95" fmla="*/ 84107 w 579438"/>
                <a:gd name="connsiteY95" fmla="*/ 555260 h 869783"/>
                <a:gd name="connsiteX96" fmla="*/ 74032 w 579438"/>
                <a:gd name="connsiteY96" fmla="*/ 590368 h 869783"/>
                <a:gd name="connsiteX97" fmla="*/ 68995 w 579438"/>
                <a:gd name="connsiteY97" fmla="*/ 628819 h 869783"/>
                <a:gd name="connsiteX98" fmla="*/ 67316 w 579438"/>
                <a:gd name="connsiteY98" fmla="*/ 638850 h 869783"/>
                <a:gd name="connsiteX99" fmla="*/ 67316 w 579438"/>
                <a:gd name="connsiteY99" fmla="*/ 648881 h 869783"/>
                <a:gd name="connsiteX100" fmla="*/ 67316 w 579438"/>
                <a:gd name="connsiteY100" fmla="*/ 667270 h 869783"/>
                <a:gd name="connsiteX101" fmla="*/ 74032 w 579438"/>
                <a:gd name="connsiteY101" fmla="*/ 704050 h 869783"/>
                <a:gd name="connsiteX102" fmla="*/ 84107 w 579438"/>
                <a:gd name="connsiteY102" fmla="*/ 737486 h 869783"/>
                <a:gd name="connsiteX103" fmla="*/ 99219 w 579438"/>
                <a:gd name="connsiteY103" fmla="*/ 764234 h 869783"/>
                <a:gd name="connsiteX104" fmla="*/ 127763 w 579438"/>
                <a:gd name="connsiteY104" fmla="*/ 802686 h 869783"/>
                <a:gd name="connsiteX105" fmla="*/ 135446 w 579438"/>
                <a:gd name="connsiteY105" fmla="*/ 809684 h 869783"/>
                <a:gd name="connsiteX106" fmla="*/ 126084 w 579438"/>
                <a:gd name="connsiteY106" fmla="*/ 804357 h 869783"/>
                <a:gd name="connsiteX107" fmla="*/ 94181 w 579438"/>
                <a:gd name="connsiteY107" fmla="*/ 767578 h 869783"/>
                <a:gd name="connsiteX108" fmla="*/ 77390 w 579438"/>
                <a:gd name="connsiteY108" fmla="*/ 740829 h 869783"/>
                <a:gd name="connsiteX109" fmla="*/ 68995 w 579438"/>
                <a:gd name="connsiteY109" fmla="*/ 724111 h 869783"/>
                <a:gd name="connsiteX110" fmla="*/ 63958 w 579438"/>
                <a:gd name="connsiteY110" fmla="*/ 705722 h 869783"/>
                <a:gd name="connsiteX111" fmla="*/ 57241 w 579438"/>
                <a:gd name="connsiteY111" fmla="*/ 667270 h 869783"/>
                <a:gd name="connsiteX112" fmla="*/ 55562 w 579438"/>
                <a:gd name="connsiteY112" fmla="*/ 648881 h 869783"/>
                <a:gd name="connsiteX113" fmla="*/ 57241 w 579438"/>
                <a:gd name="connsiteY113" fmla="*/ 637178 h 869783"/>
                <a:gd name="connsiteX114" fmla="*/ 57241 w 579438"/>
                <a:gd name="connsiteY114" fmla="*/ 627147 h 869783"/>
                <a:gd name="connsiteX115" fmla="*/ 63958 w 579438"/>
                <a:gd name="connsiteY115" fmla="*/ 588696 h 869783"/>
                <a:gd name="connsiteX116" fmla="*/ 75711 w 579438"/>
                <a:gd name="connsiteY116" fmla="*/ 551917 h 869783"/>
                <a:gd name="connsiteX117" fmla="*/ 82428 w 579438"/>
                <a:gd name="connsiteY117" fmla="*/ 535199 h 869783"/>
                <a:gd name="connsiteX118" fmla="*/ 90823 w 579438"/>
                <a:gd name="connsiteY118" fmla="*/ 518481 h 869783"/>
                <a:gd name="connsiteX119" fmla="*/ 97540 w 579438"/>
                <a:gd name="connsiteY119" fmla="*/ 503435 h 869783"/>
                <a:gd name="connsiteX120" fmla="*/ 105935 w 579438"/>
                <a:gd name="connsiteY120" fmla="*/ 490060 h 869783"/>
                <a:gd name="connsiteX121" fmla="*/ 121047 w 579438"/>
                <a:gd name="connsiteY121" fmla="*/ 466655 h 869783"/>
                <a:gd name="connsiteX122" fmla="*/ 132801 w 579438"/>
                <a:gd name="connsiteY122" fmla="*/ 449937 h 869783"/>
                <a:gd name="connsiteX123" fmla="*/ 142875 w 579438"/>
                <a:gd name="connsiteY123" fmla="*/ 436563 h 869783"/>
                <a:gd name="connsiteX124" fmla="*/ 173038 w 579438"/>
                <a:gd name="connsiteY124" fmla="*/ 406400 h 869783"/>
                <a:gd name="connsiteX125" fmla="*/ 162964 w 579438"/>
                <a:gd name="connsiteY125" fmla="*/ 423114 h 869783"/>
                <a:gd name="connsiteX126" fmla="*/ 152889 w 579438"/>
                <a:gd name="connsiteY126" fmla="*/ 439828 h 869783"/>
                <a:gd name="connsiteX127" fmla="*/ 141135 w 579438"/>
                <a:gd name="connsiteY127" fmla="*/ 464900 h 869783"/>
                <a:gd name="connsiteX128" fmla="*/ 132740 w 579438"/>
                <a:gd name="connsiteY128" fmla="*/ 478271 h 869783"/>
                <a:gd name="connsiteX129" fmla="*/ 126024 w 579438"/>
                <a:gd name="connsiteY129" fmla="*/ 493314 h 869783"/>
                <a:gd name="connsiteX130" fmla="*/ 120986 w 579438"/>
                <a:gd name="connsiteY130" fmla="*/ 508357 h 869783"/>
                <a:gd name="connsiteX131" fmla="*/ 114270 w 579438"/>
                <a:gd name="connsiteY131" fmla="*/ 525071 h 869783"/>
                <a:gd name="connsiteX132" fmla="*/ 104195 w 579438"/>
                <a:gd name="connsiteY132" fmla="*/ 561842 h 869783"/>
                <a:gd name="connsiteX133" fmla="*/ 97479 w 579438"/>
                <a:gd name="connsiteY133" fmla="*/ 600285 h 869783"/>
                <a:gd name="connsiteX134" fmla="*/ 95800 w 579438"/>
                <a:gd name="connsiteY134" fmla="*/ 608642 h 869783"/>
                <a:gd name="connsiteX135" fmla="*/ 95800 w 579438"/>
                <a:gd name="connsiteY135" fmla="*/ 618671 h 869783"/>
                <a:gd name="connsiteX136" fmla="*/ 97479 w 579438"/>
                <a:gd name="connsiteY136" fmla="*/ 638728 h 869783"/>
                <a:gd name="connsiteX137" fmla="*/ 102516 w 579438"/>
                <a:gd name="connsiteY137" fmla="*/ 675499 h 869783"/>
                <a:gd name="connsiteX138" fmla="*/ 112591 w 579438"/>
                <a:gd name="connsiteY138" fmla="*/ 707256 h 869783"/>
                <a:gd name="connsiteX139" fmla="*/ 127703 w 579438"/>
                <a:gd name="connsiteY139" fmla="*/ 735670 h 869783"/>
                <a:gd name="connsiteX140" fmla="*/ 156247 w 579438"/>
                <a:gd name="connsiteY140" fmla="*/ 772442 h 869783"/>
                <a:gd name="connsiteX141" fmla="*/ 169680 w 579438"/>
                <a:gd name="connsiteY141" fmla="*/ 785813 h 869783"/>
                <a:gd name="connsiteX142" fmla="*/ 166322 w 579438"/>
                <a:gd name="connsiteY142" fmla="*/ 782470 h 869783"/>
                <a:gd name="connsiteX143" fmla="*/ 156247 w 579438"/>
                <a:gd name="connsiteY143" fmla="*/ 774113 h 869783"/>
                <a:gd name="connsiteX144" fmla="*/ 122665 w 579438"/>
                <a:gd name="connsiteY144" fmla="*/ 739013 h 869783"/>
                <a:gd name="connsiteX145" fmla="*/ 105874 w 579438"/>
                <a:gd name="connsiteY145" fmla="*/ 710599 h 869783"/>
                <a:gd name="connsiteX146" fmla="*/ 99158 w 579438"/>
                <a:gd name="connsiteY146" fmla="*/ 695556 h 869783"/>
                <a:gd name="connsiteX147" fmla="*/ 92442 w 579438"/>
                <a:gd name="connsiteY147" fmla="*/ 677171 h 869783"/>
                <a:gd name="connsiteX148" fmla="*/ 85725 w 579438"/>
                <a:gd name="connsiteY148" fmla="*/ 638728 h 869783"/>
                <a:gd name="connsiteX149" fmla="*/ 85725 w 579438"/>
                <a:gd name="connsiteY149" fmla="*/ 618671 h 869783"/>
                <a:gd name="connsiteX150" fmla="*/ 85725 w 579438"/>
                <a:gd name="connsiteY150" fmla="*/ 608642 h 869783"/>
                <a:gd name="connsiteX151" fmla="*/ 85725 w 579438"/>
                <a:gd name="connsiteY151" fmla="*/ 598614 h 869783"/>
                <a:gd name="connsiteX152" fmla="*/ 92442 w 579438"/>
                <a:gd name="connsiteY152" fmla="*/ 558500 h 869783"/>
                <a:gd name="connsiteX153" fmla="*/ 104195 w 579438"/>
                <a:gd name="connsiteY153" fmla="*/ 521728 h 869783"/>
                <a:gd name="connsiteX154" fmla="*/ 112591 w 579438"/>
                <a:gd name="connsiteY154" fmla="*/ 505014 h 869783"/>
                <a:gd name="connsiteX155" fmla="*/ 119307 w 579438"/>
                <a:gd name="connsiteY155" fmla="*/ 489971 h 869783"/>
                <a:gd name="connsiteX156" fmla="*/ 127703 w 579438"/>
                <a:gd name="connsiteY156" fmla="*/ 474928 h 869783"/>
                <a:gd name="connsiteX157" fmla="*/ 134419 w 579438"/>
                <a:gd name="connsiteY157" fmla="*/ 461557 h 869783"/>
                <a:gd name="connsiteX158" fmla="*/ 149531 w 579438"/>
                <a:gd name="connsiteY158" fmla="*/ 438157 h 869783"/>
                <a:gd name="connsiteX159" fmla="*/ 161285 w 579438"/>
                <a:gd name="connsiteY159" fmla="*/ 421443 h 869783"/>
                <a:gd name="connsiteX160" fmla="*/ 173038 w 579438"/>
                <a:gd name="connsiteY160" fmla="*/ 406400 h 869783"/>
                <a:gd name="connsiteX161" fmla="*/ 541846 w 579438"/>
                <a:gd name="connsiteY161" fmla="*/ 403283 h 869783"/>
                <a:gd name="connsiteX162" fmla="*/ 544238 w 579438"/>
                <a:gd name="connsiteY162" fmla="*/ 404644 h 869783"/>
                <a:gd name="connsiteX163" fmla="*/ 547596 w 579438"/>
                <a:gd name="connsiteY163" fmla="*/ 407988 h 869783"/>
                <a:gd name="connsiteX164" fmla="*/ 544028 w 579438"/>
                <a:gd name="connsiteY164" fmla="*/ 405271 h 869783"/>
                <a:gd name="connsiteX165" fmla="*/ 201613 w 579438"/>
                <a:gd name="connsiteY165" fmla="*/ 377825 h 869783"/>
                <a:gd name="connsiteX166" fmla="*/ 193218 w 579438"/>
                <a:gd name="connsiteY166" fmla="*/ 392871 h 869783"/>
                <a:gd name="connsiteX167" fmla="*/ 181464 w 579438"/>
                <a:gd name="connsiteY167" fmla="*/ 411261 h 869783"/>
                <a:gd name="connsiteX168" fmla="*/ 169710 w 579438"/>
                <a:gd name="connsiteY168" fmla="*/ 434666 h 869783"/>
                <a:gd name="connsiteX169" fmla="*/ 162994 w 579438"/>
                <a:gd name="connsiteY169" fmla="*/ 448040 h 869783"/>
                <a:gd name="connsiteX170" fmla="*/ 156278 w 579438"/>
                <a:gd name="connsiteY170" fmla="*/ 463086 h 869783"/>
                <a:gd name="connsiteX171" fmla="*/ 149561 w 579438"/>
                <a:gd name="connsiteY171" fmla="*/ 479804 h 869783"/>
                <a:gd name="connsiteX172" fmla="*/ 142845 w 579438"/>
                <a:gd name="connsiteY172" fmla="*/ 496522 h 869783"/>
                <a:gd name="connsiteX173" fmla="*/ 132770 w 579438"/>
                <a:gd name="connsiteY173" fmla="*/ 533302 h 869783"/>
                <a:gd name="connsiteX174" fmla="*/ 126054 w 579438"/>
                <a:gd name="connsiteY174" fmla="*/ 570081 h 869783"/>
                <a:gd name="connsiteX175" fmla="*/ 126054 w 579438"/>
                <a:gd name="connsiteY175" fmla="*/ 580112 h 869783"/>
                <a:gd name="connsiteX176" fmla="*/ 126054 w 579438"/>
                <a:gd name="connsiteY176" fmla="*/ 590143 h 869783"/>
                <a:gd name="connsiteX177" fmla="*/ 126054 w 579438"/>
                <a:gd name="connsiteY177" fmla="*/ 608532 h 869783"/>
                <a:gd name="connsiteX178" fmla="*/ 131091 w 579438"/>
                <a:gd name="connsiteY178" fmla="*/ 645312 h 869783"/>
                <a:gd name="connsiteX179" fmla="*/ 142845 w 579438"/>
                <a:gd name="connsiteY179" fmla="*/ 678748 h 869783"/>
                <a:gd name="connsiteX180" fmla="*/ 156278 w 579438"/>
                <a:gd name="connsiteY180" fmla="*/ 707168 h 869783"/>
                <a:gd name="connsiteX181" fmla="*/ 186501 w 579438"/>
                <a:gd name="connsiteY181" fmla="*/ 743948 h 869783"/>
                <a:gd name="connsiteX182" fmla="*/ 199934 w 579438"/>
                <a:gd name="connsiteY182" fmla="*/ 755650 h 869783"/>
                <a:gd name="connsiteX183" fmla="*/ 194897 w 579438"/>
                <a:gd name="connsiteY183" fmla="*/ 753978 h 869783"/>
                <a:gd name="connsiteX184" fmla="*/ 184822 w 579438"/>
                <a:gd name="connsiteY184" fmla="*/ 745619 h 869783"/>
                <a:gd name="connsiteX185" fmla="*/ 151240 w 579438"/>
                <a:gd name="connsiteY185" fmla="*/ 710512 h 869783"/>
                <a:gd name="connsiteX186" fmla="*/ 134449 w 579438"/>
                <a:gd name="connsiteY186" fmla="*/ 682091 h 869783"/>
                <a:gd name="connsiteX187" fmla="*/ 127733 w 579438"/>
                <a:gd name="connsiteY187" fmla="*/ 665373 h 869783"/>
                <a:gd name="connsiteX188" fmla="*/ 122696 w 579438"/>
                <a:gd name="connsiteY188" fmla="*/ 648655 h 869783"/>
                <a:gd name="connsiteX189" fmla="*/ 115979 w 579438"/>
                <a:gd name="connsiteY189" fmla="*/ 610204 h 869783"/>
                <a:gd name="connsiteX190" fmla="*/ 114300 w 579438"/>
                <a:gd name="connsiteY190" fmla="*/ 590143 h 869783"/>
                <a:gd name="connsiteX191" fmla="*/ 114300 w 579438"/>
                <a:gd name="connsiteY191" fmla="*/ 580112 h 869783"/>
                <a:gd name="connsiteX192" fmla="*/ 115979 w 579438"/>
                <a:gd name="connsiteY192" fmla="*/ 570081 h 869783"/>
                <a:gd name="connsiteX193" fmla="*/ 122696 w 579438"/>
                <a:gd name="connsiteY193" fmla="*/ 529958 h 869783"/>
                <a:gd name="connsiteX194" fmla="*/ 134449 w 579438"/>
                <a:gd name="connsiteY194" fmla="*/ 493179 h 869783"/>
                <a:gd name="connsiteX195" fmla="*/ 141166 w 579438"/>
                <a:gd name="connsiteY195" fmla="*/ 476461 h 869783"/>
                <a:gd name="connsiteX196" fmla="*/ 147882 w 579438"/>
                <a:gd name="connsiteY196" fmla="*/ 459743 h 869783"/>
                <a:gd name="connsiteX197" fmla="*/ 156278 w 579438"/>
                <a:gd name="connsiteY197" fmla="*/ 444697 h 869783"/>
                <a:gd name="connsiteX198" fmla="*/ 164673 w 579438"/>
                <a:gd name="connsiteY198" fmla="*/ 431322 h 869783"/>
                <a:gd name="connsiteX199" fmla="*/ 178106 w 579438"/>
                <a:gd name="connsiteY199" fmla="*/ 409589 h 869783"/>
                <a:gd name="connsiteX200" fmla="*/ 191539 w 579438"/>
                <a:gd name="connsiteY200" fmla="*/ 392871 h 869783"/>
                <a:gd name="connsiteX201" fmla="*/ 201613 w 579438"/>
                <a:gd name="connsiteY201" fmla="*/ 377825 h 869783"/>
                <a:gd name="connsiteX202" fmla="*/ 230188 w 579438"/>
                <a:gd name="connsiteY202" fmla="*/ 349250 h 869783"/>
                <a:gd name="connsiteX203" fmla="*/ 221793 w 579438"/>
                <a:gd name="connsiteY203" fmla="*/ 364296 h 869783"/>
                <a:gd name="connsiteX204" fmla="*/ 211718 w 579438"/>
                <a:gd name="connsiteY204" fmla="*/ 382686 h 869783"/>
                <a:gd name="connsiteX205" fmla="*/ 198285 w 579438"/>
                <a:gd name="connsiteY205" fmla="*/ 406091 h 869783"/>
                <a:gd name="connsiteX206" fmla="*/ 191569 w 579438"/>
                <a:gd name="connsiteY206" fmla="*/ 419465 h 869783"/>
                <a:gd name="connsiteX207" fmla="*/ 184853 w 579438"/>
                <a:gd name="connsiteY207" fmla="*/ 434511 h 869783"/>
                <a:gd name="connsiteX208" fmla="*/ 178136 w 579438"/>
                <a:gd name="connsiteY208" fmla="*/ 451229 h 869783"/>
                <a:gd name="connsiteX209" fmla="*/ 173099 w 579438"/>
                <a:gd name="connsiteY209" fmla="*/ 467947 h 869783"/>
                <a:gd name="connsiteX210" fmla="*/ 161345 w 579438"/>
                <a:gd name="connsiteY210" fmla="*/ 503055 h 869783"/>
                <a:gd name="connsiteX211" fmla="*/ 156308 w 579438"/>
                <a:gd name="connsiteY211" fmla="*/ 541506 h 869783"/>
                <a:gd name="connsiteX212" fmla="*/ 154629 w 579438"/>
                <a:gd name="connsiteY212" fmla="*/ 551537 h 869783"/>
                <a:gd name="connsiteX213" fmla="*/ 154629 w 579438"/>
                <a:gd name="connsiteY213" fmla="*/ 559896 h 869783"/>
                <a:gd name="connsiteX214" fmla="*/ 154629 w 579438"/>
                <a:gd name="connsiteY214" fmla="*/ 579957 h 869783"/>
                <a:gd name="connsiteX215" fmla="*/ 161345 w 579438"/>
                <a:gd name="connsiteY215" fmla="*/ 616737 h 869783"/>
                <a:gd name="connsiteX216" fmla="*/ 171420 w 579438"/>
                <a:gd name="connsiteY216" fmla="*/ 650173 h 869783"/>
                <a:gd name="connsiteX217" fmla="*/ 186532 w 579438"/>
                <a:gd name="connsiteY217" fmla="*/ 676921 h 869783"/>
                <a:gd name="connsiteX218" fmla="*/ 215076 w 579438"/>
                <a:gd name="connsiteY218" fmla="*/ 715373 h 869783"/>
                <a:gd name="connsiteX219" fmla="*/ 222759 w 579438"/>
                <a:gd name="connsiteY219" fmla="*/ 722371 h 869783"/>
                <a:gd name="connsiteX220" fmla="*/ 213397 w 579438"/>
                <a:gd name="connsiteY220" fmla="*/ 717044 h 869783"/>
                <a:gd name="connsiteX221" fmla="*/ 181494 w 579438"/>
                <a:gd name="connsiteY221" fmla="*/ 680265 h 869783"/>
                <a:gd name="connsiteX222" fmla="*/ 164703 w 579438"/>
                <a:gd name="connsiteY222" fmla="*/ 653516 h 869783"/>
                <a:gd name="connsiteX223" fmla="*/ 156308 w 579438"/>
                <a:gd name="connsiteY223" fmla="*/ 636798 h 869783"/>
                <a:gd name="connsiteX224" fmla="*/ 151271 w 579438"/>
                <a:gd name="connsiteY224" fmla="*/ 618409 h 869783"/>
                <a:gd name="connsiteX225" fmla="*/ 144554 w 579438"/>
                <a:gd name="connsiteY225" fmla="*/ 579957 h 869783"/>
                <a:gd name="connsiteX226" fmla="*/ 144554 w 579438"/>
                <a:gd name="connsiteY226" fmla="*/ 559896 h 869783"/>
                <a:gd name="connsiteX227" fmla="*/ 144554 w 579438"/>
                <a:gd name="connsiteY227" fmla="*/ 549865 h 869783"/>
                <a:gd name="connsiteX228" fmla="*/ 144554 w 579438"/>
                <a:gd name="connsiteY228" fmla="*/ 539834 h 869783"/>
                <a:gd name="connsiteX229" fmla="*/ 151271 w 579438"/>
                <a:gd name="connsiteY229" fmla="*/ 501383 h 869783"/>
                <a:gd name="connsiteX230" fmla="*/ 163024 w 579438"/>
                <a:gd name="connsiteY230" fmla="*/ 464604 h 869783"/>
                <a:gd name="connsiteX231" fmla="*/ 169741 w 579438"/>
                <a:gd name="connsiteY231" fmla="*/ 446214 h 869783"/>
                <a:gd name="connsiteX232" fmla="*/ 178136 w 579438"/>
                <a:gd name="connsiteY232" fmla="*/ 431168 h 869783"/>
                <a:gd name="connsiteX233" fmla="*/ 184853 w 579438"/>
                <a:gd name="connsiteY233" fmla="*/ 416122 h 869783"/>
                <a:gd name="connsiteX234" fmla="*/ 193248 w 579438"/>
                <a:gd name="connsiteY234" fmla="*/ 402747 h 869783"/>
                <a:gd name="connsiteX235" fmla="*/ 208360 w 579438"/>
                <a:gd name="connsiteY235" fmla="*/ 379342 h 869783"/>
                <a:gd name="connsiteX236" fmla="*/ 220114 w 579438"/>
                <a:gd name="connsiteY236" fmla="*/ 362624 h 869783"/>
                <a:gd name="connsiteX237" fmla="*/ 230188 w 579438"/>
                <a:gd name="connsiteY237" fmla="*/ 349250 h 869783"/>
                <a:gd name="connsiteX238" fmla="*/ 260350 w 579438"/>
                <a:gd name="connsiteY238" fmla="*/ 319088 h 869783"/>
                <a:gd name="connsiteX239" fmla="*/ 250276 w 579438"/>
                <a:gd name="connsiteY239" fmla="*/ 335802 h 869783"/>
                <a:gd name="connsiteX240" fmla="*/ 240201 w 579438"/>
                <a:gd name="connsiteY240" fmla="*/ 352516 h 869783"/>
                <a:gd name="connsiteX241" fmla="*/ 228447 w 579438"/>
                <a:gd name="connsiteY241" fmla="*/ 377588 h 869783"/>
                <a:gd name="connsiteX242" fmla="*/ 221731 w 579438"/>
                <a:gd name="connsiteY242" fmla="*/ 390959 h 869783"/>
                <a:gd name="connsiteX243" fmla="*/ 215015 w 579438"/>
                <a:gd name="connsiteY243" fmla="*/ 406002 h 869783"/>
                <a:gd name="connsiteX244" fmla="*/ 208298 w 579438"/>
                <a:gd name="connsiteY244" fmla="*/ 421045 h 869783"/>
                <a:gd name="connsiteX245" fmla="*/ 201582 w 579438"/>
                <a:gd name="connsiteY245" fmla="*/ 437759 h 869783"/>
                <a:gd name="connsiteX246" fmla="*/ 191507 w 579438"/>
                <a:gd name="connsiteY246" fmla="*/ 474530 h 869783"/>
                <a:gd name="connsiteX247" fmla="*/ 184791 w 579438"/>
                <a:gd name="connsiteY247" fmla="*/ 512973 h 869783"/>
                <a:gd name="connsiteX248" fmla="*/ 184791 w 579438"/>
                <a:gd name="connsiteY248" fmla="*/ 521330 h 869783"/>
                <a:gd name="connsiteX249" fmla="*/ 183112 w 579438"/>
                <a:gd name="connsiteY249" fmla="*/ 531359 h 869783"/>
                <a:gd name="connsiteX250" fmla="*/ 184791 w 579438"/>
                <a:gd name="connsiteY250" fmla="*/ 551416 h 869783"/>
                <a:gd name="connsiteX251" fmla="*/ 189828 w 579438"/>
                <a:gd name="connsiteY251" fmla="*/ 588187 h 869783"/>
                <a:gd name="connsiteX252" fmla="*/ 201582 w 579438"/>
                <a:gd name="connsiteY252" fmla="*/ 619944 h 869783"/>
                <a:gd name="connsiteX253" fmla="*/ 215015 w 579438"/>
                <a:gd name="connsiteY253" fmla="*/ 648358 h 869783"/>
                <a:gd name="connsiteX254" fmla="*/ 243559 w 579438"/>
                <a:gd name="connsiteY254" fmla="*/ 685130 h 869783"/>
                <a:gd name="connsiteX255" fmla="*/ 256992 w 579438"/>
                <a:gd name="connsiteY255" fmla="*/ 698501 h 869783"/>
                <a:gd name="connsiteX256" fmla="*/ 253634 w 579438"/>
                <a:gd name="connsiteY256" fmla="*/ 695158 h 869783"/>
                <a:gd name="connsiteX257" fmla="*/ 243559 w 579438"/>
                <a:gd name="connsiteY257" fmla="*/ 686801 h 869783"/>
                <a:gd name="connsiteX258" fmla="*/ 209977 w 579438"/>
                <a:gd name="connsiteY258" fmla="*/ 651701 h 869783"/>
                <a:gd name="connsiteX259" fmla="*/ 193186 w 579438"/>
                <a:gd name="connsiteY259" fmla="*/ 623287 h 869783"/>
                <a:gd name="connsiteX260" fmla="*/ 186470 w 579438"/>
                <a:gd name="connsiteY260" fmla="*/ 608244 h 869783"/>
                <a:gd name="connsiteX261" fmla="*/ 179754 w 579438"/>
                <a:gd name="connsiteY261" fmla="*/ 589859 h 869783"/>
                <a:gd name="connsiteX262" fmla="*/ 173037 w 579438"/>
                <a:gd name="connsiteY262" fmla="*/ 551416 h 869783"/>
                <a:gd name="connsiteX263" fmla="*/ 173037 w 579438"/>
                <a:gd name="connsiteY263" fmla="*/ 531359 h 869783"/>
                <a:gd name="connsiteX264" fmla="*/ 173037 w 579438"/>
                <a:gd name="connsiteY264" fmla="*/ 521330 h 869783"/>
                <a:gd name="connsiteX265" fmla="*/ 173037 w 579438"/>
                <a:gd name="connsiteY265" fmla="*/ 511302 h 869783"/>
                <a:gd name="connsiteX266" fmla="*/ 181433 w 579438"/>
                <a:gd name="connsiteY266" fmla="*/ 471187 h 869783"/>
                <a:gd name="connsiteX267" fmla="*/ 191507 w 579438"/>
                <a:gd name="connsiteY267" fmla="*/ 434416 h 869783"/>
                <a:gd name="connsiteX268" fmla="*/ 199903 w 579438"/>
                <a:gd name="connsiteY268" fmla="*/ 417702 h 869783"/>
                <a:gd name="connsiteX269" fmla="*/ 206619 w 579438"/>
                <a:gd name="connsiteY269" fmla="*/ 402659 h 869783"/>
                <a:gd name="connsiteX270" fmla="*/ 215015 w 579438"/>
                <a:gd name="connsiteY270" fmla="*/ 387616 h 869783"/>
                <a:gd name="connsiteX271" fmla="*/ 221731 w 579438"/>
                <a:gd name="connsiteY271" fmla="*/ 374245 h 869783"/>
                <a:gd name="connsiteX272" fmla="*/ 236843 w 579438"/>
                <a:gd name="connsiteY272" fmla="*/ 350845 h 869783"/>
                <a:gd name="connsiteX273" fmla="*/ 248597 w 579438"/>
                <a:gd name="connsiteY273" fmla="*/ 334131 h 869783"/>
                <a:gd name="connsiteX274" fmla="*/ 260350 w 579438"/>
                <a:gd name="connsiteY274" fmla="*/ 319088 h 869783"/>
                <a:gd name="connsiteX275" fmla="*/ 288925 w 579438"/>
                <a:gd name="connsiteY275" fmla="*/ 290513 h 869783"/>
                <a:gd name="connsiteX276" fmla="*/ 280530 w 579438"/>
                <a:gd name="connsiteY276" fmla="*/ 305559 h 869783"/>
                <a:gd name="connsiteX277" fmla="*/ 268776 w 579438"/>
                <a:gd name="connsiteY277" fmla="*/ 323949 h 869783"/>
                <a:gd name="connsiteX278" fmla="*/ 257022 w 579438"/>
                <a:gd name="connsiteY278" fmla="*/ 347354 h 869783"/>
                <a:gd name="connsiteX279" fmla="*/ 250306 w 579438"/>
                <a:gd name="connsiteY279" fmla="*/ 360728 h 869783"/>
                <a:gd name="connsiteX280" fmla="*/ 243590 w 579438"/>
                <a:gd name="connsiteY280" fmla="*/ 375774 h 869783"/>
                <a:gd name="connsiteX281" fmla="*/ 236873 w 579438"/>
                <a:gd name="connsiteY281" fmla="*/ 392492 h 869783"/>
                <a:gd name="connsiteX282" fmla="*/ 230157 w 579438"/>
                <a:gd name="connsiteY282" fmla="*/ 409210 h 869783"/>
                <a:gd name="connsiteX283" fmla="*/ 220082 w 579438"/>
                <a:gd name="connsiteY283" fmla="*/ 444318 h 869783"/>
                <a:gd name="connsiteX284" fmla="*/ 213366 w 579438"/>
                <a:gd name="connsiteY284" fmla="*/ 482769 h 869783"/>
                <a:gd name="connsiteX285" fmla="*/ 213366 w 579438"/>
                <a:gd name="connsiteY285" fmla="*/ 492800 h 869783"/>
                <a:gd name="connsiteX286" fmla="*/ 213366 w 579438"/>
                <a:gd name="connsiteY286" fmla="*/ 502831 h 869783"/>
                <a:gd name="connsiteX287" fmla="*/ 213366 w 579438"/>
                <a:gd name="connsiteY287" fmla="*/ 521220 h 869783"/>
                <a:gd name="connsiteX288" fmla="*/ 218403 w 579438"/>
                <a:gd name="connsiteY288" fmla="*/ 558000 h 869783"/>
                <a:gd name="connsiteX289" fmla="*/ 230157 w 579438"/>
                <a:gd name="connsiteY289" fmla="*/ 591436 h 869783"/>
                <a:gd name="connsiteX290" fmla="*/ 243590 w 579438"/>
                <a:gd name="connsiteY290" fmla="*/ 619856 h 869783"/>
                <a:gd name="connsiteX291" fmla="*/ 273813 w 579438"/>
                <a:gd name="connsiteY291" fmla="*/ 656636 h 869783"/>
                <a:gd name="connsiteX292" fmla="*/ 287246 w 579438"/>
                <a:gd name="connsiteY292" fmla="*/ 668338 h 869783"/>
                <a:gd name="connsiteX293" fmla="*/ 282209 w 579438"/>
                <a:gd name="connsiteY293" fmla="*/ 666666 h 869783"/>
                <a:gd name="connsiteX294" fmla="*/ 272134 w 579438"/>
                <a:gd name="connsiteY294" fmla="*/ 658307 h 869783"/>
                <a:gd name="connsiteX295" fmla="*/ 238552 w 579438"/>
                <a:gd name="connsiteY295" fmla="*/ 623200 h 869783"/>
                <a:gd name="connsiteX296" fmla="*/ 221761 w 579438"/>
                <a:gd name="connsiteY296" fmla="*/ 594779 h 869783"/>
                <a:gd name="connsiteX297" fmla="*/ 215045 w 579438"/>
                <a:gd name="connsiteY297" fmla="*/ 578061 h 869783"/>
                <a:gd name="connsiteX298" fmla="*/ 210008 w 579438"/>
                <a:gd name="connsiteY298" fmla="*/ 561343 h 869783"/>
                <a:gd name="connsiteX299" fmla="*/ 203291 w 579438"/>
                <a:gd name="connsiteY299" fmla="*/ 522892 h 869783"/>
                <a:gd name="connsiteX300" fmla="*/ 201612 w 579438"/>
                <a:gd name="connsiteY300" fmla="*/ 502831 h 869783"/>
                <a:gd name="connsiteX301" fmla="*/ 201612 w 579438"/>
                <a:gd name="connsiteY301" fmla="*/ 492800 h 869783"/>
                <a:gd name="connsiteX302" fmla="*/ 203291 w 579438"/>
                <a:gd name="connsiteY302" fmla="*/ 482769 h 869783"/>
                <a:gd name="connsiteX303" fmla="*/ 210008 w 579438"/>
                <a:gd name="connsiteY303" fmla="*/ 442646 h 869783"/>
                <a:gd name="connsiteX304" fmla="*/ 221761 w 579438"/>
                <a:gd name="connsiteY304" fmla="*/ 405867 h 869783"/>
                <a:gd name="connsiteX305" fmla="*/ 228478 w 579438"/>
                <a:gd name="connsiteY305" fmla="*/ 389149 h 869783"/>
                <a:gd name="connsiteX306" fmla="*/ 235194 w 579438"/>
                <a:gd name="connsiteY306" fmla="*/ 372431 h 869783"/>
                <a:gd name="connsiteX307" fmla="*/ 243590 w 579438"/>
                <a:gd name="connsiteY307" fmla="*/ 357385 h 869783"/>
                <a:gd name="connsiteX308" fmla="*/ 251985 w 579438"/>
                <a:gd name="connsiteY308" fmla="*/ 344010 h 869783"/>
                <a:gd name="connsiteX309" fmla="*/ 265418 w 579438"/>
                <a:gd name="connsiteY309" fmla="*/ 322277 h 869783"/>
                <a:gd name="connsiteX310" fmla="*/ 278851 w 579438"/>
                <a:gd name="connsiteY310" fmla="*/ 303887 h 869783"/>
                <a:gd name="connsiteX311" fmla="*/ 288925 w 579438"/>
                <a:gd name="connsiteY311" fmla="*/ 290513 h 869783"/>
                <a:gd name="connsiteX312" fmla="*/ 319087 w 579438"/>
                <a:gd name="connsiteY312" fmla="*/ 260350 h 869783"/>
                <a:gd name="connsiteX313" fmla="*/ 309023 w 579438"/>
                <a:gd name="connsiteY313" fmla="*/ 277064 h 869783"/>
                <a:gd name="connsiteX314" fmla="*/ 298959 w 579438"/>
                <a:gd name="connsiteY314" fmla="*/ 295450 h 869783"/>
                <a:gd name="connsiteX315" fmla="*/ 285540 w 579438"/>
                <a:gd name="connsiteY315" fmla="*/ 318850 h 869783"/>
                <a:gd name="connsiteX316" fmla="*/ 278831 w 579438"/>
                <a:gd name="connsiteY316" fmla="*/ 332221 h 869783"/>
                <a:gd name="connsiteX317" fmla="*/ 272121 w 579438"/>
                <a:gd name="connsiteY317" fmla="*/ 347264 h 869783"/>
                <a:gd name="connsiteX318" fmla="*/ 265412 w 579438"/>
                <a:gd name="connsiteY318" fmla="*/ 362307 h 869783"/>
                <a:gd name="connsiteX319" fmla="*/ 260380 w 579438"/>
                <a:gd name="connsiteY319" fmla="*/ 380692 h 869783"/>
                <a:gd name="connsiteX320" fmla="*/ 248638 w 579438"/>
                <a:gd name="connsiteY320" fmla="*/ 415792 h 869783"/>
                <a:gd name="connsiteX321" fmla="*/ 243606 w 579438"/>
                <a:gd name="connsiteY321" fmla="*/ 454235 h 869783"/>
                <a:gd name="connsiteX322" fmla="*/ 241929 w 579438"/>
                <a:gd name="connsiteY322" fmla="*/ 464263 h 869783"/>
                <a:gd name="connsiteX323" fmla="*/ 241929 w 579438"/>
                <a:gd name="connsiteY323" fmla="*/ 472621 h 869783"/>
                <a:gd name="connsiteX324" fmla="*/ 241929 w 579438"/>
                <a:gd name="connsiteY324" fmla="*/ 492678 h 869783"/>
                <a:gd name="connsiteX325" fmla="*/ 248638 w 579438"/>
                <a:gd name="connsiteY325" fmla="*/ 529449 h 869783"/>
                <a:gd name="connsiteX326" fmla="*/ 258702 w 579438"/>
                <a:gd name="connsiteY326" fmla="*/ 562878 h 869783"/>
                <a:gd name="connsiteX327" fmla="*/ 273799 w 579438"/>
                <a:gd name="connsiteY327" fmla="*/ 589620 h 869783"/>
                <a:gd name="connsiteX328" fmla="*/ 302314 w 579438"/>
                <a:gd name="connsiteY328" fmla="*/ 628063 h 869783"/>
                <a:gd name="connsiteX329" fmla="*/ 311075 w 579438"/>
                <a:gd name="connsiteY329" fmla="*/ 635493 h 869783"/>
                <a:gd name="connsiteX330" fmla="*/ 300636 w 579438"/>
                <a:gd name="connsiteY330" fmla="*/ 628063 h 869783"/>
                <a:gd name="connsiteX331" fmla="*/ 268766 w 579438"/>
                <a:gd name="connsiteY331" fmla="*/ 592963 h 869783"/>
                <a:gd name="connsiteX332" fmla="*/ 251993 w 579438"/>
                <a:gd name="connsiteY332" fmla="*/ 566221 h 869783"/>
                <a:gd name="connsiteX333" fmla="*/ 245283 w 579438"/>
                <a:gd name="connsiteY333" fmla="*/ 549506 h 869783"/>
                <a:gd name="connsiteX334" fmla="*/ 238574 w 579438"/>
                <a:gd name="connsiteY334" fmla="*/ 531121 h 869783"/>
                <a:gd name="connsiteX335" fmla="*/ 231865 w 579438"/>
                <a:gd name="connsiteY335" fmla="*/ 492678 h 869783"/>
                <a:gd name="connsiteX336" fmla="*/ 231865 w 579438"/>
                <a:gd name="connsiteY336" fmla="*/ 472621 h 869783"/>
                <a:gd name="connsiteX337" fmla="*/ 231865 w 579438"/>
                <a:gd name="connsiteY337" fmla="*/ 462592 h 869783"/>
                <a:gd name="connsiteX338" fmla="*/ 231865 w 579438"/>
                <a:gd name="connsiteY338" fmla="*/ 452564 h 869783"/>
                <a:gd name="connsiteX339" fmla="*/ 238574 w 579438"/>
                <a:gd name="connsiteY339" fmla="*/ 414121 h 869783"/>
                <a:gd name="connsiteX340" fmla="*/ 250316 w 579438"/>
                <a:gd name="connsiteY340" fmla="*/ 377350 h 869783"/>
                <a:gd name="connsiteX341" fmla="*/ 257025 w 579438"/>
                <a:gd name="connsiteY341" fmla="*/ 358964 h 869783"/>
                <a:gd name="connsiteX342" fmla="*/ 265412 w 579438"/>
                <a:gd name="connsiteY342" fmla="*/ 343921 h 869783"/>
                <a:gd name="connsiteX343" fmla="*/ 272121 w 579438"/>
                <a:gd name="connsiteY343" fmla="*/ 328878 h 869783"/>
                <a:gd name="connsiteX344" fmla="*/ 280508 w 579438"/>
                <a:gd name="connsiteY344" fmla="*/ 315507 h 869783"/>
                <a:gd name="connsiteX345" fmla="*/ 295604 w 579438"/>
                <a:gd name="connsiteY345" fmla="*/ 292107 h 869783"/>
                <a:gd name="connsiteX346" fmla="*/ 307346 w 579438"/>
                <a:gd name="connsiteY346" fmla="*/ 275393 h 869783"/>
                <a:gd name="connsiteX347" fmla="*/ 319087 w 579438"/>
                <a:gd name="connsiteY347" fmla="*/ 260350 h 869783"/>
                <a:gd name="connsiteX348" fmla="*/ 347663 w 579438"/>
                <a:gd name="connsiteY348" fmla="*/ 231775 h 869783"/>
                <a:gd name="connsiteX349" fmla="*/ 337589 w 579438"/>
                <a:gd name="connsiteY349" fmla="*/ 246821 h 869783"/>
                <a:gd name="connsiteX350" fmla="*/ 327514 w 579438"/>
                <a:gd name="connsiteY350" fmla="*/ 265211 h 869783"/>
                <a:gd name="connsiteX351" fmla="*/ 315760 w 579438"/>
                <a:gd name="connsiteY351" fmla="*/ 288616 h 869783"/>
                <a:gd name="connsiteX352" fmla="*/ 309044 w 579438"/>
                <a:gd name="connsiteY352" fmla="*/ 303662 h 869783"/>
                <a:gd name="connsiteX353" fmla="*/ 302328 w 579438"/>
                <a:gd name="connsiteY353" fmla="*/ 318708 h 869783"/>
                <a:gd name="connsiteX354" fmla="*/ 295611 w 579438"/>
                <a:gd name="connsiteY354" fmla="*/ 333754 h 869783"/>
                <a:gd name="connsiteX355" fmla="*/ 288895 w 579438"/>
                <a:gd name="connsiteY355" fmla="*/ 350472 h 869783"/>
                <a:gd name="connsiteX356" fmla="*/ 278820 w 579438"/>
                <a:gd name="connsiteY356" fmla="*/ 387252 h 869783"/>
                <a:gd name="connsiteX357" fmla="*/ 272104 w 579438"/>
                <a:gd name="connsiteY357" fmla="*/ 425703 h 869783"/>
                <a:gd name="connsiteX358" fmla="*/ 272104 w 579438"/>
                <a:gd name="connsiteY358" fmla="*/ 434062 h 869783"/>
                <a:gd name="connsiteX359" fmla="*/ 270425 w 579438"/>
                <a:gd name="connsiteY359" fmla="*/ 444092 h 869783"/>
                <a:gd name="connsiteX360" fmla="*/ 272104 w 579438"/>
                <a:gd name="connsiteY360" fmla="*/ 462482 h 869783"/>
                <a:gd name="connsiteX361" fmla="*/ 277141 w 579438"/>
                <a:gd name="connsiteY361" fmla="*/ 499262 h 869783"/>
                <a:gd name="connsiteX362" fmla="*/ 288895 w 579438"/>
                <a:gd name="connsiteY362" fmla="*/ 532698 h 869783"/>
                <a:gd name="connsiteX363" fmla="*/ 302328 w 579438"/>
                <a:gd name="connsiteY363" fmla="*/ 561118 h 869783"/>
                <a:gd name="connsiteX364" fmla="*/ 332551 w 579438"/>
                <a:gd name="connsiteY364" fmla="*/ 597898 h 869783"/>
                <a:gd name="connsiteX365" fmla="*/ 345984 w 579438"/>
                <a:gd name="connsiteY365" fmla="*/ 609600 h 869783"/>
                <a:gd name="connsiteX366" fmla="*/ 340947 w 579438"/>
                <a:gd name="connsiteY366" fmla="*/ 607928 h 869783"/>
                <a:gd name="connsiteX367" fmla="*/ 330872 w 579438"/>
                <a:gd name="connsiteY367" fmla="*/ 599569 h 869783"/>
                <a:gd name="connsiteX368" fmla="*/ 297290 w 579438"/>
                <a:gd name="connsiteY368" fmla="*/ 564462 h 869783"/>
                <a:gd name="connsiteX369" fmla="*/ 280499 w 579438"/>
                <a:gd name="connsiteY369" fmla="*/ 536041 h 869783"/>
                <a:gd name="connsiteX370" fmla="*/ 273783 w 579438"/>
                <a:gd name="connsiteY370" fmla="*/ 519323 h 869783"/>
                <a:gd name="connsiteX371" fmla="*/ 267067 w 579438"/>
                <a:gd name="connsiteY371" fmla="*/ 502605 h 869783"/>
                <a:gd name="connsiteX372" fmla="*/ 260350 w 579438"/>
                <a:gd name="connsiteY372" fmla="*/ 464154 h 869783"/>
                <a:gd name="connsiteX373" fmla="*/ 260350 w 579438"/>
                <a:gd name="connsiteY373" fmla="*/ 444092 h 869783"/>
                <a:gd name="connsiteX374" fmla="*/ 260350 w 579438"/>
                <a:gd name="connsiteY374" fmla="*/ 434062 h 869783"/>
                <a:gd name="connsiteX375" fmla="*/ 262029 w 579438"/>
                <a:gd name="connsiteY375" fmla="*/ 424031 h 869783"/>
                <a:gd name="connsiteX376" fmla="*/ 268746 w 579438"/>
                <a:gd name="connsiteY376" fmla="*/ 383908 h 869783"/>
                <a:gd name="connsiteX377" fmla="*/ 280499 w 579438"/>
                <a:gd name="connsiteY377" fmla="*/ 347129 h 869783"/>
                <a:gd name="connsiteX378" fmla="*/ 287216 w 579438"/>
                <a:gd name="connsiteY378" fmla="*/ 330411 h 869783"/>
                <a:gd name="connsiteX379" fmla="*/ 293932 w 579438"/>
                <a:gd name="connsiteY379" fmla="*/ 315365 h 869783"/>
                <a:gd name="connsiteX380" fmla="*/ 302328 w 579438"/>
                <a:gd name="connsiteY380" fmla="*/ 300318 h 869783"/>
                <a:gd name="connsiteX381" fmla="*/ 309044 w 579438"/>
                <a:gd name="connsiteY381" fmla="*/ 286944 h 869783"/>
                <a:gd name="connsiteX382" fmla="*/ 324156 w 579438"/>
                <a:gd name="connsiteY382" fmla="*/ 263539 h 869783"/>
                <a:gd name="connsiteX383" fmla="*/ 335910 w 579438"/>
                <a:gd name="connsiteY383" fmla="*/ 246821 h 869783"/>
                <a:gd name="connsiteX384" fmla="*/ 347663 w 579438"/>
                <a:gd name="connsiteY384" fmla="*/ 231775 h 869783"/>
                <a:gd name="connsiteX385" fmla="*/ 376238 w 579438"/>
                <a:gd name="connsiteY385" fmla="*/ 203200 h 869783"/>
                <a:gd name="connsiteX386" fmla="*/ 367843 w 579438"/>
                <a:gd name="connsiteY386" fmla="*/ 218246 h 869783"/>
                <a:gd name="connsiteX387" fmla="*/ 357768 w 579438"/>
                <a:gd name="connsiteY387" fmla="*/ 236636 h 869783"/>
                <a:gd name="connsiteX388" fmla="*/ 344335 w 579438"/>
                <a:gd name="connsiteY388" fmla="*/ 260041 h 869783"/>
                <a:gd name="connsiteX389" fmla="*/ 337619 w 579438"/>
                <a:gd name="connsiteY389" fmla="*/ 273415 h 869783"/>
                <a:gd name="connsiteX390" fmla="*/ 330903 w 579438"/>
                <a:gd name="connsiteY390" fmla="*/ 288461 h 869783"/>
                <a:gd name="connsiteX391" fmla="*/ 324186 w 579438"/>
                <a:gd name="connsiteY391" fmla="*/ 305179 h 869783"/>
                <a:gd name="connsiteX392" fmla="*/ 317470 w 579438"/>
                <a:gd name="connsiteY392" fmla="*/ 321897 h 869783"/>
                <a:gd name="connsiteX393" fmla="*/ 307395 w 579438"/>
                <a:gd name="connsiteY393" fmla="*/ 357005 h 869783"/>
                <a:gd name="connsiteX394" fmla="*/ 300679 w 579438"/>
                <a:gd name="connsiteY394" fmla="*/ 395456 h 869783"/>
                <a:gd name="connsiteX395" fmla="*/ 300679 w 579438"/>
                <a:gd name="connsiteY395" fmla="*/ 405487 h 869783"/>
                <a:gd name="connsiteX396" fmla="*/ 300679 w 579438"/>
                <a:gd name="connsiteY396" fmla="*/ 415518 h 869783"/>
                <a:gd name="connsiteX397" fmla="*/ 300679 w 579438"/>
                <a:gd name="connsiteY397" fmla="*/ 433907 h 869783"/>
                <a:gd name="connsiteX398" fmla="*/ 305716 w 579438"/>
                <a:gd name="connsiteY398" fmla="*/ 470687 h 869783"/>
                <a:gd name="connsiteX399" fmla="*/ 317470 w 579438"/>
                <a:gd name="connsiteY399" fmla="*/ 504123 h 869783"/>
                <a:gd name="connsiteX400" fmla="*/ 332582 w 579438"/>
                <a:gd name="connsiteY400" fmla="*/ 530871 h 869783"/>
                <a:gd name="connsiteX401" fmla="*/ 361126 w 579438"/>
                <a:gd name="connsiteY401" fmla="*/ 569323 h 869783"/>
                <a:gd name="connsiteX402" fmla="*/ 374559 w 579438"/>
                <a:gd name="connsiteY402" fmla="*/ 581025 h 869783"/>
                <a:gd name="connsiteX403" fmla="*/ 369522 w 579438"/>
                <a:gd name="connsiteY403" fmla="*/ 579353 h 869783"/>
                <a:gd name="connsiteX404" fmla="*/ 359447 w 579438"/>
                <a:gd name="connsiteY404" fmla="*/ 570994 h 869783"/>
                <a:gd name="connsiteX405" fmla="*/ 325865 w 579438"/>
                <a:gd name="connsiteY405" fmla="*/ 535887 h 869783"/>
                <a:gd name="connsiteX406" fmla="*/ 310753 w 579438"/>
                <a:gd name="connsiteY406" fmla="*/ 507466 h 869783"/>
                <a:gd name="connsiteX407" fmla="*/ 302358 w 579438"/>
                <a:gd name="connsiteY407" fmla="*/ 490748 h 869783"/>
                <a:gd name="connsiteX408" fmla="*/ 297321 w 579438"/>
                <a:gd name="connsiteY408" fmla="*/ 474030 h 869783"/>
                <a:gd name="connsiteX409" fmla="*/ 290604 w 579438"/>
                <a:gd name="connsiteY409" fmla="*/ 435579 h 869783"/>
                <a:gd name="connsiteX410" fmla="*/ 288925 w 579438"/>
                <a:gd name="connsiteY410" fmla="*/ 415518 h 869783"/>
                <a:gd name="connsiteX411" fmla="*/ 288925 w 579438"/>
                <a:gd name="connsiteY411" fmla="*/ 405487 h 869783"/>
                <a:gd name="connsiteX412" fmla="*/ 290604 w 579438"/>
                <a:gd name="connsiteY412" fmla="*/ 395456 h 869783"/>
                <a:gd name="connsiteX413" fmla="*/ 297321 w 579438"/>
                <a:gd name="connsiteY413" fmla="*/ 355333 h 869783"/>
                <a:gd name="connsiteX414" fmla="*/ 309074 w 579438"/>
                <a:gd name="connsiteY414" fmla="*/ 318554 h 869783"/>
                <a:gd name="connsiteX415" fmla="*/ 315791 w 579438"/>
                <a:gd name="connsiteY415" fmla="*/ 301836 h 869783"/>
                <a:gd name="connsiteX416" fmla="*/ 324186 w 579438"/>
                <a:gd name="connsiteY416" fmla="*/ 285118 h 869783"/>
                <a:gd name="connsiteX417" fmla="*/ 330903 w 579438"/>
                <a:gd name="connsiteY417" fmla="*/ 270072 h 869783"/>
                <a:gd name="connsiteX418" fmla="*/ 339298 w 579438"/>
                <a:gd name="connsiteY418" fmla="*/ 256697 h 869783"/>
                <a:gd name="connsiteX419" fmla="*/ 352731 w 579438"/>
                <a:gd name="connsiteY419" fmla="*/ 234964 h 869783"/>
                <a:gd name="connsiteX420" fmla="*/ 366164 w 579438"/>
                <a:gd name="connsiteY420" fmla="*/ 216574 h 869783"/>
                <a:gd name="connsiteX421" fmla="*/ 376238 w 579438"/>
                <a:gd name="connsiteY421" fmla="*/ 203200 h 869783"/>
                <a:gd name="connsiteX422" fmla="*/ 406400 w 579438"/>
                <a:gd name="connsiteY422" fmla="*/ 173038 h 869783"/>
                <a:gd name="connsiteX423" fmla="*/ 396326 w 579438"/>
                <a:gd name="connsiteY423" fmla="*/ 189822 h 869783"/>
                <a:gd name="connsiteX424" fmla="*/ 386251 w 579438"/>
                <a:gd name="connsiteY424" fmla="*/ 206606 h 869783"/>
                <a:gd name="connsiteX425" fmla="*/ 372818 w 579438"/>
                <a:gd name="connsiteY425" fmla="*/ 231782 h 869783"/>
                <a:gd name="connsiteX426" fmla="*/ 366102 w 579438"/>
                <a:gd name="connsiteY426" fmla="*/ 245210 h 869783"/>
                <a:gd name="connsiteX427" fmla="*/ 359386 w 579438"/>
                <a:gd name="connsiteY427" fmla="*/ 260315 h 869783"/>
                <a:gd name="connsiteX428" fmla="*/ 352669 w 579438"/>
                <a:gd name="connsiteY428" fmla="*/ 275421 h 869783"/>
                <a:gd name="connsiteX429" fmla="*/ 347632 w 579438"/>
                <a:gd name="connsiteY429" fmla="*/ 292205 h 869783"/>
                <a:gd name="connsiteX430" fmla="*/ 335878 w 579438"/>
                <a:gd name="connsiteY430" fmla="*/ 329130 h 869783"/>
                <a:gd name="connsiteX431" fmla="*/ 330841 w 579438"/>
                <a:gd name="connsiteY431" fmla="*/ 367734 h 869783"/>
                <a:gd name="connsiteX432" fmla="*/ 329162 w 579438"/>
                <a:gd name="connsiteY432" fmla="*/ 377804 h 869783"/>
                <a:gd name="connsiteX433" fmla="*/ 329162 w 579438"/>
                <a:gd name="connsiteY433" fmla="*/ 386197 h 869783"/>
                <a:gd name="connsiteX434" fmla="*/ 329162 w 579438"/>
                <a:gd name="connsiteY434" fmla="*/ 406337 h 869783"/>
                <a:gd name="connsiteX435" fmla="*/ 335878 w 579438"/>
                <a:gd name="connsiteY435" fmla="*/ 443263 h 869783"/>
                <a:gd name="connsiteX436" fmla="*/ 345953 w 579438"/>
                <a:gd name="connsiteY436" fmla="*/ 475152 h 869783"/>
                <a:gd name="connsiteX437" fmla="*/ 361065 w 579438"/>
                <a:gd name="connsiteY437" fmla="*/ 503686 h 869783"/>
                <a:gd name="connsiteX438" fmla="*/ 389609 w 579438"/>
                <a:gd name="connsiteY438" fmla="*/ 540611 h 869783"/>
                <a:gd name="connsiteX439" fmla="*/ 403042 w 579438"/>
                <a:gd name="connsiteY439" fmla="*/ 554038 h 869783"/>
                <a:gd name="connsiteX440" fmla="*/ 399684 w 579438"/>
                <a:gd name="connsiteY440" fmla="*/ 550681 h 869783"/>
                <a:gd name="connsiteX441" fmla="*/ 387930 w 579438"/>
                <a:gd name="connsiteY441" fmla="*/ 542289 h 869783"/>
                <a:gd name="connsiteX442" fmla="*/ 356027 w 579438"/>
                <a:gd name="connsiteY442" fmla="*/ 507043 h 869783"/>
                <a:gd name="connsiteX443" fmla="*/ 339236 w 579438"/>
                <a:gd name="connsiteY443" fmla="*/ 480188 h 869783"/>
                <a:gd name="connsiteX444" fmla="*/ 332520 w 579438"/>
                <a:gd name="connsiteY444" fmla="*/ 463403 h 869783"/>
                <a:gd name="connsiteX445" fmla="*/ 325804 w 579438"/>
                <a:gd name="connsiteY445" fmla="*/ 444941 h 869783"/>
                <a:gd name="connsiteX446" fmla="*/ 319087 w 579438"/>
                <a:gd name="connsiteY446" fmla="*/ 406337 h 869783"/>
                <a:gd name="connsiteX447" fmla="*/ 319087 w 579438"/>
                <a:gd name="connsiteY447" fmla="*/ 386197 h 869783"/>
                <a:gd name="connsiteX448" fmla="*/ 319087 w 579438"/>
                <a:gd name="connsiteY448" fmla="*/ 376126 h 869783"/>
                <a:gd name="connsiteX449" fmla="*/ 319087 w 579438"/>
                <a:gd name="connsiteY449" fmla="*/ 366056 h 869783"/>
                <a:gd name="connsiteX450" fmla="*/ 325804 w 579438"/>
                <a:gd name="connsiteY450" fmla="*/ 327452 h 869783"/>
                <a:gd name="connsiteX451" fmla="*/ 337557 w 579438"/>
                <a:gd name="connsiteY451" fmla="*/ 290527 h 869783"/>
                <a:gd name="connsiteX452" fmla="*/ 344274 w 579438"/>
                <a:gd name="connsiteY452" fmla="*/ 272064 h 869783"/>
                <a:gd name="connsiteX453" fmla="*/ 352669 w 579438"/>
                <a:gd name="connsiteY453" fmla="*/ 256959 h 869783"/>
                <a:gd name="connsiteX454" fmla="*/ 359386 w 579438"/>
                <a:gd name="connsiteY454" fmla="*/ 241853 h 869783"/>
                <a:gd name="connsiteX455" fmla="*/ 367781 w 579438"/>
                <a:gd name="connsiteY455" fmla="*/ 228426 h 869783"/>
                <a:gd name="connsiteX456" fmla="*/ 382893 w 579438"/>
                <a:gd name="connsiteY456" fmla="*/ 204928 h 869783"/>
                <a:gd name="connsiteX457" fmla="*/ 394647 w 579438"/>
                <a:gd name="connsiteY457" fmla="*/ 188144 h 869783"/>
                <a:gd name="connsiteX458" fmla="*/ 406400 w 579438"/>
                <a:gd name="connsiteY458" fmla="*/ 173038 h 869783"/>
                <a:gd name="connsiteX459" fmla="*/ 434975 w 579438"/>
                <a:gd name="connsiteY459" fmla="*/ 146050 h 869783"/>
                <a:gd name="connsiteX460" fmla="*/ 424901 w 579438"/>
                <a:gd name="connsiteY460" fmla="*/ 161096 h 869783"/>
                <a:gd name="connsiteX461" fmla="*/ 414826 w 579438"/>
                <a:gd name="connsiteY461" fmla="*/ 179486 h 869783"/>
                <a:gd name="connsiteX462" fmla="*/ 403072 w 579438"/>
                <a:gd name="connsiteY462" fmla="*/ 202891 h 869783"/>
                <a:gd name="connsiteX463" fmla="*/ 396356 w 579438"/>
                <a:gd name="connsiteY463" fmla="*/ 217937 h 869783"/>
                <a:gd name="connsiteX464" fmla="*/ 389640 w 579438"/>
                <a:gd name="connsiteY464" fmla="*/ 231311 h 869783"/>
                <a:gd name="connsiteX465" fmla="*/ 382923 w 579438"/>
                <a:gd name="connsiteY465" fmla="*/ 248029 h 869783"/>
                <a:gd name="connsiteX466" fmla="*/ 376207 w 579438"/>
                <a:gd name="connsiteY466" fmla="*/ 264747 h 869783"/>
                <a:gd name="connsiteX467" fmla="*/ 366132 w 579438"/>
                <a:gd name="connsiteY467" fmla="*/ 301527 h 869783"/>
                <a:gd name="connsiteX468" fmla="*/ 359416 w 579438"/>
                <a:gd name="connsiteY468" fmla="*/ 338306 h 869783"/>
                <a:gd name="connsiteX469" fmla="*/ 359416 w 579438"/>
                <a:gd name="connsiteY469" fmla="*/ 348337 h 869783"/>
                <a:gd name="connsiteX470" fmla="*/ 359416 w 579438"/>
                <a:gd name="connsiteY470" fmla="*/ 358368 h 869783"/>
                <a:gd name="connsiteX471" fmla="*/ 359416 w 579438"/>
                <a:gd name="connsiteY471" fmla="*/ 376757 h 869783"/>
                <a:gd name="connsiteX472" fmla="*/ 364453 w 579438"/>
                <a:gd name="connsiteY472" fmla="*/ 413537 h 869783"/>
                <a:gd name="connsiteX473" fmla="*/ 376207 w 579438"/>
                <a:gd name="connsiteY473" fmla="*/ 446972 h 869783"/>
                <a:gd name="connsiteX474" fmla="*/ 389640 w 579438"/>
                <a:gd name="connsiteY474" fmla="*/ 475393 h 869783"/>
                <a:gd name="connsiteX475" fmla="*/ 419863 w 579438"/>
                <a:gd name="connsiteY475" fmla="*/ 512173 h 869783"/>
                <a:gd name="connsiteX476" fmla="*/ 433296 w 579438"/>
                <a:gd name="connsiteY476" fmla="*/ 523875 h 869783"/>
                <a:gd name="connsiteX477" fmla="*/ 428259 w 579438"/>
                <a:gd name="connsiteY477" fmla="*/ 522203 h 869783"/>
                <a:gd name="connsiteX478" fmla="*/ 418184 w 579438"/>
                <a:gd name="connsiteY478" fmla="*/ 513844 h 869783"/>
                <a:gd name="connsiteX479" fmla="*/ 384602 w 579438"/>
                <a:gd name="connsiteY479" fmla="*/ 478736 h 869783"/>
                <a:gd name="connsiteX480" fmla="*/ 367811 w 579438"/>
                <a:gd name="connsiteY480" fmla="*/ 450316 h 869783"/>
                <a:gd name="connsiteX481" fmla="*/ 361095 w 579438"/>
                <a:gd name="connsiteY481" fmla="*/ 433598 h 869783"/>
                <a:gd name="connsiteX482" fmla="*/ 356058 w 579438"/>
                <a:gd name="connsiteY482" fmla="*/ 416880 h 869783"/>
                <a:gd name="connsiteX483" fmla="*/ 347662 w 579438"/>
                <a:gd name="connsiteY483" fmla="*/ 378429 h 869783"/>
                <a:gd name="connsiteX484" fmla="*/ 347662 w 579438"/>
                <a:gd name="connsiteY484" fmla="*/ 358368 h 869783"/>
                <a:gd name="connsiteX485" fmla="*/ 347662 w 579438"/>
                <a:gd name="connsiteY485" fmla="*/ 348337 h 869783"/>
                <a:gd name="connsiteX486" fmla="*/ 349341 w 579438"/>
                <a:gd name="connsiteY486" fmla="*/ 338306 h 869783"/>
                <a:gd name="connsiteX487" fmla="*/ 356058 w 579438"/>
                <a:gd name="connsiteY487" fmla="*/ 298183 h 869783"/>
                <a:gd name="connsiteX488" fmla="*/ 367811 w 579438"/>
                <a:gd name="connsiteY488" fmla="*/ 261404 h 869783"/>
                <a:gd name="connsiteX489" fmla="*/ 374528 w 579438"/>
                <a:gd name="connsiteY489" fmla="*/ 244686 h 869783"/>
                <a:gd name="connsiteX490" fmla="*/ 381244 w 579438"/>
                <a:gd name="connsiteY490" fmla="*/ 227968 h 869783"/>
                <a:gd name="connsiteX491" fmla="*/ 389640 w 579438"/>
                <a:gd name="connsiteY491" fmla="*/ 214593 h 869783"/>
                <a:gd name="connsiteX492" fmla="*/ 396356 w 579438"/>
                <a:gd name="connsiteY492" fmla="*/ 201219 h 869783"/>
                <a:gd name="connsiteX493" fmla="*/ 411468 w 579438"/>
                <a:gd name="connsiteY493" fmla="*/ 177814 h 869783"/>
                <a:gd name="connsiteX494" fmla="*/ 423222 w 579438"/>
                <a:gd name="connsiteY494" fmla="*/ 161096 h 869783"/>
                <a:gd name="connsiteX495" fmla="*/ 434975 w 579438"/>
                <a:gd name="connsiteY495" fmla="*/ 146050 h 869783"/>
                <a:gd name="connsiteX496" fmla="*/ 461962 w 579438"/>
                <a:gd name="connsiteY496" fmla="*/ 117475 h 869783"/>
                <a:gd name="connsiteX497" fmla="*/ 453719 w 579438"/>
                <a:gd name="connsiteY497" fmla="*/ 132521 h 869783"/>
                <a:gd name="connsiteX498" fmla="*/ 443828 w 579438"/>
                <a:gd name="connsiteY498" fmla="*/ 150911 h 869783"/>
                <a:gd name="connsiteX499" fmla="*/ 430640 w 579438"/>
                <a:gd name="connsiteY499" fmla="*/ 174316 h 869783"/>
                <a:gd name="connsiteX500" fmla="*/ 424045 w 579438"/>
                <a:gd name="connsiteY500" fmla="*/ 187690 h 869783"/>
                <a:gd name="connsiteX501" fmla="*/ 417451 w 579438"/>
                <a:gd name="connsiteY501" fmla="*/ 202736 h 869783"/>
                <a:gd name="connsiteX502" fmla="*/ 410857 w 579438"/>
                <a:gd name="connsiteY502" fmla="*/ 219454 h 869783"/>
                <a:gd name="connsiteX503" fmla="*/ 404263 w 579438"/>
                <a:gd name="connsiteY503" fmla="*/ 236172 h 869783"/>
                <a:gd name="connsiteX504" fmla="*/ 394371 w 579438"/>
                <a:gd name="connsiteY504" fmla="*/ 271280 h 869783"/>
                <a:gd name="connsiteX505" fmla="*/ 389426 w 579438"/>
                <a:gd name="connsiteY505" fmla="*/ 309731 h 869783"/>
                <a:gd name="connsiteX506" fmla="*/ 387777 w 579438"/>
                <a:gd name="connsiteY506" fmla="*/ 319762 h 869783"/>
                <a:gd name="connsiteX507" fmla="*/ 387777 w 579438"/>
                <a:gd name="connsiteY507" fmla="*/ 329793 h 869783"/>
                <a:gd name="connsiteX508" fmla="*/ 387777 w 579438"/>
                <a:gd name="connsiteY508" fmla="*/ 348182 h 869783"/>
                <a:gd name="connsiteX509" fmla="*/ 392723 w 579438"/>
                <a:gd name="connsiteY509" fmla="*/ 384962 h 869783"/>
                <a:gd name="connsiteX510" fmla="*/ 404263 w 579438"/>
                <a:gd name="connsiteY510" fmla="*/ 418397 h 869783"/>
                <a:gd name="connsiteX511" fmla="*/ 419100 w 579438"/>
                <a:gd name="connsiteY511" fmla="*/ 445146 h 869783"/>
                <a:gd name="connsiteX512" fmla="*/ 447125 w 579438"/>
                <a:gd name="connsiteY512" fmla="*/ 483597 h 869783"/>
                <a:gd name="connsiteX513" fmla="*/ 455659 w 579438"/>
                <a:gd name="connsiteY513" fmla="*/ 491170 h 869783"/>
                <a:gd name="connsiteX514" fmla="*/ 445477 w 579438"/>
                <a:gd name="connsiteY514" fmla="*/ 485269 h 869783"/>
                <a:gd name="connsiteX515" fmla="*/ 414154 w 579438"/>
                <a:gd name="connsiteY515" fmla="*/ 448490 h 869783"/>
                <a:gd name="connsiteX516" fmla="*/ 397668 w 579438"/>
                <a:gd name="connsiteY516" fmla="*/ 421741 h 869783"/>
                <a:gd name="connsiteX517" fmla="*/ 389426 w 579438"/>
                <a:gd name="connsiteY517" fmla="*/ 405023 h 869783"/>
                <a:gd name="connsiteX518" fmla="*/ 384480 w 579438"/>
                <a:gd name="connsiteY518" fmla="*/ 386633 h 869783"/>
                <a:gd name="connsiteX519" fmla="*/ 377886 w 579438"/>
                <a:gd name="connsiteY519" fmla="*/ 349854 h 869783"/>
                <a:gd name="connsiteX520" fmla="*/ 376237 w 579438"/>
                <a:gd name="connsiteY520" fmla="*/ 329793 h 869783"/>
                <a:gd name="connsiteX521" fmla="*/ 377886 w 579438"/>
                <a:gd name="connsiteY521" fmla="*/ 318090 h 869783"/>
                <a:gd name="connsiteX522" fmla="*/ 377886 w 579438"/>
                <a:gd name="connsiteY522" fmla="*/ 308059 h 869783"/>
                <a:gd name="connsiteX523" fmla="*/ 384480 w 579438"/>
                <a:gd name="connsiteY523" fmla="*/ 269608 h 869783"/>
                <a:gd name="connsiteX524" fmla="*/ 396020 w 579438"/>
                <a:gd name="connsiteY524" fmla="*/ 232829 h 869783"/>
                <a:gd name="connsiteX525" fmla="*/ 402614 w 579438"/>
                <a:gd name="connsiteY525" fmla="*/ 216111 h 869783"/>
                <a:gd name="connsiteX526" fmla="*/ 410857 w 579438"/>
                <a:gd name="connsiteY526" fmla="*/ 199393 h 869783"/>
                <a:gd name="connsiteX527" fmla="*/ 417451 w 579438"/>
                <a:gd name="connsiteY527" fmla="*/ 184347 h 869783"/>
                <a:gd name="connsiteX528" fmla="*/ 425694 w 579438"/>
                <a:gd name="connsiteY528" fmla="*/ 170972 h 869783"/>
                <a:gd name="connsiteX529" fmla="*/ 440531 w 579438"/>
                <a:gd name="connsiteY529" fmla="*/ 147567 h 869783"/>
                <a:gd name="connsiteX530" fmla="*/ 452071 w 579438"/>
                <a:gd name="connsiteY530" fmla="*/ 130849 h 869783"/>
                <a:gd name="connsiteX531" fmla="*/ 461962 w 579438"/>
                <a:gd name="connsiteY531" fmla="*/ 117475 h 869783"/>
                <a:gd name="connsiteX532" fmla="*/ 492125 w 579438"/>
                <a:gd name="connsiteY532" fmla="*/ 87313 h 869783"/>
                <a:gd name="connsiteX533" fmla="*/ 482234 w 579438"/>
                <a:gd name="connsiteY533" fmla="*/ 104027 h 869783"/>
                <a:gd name="connsiteX534" fmla="*/ 472343 w 579438"/>
                <a:gd name="connsiteY534" fmla="*/ 120741 h 869783"/>
                <a:gd name="connsiteX535" fmla="*/ 460803 w 579438"/>
                <a:gd name="connsiteY535" fmla="*/ 145813 h 869783"/>
                <a:gd name="connsiteX536" fmla="*/ 452560 w 579438"/>
                <a:gd name="connsiteY536" fmla="*/ 159184 h 869783"/>
                <a:gd name="connsiteX537" fmla="*/ 445966 w 579438"/>
                <a:gd name="connsiteY537" fmla="*/ 174227 h 869783"/>
                <a:gd name="connsiteX538" fmla="*/ 441020 w 579438"/>
                <a:gd name="connsiteY538" fmla="*/ 189270 h 869783"/>
                <a:gd name="connsiteX539" fmla="*/ 434426 w 579438"/>
                <a:gd name="connsiteY539" fmla="*/ 205984 h 869783"/>
                <a:gd name="connsiteX540" fmla="*/ 424534 w 579438"/>
                <a:gd name="connsiteY540" fmla="*/ 242755 h 869783"/>
                <a:gd name="connsiteX541" fmla="*/ 417940 w 579438"/>
                <a:gd name="connsiteY541" fmla="*/ 281198 h 869783"/>
                <a:gd name="connsiteX542" fmla="*/ 416292 w 579438"/>
                <a:gd name="connsiteY542" fmla="*/ 289555 h 869783"/>
                <a:gd name="connsiteX543" fmla="*/ 416292 w 579438"/>
                <a:gd name="connsiteY543" fmla="*/ 299584 h 869783"/>
                <a:gd name="connsiteX544" fmla="*/ 417940 w 579438"/>
                <a:gd name="connsiteY544" fmla="*/ 319641 h 869783"/>
                <a:gd name="connsiteX545" fmla="*/ 422886 w 579438"/>
                <a:gd name="connsiteY545" fmla="*/ 356412 h 869783"/>
                <a:gd name="connsiteX546" fmla="*/ 432777 w 579438"/>
                <a:gd name="connsiteY546" fmla="*/ 388169 h 869783"/>
                <a:gd name="connsiteX547" fmla="*/ 447614 w 579438"/>
                <a:gd name="connsiteY547" fmla="*/ 416583 h 869783"/>
                <a:gd name="connsiteX548" fmla="*/ 475640 w 579438"/>
                <a:gd name="connsiteY548" fmla="*/ 453354 h 869783"/>
                <a:gd name="connsiteX549" fmla="*/ 488828 w 579438"/>
                <a:gd name="connsiteY549" fmla="*/ 466726 h 869783"/>
                <a:gd name="connsiteX550" fmla="*/ 485531 w 579438"/>
                <a:gd name="connsiteY550" fmla="*/ 463383 h 869783"/>
                <a:gd name="connsiteX551" fmla="*/ 473991 w 579438"/>
                <a:gd name="connsiteY551" fmla="*/ 455026 h 869783"/>
                <a:gd name="connsiteX552" fmla="*/ 442669 w 579438"/>
                <a:gd name="connsiteY552" fmla="*/ 419926 h 869783"/>
                <a:gd name="connsiteX553" fmla="*/ 426183 w 579438"/>
                <a:gd name="connsiteY553" fmla="*/ 391512 h 869783"/>
                <a:gd name="connsiteX554" fmla="*/ 419589 w 579438"/>
                <a:gd name="connsiteY554" fmla="*/ 376469 h 869783"/>
                <a:gd name="connsiteX555" fmla="*/ 412994 w 579438"/>
                <a:gd name="connsiteY555" fmla="*/ 358083 h 869783"/>
                <a:gd name="connsiteX556" fmla="*/ 406400 w 579438"/>
                <a:gd name="connsiteY556" fmla="*/ 319641 h 869783"/>
                <a:gd name="connsiteX557" fmla="*/ 406400 w 579438"/>
                <a:gd name="connsiteY557" fmla="*/ 299584 h 869783"/>
                <a:gd name="connsiteX558" fmla="*/ 406400 w 579438"/>
                <a:gd name="connsiteY558" fmla="*/ 289555 h 869783"/>
                <a:gd name="connsiteX559" fmla="*/ 406400 w 579438"/>
                <a:gd name="connsiteY559" fmla="*/ 279527 h 869783"/>
                <a:gd name="connsiteX560" fmla="*/ 412994 w 579438"/>
                <a:gd name="connsiteY560" fmla="*/ 239412 h 869783"/>
                <a:gd name="connsiteX561" fmla="*/ 424534 w 579438"/>
                <a:gd name="connsiteY561" fmla="*/ 202641 h 869783"/>
                <a:gd name="connsiteX562" fmla="*/ 432777 w 579438"/>
                <a:gd name="connsiteY562" fmla="*/ 185927 h 869783"/>
                <a:gd name="connsiteX563" fmla="*/ 439371 w 579438"/>
                <a:gd name="connsiteY563" fmla="*/ 170884 h 869783"/>
                <a:gd name="connsiteX564" fmla="*/ 447614 w 579438"/>
                <a:gd name="connsiteY564" fmla="*/ 155841 h 869783"/>
                <a:gd name="connsiteX565" fmla="*/ 454208 w 579438"/>
                <a:gd name="connsiteY565" fmla="*/ 142470 h 869783"/>
                <a:gd name="connsiteX566" fmla="*/ 469045 w 579438"/>
                <a:gd name="connsiteY566" fmla="*/ 119070 h 869783"/>
                <a:gd name="connsiteX567" fmla="*/ 480585 w 579438"/>
                <a:gd name="connsiteY567" fmla="*/ 102356 h 869783"/>
                <a:gd name="connsiteX568" fmla="*/ 492125 w 579438"/>
                <a:gd name="connsiteY568" fmla="*/ 87313 h 869783"/>
                <a:gd name="connsiteX569" fmla="*/ 520700 w 579438"/>
                <a:gd name="connsiteY569" fmla="*/ 58738 h 869783"/>
                <a:gd name="connsiteX570" fmla="*/ 512457 w 579438"/>
                <a:gd name="connsiteY570" fmla="*/ 73784 h 869783"/>
                <a:gd name="connsiteX571" fmla="*/ 500918 w 579438"/>
                <a:gd name="connsiteY571" fmla="*/ 92174 h 869783"/>
                <a:gd name="connsiteX572" fmla="*/ 489378 w 579438"/>
                <a:gd name="connsiteY572" fmla="*/ 115579 h 869783"/>
                <a:gd name="connsiteX573" fmla="*/ 482783 w 579438"/>
                <a:gd name="connsiteY573" fmla="*/ 128953 h 869783"/>
                <a:gd name="connsiteX574" fmla="*/ 476189 w 579438"/>
                <a:gd name="connsiteY574" fmla="*/ 143999 h 869783"/>
                <a:gd name="connsiteX575" fmla="*/ 469595 w 579438"/>
                <a:gd name="connsiteY575" fmla="*/ 160717 h 869783"/>
                <a:gd name="connsiteX576" fmla="*/ 463001 w 579438"/>
                <a:gd name="connsiteY576" fmla="*/ 177435 h 869783"/>
                <a:gd name="connsiteX577" fmla="*/ 453109 w 579438"/>
                <a:gd name="connsiteY577" fmla="*/ 214215 h 869783"/>
                <a:gd name="connsiteX578" fmla="*/ 446515 w 579438"/>
                <a:gd name="connsiteY578" fmla="*/ 250994 h 869783"/>
                <a:gd name="connsiteX579" fmla="*/ 446515 w 579438"/>
                <a:gd name="connsiteY579" fmla="*/ 261025 h 869783"/>
                <a:gd name="connsiteX580" fmla="*/ 446515 w 579438"/>
                <a:gd name="connsiteY580" fmla="*/ 271056 h 869783"/>
                <a:gd name="connsiteX581" fmla="*/ 446515 w 579438"/>
                <a:gd name="connsiteY581" fmla="*/ 289445 h 869783"/>
                <a:gd name="connsiteX582" fmla="*/ 451461 w 579438"/>
                <a:gd name="connsiteY582" fmla="*/ 326225 h 869783"/>
                <a:gd name="connsiteX583" fmla="*/ 463001 w 579438"/>
                <a:gd name="connsiteY583" fmla="*/ 359660 h 869783"/>
                <a:gd name="connsiteX584" fmla="*/ 476189 w 579438"/>
                <a:gd name="connsiteY584" fmla="*/ 388081 h 869783"/>
                <a:gd name="connsiteX585" fmla="*/ 505863 w 579438"/>
                <a:gd name="connsiteY585" fmla="*/ 424860 h 869783"/>
                <a:gd name="connsiteX586" fmla="*/ 519052 w 579438"/>
                <a:gd name="connsiteY586" fmla="*/ 436563 h 869783"/>
                <a:gd name="connsiteX587" fmla="*/ 514106 w 579438"/>
                <a:gd name="connsiteY587" fmla="*/ 434891 h 869783"/>
                <a:gd name="connsiteX588" fmla="*/ 504215 w 579438"/>
                <a:gd name="connsiteY588" fmla="*/ 426532 h 869783"/>
                <a:gd name="connsiteX589" fmla="*/ 471244 w 579438"/>
                <a:gd name="connsiteY589" fmla="*/ 391425 h 869783"/>
                <a:gd name="connsiteX590" fmla="*/ 454758 w 579438"/>
                <a:gd name="connsiteY590" fmla="*/ 363004 h 869783"/>
                <a:gd name="connsiteX591" fmla="*/ 448164 w 579438"/>
                <a:gd name="connsiteY591" fmla="*/ 346286 h 869783"/>
                <a:gd name="connsiteX592" fmla="*/ 443218 w 579438"/>
                <a:gd name="connsiteY592" fmla="*/ 329568 h 869783"/>
                <a:gd name="connsiteX593" fmla="*/ 436624 w 579438"/>
                <a:gd name="connsiteY593" fmla="*/ 291117 h 869783"/>
                <a:gd name="connsiteX594" fmla="*/ 434975 w 579438"/>
                <a:gd name="connsiteY594" fmla="*/ 271056 h 869783"/>
                <a:gd name="connsiteX595" fmla="*/ 434975 w 579438"/>
                <a:gd name="connsiteY595" fmla="*/ 261025 h 869783"/>
                <a:gd name="connsiteX596" fmla="*/ 436624 w 579438"/>
                <a:gd name="connsiteY596" fmla="*/ 250994 h 869783"/>
                <a:gd name="connsiteX597" fmla="*/ 443218 w 579438"/>
                <a:gd name="connsiteY597" fmla="*/ 210871 h 869783"/>
                <a:gd name="connsiteX598" fmla="*/ 454758 w 579438"/>
                <a:gd name="connsiteY598" fmla="*/ 174092 h 869783"/>
                <a:gd name="connsiteX599" fmla="*/ 461352 w 579438"/>
                <a:gd name="connsiteY599" fmla="*/ 157374 h 869783"/>
                <a:gd name="connsiteX600" fmla="*/ 467946 w 579438"/>
                <a:gd name="connsiteY600" fmla="*/ 140656 h 869783"/>
                <a:gd name="connsiteX601" fmla="*/ 476189 w 579438"/>
                <a:gd name="connsiteY601" fmla="*/ 125610 h 869783"/>
                <a:gd name="connsiteX602" fmla="*/ 484432 w 579438"/>
                <a:gd name="connsiteY602" fmla="*/ 112235 h 869783"/>
                <a:gd name="connsiteX603" fmla="*/ 497620 w 579438"/>
                <a:gd name="connsiteY603" fmla="*/ 90502 h 869783"/>
                <a:gd name="connsiteX604" fmla="*/ 510809 w 579438"/>
                <a:gd name="connsiteY604" fmla="*/ 73784 h 869783"/>
                <a:gd name="connsiteX605" fmla="*/ 520700 w 579438"/>
                <a:gd name="connsiteY605" fmla="*/ 58738 h 869783"/>
                <a:gd name="connsiteX606" fmla="*/ 549275 w 579438"/>
                <a:gd name="connsiteY606" fmla="*/ 30163 h 869783"/>
                <a:gd name="connsiteX607" fmla="*/ 540880 w 579438"/>
                <a:gd name="connsiteY607" fmla="*/ 45209 h 869783"/>
                <a:gd name="connsiteX608" fmla="*/ 530805 w 579438"/>
                <a:gd name="connsiteY608" fmla="*/ 63599 h 869783"/>
                <a:gd name="connsiteX609" fmla="*/ 517372 w 579438"/>
                <a:gd name="connsiteY609" fmla="*/ 87004 h 869783"/>
                <a:gd name="connsiteX610" fmla="*/ 510656 w 579438"/>
                <a:gd name="connsiteY610" fmla="*/ 100378 h 869783"/>
                <a:gd name="connsiteX611" fmla="*/ 503940 w 579438"/>
                <a:gd name="connsiteY611" fmla="*/ 115424 h 869783"/>
                <a:gd name="connsiteX612" fmla="*/ 497223 w 579438"/>
                <a:gd name="connsiteY612" fmla="*/ 132142 h 869783"/>
                <a:gd name="connsiteX613" fmla="*/ 492186 w 579438"/>
                <a:gd name="connsiteY613" fmla="*/ 148860 h 869783"/>
                <a:gd name="connsiteX614" fmla="*/ 480432 w 579438"/>
                <a:gd name="connsiteY614" fmla="*/ 183968 h 869783"/>
                <a:gd name="connsiteX615" fmla="*/ 475395 w 579438"/>
                <a:gd name="connsiteY615" fmla="*/ 222419 h 869783"/>
                <a:gd name="connsiteX616" fmla="*/ 473716 w 579438"/>
                <a:gd name="connsiteY616" fmla="*/ 232450 h 869783"/>
                <a:gd name="connsiteX617" fmla="*/ 473716 w 579438"/>
                <a:gd name="connsiteY617" fmla="*/ 242481 h 869783"/>
                <a:gd name="connsiteX618" fmla="*/ 473716 w 579438"/>
                <a:gd name="connsiteY618" fmla="*/ 260870 h 869783"/>
                <a:gd name="connsiteX619" fmla="*/ 480432 w 579438"/>
                <a:gd name="connsiteY619" fmla="*/ 297650 h 869783"/>
                <a:gd name="connsiteX620" fmla="*/ 490507 w 579438"/>
                <a:gd name="connsiteY620" fmla="*/ 331085 h 869783"/>
                <a:gd name="connsiteX621" fmla="*/ 505619 w 579438"/>
                <a:gd name="connsiteY621" fmla="*/ 357834 h 869783"/>
                <a:gd name="connsiteX622" fmla="*/ 534163 w 579438"/>
                <a:gd name="connsiteY622" fmla="*/ 396285 h 869783"/>
                <a:gd name="connsiteX623" fmla="*/ 541846 w 579438"/>
                <a:gd name="connsiteY623" fmla="*/ 403283 h 869783"/>
                <a:gd name="connsiteX624" fmla="*/ 532484 w 579438"/>
                <a:gd name="connsiteY624" fmla="*/ 397957 h 869783"/>
                <a:gd name="connsiteX625" fmla="*/ 500581 w 579438"/>
                <a:gd name="connsiteY625" fmla="*/ 361178 h 869783"/>
                <a:gd name="connsiteX626" fmla="*/ 483790 w 579438"/>
                <a:gd name="connsiteY626" fmla="*/ 334429 h 869783"/>
                <a:gd name="connsiteX627" fmla="*/ 475395 w 579438"/>
                <a:gd name="connsiteY627" fmla="*/ 317711 h 869783"/>
                <a:gd name="connsiteX628" fmla="*/ 470358 w 579438"/>
                <a:gd name="connsiteY628" fmla="*/ 299321 h 869783"/>
                <a:gd name="connsiteX629" fmla="*/ 463641 w 579438"/>
                <a:gd name="connsiteY629" fmla="*/ 260870 h 869783"/>
                <a:gd name="connsiteX630" fmla="*/ 463641 w 579438"/>
                <a:gd name="connsiteY630" fmla="*/ 240809 h 869783"/>
                <a:gd name="connsiteX631" fmla="*/ 463641 w 579438"/>
                <a:gd name="connsiteY631" fmla="*/ 230778 h 869783"/>
                <a:gd name="connsiteX632" fmla="*/ 463641 w 579438"/>
                <a:gd name="connsiteY632" fmla="*/ 220747 h 869783"/>
                <a:gd name="connsiteX633" fmla="*/ 470358 w 579438"/>
                <a:gd name="connsiteY633" fmla="*/ 182296 h 869783"/>
                <a:gd name="connsiteX634" fmla="*/ 482111 w 579438"/>
                <a:gd name="connsiteY634" fmla="*/ 145517 h 869783"/>
                <a:gd name="connsiteX635" fmla="*/ 488828 w 579438"/>
                <a:gd name="connsiteY635" fmla="*/ 128799 h 869783"/>
                <a:gd name="connsiteX636" fmla="*/ 497223 w 579438"/>
                <a:gd name="connsiteY636" fmla="*/ 112081 h 869783"/>
                <a:gd name="connsiteX637" fmla="*/ 503940 w 579438"/>
                <a:gd name="connsiteY637" fmla="*/ 97035 h 869783"/>
                <a:gd name="connsiteX638" fmla="*/ 512335 w 579438"/>
                <a:gd name="connsiteY638" fmla="*/ 83660 h 869783"/>
                <a:gd name="connsiteX639" fmla="*/ 527447 w 579438"/>
                <a:gd name="connsiteY639" fmla="*/ 60255 h 869783"/>
                <a:gd name="connsiteX640" fmla="*/ 539201 w 579438"/>
                <a:gd name="connsiteY640" fmla="*/ 43537 h 869783"/>
                <a:gd name="connsiteX641" fmla="*/ 549275 w 579438"/>
                <a:gd name="connsiteY641" fmla="*/ 30163 h 869783"/>
                <a:gd name="connsiteX642" fmla="*/ 579438 w 579438"/>
                <a:gd name="connsiteY642" fmla="*/ 0 h 869783"/>
                <a:gd name="connsiteX643" fmla="*/ 569364 w 579438"/>
                <a:gd name="connsiteY643" fmla="*/ 16714 h 869783"/>
                <a:gd name="connsiteX644" fmla="*/ 559289 w 579438"/>
                <a:gd name="connsiteY644" fmla="*/ 33428 h 869783"/>
                <a:gd name="connsiteX645" fmla="*/ 547535 w 579438"/>
                <a:gd name="connsiteY645" fmla="*/ 58500 h 869783"/>
                <a:gd name="connsiteX646" fmla="*/ 540819 w 579438"/>
                <a:gd name="connsiteY646" fmla="*/ 71871 h 869783"/>
                <a:gd name="connsiteX647" fmla="*/ 534103 w 579438"/>
                <a:gd name="connsiteY647" fmla="*/ 86914 h 869783"/>
                <a:gd name="connsiteX648" fmla="*/ 527386 w 579438"/>
                <a:gd name="connsiteY648" fmla="*/ 101957 h 869783"/>
                <a:gd name="connsiteX649" fmla="*/ 520670 w 579438"/>
                <a:gd name="connsiteY649" fmla="*/ 118671 h 869783"/>
                <a:gd name="connsiteX650" fmla="*/ 510595 w 579438"/>
                <a:gd name="connsiteY650" fmla="*/ 155442 h 869783"/>
                <a:gd name="connsiteX651" fmla="*/ 503879 w 579438"/>
                <a:gd name="connsiteY651" fmla="*/ 193885 h 869783"/>
                <a:gd name="connsiteX652" fmla="*/ 502200 w 579438"/>
                <a:gd name="connsiteY652" fmla="*/ 202242 h 869783"/>
                <a:gd name="connsiteX653" fmla="*/ 502200 w 579438"/>
                <a:gd name="connsiteY653" fmla="*/ 212271 h 869783"/>
                <a:gd name="connsiteX654" fmla="*/ 503879 w 579438"/>
                <a:gd name="connsiteY654" fmla="*/ 232328 h 869783"/>
                <a:gd name="connsiteX655" fmla="*/ 508916 w 579438"/>
                <a:gd name="connsiteY655" fmla="*/ 269099 h 869783"/>
                <a:gd name="connsiteX656" fmla="*/ 518991 w 579438"/>
                <a:gd name="connsiteY656" fmla="*/ 300856 h 869783"/>
                <a:gd name="connsiteX657" fmla="*/ 534103 w 579438"/>
                <a:gd name="connsiteY657" fmla="*/ 329270 h 869783"/>
                <a:gd name="connsiteX658" fmla="*/ 562647 w 579438"/>
                <a:gd name="connsiteY658" fmla="*/ 366042 h 869783"/>
                <a:gd name="connsiteX659" fmla="*/ 576080 w 579438"/>
                <a:gd name="connsiteY659" fmla="*/ 379413 h 869783"/>
                <a:gd name="connsiteX660" fmla="*/ 572722 w 579438"/>
                <a:gd name="connsiteY660" fmla="*/ 376070 h 869783"/>
                <a:gd name="connsiteX661" fmla="*/ 562647 w 579438"/>
                <a:gd name="connsiteY661" fmla="*/ 367713 h 869783"/>
                <a:gd name="connsiteX662" fmla="*/ 529065 w 579438"/>
                <a:gd name="connsiteY662" fmla="*/ 332613 h 869783"/>
                <a:gd name="connsiteX663" fmla="*/ 512274 w 579438"/>
                <a:gd name="connsiteY663" fmla="*/ 304199 h 869783"/>
                <a:gd name="connsiteX664" fmla="*/ 505558 w 579438"/>
                <a:gd name="connsiteY664" fmla="*/ 289156 h 869783"/>
                <a:gd name="connsiteX665" fmla="*/ 498842 w 579438"/>
                <a:gd name="connsiteY665" fmla="*/ 270770 h 869783"/>
                <a:gd name="connsiteX666" fmla="*/ 492125 w 579438"/>
                <a:gd name="connsiteY666" fmla="*/ 232328 h 869783"/>
                <a:gd name="connsiteX667" fmla="*/ 492125 w 579438"/>
                <a:gd name="connsiteY667" fmla="*/ 212271 h 869783"/>
                <a:gd name="connsiteX668" fmla="*/ 492125 w 579438"/>
                <a:gd name="connsiteY668" fmla="*/ 202242 h 869783"/>
                <a:gd name="connsiteX669" fmla="*/ 492125 w 579438"/>
                <a:gd name="connsiteY669" fmla="*/ 192214 h 869783"/>
                <a:gd name="connsiteX670" fmla="*/ 498842 w 579438"/>
                <a:gd name="connsiteY670" fmla="*/ 152099 h 869783"/>
                <a:gd name="connsiteX671" fmla="*/ 510595 w 579438"/>
                <a:gd name="connsiteY671" fmla="*/ 115328 h 869783"/>
                <a:gd name="connsiteX672" fmla="*/ 518991 w 579438"/>
                <a:gd name="connsiteY672" fmla="*/ 98614 h 869783"/>
                <a:gd name="connsiteX673" fmla="*/ 525707 w 579438"/>
                <a:gd name="connsiteY673" fmla="*/ 83571 h 869783"/>
                <a:gd name="connsiteX674" fmla="*/ 534103 w 579438"/>
                <a:gd name="connsiteY674" fmla="*/ 68528 h 869783"/>
                <a:gd name="connsiteX675" fmla="*/ 540819 w 579438"/>
                <a:gd name="connsiteY675" fmla="*/ 55157 h 869783"/>
                <a:gd name="connsiteX676" fmla="*/ 555931 w 579438"/>
                <a:gd name="connsiteY676" fmla="*/ 31757 h 869783"/>
                <a:gd name="connsiteX677" fmla="*/ 567685 w 579438"/>
                <a:gd name="connsiteY677" fmla="*/ 15043 h 869783"/>
                <a:gd name="connsiteX678" fmla="*/ 579438 w 579438"/>
                <a:gd name="connsiteY678" fmla="*/ 0 h 86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Lst>
              <a:rect l="l" t="t" r="r" b="b"/>
              <a:pathLst>
                <a:path w="579438" h="869783">
                  <a:moveTo>
                    <a:pt x="135446" y="809684"/>
                  </a:moveTo>
                  <a:lnTo>
                    <a:pt x="137838" y="811045"/>
                  </a:lnTo>
                  <a:cubicBezTo>
                    <a:pt x="139517" y="814388"/>
                    <a:pt x="141196" y="814388"/>
                    <a:pt x="141196" y="814388"/>
                  </a:cubicBezTo>
                  <a:cubicBezTo>
                    <a:pt x="141196" y="814388"/>
                    <a:pt x="139937" y="813552"/>
                    <a:pt x="137628" y="811672"/>
                  </a:cubicBezTo>
                  <a:close/>
                  <a:moveTo>
                    <a:pt x="222759" y="722371"/>
                  </a:moveTo>
                  <a:lnTo>
                    <a:pt x="225151" y="723732"/>
                  </a:lnTo>
                  <a:cubicBezTo>
                    <a:pt x="226830" y="725403"/>
                    <a:pt x="228509" y="727075"/>
                    <a:pt x="228509" y="727075"/>
                  </a:cubicBezTo>
                  <a:cubicBezTo>
                    <a:pt x="228509" y="727075"/>
                    <a:pt x="227250" y="726239"/>
                    <a:pt x="224941" y="724358"/>
                  </a:cubicBezTo>
                  <a:close/>
                  <a:moveTo>
                    <a:pt x="311075" y="635493"/>
                  </a:moveTo>
                  <a:lnTo>
                    <a:pt x="312378" y="636420"/>
                  </a:lnTo>
                  <a:cubicBezTo>
                    <a:pt x="314055" y="638092"/>
                    <a:pt x="315733" y="639763"/>
                    <a:pt x="315733" y="639763"/>
                  </a:cubicBezTo>
                  <a:cubicBezTo>
                    <a:pt x="315733" y="639763"/>
                    <a:pt x="314475" y="638510"/>
                    <a:pt x="312168" y="636420"/>
                  </a:cubicBezTo>
                  <a:close/>
                  <a:moveTo>
                    <a:pt x="85725" y="493713"/>
                  </a:moveTo>
                  <a:cubicBezTo>
                    <a:pt x="85725" y="493713"/>
                    <a:pt x="82428" y="500399"/>
                    <a:pt x="75834" y="510427"/>
                  </a:cubicBezTo>
                  <a:cubicBezTo>
                    <a:pt x="72537" y="515442"/>
                    <a:pt x="69240" y="520456"/>
                    <a:pt x="65943" y="527142"/>
                  </a:cubicBezTo>
                  <a:cubicBezTo>
                    <a:pt x="62645" y="535499"/>
                    <a:pt x="57700" y="542184"/>
                    <a:pt x="52754" y="552213"/>
                  </a:cubicBezTo>
                  <a:cubicBezTo>
                    <a:pt x="51106" y="555556"/>
                    <a:pt x="49457" y="560570"/>
                    <a:pt x="46160" y="565584"/>
                  </a:cubicBezTo>
                  <a:cubicBezTo>
                    <a:pt x="44511" y="570599"/>
                    <a:pt x="42863" y="575613"/>
                    <a:pt x="39566" y="580627"/>
                  </a:cubicBezTo>
                  <a:cubicBezTo>
                    <a:pt x="37917" y="585641"/>
                    <a:pt x="36269" y="590656"/>
                    <a:pt x="32971" y="595670"/>
                  </a:cubicBezTo>
                  <a:cubicBezTo>
                    <a:pt x="31323" y="602356"/>
                    <a:pt x="29674" y="607370"/>
                    <a:pt x="28026" y="612384"/>
                  </a:cubicBezTo>
                  <a:cubicBezTo>
                    <a:pt x="23080" y="624084"/>
                    <a:pt x="19783" y="637456"/>
                    <a:pt x="16486" y="649155"/>
                  </a:cubicBezTo>
                  <a:cubicBezTo>
                    <a:pt x="14837" y="660855"/>
                    <a:pt x="11540" y="674227"/>
                    <a:pt x="11540" y="687598"/>
                  </a:cubicBezTo>
                  <a:cubicBezTo>
                    <a:pt x="9892" y="697627"/>
                    <a:pt x="9892" y="697627"/>
                    <a:pt x="9892" y="697627"/>
                  </a:cubicBezTo>
                  <a:cubicBezTo>
                    <a:pt x="9892" y="705984"/>
                    <a:pt x="9892" y="705984"/>
                    <a:pt x="9892" y="705984"/>
                  </a:cubicBezTo>
                  <a:cubicBezTo>
                    <a:pt x="9892" y="712670"/>
                    <a:pt x="9892" y="719355"/>
                    <a:pt x="9892" y="726041"/>
                  </a:cubicBezTo>
                  <a:cubicBezTo>
                    <a:pt x="11540" y="737741"/>
                    <a:pt x="13189" y="751112"/>
                    <a:pt x="16486" y="762812"/>
                  </a:cubicBezTo>
                  <a:cubicBezTo>
                    <a:pt x="18134" y="774512"/>
                    <a:pt x="23080" y="784541"/>
                    <a:pt x="26377" y="794569"/>
                  </a:cubicBezTo>
                  <a:cubicBezTo>
                    <a:pt x="31323" y="806269"/>
                    <a:pt x="36269" y="814626"/>
                    <a:pt x="41214" y="822983"/>
                  </a:cubicBezTo>
                  <a:cubicBezTo>
                    <a:pt x="51106" y="839698"/>
                    <a:pt x="60997" y="853069"/>
                    <a:pt x="69240" y="859755"/>
                  </a:cubicBezTo>
                  <a:lnTo>
                    <a:pt x="79131" y="869783"/>
                  </a:lnTo>
                  <a:lnTo>
                    <a:pt x="67591" y="861426"/>
                  </a:lnTo>
                  <a:cubicBezTo>
                    <a:pt x="59348" y="854740"/>
                    <a:pt x="47808" y="843041"/>
                    <a:pt x="36269" y="826326"/>
                  </a:cubicBezTo>
                  <a:cubicBezTo>
                    <a:pt x="29674" y="817969"/>
                    <a:pt x="24729" y="809612"/>
                    <a:pt x="19783" y="799584"/>
                  </a:cubicBezTo>
                  <a:cubicBezTo>
                    <a:pt x="16486" y="792898"/>
                    <a:pt x="14837" y="787884"/>
                    <a:pt x="13189" y="782869"/>
                  </a:cubicBezTo>
                  <a:cubicBezTo>
                    <a:pt x="9892" y="776184"/>
                    <a:pt x="8243" y="771169"/>
                    <a:pt x="6594" y="764484"/>
                  </a:cubicBezTo>
                  <a:cubicBezTo>
                    <a:pt x="3297" y="752784"/>
                    <a:pt x="1649" y="739412"/>
                    <a:pt x="0" y="726041"/>
                  </a:cubicBezTo>
                  <a:cubicBezTo>
                    <a:pt x="0" y="719355"/>
                    <a:pt x="0" y="712670"/>
                    <a:pt x="0" y="705984"/>
                  </a:cubicBezTo>
                  <a:cubicBezTo>
                    <a:pt x="0" y="695955"/>
                    <a:pt x="0" y="695955"/>
                    <a:pt x="0" y="695955"/>
                  </a:cubicBezTo>
                  <a:cubicBezTo>
                    <a:pt x="0" y="685927"/>
                    <a:pt x="0" y="685927"/>
                    <a:pt x="0" y="685927"/>
                  </a:cubicBezTo>
                  <a:cubicBezTo>
                    <a:pt x="1649" y="672555"/>
                    <a:pt x="4946" y="659184"/>
                    <a:pt x="6594" y="647484"/>
                  </a:cubicBezTo>
                  <a:cubicBezTo>
                    <a:pt x="9892" y="634113"/>
                    <a:pt x="14837" y="622413"/>
                    <a:pt x="18134" y="610713"/>
                  </a:cubicBezTo>
                  <a:cubicBezTo>
                    <a:pt x="19783" y="604027"/>
                    <a:pt x="23080" y="599013"/>
                    <a:pt x="24729" y="592327"/>
                  </a:cubicBezTo>
                  <a:cubicBezTo>
                    <a:pt x="28026" y="587313"/>
                    <a:pt x="29674" y="582299"/>
                    <a:pt x="32971" y="577284"/>
                  </a:cubicBezTo>
                  <a:cubicBezTo>
                    <a:pt x="34620" y="572270"/>
                    <a:pt x="37917" y="567256"/>
                    <a:pt x="39566" y="562241"/>
                  </a:cubicBezTo>
                  <a:cubicBezTo>
                    <a:pt x="42863" y="557227"/>
                    <a:pt x="46160" y="552213"/>
                    <a:pt x="47808" y="548870"/>
                  </a:cubicBezTo>
                  <a:cubicBezTo>
                    <a:pt x="52754" y="540513"/>
                    <a:pt x="57700" y="532156"/>
                    <a:pt x="62645" y="525470"/>
                  </a:cubicBezTo>
                  <a:cubicBezTo>
                    <a:pt x="65943" y="518784"/>
                    <a:pt x="70888" y="513770"/>
                    <a:pt x="74185" y="508756"/>
                  </a:cubicBezTo>
                  <a:cubicBezTo>
                    <a:pt x="80780" y="498727"/>
                    <a:pt x="85725" y="493713"/>
                    <a:pt x="85725" y="493713"/>
                  </a:cubicBezTo>
                  <a:close/>
                  <a:moveTo>
                    <a:pt x="455659" y="491170"/>
                  </a:moveTo>
                  <a:lnTo>
                    <a:pt x="457017" y="491956"/>
                  </a:lnTo>
                  <a:cubicBezTo>
                    <a:pt x="458665" y="495300"/>
                    <a:pt x="460314" y="495300"/>
                    <a:pt x="460314" y="495300"/>
                  </a:cubicBezTo>
                  <a:close/>
                  <a:moveTo>
                    <a:pt x="114300" y="465138"/>
                  </a:moveTo>
                  <a:cubicBezTo>
                    <a:pt x="114300" y="465138"/>
                    <a:pt x="111003" y="470153"/>
                    <a:pt x="104409" y="480184"/>
                  </a:cubicBezTo>
                  <a:cubicBezTo>
                    <a:pt x="102760" y="485199"/>
                    <a:pt x="99463" y="491887"/>
                    <a:pt x="94518" y="498574"/>
                  </a:cubicBezTo>
                  <a:cubicBezTo>
                    <a:pt x="91220" y="505261"/>
                    <a:pt x="86275" y="513620"/>
                    <a:pt x="82978" y="521979"/>
                  </a:cubicBezTo>
                  <a:cubicBezTo>
                    <a:pt x="79681" y="526994"/>
                    <a:pt x="78032" y="532010"/>
                    <a:pt x="76383" y="537025"/>
                  </a:cubicBezTo>
                  <a:cubicBezTo>
                    <a:pt x="73086" y="540369"/>
                    <a:pt x="71438" y="545384"/>
                    <a:pt x="69789" y="550400"/>
                  </a:cubicBezTo>
                  <a:cubicBezTo>
                    <a:pt x="66492" y="557087"/>
                    <a:pt x="64844" y="562102"/>
                    <a:pt x="63195" y="567117"/>
                  </a:cubicBezTo>
                  <a:cubicBezTo>
                    <a:pt x="61546" y="572133"/>
                    <a:pt x="58249" y="578820"/>
                    <a:pt x="56601" y="583835"/>
                  </a:cubicBezTo>
                  <a:cubicBezTo>
                    <a:pt x="53304" y="595538"/>
                    <a:pt x="50006" y="607240"/>
                    <a:pt x="46709" y="620615"/>
                  </a:cubicBezTo>
                  <a:cubicBezTo>
                    <a:pt x="43412" y="632317"/>
                    <a:pt x="41764" y="645692"/>
                    <a:pt x="40115" y="657394"/>
                  </a:cubicBezTo>
                  <a:cubicBezTo>
                    <a:pt x="40115" y="667425"/>
                    <a:pt x="40115" y="667425"/>
                    <a:pt x="40115" y="667425"/>
                  </a:cubicBezTo>
                  <a:cubicBezTo>
                    <a:pt x="40115" y="677456"/>
                    <a:pt x="40115" y="677456"/>
                    <a:pt x="40115" y="677456"/>
                  </a:cubicBezTo>
                  <a:cubicBezTo>
                    <a:pt x="38467" y="684143"/>
                    <a:pt x="40115" y="690830"/>
                    <a:pt x="40115" y="695845"/>
                  </a:cubicBezTo>
                  <a:cubicBezTo>
                    <a:pt x="40115" y="709220"/>
                    <a:pt x="41764" y="720922"/>
                    <a:pt x="45061" y="732625"/>
                  </a:cubicBezTo>
                  <a:cubicBezTo>
                    <a:pt x="48358" y="744327"/>
                    <a:pt x="51655" y="756030"/>
                    <a:pt x="56601" y="766061"/>
                  </a:cubicBezTo>
                  <a:cubicBezTo>
                    <a:pt x="59898" y="776091"/>
                    <a:pt x="64844" y="786122"/>
                    <a:pt x="69789" y="794481"/>
                  </a:cubicBezTo>
                  <a:cubicBezTo>
                    <a:pt x="79681" y="811199"/>
                    <a:pt x="91220" y="822902"/>
                    <a:pt x="99463" y="831261"/>
                  </a:cubicBezTo>
                  <a:cubicBezTo>
                    <a:pt x="106057" y="839620"/>
                    <a:pt x="112652" y="842963"/>
                    <a:pt x="112652" y="842963"/>
                  </a:cubicBezTo>
                  <a:cubicBezTo>
                    <a:pt x="112652" y="842963"/>
                    <a:pt x="111003" y="842963"/>
                    <a:pt x="107706" y="841291"/>
                  </a:cubicBezTo>
                  <a:cubicBezTo>
                    <a:pt x="106057" y="839620"/>
                    <a:pt x="101112" y="836276"/>
                    <a:pt x="97815" y="832932"/>
                  </a:cubicBezTo>
                  <a:cubicBezTo>
                    <a:pt x="89572" y="826245"/>
                    <a:pt x="76383" y="814543"/>
                    <a:pt x="64844" y="797825"/>
                  </a:cubicBezTo>
                  <a:cubicBezTo>
                    <a:pt x="59898" y="789466"/>
                    <a:pt x="53304" y="779435"/>
                    <a:pt x="48358" y="769404"/>
                  </a:cubicBezTo>
                  <a:cubicBezTo>
                    <a:pt x="46709" y="764389"/>
                    <a:pt x="43412" y="759374"/>
                    <a:pt x="41764" y="752686"/>
                  </a:cubicBezTo>
                  <a:cubicBezTo>
                    <a:pt x="40115" y="747671"/>
                    <a:pt x="36818" y="740984"/>
                    <a:pt x="36818" y="735968"/>
                  </a:cubicBezTo>
                  <a:cubicBezTo>
                    <a:pt x="31872" y="724266"/>
                    <a:pt x="30224" y="710892"/>
                    <a:pt x="28575" y="697517"/>
                  </a:cubicBezTo>
                  <a:cubicBezTo>
                    <a:pt x="28575" y="690830"/>
                    <a:pt x="28575" y="684143"/>
                    <a:pt x="28575" y="677456"/>
                  </a:cubicBezTo>
                  <a:cubicBezTo>
                    <a:pt x="28575" y="667425"/>
                    <a:pt x="28575" y="667425"/>
                    <a:pt x="28575" y="667425"/>
                  </a:cubicBezTo>
                  <a:cubicBezTo>
                    <a:pt x="30224" y="657394"/>
                    <a:pt x="30224" y="657394"/>
                    <a:pt x="30224" y="657394"/>
                  </a:cubicBezTo>
                  <a:cubicBezTo>
                    <a:pt x="30224" y="644020"/>
                    <a:pt x="33521" y="630646"/>
                    <a:pt x="36818" y="617271"/>
                  </a:cubicBezTo>
                  <a:cubicBezTo>
                    <a:pt x="40115" y="605569"/>
                    <a:pt x="43412" y="592194"/>
                    <a:pt x="48358" y="580492"/>
                  </a:cubicBezTo>
                  <a:cubicBezTo>
                    <a:pt x="50006" y="575476"/>
                    <a:pt x="51655" y="568789"/>
                    <a:pt x="54952" y="563774"/>
                  </a:cubicBezTo>
                  <a:cubicBezTo>
                    <a:pt x="56601" y="558758"/>
                    <a:pt x="59898" y="552071"/>
                    <a:pt x="61546" y="547056"/>
                  </a:cubicBezTo>
                  <a:cubicBezTo>
                    <a:pt x="64844" y="542041"/>
                    <a:pt x="66492" y="537025"/>
                    <a:pt x="69789" y="533682"/>
                  </a:cubicBezTo>
                  <a:cubicBezTo>
                    <a:pt x="71438" y="528666"/>
                    <a:pt x="74735" y="523651"/>
                    <a:pt x="76383" y="520307"/>
                  </a:cubicBezTo>
                  <a:cubicBezTo>
                    <a:pt x="81329" y="510277"/>
                    <a:pt x="87923" y="503589"/>
                    <a:pt x="91220" y="496902"/>
                  </a:cubicBezTo>
                  <a:cubicBezTo>
                    <a:pt x="96166" y="490215"/>
                    <a:pt x="99463" y="483528"/>
                    <a:pt x="102760" y="480184"/>
                  </a:cubicBezTo>
                  <a:cubicBezTo>
                    <a:pt x="111003" y="470153"/>
                    <a:pt x="114300" y="465138"/>
                    <a:pt x="114300" y="465138"/>
                  </a:cubicBezTo>
                  <a:close/>
                  <a:moveTo>
                    <a:pt x="142875" y="436563"/>
                  </a:moveTo>
                  <a:cubicBezTo>
                    <a:pt x="142875" y="436563"/>
                    <a:pt x="139517" y="441578"/>
                    <a:pt x="134480" y="451609"/>
                  </a:cubicBezTo>
                  <a:cubicBezTo>
                    <a:pt x="131122" y="456624"/>
                    <a:pt x="127763" y="461640"/>
                    <a:pt x="124405" y="469999"/>
                  </a:cubicBezTo>
                  <a:cubicBezTo>
                    <a:pt x="119368" y="476686"/>
                    <a:pt x="116010" y="485045"/>
                    <a:pt x="110972" y="493404"/>
                  </a:cubicBezTo>
                  <a:cubicBezTo>
                    <a:pt x="109293" y="498419"/>
                    <a:pt x="105935" y="501763"/>
                    <a:pt x="104256" y="506778"/>
                  </a:cubicBezTo>
                  <a:cubicBezTo>
                    <a:pt x="102577" y="511794"/>
                    <a:pt x="99219" y="516809"/>
                    <a:pt x="97540" y="521825"/>
                  </a:cubicBezTo>
                  <a:cubicBezTo>
                    <a:pt x="95861" y="526840"/>
                    <a:pt x="92502" y="531855"/>
                    <a:pt x="90823" y="538542"/>
                  </a:cubicBezTo>
                  <a:cubicBezTo>
                    <a:pt x="89144" y="543558"/>
                    <a:pt x="85786" y="548573"/>
                    <a:pt x="84107" y="555260"/>
                  </a:cubicBezTo>
                  <a:cubicBezTo>
                    <a:pt x="80749" y="566963"/>
                    <a:pt x="77390" y="578665"/>
                    <a:pt x="74032" y="590368"/>
                  </a:cubicBezTo>
                  <a:cubicBezTo>
                    <a:pt x="72353" y="603742"/>
                    <a:pt x="68995" y="615445"/>
                    <a:pt x="68995" y="628819"/>
                  </a:cubicBezTo>
                  <a:cubicBezTo>
                    <a:pt x="67316" y="638850"/>
                    <a:pt x="67316" y="638850"/>
                    <a:pt x="67316" y="638850"/>
                  </a:cubicBezTo>
                  <a:cubicBezTo>
                    <a:pt x="67316" y="648881"/>
                    <a:pt x="67316" y="648881"/>
                    <a:pt x="67316" y="648881"/>
                  </a:cubicBezTo>
                  <a:cubicBezTo>
                    <a:pt x="67316" y="653896"/>
                    <a:pt x="67316" y="660583"/>
                    <a:pt x="67316" y="667270"/>
                  </a:cubicBezTo>
                  <a:cubicBezTo>
                    <a:pt x="68995" y="680645"/>
                    <a:pt x="70674" y="692347"/>
                    <a:pt x="74032" y="704050"/>
                  </a:cubicBezTo>
                  <a:cubicBezTo>
                    <a:pt x="75711" y="715752"/>
                    <a:pt x="79070" y="727455"/>
                    <a:pt x="84107" y="737486"/>
                  </a:cubicBezTo>
                  <a:cubicBezTo>
                    <a:pt x="89144" y="747516"/>
                    <a:pt x="94181" y="755875"/>
                    <a:pt x="99219" y="764234"/>
                  </a:cubicBezTo>
                  <a:cubicBezTo>
                    <a:pt x="109293" y="780952"/>
                    <a:pt x="119368" y="794327"/>
                    <a:pt x="127763" y="802686"/>
                  </a:cubicBezTo>
                  <a:lnTo>
                    <a:pt x="135446" y="809684"/>
                  </a:lnTo>
                  <a:lnTo>
                    <a:pt x="126084" y="804357"/>
                  </a:lnTo>
                  <a:cubicBezTo>
                    <a:pt x="117689" y="795998"/>
                    <a:pt x="105935" y="784296"/>
                    <a:pt x="94181" y="767578"/>
                  </a:cubicBezTo>
                  <a:cubicBezTo>
                    <a:pt x="87465" y="760891"/>
                    <a:pt x="82428" y="750860"/>
                    <a:pt x="77390" y="740829"/>
                  </a:cubicBezTo>
                  <a:cubicBezTo>
                    <a:pt x="74032" y="735814"/>
                    <a:pt x="72353" y="729127"/>
                    <a:pt x="68995" y="724111"/>
                  </a:cubicBezTo>
                  <a:cubicBezTo>
                    <a:pt x="67316" y="719096"/>
                    <a:pt x="65637" y="712409"/>
                    <a:pt x="63958" y="705722"/>
                  </a:cubicBezTo>
                  <a:cubicBezTo>
                    <a:pt x="60600" y="694019"/>
                    <a:pt x="58920" y="680645"/>
                    <a:pt x="57241" y="667270"/>
                  </a:cubicBezTo>
                  <a:cubicBezTo>
                    <a:pt x="57241" y="662255"/>
                    <a:pt x="55562" y="655568"/>
                    <a:pt x="55562" y="648881"/>
                  </a:cubicBezTo>
                  <a:cubicBezTo>
                    <a:pt x="57241" y="637178"/>
                    <a:pt x="57241" y="637178"/>
                    <a:pt x="57241" y="637178"/>
                  </a:cubicBezTo>
                  <a:cubicBezTo>
                    <a:pt x="57241" y="627147"/>
                    <a:pt x="57241" y="627147"/>
                    <a:pt x="57241" y="627147"/>
                  </a:cubicBezTo>
                  <a:cubicBezTo>
                    <a:pt x="58920" y="613773"/>
                    <a:pt x="60600" y="602071"/>
                    <a:pt x="63958" y="588696"/>
                  </a:cubicBezTo>
                  <a:cubicBezTo>
                    <a:pt x="67316" y="575322"/>
                    <a:pt x="70674" y="563619"/>
                    <a:pt x="75711" y="551917"/>
                  </a:cubicBezTo>
                  <a:cubicBezTo>
                    <a:pt x="77390" y="545230"/>
                    <a:pt x="80749" y="540214"/>
                    <a:pt x="82428" y="535199"/>
                  </a:cubicBezTo>
                  <a:cubicBezTo>
                    <a:pt x="85786" y="528512"/>
                    <a:pt x="87465" y="523496"/>
                    <a:pt x="90823" y="518481"/>
                  </a:cubicBezTo>
                  <a:cubicBezTo>
                    <a:pt x="92502" y="513466"/>
                    <a:pt x="95861" y="508450"/>
                    <a:pt x="97540" y="503435"/>
                  </a:cubicBezTo>
                  <a:cubicBezTo>
                    <a:pt x="100898" y="498419"/>
                    <a:pt x="102577" y="495076"/>
                    <a:pt x="105935" y="490060"/>
                  </a:cubicBezTo>
                  <a:cubicBezTo>
                    <a:pt x="110972" y="481701"/>
                    <a:pt x="116010" y="473342"/>
                    <a:pt x="121047" y="466655"/>
                  </a:cubicBezTo>
                  <a:cubicBezTo>
                    <a:pt x="124405" y="459968"/>
                    <a:pt x="129442" y="454953"/>
                    <a:pt x="132801" y="449937"/>
                  </a:cubicBezTo>
                  <a:cubicBezTo>
                    <a:pt x="139517" y="441578"/>
                    <a:pt x="142875" y="436563"/>
                    <a:pt x="142875" y="436563"/>
                  </a:cubicBezTo>
                  <a:close/>
                  <a:moveTo>
                    <a:pt x="173038" y="406400"/>
                  </a:moveTo>
                  <a:cubicBezTo>
                    <a:pt x="173038" y="406400"/>
                    <a:pt x="169680" y="413086"/>
                    <a:pt x="162964" y="423114"/>
                  </a:cubicBezTo>
                  <a:cubicBezTo>
                    <a:pt x="159605" y="428128"/>
                    <a:pt x="156247" y="433143"/>
                    <a:pt x="152889" y="439828"/>
                  </a:cubicBezTo>
                  <a:cubicBezTo>
                    <a:pt x="149531" y="448185"/>
                    <a:pt x="144494" y="454871"/>
                    <a:pt x="141135" y="464900"/>
                  </a:cubicBezTo>
                  <a:cubicBezTo>
                    <a:pt x="137777" y="468243"/>
                    <a:pt x="136098" y="473257"/>
                    <a:pt x="132740" y="478271"/>
                  </a:cubicBezTo>
                  <a:cubicBezTo>
                    <a:pt x="131061" y="483285"/>
                    <a:pt x="129382" y="488300"/>
                    <a:pt x="126024" y="493314"/>
                  </a:cubicBezTo>
                  <a:cubicBezTo>
                    <a:pt x="124344" y="498328"/>
                    <a:pt x="122665" y="503343"/>
                    <a:pt x="120986" y="508357"/>
                  </a:cubicBezTo>
                  <a:cubicBezTo>
                    <a:pt x="117628" y="515043"/>
                    <a:pt x="115949" y="520057"/>
                    <a:pt x="114270" y="525071"/>
                  </a:cubicBezTo>
                  <a:cubicBezTo>
                    <a:pt x="109233" y="536771"/>
                    <a:pt x="105874" y="550143"/>
                    <a:pt x="104195" y="561842"/>
                  </a:cubicBezTo>
                  <a:cubicBezTo>
                    <a:pt x="100837" y="573542"/>
                    <a:pt x="99158" y="586914"/>
                    <a:pt x="97479" y="600285"/>
                  </a:cubicBezTo>
                  <a:cubicBezTo>
                    <a:pt x="95800" y="608642"/>
                    <a:pt x="95800" y="608642"/>
                    <a:pt x="95800" y="608642"/>
                  </a:cubicBezTo>
                  <a:cubicBezTo>
                    <a:pt x="95800" y="618671"/>
                    <a:pt x="95800" y="618671"/>
                    <a:pt x="95800" y="618671"/>
                  </a:cubicBezTo>
                  <a:cubicBezTo>
                    <a:pt x="95800" y="625357"/>
                    <a:pt x="95800" y="632042"/>
                    <a:pt x="97479" y="638728"/>
                  </a:cubicBezTo>
                  <a:cubicBezTo>
                    <a:pt x="97479" y="650428"/>
                    <a:pt x="99158" y="663799"/>
                    <a:pt x="102516" y="675499"/>
                  </a:cubicBezTo>
                  <a:cubicBezTo>
                    <a:pt x="105874" y="687199"/>
                    <a:pt x="109233" y="697228"/>
                    <a:pt x="112591" y="707256"/>
                  </a:cubicBezTo>
                  <a:cubicBezTo>
                    <a:pt x="117628" y="718956"/>
                    <a:pt x="122665" y="727313"/>
                    <a:pt x="127703" y="735670"/>
                  </a:cubicBezTo>
                  <a:cubicBezTo>
                    <a:pt x="137777" y="752385"/>
                    <a:pt x="149531" y="764085"/>
                    <a:pt x="156247" y="772442"/>
                  </a:cubicBezTo>
                  <a:cubicBezTo>
                    <a:pt x="164643" y="780799"/>
                    <a:pt x="169680" y="785813"/>
                    <a:pt x="169680" y="785813"/>
                  </a:cubicBezTo>
                  <a:cubicBezTo>
                    <a:pt x="169680" y="785813"/>
                    <a:pt x="168001" y="784142"/>
                    <a:pt x="166322" y="782470"/>
                  </a:cubicBezTo>
                  <a:cubicBezTo>
                    <a:pt x="162964" y="780799"/>
                    <a:pt x="159605" y="779127"/>
                    <a:pt x="156247" y="774113"/>
                  </a:cubicBezTo>
                  <a:cubicBezTo>
                    <a:pt x="146173" y="767427"/>
                    <a:pt x="134419" y="755728"/>
                    <a:pt x="122665" y="739013"/>
                  </a:cubicBezTo>
                  <a:cubicBezTo>
                    <a:pt x="115949" y="730656"/>
                    <a:pt x="110912" y="722299"/>
                    <a:pt x="105874" y="710599"/>
                  </a:cubicBezTo>
                  <a:cubicBezTo>
                    <a:pt x="102516" y="705585"/>
                    <a:pt x="100837" y="700571"/>
                    <a:pt x="99158" y="695556"/>
                  </a:cubicBezTo>
                  <a:cubicBezTo>
                    <a:pt x="97479" y="688871"/>
                    <a:pt x="94121" y="683856"/>
                    <a:pt x="92442" y="677171"/>
                  </a:cubicBezTo>
                  <a:cubicBezTo>
                    <a:pt x="89083" y="665471"/>
                    <a:pt x="87404" y="652099"/>
                    <a:pt x="85725" y="638728"/>
                  </a:cubicBezTo>
                  <a:cubicBezTo>
                    <a:pt x="85725" y="632042"/>
                    <a:pt x="85725" y="625357"/>
                    <a:pt x="85725" y="618671"/>
                  </a:cubicBezTo>
                  <a:cubicBezTo>
                    <a:pt x="85725" y="608642"/>
                    <a:pt x="85725" y="608642"/>
                    <a:pt x="85725" y="608642"/>
                  </a:cubicBezTo>
                  <a:cubicBezTo>
                    <a:pt x="85725" y="598614"/>
                    <a:pt x="85725" y="598614"/>
                    <a:pt x="85725" y="598614"/>
                  </a:cubicBezTo>
                  <a:cubicBezTo>
                    <a:pt x="87404" y="585242"/>
                    <a:pt x="90763" y="571871"/>
                    <a:pt x="92442" y="558500"/>
                  </a:cubicBezTo>
                  <a:cubicBezTo>
                    <a:pt x="95800" y="546800"/>
                    <a:pt x="100837" y="533428"/>
                    <a:pt x="104195" y="521728"/>
                  </a:cubicBezTo>
                  <a:cubicBezTo>
                    <a:pt x="107553" y="516714"/>
                    <a:pt x="109233" y="511700"/>
                    <a:pt x="112591" y="505014"/>
                  </a:cubicBezTo>
                  <a:cubicBezTo>
                    <a:pt x="114270" y="500000"/>
                    <a:pt x="115949" y="494986"/>
                    <a:pt x="119307" y="489971"/>
                  </a:cubicBezTo>
                  <a:cubicBezTo>
                    <a:pt x="122665" y="484957"/>
                    <a:pt x="124344" y="479942"/>
                    <a:pt x="127703" y="474928"/>
                  </a:cubicBezTo>
                  <a:cubicBezTo>
                    <a:pt x="129382" y="469914"/>
                    <a:pt x="132740" y="464900"/>
                    <a:pt x="134419" y="461557"/>
                  </a:cubicBezTo>
                  <a:cubicBezTo>
                    <a:pt x="139456" y="453200"/>
                    <a:pt x="144494" y="444843"/>
                    <a:pt x="149531" y="438157"/>
                  </a:cubicBezTo>
                  <a:cubicBezTo>
                    <a:pt x="154568" y="431471"/>
                    <a:pt x="157926" y="426457"/>
                    <a:pt x="161285" y="421443"/>
                  </a:cubicBezTo>
                  <a:cubicBezTo>
                    <a:pt x="168001" y="411414"/>
                    <a:pt x="173038" y="406400"/>
                    <a:pt x="173038" y="406400"/>
                  </a:cubicBezTo>
                  <a:close/>
                  <a:moveTo>
                    <a:pt x="541846" y="403283"/>
                  </a:moveTo>
                  <a:lnTo>
                    <a:pt x="544238" y="404644"/>
                  </a:lnTo>
                  <a:cubicBezTo>
                    <a:pt x="545917" y="406316"/>
                    <a:pt x="547596" y="407988"/>
                    <a:pt x="547596" y="407988"/>
                  </a:cubicBezTo>
                  <a:cubicBezTo>
                    <a:pt x="547596" y="407988"/>
                    <a:pt x="546337" y="407152"/>
                    <a:pt x="544028" y="405271"/>
                  </a:cubicBezTo>
                  <a:close/>
                  <a:moveTo>
                    <a:pt x="201613" y="377825"/>
                  </a:moveTo>
                  <a:cubicBezTo>
                    <a:pt x="201613" y="377825"/>
                    <a:pt x="198255" y="382840"/>
                    <a:pt x="193218" y="392871"/>
                  </a:cubicBezTo>
                  <a:cubicBezTo>
                    <a:pt x="189860" y="397886"/>
                    <a:pt x="186501" y="404574"/>
                    <a:pt x="181464" y="411261"/>
                  </a:cubicBezTo>
                  <a:cubicBezTo>
                    <a:pt x="178106" y="417948"/>
                    <a:pt x="173069" y="426307"/>
                    <a:pt x="169710" y="434666"/>
                  </a:cubicBezTo>
                  <a:cubicBezTo>
                    <a:pt x="168031" y="439681"/>
                    <a:pt x="164673" y="444697"/>
                    <a:pt x="162994" y="448040"/>
                  </a:cubicBezTo>
                  <a:cubicBezTo>
                    <a:pt x="161315" y="453056"/>
                    <a:pt x="157957" y="458071"/>
                    <a:pt x="156278" y="463086"/>
                  </a:cubicBezTo>
                  <a:cubicBezTo>
                    <a:pt x="152919" y="468102"/>
                    <a:pt x="151240" y="474789"/>
                    <a:pt x="149561" y="479804"/>
                  </a:cubicBezTo>
                  <a:cubicBezTo>
                    <a:pt x="147882" y="484820"/>
                    <a:pt x="144524" y="491507"/>
                    <a:pt x="142845" y="496522"/>
                  </a:cubicBezTo>
                  <a:cubicBezTo>
                    <a:pt x="139487" y="508225"/>
                    <a:pt x="136128" y="519927"/>
                    <a:pt x="132770" y="533302"/>
                  </a:cubicBezTo>
                  <a:cubicBezTo>
                    <a:pt x="129412" y="545004"/>
                    <a:pt x="127733" y="558379"/>
                    <a:pt x="126054" y="570081"/>
                  </a:cubicBezTo>
                  <a:cubicBezTo>
                    <a:pt x="126054" y="580112"/>
                    <a:pt x="126054" y="580112"/>
                    <a:pt x="126054" y="580112"/>
                  </a:cubicBezTo>
                  <a:cubicBezTo>
                    <a:pt x="126054" y="590143"/>
                    <a:pt x="126054" y="590143"/>
                    <a:pt x="126054" y="590143"/>
                  </a:cubicBezTo>
                  <a:cubicBezTo>
                    <a:pt x="124375" y="596830"/>
                    <a:pt x="126054" y="603517"/>
                    <a:pt x="126054" y="608532"/>
                  </a:cubicBezTo>
                  <a:cubicBezTo>
                    <a:pt x="127733" y="621907"/>
                    <a:pt x="127733" y="633609"/>
                    <a:pt x="131091" y="645312"/>
                  </a:cubicBezTo>
                  <a:cubicBezTo>
                    <a:pt x="134449" y="657014"/>
                    <a:pt x="137808" y="668717"/>
                    <a:pt x="142845" y="678748"/>
                  </a:cubicBezTo>
                  <a:cubicBezTo>
                    <a:pt x="146203" y="688778"/>
                    <a:pt x="151240" y="698809"/>
                    <a:pt x="156278" y="707168"/>
                  </a:cubicBezTo>
                  <a:cubicBezTo>
                    <a:pt x="168031" y="723886"/>
                    <a:pt x="178106" y="735589"/>
                    <a:pt x="186501" y="743948"/>
                  </a:cubicBezTo>
                  <a:cubicBezTo>
                    <a:pt x="194897" y="752307"/>
                    <a:pt x="199934" y="755650"/>
                    <a:pt x="199934" y="755650"/>
                  </a:cubicBezTo>
                  <a:cubicBezTo>
                    <a:pt x="199934" y="755650"/>
                    <a:pt x="198255" y="755650"/>
                    <a:pt x="194897" y="753978"/>
                  </a:cubicBezTo>
                  <a:cubicBezTo>
                    <a:pt x="193218" y="752307"/>
                    <a:pt x="189860" y="748963"/>
                    <a:pt x="184822" y="745619"/>
                  </a:cubicBezTo>
                  <a:cubicBezTo>
                    <a:pt x="176427" y="737260"/>
                    <a:pt x="162994" y="727230"/>
                    <a:pt x="151240" y="710512"/>
                  </a:cubicBezTo>
                  <a:cubicBezTo>
                    <a:pt x="146203" y="702153"/>
                    <a:pt x="139487" y="692122"/>
                    <a:pt x="134449" y="682091"/>
                  </a:cubicBezTo>
                  <a:cubicBezTo>
                    <a:pt x="132770" y="677076"/>
                    <a:pt x="129412" y="672061"/>
                    <a:pt x="127733" y="665373"/>
                  </a:cubicBezTo>
                  <a:cubicBezTo>
                    <a:pt x="126054" y="660358"/>
                    <a:pt x="124375" y="653671"/>
                    <a:pt x="122696" y="648655"/>
                  </a:cubicBezTo>
                  <a:cubicBezTo>
                    <a:pt x="119338" y="635281"/>
                    <a:pt x="115979" y="623579"/>
                    <a:pt x="115979" y="610204"/>
                  </a:cubicBezTo>
                  <a:cubicBezTo>
                    <a:pt x="114300" y="603517"/>
                    <a:pt x="114300" y="596830"/>
                    <a:pt x="114300" y="590143"/>
                  </a:cubicBezTo>
                  <a:cubicBezTo>
                    <a:pt x="114300" y="580112"/>
                    <a:pt x="114300" y="580112"/>
                    <a:pt x="114300" y="580112"/>
                  </a:cubicBezTo>
                  <a:cubicBezTo>
                    <a:pt x="115979" y="570081"/>
                    <a:pt x="115979" y="570081"/>
                    <a:pt x="115979" y="570081"/>
                  </a:cubicBezTo>
                  <a:cubicBezTo>
                    <a:pt x="115979" y="556707"/>
                    <a:pt x="119338" y="543333"/>
                    <a:pt x="122696" y="529958"/>
                  </a:cubicBezTo>
                  <a:cubicBezTo>
                    <a:pt x="126054" y="516584"/>
                    <a:pt x="129412" y="504881"/>
                    <a:pt x="134449" y="493179"/>
                  </a:cubicBezTo>
                  <a:cubicBezTo>
                    <a:pt x="136128" y="488163"/>
                    <a:pt x="137808" y="481476"/>
                    <a:pt x="141166" y="476461"/>
                  </a:cubicBezTo>
                  <a:cubicBezTo>
                    <a:pt x="142845" y="471445"/>
                    <a:pt x="146203" y="464758"/>
                    <a:pt x="147882" y="459743"/>
                  </a:cubicBezTo>
                  <a:cubicBezTo>
                    <a:pt x="151240" y="454727"/>
                    <a:pt x="152919" y="449712"/>
                    <a:pt x="156278" y="444697"/>
                  </a:cubicBezTo>
                  <a:cubicBezTo>
                    <a:pt x="159636" y="441353"/>
                    <a:pt x="161315" y="436338"/>
                    <a:pt x="164673" y="431322"/>
                  </a:cubicBezTo>
                  <a:cubicBezTo>
                    <a:pt x="168031" y="422963"/>
                    <a:pt x="174748" y="416276"/>
                    <a:pt x="178106" y="409589"/>
                  </a:cubicBezTo>
                  <a:cubicBezTo>
                    <a:pt x="183143" y="402902"/>
                    <a:pt x="186501" y="396215"/>
                    <a:pt x="191539" y="392871"/>
                  </a:cubicBezTo>
                  <a:cubicBezTo>
                    <a:pt x="198255" y="382840"/>
                    <a:pt x="201613" y="377825"/>
                    <a:pt x="201613" y="377825"/>
                  </a:cubicBezTo>
                  <a:close/>
                  <a:moveTo>
                    <a:pt x="230188" y="349250"/>
                  </a:moveTo>
                  <a:cubicBezTo>
                    <a:pt x="230188" y="349250"/>
                    <a:pt x="226830" y="354265"/>
                    <a:pt x="221793" y="364296"/>
                  </a:cubicBezTo>
                  <a:cubicBezTo>
                    <a:pt x="218435" y="369311"/>
                    <a:pt x="215076" y="374327"/>
                    <a:pt x="211718" y="382686"/>
                  </a:cubicBezTo>
                  <a:cubicBezTo>
                    <a:pt x="206681" y="389373"/>
                    <a:pt x="203323" y="397732"/>
                    <a:pt x="198285" y="406091"/>
                  </a:cubicBezTo>
                  <a:cubicBezTo>
                    <a:pt x="196606" y="411106"/>
                    <a:pt x="194927" y="414450"/>
                    <a:pt x="191569" y="419465"/>
                  </a:cubicBezTo>
                  <a:cubicBezTo>
                    <a:pt x="189890" y="424481"/>
                    <a:pt x="188211" y="429496"/>
                    <a:pt x="184853" y="434511"/>
                  </a:cubicBezTo>
                  <a:cubicBezTo>
                    <a:pt x="183174" y="439527"/>
                    <a:pt x="179815" y="444542"/>
                    <a:pt x="178136" y="451229"/>
                  </a:cubicBezTo>
                  <a:cubicBezTo>
                    <a:pt x="176457" y="456245"/>
                    <a:pt x="174778" y="461260"/>
                    <a:pt x="173099" y="467947"/>
                  </a:cubicBezTo>
                  <a:cubicBezTo>
                    <a:pt x="168062" y="479650"/>
                    <a:pt x="164703" y="491352"/>
                    <a:pt x="161345" y="503055"/>
                  </a:cubicBezTo>
                  <a:cubicBezTo>
                    <a:pt x="159666" y="516429"/>
                    <a:pt x="156308" y="528132"/>
                    <a:pt x="156308" y="541506"/>
                  </a:cubicBezTo>
                  <a:cubicBezTo>
                    <a:pt x="154629" y="551537"/>
                    <a:pt x="154629" y="551537"/>
                    <a:pt x="154629" y="551537"/>
                  </a:cubicBezTo>
                  <a:cubicBezTo>
                    <a:pt x="154629" y="559896"/>
                    <a:pt x="154629" y="559896"/>
                    <a:pt x="154629" y="559896"/>
                  </a:cubicBezTo>
                  <a:cubicBezTo>
                    <a:pt x="154629" y="566583"/>
                    <a:pt x="154629" y="573270"/>
                    <a:pt x="154629" y="579957"/>
                  </a:cubicBezTo>
                  <a:cubicBezTo>
                    <a:pt x="156308" y="591660"/>
                    <a:pt x="157987" y="605034"/>
                    <a:pt x="161345" y="616737"/>
                  </a:cubicBezTo>
                  <a:cubicBezTo>
                    <a:pt x="163024" y="628439"/>
                    <a:pt x="166383" y="640142"/>
                    <a:pt x="171420" y="650173"/>
                  </a:cubicBezTo>
                  <a:cubicBezTo>
                    <a:pt x="176457" y="660203"/>
                    <a:pt x="181494" y="668562"/>
                    <a:pt x="186532" y="676921"/>
                  </a:cubicBezTo>
                  <a:cubicBezTo>
                    <a:pt x="196606" y="693639"/>
                    <a:pt x="206681" y="707014"/>
                    <a:pt x="215076" y="715373"/>
                  </a:cubicBezTo>
                  <a:lnTo>
                    <a:pt x="222759" y="722371"/>
                  </a:lnTo>
                  <a:lnTo>
                    <a:pt x="213397" y="717044"/>
                  </a:lnTo>
                  <a:cubicBezTo>
                    <a:pt x="205002" y="708685"/>
                    <a:pt x="193248" y="696983"/>
                    <a:pt x="181494" y="680265"/>
                  </a:cubicBezTo>
                  <a:cubicBezTo>
                    <a:pt x="174778" y="673578"/>
                    <a:pt x="169741" y="663547"/>
                    <a:pt x="164703" y="653516"/>
                  </a:cubicBezTo>
                  <a:cubicBezTo>
                    <a:pt x="161345" y="648501"/>
                    <a:pt x="159666" y="641814"/>
                    <a:pt x="156308" y="636798"/>
                  </a:cubicBezTo>
                  <a:cubicBezTo>
                    <a:pt x="154629" y="631783"/>
                    <a:pt x="152950" y="625096"/>
                    <a:pt x="151271" y="618409"/>
                  </a:cubicBezTo>
                  <a:cubicBezTo>
                    <a:pt x="147913" y="606706"/>
                    <a:pt x="146233" y="593332"/>
                    <a:pt x="144554" y="579957"/>
                  </a:cubicBezTo>
                  <a:cubicBezTo>
                    <a:pt x="144554" y="573270"/>
                    <a:pt x="142875" y="566583"/>
                    <a:pt x="144554" y="559896"/>
                  </a:cubicBezTo>
                  <a:cubicBezTo>
                    <a:pt x="144554" y="549865"/>
                    <a:pt x="144554" y="549865"/>
                    <a:pt x="144554" y="549865"/>
                  </a:cubicBezTo>
                  <a:cubicBezTo>
                    <a:pt x="144554" y="539834"/>
                    <a:pt x="144554" y="539834"/>
                    <a:pt x="144554" y="539834"/>
                  </a:cubicBezTo>
                  <a:cubicBezTo>
                    <a:pt x="146233" y="526460"/>
                    <a:pt x="147913" y="513086"/>
                    <a:pt x="151271" y="501383"/>
                  </a:cubicBezTo>
                  <a:cubicBezTo>
                    <a:pt x="154629" y="488009"/>
                    <a:pt x="157987" y="476306"/>
                    <a:pt x="163024" y="464604"/>
                  </a:cubicBezTo>
                  <a:cubicBezTo>
                    <a:pt x="164703" y="457916"/>
                    <a:pt x="168062" y="452901"/>
                    <a:pt x="169741" y="446214"/>
                  </a:cubicBezTo>
                  <a:cubicBezTo>
                    <a:pt x="173099" y="441198"/>
                    <a:pt x="174778" y="436183"/>
                    <a:pt x="178136" y="431168"/>
                  </a:cubicBezTo>
                  <a:cubicBezTo>
                    <a:pt x="179815" y="426152"/>
                    <a:pt x="183174" y="421137"/>
                    <a:pt x="184853" y="416122"/>
                  </a:cubicBezTo>
                  <a:cubicBezTo>
                    <a:pt x="188211" y="411106"/>
                    <a:pt x="189890" y="407763"/>
                    <a:pt x="193248" y="402747"/>
                  </a:cubicBezTo>
                  <a:cubicBezTo>
                    <a:pt x="198285" y="394388"/>
                    <a:pt x="203323" y="386029"/>
                    <a:pt x="208360" y="379342"/>
                  </a:cubicBezTo>
                  <a:cubicBezTo>
                    <a:pt x="211718" y="372655"/>
                    <a:pt x="216755" y="367640"/>
                    <a:pt x="220114" y="362624"/>
                  </a:cubicBezTo>
                  <a:cubicBezTo>
                    <a:pt x="226830" y="354265"/>
                    <a:pt x="230188" y="349250"/>
                    <a:pt x="230188" y="349250"/>
                  </a:cubicBezTo>
                  <a:close/>
                  <a:moveTo>
                    <a:pt x="260350" y="319088"/>
                  </a:moveTo>
                  <a:cubicBezTo>
                    <a:pt x="260350" y="319088"/>
                    <a:pt x="256992" y="325774"/>
                    <a:pt x="250276" y="335802"/>
                  </a:cubicBezTo>
                  <a:cubicBezTo>
                    <a:pt x="246917" y="339145"/>
                    <a:pt x="243559" y="345831"/>
                    <a:pt x="240201" y="352516"/>
                  </a:cubicBezTo>
                  <a:cubicBezTo>
                    <a:pt x="236843" y="360874"/>
                    <a:pt x="231806" y="367559"/>
                    <a:pt x="228447" y="377588"/>
                  </a:cubicBezTo>
                  <a:cubicBezTo>
                    <a:pt x="225089" y="380931"/>
                    <a:pt x="223410" y="385945"/>
                    <a:pt x="221731" y="390959"/>
                  </a:cubicBezTo>
                  <a:cubicBezTo>
                    <a:pt x="218373" y="395973"/>
                    <a:pt x="216694" y="400988"/>
                    <a:pt x="215015" y="406002"/>
                  </a:cubicBezTo>
                  <a:cubicBezTo>
                    <a:pt x="211656" y="411016"/>
                    <a:pt x="209977" y="416030"/>
                    <a:pt x="208298" y="421045"/>
                  </a:cubicBezTo>
                  <a:cubicBezTo>
                    <a:pt x="204940" y="426059"/>
                    <a:pt x="203261" y="432745"/>
                    <a:pt x="201582" y="437759"/>
                  </a:cubicBezTo>
                  <a:cubicBezTo>
                    <a:pt x="196545" y="449459"/>
                    <a:pt x="193186" y="461159"/>
                    <a:pt x="191507" y="474530"/>
                  </a:cubicBezTo>
                  <a:cubicBezTo>
                    <a:pt x="188149" y="486230"/>
                    <a:pt x="186470" y="499602"/>
                    <a:pt x="184791" y="512973"/>
                  </a:cubicBezTo>
                  <a:cubicBezTo>
                    <a:pt x="184791" y="521330"/>
                    <a:pt x="184791" y="521330"/>
                    <a:pt x="184791" y="521330"/>
                  </a:cubicBezTo>
                  <a:cubicBezTo>
                    <a:pt x="183112" y="531359"/>
                    <a:pt x="183112" y="531359"/>
                    <a:pt x="183112" y="531359"/>
                  </a:cubicBezTo>
                  <a:cubicBezTo>
                    <a:pt x="183112" y="538045"/>
                    <a:pt x="183112" y="544730"/>
                    <a:pt x="184791" y="551416"/>
                  </a:cubicBezTo>
                  <a:cubicBezTo>
                    <a:pt x="184791" y="563116"/>
                    <a:pt x="186470" y="576487"/>
                    <a:pt x="189828" y="588187"/>
                  </a:cubicBezTo>
                  <a:cubicBezTo>
                    <a:pt x="193186" y="599887"/>
                    <a:pt x="196545" y="609916"/>
                    <a:pt x="201582" y="619944"/>
                  </a:cubicBezTo>
                  <a:cubicBezTo>
                    <a:pt x="204940" y="629973"/>
                    <a:pt x="209977" y="640001"/>
                    <a:pt x="215015" y="648358"/>
                  </a:cubicBezTo>
                  <a:cubicBezTo>
                    <a:pt x="225089" y="665073"/>
                    <a:pt x="236843" y="676773"/>
                    <a:pt x="243559" y="685130"/>
                  </a:cubicBezTo>
                  <a:cubicBezTo>
                    <a:pt x="251955" y="693487"/>
                    <a:pt x="256992" y="698501"/>
                    <a:pt x="256992" y="698501"/>
                  </a:cubicBezTo>
                  <a:cubicBezTo>
                    <a:pt x="256992" y="698501"/>
                    <a:pt x="256992" y="696830"/>
                    <a:pt x="253634" y="695158"/>
                  </a:cubicBezTo>
                  <a:cubicBezTo>
                    <a:pt x="251955" y="693487"/>
                    <a:pt x="246917" y="690144"/>
                    <a:pt x="243559" y="686801"/>
                  </a:cubicBezTo>
                  <a:cubicBezTo>
                    <a:pt x="233485" y="680115"/>
                    <a:pt x="221731" y="668416"/>
                    <a:pt x="209977" y="651701"/>
                  </a:cubicBezTo>
                  <a:cubicBezTo>
                    <a:pt x="204940" y="643344"/>
                    <a:pt x="198224" y="634987"/>
                    <a:pt x="193186" y="623287"/>
                  </a:cubicBezTo>
                  <a:cubicBezTo>
                    <a:pt x="189828" y="618273"/>
                    <a:pt x="188149" y="613259"/>
                    <a:pt x="186470" y="608244"/>
                  </a:cubicBezTo>
                  <a:cubicBezTo>
                    <a:pt x="184791" y="601559"/>
                    <a:pt x="181433" y="596544"/>
                    <a:pt x="179754" y="589859"/>
                  </a:cubicBezTo>
                  <a:cubicBezTo>
                    <a:pt x="176395" y="578159"/>
                    <a:pt x="174716" y="564787"/>
                    <a:pt x="173037" y="551416"/>
                  </a:cubicBezTo>
                  <a:cubicBezTo>
                    <a:pt x="173037" y="544730"/>
                    <a:pt x="173037" y="538045"/>
                    <a:pt x="173037" y="531359"/>
                  </a:cubicBezTo>
                  <a:cubicBezTo>
                    <a:pt x="173037" y="521330"/>
                    <a:pt x="173037" y="521330"/>
                    <a:pt x="173037" y="521330"/>
                  </a:cubicBezTo>
                  <a:cubicBezTo>
                    <a:pt x="173037" y="511302"/>
                    <a:pt x="173037" y="511302"/>
                    <a:pt x="173037" y="511302"/>
                  </a:cubicBezTo>
                  <a:cubicBezTo>
                    <a:pt x="174716" y="497930"/>
                    <a:pt x="178075" y="484559"/>
                    <a:pt x="181433" y="471187"/>
                  </a:cubicBezTo>
                  <a:cubicBezTo>
                    <a:pt x="183112" y="459487"/>
                    <a:pt x="188149" y="446116"/>
                    <a:pt x="191507" y="434416"/>
                  </a:cubicBezTo>
                  <a:cubicBezTo>
                    <a:pt x="194865" y="429402"/>
                    <a:pt x="196545" y="422716"/>
                    <a:pt x="199903" y="417702"/>
                  </a:cubicBezTo>
                  <a:cubicBezTo>
                    <a:pt x="201582" y="412688"/>
                    <a:pt x="203261" y="407673"/>
                    <a:pt x="206619" y="402659"/>
                  </a:cubicBezTo>
                  <a:cubicBezTo>
                    <a:pt x="209977" y="397645"/>
                    <a:pt x="211656" y="392631"/>
                    <a:pt x="215015" y="387616"/>
                  </a:cubicBezTo>
                  <a:cubicBezTo>
                    <a:pt x="216694" y="382602"/>
                    <a:pt x="220052" y="377588"/>
                    <a:pt x="221731" y="374245"/>
                  </a:cubicBezTo>
                  <a:cubicBezTo>
                    <a:pt x="226768" y="364216"/>
                    <a:pt x="231806" y="357531"/>
                    <a:pt x="236843" y="350845"/>
                  </a:cubicBezTo>
                  <a:cubicBezTo>
                    <a:pt x="241880" y="344159"/>
                    <a:pt x="245238" y="339145"/>
                    <a:pt x="248597" y="334131"/>
                  </a:cubicBezTo>
                  <a:cubicBezTo>
                    <a:pt x="255313" y="324102"/>
                    <a:pt x="260350" y="319088"/>
                    <a:pt x="260350" y="319088"/>
                  </a:cubicBezTo>
                  <a:close/>
                  <a:moveTo>
                    <a:pt x="288925" y="290513"/>
                  </a:moveTo>
                  <a:cubicBezTo>
                    <a:pt x="288925" y="290513"/>
                    <a:pt x="285567" y="295528"/>
                    <a:pt x="280530" y="305559"/>
                  </a:cubicBezTo>
                  <a:cubicBezTo>
                    <a:pt x="277172" y="310574"/>
                    <a:pt x="273813" y="317262"/>
                    <a:pt x="268776" y="323949"/>
                  </a:cubicBezTo>
                  <a:cubicBezTo>
                    <a:pt x="265418" y="330636"/>
                    <a:pt x="262060" y="338995"/>
                    <a:pt x="257022" y="347354"/>
                  </a:cubicBezTo>
                  <a:cubicBezTo>
                    <a:pt x="255343" y="352369"/>
                    <a:pt x="251985" y="357385"/>
                    <a:pt x="250306" y="360728"/>
                  </a:cubicBezTo>
                  <a:cubicBezTo>
                    <a:pt x="248627" y="365744"/>
                    <a:pt x="245269" y="370759"/>
                    <a:pt x="243590" y="375774"/>
                  </a:cubicBezTo>
                  <a:cubicBezTo>
                    <a:pt x="240231" y="380790"/>
                    <a:pt x="238552" y="387477"/>
                    <a:pt x="236873" y="392492"/>
                  </a:cubicBezTo>
                  <a:cubicBezTo>
                    <a:pt x="235194" y="397508"/>
                    <a:pt x="231836" y="402523"/>
                    <a:pt x="230157" y="409210"/>
                  </a:cubicBezTo>
                  <a:cubicBezTo>
                    <a:pt x="226799" y="420913"/>
                    <a:pt x="223440" y="432615"/>
                    <a:pt x="220082" y="444318"/>
                  </a:cubicBezTo>
                  <a:cubicBezTo>
                    <a:pt x="216724" y="457692"/>
                    <a:pt x="215045" y="471066"/>
                    <a:pt x="213366" y="482769"/>
                  </a:cubicBezTo>
                  <a:cubicBezTo>
                    <a:pt x="213366" y="492800"/>
                    <a:pt x="213366" y="492800"/>
                    <a:pt x="213366" y="492800"/>
                  </a:cubicBezTo>
                  <a:cubicBezTo>
                    <a:pt x="213366" y="502831"/>
                    <a:pt x="213366" y="502831"/>
                    <a:pt x="213366" y="502831"/>
                  </a:cubicBezTo>
                  <a:cubicBezTo>
                    <a:pt x="213366" y="509518"/>
                    <a:pt x="213366" y="514533"/>
                    <a:pt x="213366" y="521220"/>
                  </a:cubicBezTo>
                  <a:cubicBezTo>
                    <a:pt x="215045" y="534595"/>
                    <a:pt x="215045" y="546297"/>
                    <a:pt x="218403" y="558000"/>
                  </a:cubicBezTo>
                  <a:cubicBezTo>
                    <a:pt x="221761" y="569702"/>
                    <a:pt x="225120" y="581405"/>
                    <a:pt x="230157" y="591436"/>
                  </a:cubicBezTo>
                  <a:cubicBezTo>
                    <a:pt x="233515" y="601466"/>
                    <a:pt x="238552" y="611497"/>
                    <a:pt x="243590" y="619856"/>
                  </a:cubicBezTo>
                  <a:cubicBezTo>
                    <a:pt x="255343" y="636574"/>
                    <a:pt x="265418" y="648277"/>
                    <a:pt x="273813" y="656636"/>
                  </a:cubicBezTo>
                  <a:cubicBezTo>
                    <a:pt x="282209" y="664995"/>
                    <a:pt x="287246" y="668338"/>
                    <a:pt x="287246" y="668338"/>
                  </a:cubicBezTo>
                  <a:cubicBezTo>
                    <a:pt x="287246" y="668338"/>
                    <a:pt x="285567" y="668338"/>
                    <a:pt x="282209" y="666666"/>
                  </a:cubicBezTo>
                  <a:cubicBezTo>
                    <a:pt x="280530" y="664995"/>
                    <a:pt x="277172" y="661651"/>
                    <a:pt x="272134" y="658307"/>
                  </a:cubicBezTo>
                  <a:cubicBezTo>
                    <a:pt x="263739" y="649948"/>
                    <a:pt x="250306" y="638246"/>
                    <a:pt x="238552" y="623200"/>
                  </a:cubicBezTo>
                  <a:cubicBezTo>
                    <a:pt x="233515" y="614841"/>
                    <a:pt x="226799" y="604810"/>
                    <a:pt x="221761" y="594779"/>
                  </a:cubicBezTo>
                  <a:cubicBezTo>
                    <a:pt x="220082" y="589764"/>
                    <a:pt x="218403" y="584749"/>
                    <a:pt x="215045" y="578061"/>
                  </a:cubicBezTo>
                  <a:cubicBezTo>
                    <a:pt x="213366" y="573046"/>
                    <a:pt x="211687" y="566359"/>
                    <a:pt x="210008" y="561343"/>
                  </a:cubicBezTo>
                  <a:cubicBezTo>
                    <a:pt x="206650" y="547969"/>
                    <a:pt x="203291" y="536267"/>
                    <a:pt x="203291" y="522892"/>
                  </a:cubicBezTo>
                  <a:cubicBezTo>
                    <a:pt x="201612" y="516205"/>
                    <a:pt x="201612" y="509518"/>
                    <a:pt x="201612" y="502831"/>
                  </a:cubicBezTo>
                  <a:cubicBezTo>
                    <a:pt x="201612" y="492800"/>
                    <a:pt x="201612" y="492800"/>
                    <a:pt x="201612" y="492800"/>
                  </a:cubicBezTo>
                  <a:cubicBezTo>
                    <a:pt x="203291" y="482769"/>
                    <a:pt x="203291" y="482769"/>
                    <a:pt x="203291" y="482769"/>
                  </a:cubicBezTo>
                  <a:cubicBezTo>
                    <a:pt x="204970" y="469395"/>
                    <a:pt x="206650" y="456020"/>
                    <a:pt x="210008" y="442646"/>
                  </a:cubicBezTo>
                  <a:cubicBezTo>
                    <a:pt x="213366" y="429272"/>
                    <a:pt x="216724" y="417569"/>
                    <a:pt x="221761" y="405867"/>
                  </a:cubicBezTo>
                  <a:cubicBezTo>
                    <a:pt x="223440" y="399179"/>
                    <a:pt x="226799" y="394164"/>
                    <a:pt x="228478" y="389149"/>
                  </a:cubicBezTo>
                  <a:cubicBezTo>
                    <a:pt x="230157" y="382461"/>
                    <a:pt x="233515" y="377446"/>
                    <a:pt x="235194" y="372431"/>
                  </a:cubicBezTo>
                  <a:cubicBezTo>
                    <a:pt x="238552" y="367415"/>
                    <a:pt x="241911" y="362400"/>
                    <a:pt x="243590" y="357385"/>
                  </a:cubicBezTo>
                  <a:cubicBezTo>
                    <a:pt x="246948" y="354041"/>
                    <a:pt x="248627" y="349026"/>
                    <a:pt x="251985" y="344010"/>
                  </a:cubicBezTo>
                  <a:cubicBezTo>
                    <a:pt x="257022" y="335651"/>
                    <a:pt x="262060" y="328964"/>
                    <a:pt x="265418" y="322277"/>
                  </a:cubicBezTo>
                  <a:cubicBezTo>
                    <a:pt x="270455" y="315590"/>
                    <a:pt x="275492" y="308903"/>
                    <a:pt x="278851" y="303887"/>
                  </a:cubicBezTo>
                  <a:cubicBezTo>
                    <a:pt x="285567" y="295528"/>
                    <a:pt x="288925" y="290513"/>
                    <a:pt x="288925" y="290513"/>
                  </a:cubicBezTo>
                  <a:close/>
                  <a:moveTo>
                    <a:pt x="319087" y="260350"/>
                  </a:moveTo>
                  <a:cubicBezTo>
                    <a:pt x="319087" y="260350"/>
                    <a:pt x="315733" y="267036"/>
                    <a:pt x="309023" y="277064"/>
                  </a:cubicBezTo>
                  <a:cubicBezTo>
                    <a:pt x="305668" y="282078"/>
                    <a:pt x="302314" y="287093"/>
                    <a:pt x="298959" y="295450"/>
                  </a:cubicBezTo>
                  <a:cubicBezTo>
                    <a:pt x="295604" y="302136"/>
                    <a:pt x="290572" y="308821"/>
                    <a:pt x="285540" y="318850"/>
                  </a:cubicBezTo>
                  <a:cubicBezTo>
                    <a:pt x="283863" y="322193"/>
                    <a:pt x="282185" y="327207"/>
                    <a:pt x="278831" y="332221"/>
                  </a:cubicBezTo>
                  <a:cubicBezTo>
                    <a:pt x="277153" y="337235"/>
                    <a:pt x="275476" y="342250"/>
                    <a:pt x="272121" y="347264"/>
                  </a:cubicBezTo>
                  <a:cubicBezTo>
                    <a:pt x="270444" y="352278"/>
                    <a:pt x="268766" y="357292"/>
                    <a:pt x="265412" y="362307"/>
                  </a:cubicBezTo>
                  <a:cubicBezTo>
                    <a:pt x="263734" y="368992"/>
                    <a:pt x="262057" y="374007"/>
                    <a:pt x="260380" y="380692"/>
                  </a:cubicBezTo>
                  <a:cubicBezTo>
                    <a:pt x="255348" y="390721"/>
                    <a:pt x="251993" y="404092"/>
                    <a:pt x="248638" y="415792"/>
                  </a:cubicBezTo>
                  <a:cubicBezTo>
                    <a:pt x="246961" y="429164"/>
                    <a:pt x="243606" y="440864"/>
                    <a:pt x="243606" y="454235"/>
                  </a:cubicBezTo>
                  <a:cubicBezTo>
                    <a:pt x="241929" y="464263"/>
                    <a:pt x="241929" y="464263"/>
                    <a:pt x="241929" y="464263"/>
                  </a:cubicBezTo>
                  <a:cubicBezTo>
                    <a:pt x="241929" y="472621"/>
                    <a:pt x="241929" y="472621"/>
                    <a:pt x="241929" y="472621"/>
                  </a:cubicBezTo>
                  <a:cubicBezTo>
                    <a:pt x="241929" y="479306"/>
                    <a:pt x="241929" y="485992"/>
                    <a:pt x="241929" y="492678"/>
                  </a:cubicBezTo>
                  <a:cubicBezTo>
                    <a:pt x="243606" y="504378"/>
                    <a:pt x="245283" y="517749"/>
                    <a:pt x="248638" y="529449"/>
                  </a:cubicBezTo>
                  <a:cubicBezTo>
                    <a:pt x="250316" y="541149"/>
                    <a:pt x="255348" y="551178"/>
                    <a:pt x="258702" y="562878"/>
                  </a:cubicBezTo>
                  <a:cubicBezTo>
                    <a:pt x="263734" y="572906"/>
                    <a:pt x="268766" y="581263"/>
                    <a:pt x="273799" y="589620"/>
                  </a:cubicBezTo>
                  <a:cubicBezTo>
                    <a:pt x="283863" y="606335"/>
                    <a:pt x="293927" y="619706"/>
                    <a:pt x="302314" y="628063"/>
                  </a:cubicBezTo>
                  <a:lnTo>
                    <a:pt x="311075" y="635493"/>
                  </a:lnTo>
                  <a:lnTo>
                    <a:pt x="300636" y="628063"/>
                  </a:lnTo>
                  <a:cubicBezTo>
                    <a:pt x="292250" y="621377"/>
                    <a:pt x="280508" y="609678"/>
                    <a:pt x="268766" y="592963"/>
                  </a:cubicBezTo>
                  <a:cubicBezTo>
                    <a:pt x="262057" y="584606"/>
                    <a:pt x="257025" y="576249"/>
                    <a:pt x="251993" y="566221"/>
                  </a:cubicBezTo>
                  <a:cubicBezTo>
                    <a:pt x="248638" y="561206"/>
                    <a:pt x="246961" y="554521"/>
                    <a:pt x="245283" y="549506"/>
                  </a:cubicBezTo>
                  <a:cubicBezTo>
                    <a:pt x="241929" y="542821"/>
                    <a:pt x="240251" y="537806"/>
                    <a:pt x="238574" y="531121"/>
                  </a:cubicBezTo>
                  <a:cubicBezTo>
                    <a:pt x="235219" y="519421"/>
                    <a:pt x="233542" y="506049"/>
                    <a:pt x="231865" y="492678"/>
                  </a:cubicBezTo>
                  <a:cubicBezTo>
                    <a:pt x="231865" y="485992"/>
                    <a:pt x="230187" y="479306"/>
                    <a:pt x="231865" y="472621"/>
                  </a:cubicBezTo>
                  <a:cubicBezTo>
                    <a:pt x="231865" y="462592"/>
                    <a:pt x="231865" y="462592"/>
                    <a:pt x="231865" y="462592"/>
                  </a:cubicBezTo>
                  <a:cubicBezTo>
                    <a:pt x="231865" y="452564"/>
                    <a:pt x="231865" y="452564"/>
                    <a:pt x="231865" y="452564"/>
                  </a:cubicBezTo>
                  <a:cubicBezTo>
                    <a:pt x="233542" y="439192"/>
                    <a:pt x="235219" y="425821"/>
                    <a:pt x="238574" y="414121"/>
                  </a:cubicBezTo>
                  <a:cubicBezTo>
                    <a:pt x="241929" y="400749"/>
                    <a:pt x="246961" y="389049"/>
                    <a:pt x="250316" y="377350"/>
                  </a:cubicBezTo>
                  <a:cubicBezTo>
                    <a:pt x="251993" y="370664"/>
                    <a:pt x="255348" y="365650"/>
                    <a:pt x="257025" y="358964"/>
                  </a:cubicBezTo>
                  <a:cubicBezTo>
                    <a:pt x="260380" y="353950"/>
                    <a:pt x="262057" y="348935"/>
                    <a:pt x="265412" y="343921"/>
                  </a:cubicBezTo>
                  <a:cubicBezTo>
                    <a:pt x="267089" y="338907"/>
                    <a:pt x="270444" y="333893"/>
                    <a:pt x="272121" y="328878"/>
                  </a:cubicBezTo>
                  <a:cubicBezTo>
                    <a:pt x="275476" y="323864"/>
                    <a:pt x="278831" y="320521"/>
                    <a:pt x="280508" y="315507"/>
                  </a:cubicBezTo>
                  <a:cubicBezTo>
                    <a:pt x="285540" y="307150"/>
                    <a:pt x="290572" y="298793"/>
                    <a:pt x="295604" y="292107"/>
                  </a:cubicBezTo>
                  <a:cubicBezTo>
                    <a:pt x="298959" y="285421"/>
                    <a:pt x="303991" y="280407"/>
                    <a:pt x="307346" y="275393"/>
                  </a:cubicBezTo>
                  <a:cubicBezTo>
                    <a:pt x="314055" y="267036"/>
                    <a:pt x="319087" y="260350"/>
                    <a:pt x="319087" y="260350"/>
                  </a:cubicBezTo>
                  <a:close/>
                  <a:moveTo>
                    <a:pt x="347663" y="231775"/>
                  </a:moveTo>
                  <a:cubicBezTo>
                    <a:pt x="347663" y="231775"/>
                    <a:pt x="344305" y="238462"/>
                    <a:pt x="337589" y="246821"/>
                  </a:cubicBezTo>
                  <a:cubicBezTo>
                    <a:pt x="335910" y="251836"/>
                    <a:pt x="330872" y="258524"/>
                    <a:pt x="327514" y="265211"/>
                  </a:cubicBezTo>
                  <a:cubicBezTo>
                    <a:pt x="324156" y="271898"/>
                    <a:pt x="319119" y="280257"/>
                    <a:pt x="315760" y="288616"/>
                  </a:cubicBezTo>
                  <a:cubicBezTo>
                    <a:pt x="312402" y="293631"/>
                    <a:pt x="310723" y="298647"/>
                    <a:pt x="309044" y="303662"/>
                  </a:cubicBezTo>
                  <a:cubicBezTo>
                    <a:pt x="305686" y="308677"/>
                    <a:pt x="304007" y="312021"/>
                    <a:pt x="302328" y="318708"/>
                  </a:cubicBezTo>
                  <a:cubicBezTo>
                    <a:pt x="298969" y="323723"/>
                    <a:pt x="297290" y="328739"/>
                    <a:pt x="295611" y="333754"/>
                  </a:cubicBezTo>
                  <a:cubicBezTo>
                    <a:pt x="292253" y="338770"/>
                    <a:pt x="290574" y="345457"/>
                    <a:pt x="288895" y="350472"/>
                  </a:cubicBezTo>
                  <a:cubicBezTo>
                    <a:pt x="285537" y="362175"/>
                    <a:pt x="282178" y="373877"/>
                    <a:pt x="278820" y="387252"/>
                  </a:cubicBezTo>
                  <a:cubicBezTo>
                    <a:pt x="275462" y="398954"/>
                    <a:pt x="273783" y="412328"/>
                    <a:pt x="272104" y="425703"/>
                  </a:cubicBezTo>
                  <a:cubicBezTo>
                    <a:pt x="272104" y="434062"/>
                    <a:pt x="272104" y="434062"/>
                    <a:pt x="272104" y="434062"/>
                  </a:cubicBezTo>
                  <a:cubicBezTo>
                    <a:pt x="270425" y="444092"/>
                    <a:pt x="270425" y="444092"/>
                    <a:pt x="270425" y="444092"/>
                  </a:cubicBezTo>
                  <a:cubicBezTo>
                    <a:pt x="270425" y="450780"/>
                    <a:pt x="272104" y="457467"/>
                    <a:pt x="272104" y="462482"/>
                  </a:cubicBezTo>
                  <a:cubicBezTo>
                    <a:pt x="272104" y="475857"/>
                    <a:pt x="273783" y="487559"/>
                    <a:pt x="277141" y="499262"/>
                  </a:cubicBezTo>
                  <a:cubicBezTo>
                    <a:pt x="280499" y="510964"/>
                    <a:pt x="283858" y="522667"/>
                    <a:pt x="288895" y="532698"/>
                  </a:cubicBezTo>
                  <a:cubicBezTo>
                    <a:pt x="292253" y="542728"/>
                    <a:pt x="297290" y="552759"/>
                    <a:pt x="302328" y="561118"/>
                  </a:cubicBezTo>
                  <a:cubicBezTo>
                    <a:pt x="312402" y="577836"/>
                    <a:pt x="324156" y="589539"/>
                    <a:pt x="332551" y="597898"/>
                  </a:cubicBezTo>
                  <a:cubicBezTo>
                    <a:pt x="339268" y="606257"/>
                    <a:pt x="345984" y="609600"/>
                    <a:pt x="345984" y="609600"/>
                  </a:cubicBezTo>
                  <a:cubicBezTo>
                    <a:pt x="345984" y="609600"/>
                    <a:pt x="344305" y="609600"/>
                    <a:pt x="340947" y="607928"/>
                  </a:cubicBezTo>
                  <a:cubicBezTo>
                    <a:pt x="339268" y="606257"/>
                    <a:pt x="334230" y="602913"/>
                    <a:pt x="330872" y="599569"/>
                  </a:cubicBezTo>
                  <a:cubicBezTo>
                    <a:pt x="320798" y="592882"/>
                    <a:pt x="309044" y="581180"/>
                    <a:pt x="297290" y="564462"/>
                  </a:cubicBezTo>
                  <a:cubicBezTo>
                    <a:pt x="292253" y="556103"/>
                    <a:pt x="285537" y="546072"/>
                    <a:pt x="280499" y="536041"/>
                  </a:cubicBezTo>
                  <a:cubicBezTo>
                    <a:pt x="278820" y="531026"/>
                    <a:pt x="275462" y="526011"/>
                    <a:pt x="273783" y="519323"/>
                  </a:cubicBezTo>
                  <a:cubicBezTo>
                    <a:pt x="272104" y="514308"/>
                    <a:pt x="268746" y="509293"/>
                    <a:pt x="267067" y="502605"/>
                  </a:cubicBezTo>
                  <a:cubicBezTo>
                    <a:pt x="263708" y="490903"/>
                    <a:pt x="262029" y="477528"/>
                    <a:pt x="260350" y="464154"/>
                  </a:cubicBezTo>
                  <a:cubicBezTo>
                    <a:pt x="260350" y="457467"/>
                    <a:pt x="260350" y="450780"/>
                    <a:pt x="260350" y="444092"/>
                  </a:cubicBezTo>
                  <a:cubicBezTo>
                    <a:pt x="260350" y="434062"/>
                    <a:pt x="260350" y="434062"/>
                    <a:pt x="260350" y="434062"/>
                  </a:cubicBezTo>
                  <a:cubicBezTo>
                    <a:pt x="262029" y="424031"/>
                    <a:pt x="262029" y="424031"/>
                    <a:pt x="262029" y="424031"/>
                  </a:cubicBezTo>
                  <a:cubicBezTo>
                    <a:pt x="262029" y="410657"/>
                    <a:pt x="265388" y="397282"/>
                    <a:pt x="268746" y="383908"/>
                  </a:cubicBezTo>
                  <a:cubicBezTo>
                    <a:pt x="270425" y="372205"/>
                    <a:pt x="275462" y="358831"/>
                    <a:pt x="280499" y="347129"/>
                  </a:cubicBezTo>
                  <a:cubicBezTo>
                    <a:pt x="282178" y="342113"/>
                    <a:pt x="283858" y="335426"/>
                    <a:pt x="287216" y="330411"/>
                  </a:cubicBezTo>
                  <a:cubicBezTo>
                    <a:pt x="288895" y="325395"/>
                    <a:pt x="292253" y="320380"/>
                    <a:pt x="293932" y="315365"/>
                  </a:cubicBezTo>
                  <a:cubicBezTo>
                    <a:pt x="297290" y="308677"/>
                    <a:pt x="298969" y="303662"/>
                    <a:pt x="302328" y="300318"/>
                  </a:cubicBezTo>
                  <a:cubicBezTo>
                    <a:pt x="304007" y="295303"/>
                    <a:pt x="307365" y="290288"/>
                    <a:pt x="309044" y="286944"/>
                  </a:cubicBezTo>
                  <a:cubicBezTo>
                    <a:pt x="314081" y="276913"/>
                    <a:pt x="319119" y="270226"/>
                    <a:pt x="324156" y="263539"/>
                  </a:cubicBezTo>
                  <a:cubicBezTo>
                    <a:pt x="329193" y="256852"/>
                    <a:pt x="332551" y="250165"/>
                    <a:pt x="335910" y="246821"/>
                  </a:cubicBezTo>
                  <a:cubicBezTo>
                    <a:pt x="342626" y="236790"/>
                    <a:pt x="347663" y="231775"/>
                    <a:pt x="347663" y="231775"/>
                  </a:cubicBezTo>
                  <a:close/>
                  <a:moveTo>
                    <a:pt x="376238" y="203200"/>
                  </a:moveTo>
                  <a:cubicBezTo>
                    <a:pt x="376238" y="203200"/>
                    <a:pt x="372880" y="208215"/>
                    <a:pt x="367843" y="218246"/>
                  </a:cubicBezTo>
                  <a:cubicBezTo>
                    <a:pt x="364485" y="223261"/>
                    <a:pt x="361126" y="229949"/>
                    <a:pt x="357768" y="236636"/>
                  </a:cubicBezTo>
                  <a:cubicBezTo>
                    <a:pt x="352731" y="243323"/>
                    <a:pt x="349373" y="251682"/>
                    <a:pt x="344335" y="260041"/>
                  </a:cubicBezTo>
                  <a:cubicBezTo>
                    <a:pt x="342656" y="265056"/>
                    <a:pt x="339298" y="268400"/>
                    <a:pt x="337619" y="273415"/>
                  </a:cubicBezTo>
                  <a:cubicBezTo>
                    <a:pt x="335940" y="278431"/>
                    <a:pt x="332582" y="283446"/>
                    <a:pt x="330903" y="288461"/>
                  </a:cubicBezTo>
                  <a:cubicBezTo>
                    <a:pt x="329224" y="293477"/>
                    <a:pt x="325865" y="298492"/>
                    <a:pt x="324186" y="305179"/>
                  </a:cubicBezTo>
                  <a:cubicBezTo>
                    <a:pt x="322507" y="310195"/>
                    <a:pt x="319149" y="315210"/>
                    <a:pt x="317470" y="321897"/>
                  </a:cubicBezTo>
                  <a:cubicBezTo>
                    <a:pt x="314112" y="333600"/>
                    <a:pt x="310753" y="345302"/>
                    <a:pt x="307395" y="357005"/>
                  </a:cubicBezTo>
                  <a:cubicBezTo>
                    <a:pt x="304037" y="370379"/>
                    <a:pt x="302358" y="382082"/>
                    <a:pt x="300679" y="395456"/>
                  </a:cubicBezTo>
                  <a:cubicBezTo>
                    <a:pt x="300679" y="405487"/>
                    <a:pt x="300679" y="405487"/>
                    <a:pt x="300679" y="405487"/>
                  </a:cubicBezTo>
                  <a:cubicBezTo>
                    <a:pt x="300679" y="415518"/>
                    <a:pt x="300679" y="415518"/>
                    <a:pt x="300679" y="415518"/>
                  </a:cubicBezTo>
                  <a:cubicBezTo>
                    <a:pt x="300679" y="422205"/>
                    <a:pt x="300679" y="427220"/>
                    <a:pt x="300679" y="433907"/>
                  </a:cubicBezTo>
                  <a:cubicBezTo>
                    <a:pt x="302358" y="447282"/>
                    <a:pt x="304037" y="458984"/>
                    <a:pt x="305716" y="470687"/>
                  </a:cubicBezTo>
                  <a:cubicBezTo>
                    <a:pt x="309074" y="482389"/>
                    <a:pt x="312433" y="494092"/>
                    <a:pt x="317470" y="504123"/>
                  </a:cubicBezTo>
                  <a:cubicBezTo>
                    <a:pt x="322507" y="514153"/>
                    <a:pt x="327544" y="524184"/>
                    <a:pt x="332582" y="530871"/>
                  </a:cubicBezTo>
                  <a:cubicBezTo>
                    <a:pt x="342656" y="547589"/>
                    <a:pt x="352731" y="560964"/>
                    <a:pt x="361126" y="569323"/>
                  </a:cubicBezTo>
                  <a:cubicBezTo>
                    <a:pt x="369522" y="577682"/>
                    <a:pt x="374559" y="581025"/>
                    <a:pt x="374559" y="581025"/>
                  </a:cubicBezTo>
                  <a:cubicBezTo>
                    <a:pt x="374559" y="581025"/>
                    <a:pt x="372880" y="581025"/>
                    <a:pt x="369522" y="579353"/>
                  </a:cubicBezTo>
                  <a:cubicBezTo>
                    <a:pt x="367843" y="577682"/>
                    <a:pt x="364485" y="574338"/>
                    <a:pt x="359447" y="570994"/>
                  </a:cubicBezTo>
                  <a:cubicBezTo>
                    <a:pt x="351052" y="562635"/>
                    <a:pt x="337619" y="550933"/>
                    <a:pt x="325865" y="535887"/>
                  </a:cubicBezTo>
                  <a:cubicBezTo>
                    <a:pt x="320828" y="527528"/>
                    <a:pt x="314112" y="517497"/>
                    <a:pt x="310753" y="507466"/>
                  </a:cubicBezTo>
                  <a:cubicBezTo>
                    <a:pt x="307395" y="502451"/>
                    <a:pt x="305716" y="495764"/>
                    <a:pt x="302358" y="490748"/>
                  </a:cubicBezTo>
                  <a:cubicBezTo>
                    <a:pt x="300679" y="485733"/>
                    <a:pt x="299000" y="479046"/>
                    <a:pt x="297321" y="474030"/>
                  </a:cubicBezTo>
                  <a:cubicBezTo>
                    <a:pt x="293963" y="460656"/>
                    <a:pt x="290604" y="447282"/>
                    <a:pt x="290604" y="435579"/>
                  </a:cubicBezTo>
                  <a:cubicBezTo>
                    <a:pt x="290604" y="428892"/>
                    <a:pt x="288925" y="422205"/>
                    <a:pt x="288925" y="415518"/>
                  </a:cubicBezTo>
                  <a:cubicBezTo>
                    <a:pt x="288925" y="405487"/>
                    <a:pt x="288925" y="405487"/>
                    <a:pt x="288925" y="405487"/>
                  </a:cubicBezTo>
                  <a:cubicBezTo>
                    <a:pt x="290604" y="395456"/>
                    <a:pt x="290604" y="395456"/>
                    <a:pt x="290604" y="395456"/>
                  </a:cubicBezTo>
                  <a:cubicBezTo>
                    <a:pt x="292283" y="382082"/>
                    <a:pt x="293963" y="368707"/>
                    <a:pt x="297321" y="355333"/>
                  </a:cubicBezTo>
                  <a:cubicBezTo>
                    <a:pt x="300679" y="341959"/>
                    <a:pt x="304037" y="330256"/>
                    <a:pt x="309074" y="318554"/>
                  </a:cubicBezTo>
                  <a:cubicBezTo>
                    <a:pt x="310753" y="311866"/>
                    <a:pt x="314112" y="306851"/>
                    <a:pt x="315791" y="301836"/>
                  </a:cubicBezTo>
                  <a:cubicBezTo>
                    <a:pt x="319149" y="295148"/>
                    <a:pt x="320828" y="290133"/>
                    <a:pt x="324186" y="285118"/>
                  </a:cubicBezTo>
                  <a:cubicBezTo>
                    <a:pt x="325865" y="280102"/>
                    <a:pt x="329224" y="275087"/>
                    <a:pt x="330903" y="270072"/>
                  </a:cubicBezTo>
                  <a:cubicBezTo>
                    <a:pt x="334261" y="265056"/>
                    <a:pt x="335940" y="261713"/>
                    <a:pt x="339298" y="256697"/>
                  </a:cubicBezTo>
                  <a:cubicBezTo>
                    <a:pt x="344335" y="248338"/>
                    <a:pt x="349373" y="241651"/>
                    <a:pt x="352731" y="234964"/>
                  </a:cubicBezTo>
                  <a:cubicBezTo>
                    <a:pt x="357768" y="228277"/>
                    <a:pt x="362805" y="221590"/>
                    <a:pt x="366164" y="216574"/>
                  </a:cubicBezTo>
                  <a:cubicBezTo>
                    <a:pt x="372880" y="208215"/>
                    <a:pt x="376238" y="203200"/>
                    <a:pt x="376238" y="203200"/>
                  </a:cubicBezTo>
                  <a:close/>
                  <a:moveTo>
                    <a:pt x="406400" y="173038"/>
                  </a:moveTo>
                  <a:cubicBezTo>
                    <a:pt x="406400" y="173038"/>
                    <a:pt x="403042" y="179752"/>
                    <a:pt x="396326" y="189822"/>
                  </a:cubicBezTo>
                  <a:cubicBezTo>
                    <a:pt x="392967" y="194857"/>
                    <a:pt x="389609" y="199893"/>
                    <a:pt x="386251" y="206606"/>
                  </a:cubicBezTo>
                  <a:cubicBezTo>
                    <a:pt x="382893" y="214998"/>
                    <a:pt x="377856" y="221712"/>
                    <a:pt x="372818" y="231782"/>
                  </a:cubicBezTo>
                  <a:cubicBezTo>
                    <a:pt x="371139" y="235139"/>
                    <a:pt x="369460" y="240174"/>
                    <a:pt x="366102" y="245210"/>
                  </a:cubicBezTo>
                  <a:cubicBezTo>
                    <a:pt x="364423" y="250245"/>
                    <a:pt x="362744" y="255280"/>
                    <a:pt x="359386" y="260315"/>
                  </a:cubicBezTo>
                  <a:cubicBezTo>
                    <a:pt x="357706" y="265351"/>
                    <a:pt x="356027" y="270386"/>
                    <a:pt x="352669" y="275421"/>
                  </a:cubicBezTo>
                  <a:cubicBezTo>
                    <a:pt x="350990" y="282135"/>
                    <a:pt x="349311" y="287170"/>
                    <a:pt x="347632" y="292205"/>
                  </a:cubicBezTo>
                  <a:cubicBezTo>
                    <a:pt x="342595" y="303954"/>
                    <a:pt x="339236" y="317382"/>
                    <a:pt x="335878" y="329130"/>
                  </a:cubicBezTo>
                  <a:cubicBezTo>
                    <a:pt x="334199" y="340879"/>
                    <a:pt x="330841" y="354307"/>
                    <a:pt x="330841" y="367734"/>
                  </a:cubicBezTo>
                  <a:cubicBezTo>
                    <a:pt x="329162" y="377804"/>
                    <a:pt x="329162" y="377804"/>
                    <a:pt x="329162" y="377804"/>
                  </a:cubicBezTo>
                  <a:cubicBezTo>
                    <a:pt x="329162" y="386197"/>
                    <a:pt x="329162" y="386197"/>
                    <a:pt x="329162" y="386197"/>
                  </a:cubicBezTo>
                  <a:cubicBezTo>
                    <a:pt x="329162" y="392910"/>
                    <a:pt x="329162" y="399624"/>
                    <a:pt x="329162" y="406337"/>
                  </a:cubicBezTo>
                  <a:cubicBezTo>
                    <a:pt x="330841" y="418086"/>
                    <a:pt x="332520" y="431514"/>
                    <a:pt x="335878" y="443263"/>
                  </a:cubicBezTo>
                  <a:cubicBezTo>
                    <a:pt x="337557" y="455011"/>
                    <a:pt x="342595" y="465082"/>
                    <a:pt x="345953" y="475152"/>
                  </a:cubicBezTo>
                  <a:cubicBezTo>
                    <a:pt x="350990" y="486901"/>
                    <a:pt x="356027" y="495294"/>
                    <a:pt x="361065" y="503686"/>
                  </a:cubicBezTo>
                  <a:cubicBezTo>
                    <a:pt x="371139" y="520470"/>
                    <a:pt x="381214" y="533897"/>
                    <a:pt x="389609" y="540611"/>
                  </a:cubicBezTo>
                  <a:cubicBezTo>
                    <a:pt x="398005" y="549003"/>
                    <a:pt x="403042" y="554038"/>
                    <a:pt x="403042" y="554038"/>
                  </a:cubicBezTo>
                  <a:cubicBezTo>
                    <a:pt x="403042" y="554038"/>
                    <a:pt x="401363" y="552360"/>
                    <a:pt x="399684" y="550681"/>
                  </a:cubicBezTo>
                  <a:cubicBezTo>
                    <a:pt x="396326" y="549003"/>
                    <a:pt x="392967" y="547324"/>
                    <a:pt x="387930" y="542289"/>
                  </a:cubicBezTo>
                  <a:cubicBezTo>
                    <a:pt x="379535" y="535576"/>
                    <a:pt x="367781" y="523827"/>
                    <a:pt x="356027" y="507043"/>
                  </a:cubicBezTo>
                  <a:cubicBezTo>
                    <a:pt x="349311" y="498650"/>
                    <a:pt x="344274" y="490258"/>
                    <a:pt x="339236" y="480188"/>
                  </a:cubicBezTo>
                  <a:cubicBezTo>
                    <a:pt x="335878" y="473474"/>
                    <a:pt x="334199" y="468439"/>
                    <a:pt x="332520" y="463403"/>
                  </a:cubicBezTo>
                  <a:cubicBezTo>
                    <a:pt x="329162" y="456690"/>
                    <a:pt x="327483" y="451655"/>
                    <a:pt x="325804" y="444941"/>
                  </a:cubicBezTo>
                  <a:cubicBezTo>
                    <a:pt x="322445" y="433192"/>
                    <a:pt x="320766" y="419765"/>
                    <a:pt x="319087" y="406337"/>
                  </a:cubicBezTo>
                  <a:cubicBezTo>
                    <a:pt x="319087" y="399624"/>
                    <a:pt x="319087" y="392910"/>
                    <a:pt x="319087" y="386197"/>
                  </a:cubicBezTo>
                  <a:cubicBezTo>
                    <a:pt x="319087" y="376126"/>
                    <a:pt x="319087" y="376126"/>
                    <a:pt x="319087" y="376126"/>
                  </a:cubicBezTo>
                  <a:cubicBezTo>
                    <a:pt x="319087" y="366056"/>
                    <a:pt x="319087" y="366056"/>
                    <a:pt x="319087" y="366056"/>
                  </a:cubicBezTo>
                  <a:cubicBezTo>
                    <a:pt x="320766" y="352628"/>
                    <a:pt x="324125" y="339201"/>
                    <a:pt x="325804" y="327452"/>
                  </a:cubicBezTo>
                  <a:cubicBezTo>
                    <a:pt x="329162" y="314025"/>
                    <a:pt x="334199" y="302276"/>
                    <a:pt x="337557" y="290527"/>
                  </a:cubicBezTo>
                  <a:cubicBezTo>
                    <a:pt x="339236" y="283813"/>
                    <a:pt x="342595" y="278778"/>
                    <a:pt x="344274" y="272064"/>
                  </a:cubicBezTo>
                  <a:cubicBezTo>
                    <a:pt x="347632" y="267029"/>
                    <a:pt x="349311" y="261994"/>
                    <a:pt x="352669" y="256959"/>
                  </a:cubicBezTo>
                  <a:cubicBezTo>
                    <a:pt x="354348" y="251923"/>
                    <a:pt x="357706" y="246888"/>
                    <a:pt x="359386" y="241853"/>
                  </a:cubicBezTo>
                  <a:cubicBezTo>
                    <a:pt x="362744" y="236818"/>
                    <a:pt x="366102" y="231782"/>
                    <a:pt x="367781" y="228426"/>
                  </a:cubicBezTo>
                  <a:cubicBezTo>
                    <a:pt x="372818" y="220034"/>
                    <a:pt x="377856" y="211641"/>
                    <a:pt x="382893" y="204928"/>
                  </a:cubicBezTo>
                  <a:cubicBezTo>
                    <a:pt x="386251" y="198214"/>
                    <a:pt x="391288" y="193179"/>
                    <a:pt x="394647" y="188144"/>
                  </a:cubicBezTo>
                  <a:cubicBezTo>
                    <a:pt x="401363" y="178073"/>
                    <a:pt x="406400" y="173038"/>
                    <a:pt x="406400" y="173038"/>
                  </a:cubicBezTo>
                  <a:close/>
                  <a:moveTo>
                    <a:pt x="434975" y="146050"/>
                  </a:moveTo>
                  <a:cubicBezTo>
                    <a:pt x="434975" y="146050"/>
                    <a:pt x="431617" y="151065"/>
                    <a:pt x="424901" y="161096"/>
                  </a:cubicBezTo>
                  <a:cubicBezTo>
                    <a:pt x="423222" y="166111"/>
                    <a:pt x="419863" y="172799"/>
                    <a:pt x="414826" y="179486"/>
                  </a:cubicBezTo>
                  <a:cubicBezTo>
                    <a:pt x="411468" y="186173"/>
                    <a:pt x="406431" y="194532"/>
                    <a:pt x="403072" y="202891"/>
                  </a:cubicBezTo>
                  <a:cubicBezTo>
                    <a:pt x="399714" y="207906"/>
                    <a:pt x="398035" y="212922"/>
                    <a:pt x="396356" y="217937"/>
                  </a:cubicBezTo>
                  <a:cubicBezTo>
                    <a:pt x="392998" y="221281"/>
                    <a:pt x="391319" y="226296"/>
                    <a:pt x="389640" y="231311"/>
                  </a:cubicBezTo>
                  <a:cubicBezTo>
                    <a:pt x="386281" y="237998"/>
                    <a:pt x="384602" y="243014"/>
                    <a:pt x="382923" y="248029"/>
                  </a:cubicBezTo>
                  <a:cubicBezTo>
                    <a:pt x="381244" y="253045"/>
                    <a:pt x="377886" y="259732"/>
                    <a:pt x="376207" y="264747"/>
                  </a:cubicBezTo>
                  <a:cubicBezTo>
                    <a:pt x="372849" y="276450"/>
                    <a:pt x="369490" y="288152"/>
                    <a:pt x="366132" y="301527"/>
                  </a:cubicBezTo>
                  <a:cubicBezTo>
                    <a:pt x="362774" y="313229"/>
                    <a:pt x="361095" y="326603"/>
                    <a:pt x="359416" y="338306"/>
                  </a:cubicBezTo>
                  <a:cubicBezTo>
                    <a:pt x="359416" y="348337"/>
                    <a:pt x="359416" y="348337"/>
                    <a:pt x="359416" y="348337"/>
                  </a:cubicBezTo>
                  <a:cubicBezTo>
                    <a:pt x="359416" y="358368"/>
                    <a:pt x="359416" y="358368"/>
                    <a:pt x="359416" y="358368"/>
                  </a:cubicBezTo>
                  <a:cubicBezTo>
                    <a:pt x="357737" y="365055"/>
                    <a:pt x="359416" y="371742"/>
                    <a:pt x="359416" y="376757"/>
                  </a:cubicBezTo>
                  <a:cubicBezTo>
                    <a:pt x="359416" y="390132"/>
                    <a:pt x="361095" y="401834"/>
                    <a:pt x="364453" y="413537"/>
                  </a:cubicBezTo>
                  <a:cubicBezTo>
                    <a:pt x="367811" y="425239"/>
                    <a:pt x="371170" y="436942"/>
                    <a:pt x="376207" y="446972"/>
                  </a:cubicBezTo>
                  <a:cubicBezTo>
                    <a:pt x="379565" y="457003"/>
                    <a:pt x="384602" y="467034"/>
                    <a:pt x="389640" y="475393"/>
                  </a:cubicBezTo>
                  <a:cubicBezTo>
                    <a:pt x="399714" y="492111"/>
                    <a:pt x="411468" y="503814"/>
                    <a:pt x="419863" y="512173"/>
                  </a:cubicBezTo>
                  <a:cubicBezTo>
                    <a:pt x="426580" y="520532"/>
                    <a:pt x="433296" y="523875"/>
                    <a:pt x="433296" y="523875"/>
                  </a:cubicBezTo>
                  <a:cubicBezTo>
                    <a:pt x="433296" y="523875"/>
                    <a:pt x="431617" y="523875"/>
                    <a:pt x="428259" y="522203"/>
                  </a:cubicBezTo>
                  <a:cubicBezTo>
                    <a:pt x="426580" y="520532"/>
                    <a:pt x="421542" y="517188"/>
                    <a:pt x="418184" y="513844"/>
                  </a:cubicBezTo>
                  <a:cubicBezTo>
                    <a:pt x="409789" y="507157"/>
                    <a:pt x="396356" y="495455"/>
                    <a:pt x="384602" y="478736"/>
                  </a:cubicBezTo>
                  <a:cubicBezTo>
                    <a:pt x="379565" y="470378"/>
                    <a:pt x="372849" y="460347"/>
                    <a:pt x="367811" y="450316"/>
                  </a:cubicBezTo>
                  <a:cubicBezTo>
                    <a:pt x="366132" y="445301"/>
                    <a:pt x="362774" y="440285"/>
                    <a:pt x="361095" y="433598"/>
                  </a:cubicBezTo>
                  <a:cubicBezTo>
                    <a:pt x="359416" y="428583"/>
                    <a:pt x="356058" y="421896"/>
                    <a:pt x="356058" y="416880"/>
                  </a:cubicBezTo>
                  <a:cubicBezTo>
                    <a:pt x="351020" y="405178"/>
                    <a:pt x="349341" y="391803"/>
                    <a:pt x="347662" y="378429"/>
                  </a:cubicBezTo>
                  <a:cubicBezTo>
                    <a:pt x="347662" y="371742"/>
                    <a:pt x="347662" y="365055"/>
                    <a:pt x="347662" y="358368"/>
                  </a:cubicBezTo>
                  <a:cubicBezTo>
                    <a:pt x="347662" y="348337"/>
                    <a:pt x="347662" y="348337"/>
                    <a:pt x="347662" y="348337"/>
                  </a:cubicBezTo>
                  <a:cubicBezTo>
                    <a:pt x="349341" y="338306"/>
                    <a:pt x="349341" y="338306"/>
                    <a:pt x="349341" y="338306"/>
                  </a:cubicBezTo>
                  <a:cubicBezTo>
                    <a:pt x="349341" y="324932"/>
                    <a:pt x="352700" y="311557"/>
                    <a:pt x="356058" y="298183"/>
                  </a:cubicBezTo>
                  <a:cubicBezTo>
                    <a:pt x="359416" y="286480"/>
                    <a:pt x="362774" y="273106"/>
                    <a:pt x="367811" y="261404"/>
                  </a:cubicBezTo>
                  <a:cubicBezTo>
                    <a:pt x="369490" y="256388"/>
                    <a:pt x="371170" y="249701"/>
                    <a:pt x="374528" y="244686"/>
                  </a:cubicBezTo>
                  <a:cubicBezTo>
                    <a:pt x="376207" y="239670"/>
                    <a:pt x="379565" y="232983"/>
                    <a:pt x="381244" y="227968"/>
                  </a:cubicBezTo>
                  <a:cubicBezTo>
                    <a:pt x="384602" y="222952"/>
                    <a:pt x="386281" y="217937"/>
                    <a:pt x="389640" y="214593"/>
                  </a:cubicBezTo>
                  <a:cubicBezTo>
                    <a:pt x="391319" y="209578"/>
                    <a:pt x="394677" y="204563"/>
                    <a:pt x="396356" y="201219"/>
                  </a:cubicBezTo>
                  <a:cubicBezTo>
                    <a:pt x="401393" y="191188"/>
                    <a:pt x="408110" y="184501"/>
                    <a:pt x="411468" y="177814"/>
                  </a:cubicBezTo>
                  <a:cubicBezTo>
                    <a:pt x="416505" y="171127"/>
                    <a:pt x="419863" y="164440"/>
                    <a:pt x="423222" y="161096"/>
                  </a:cubicBezTo>
                  <a:cubicBezTo>
                    <a:pt x="431617" y="151065"/>
                    <a:pt x="434975" y="146050"/>
                    <a:pt x="434975" y="146050"/>
                  </a:cubicBezTo>
                  <a:close/>
                  <a:moveTo>
                    <a:pt x="461962" y="117475"/>
                  </a:moveTo>
                  <a:cubicBezTo>
                    <a:pt x="461962" y="117475"/>
                    <a:pt x="458665" y="122490"/>
                    <a:pt x="453719" y="132521"/>
                  </a:cubicBezTo>
                  <a:cubicBezTo>
                    <a:pt x="450422" y="137536"/>
                    <a:pt x="447125" y="144224"/>
                    <a:pt x="443828" y="150911"/>
                  </a:cubicBezTo>
                  <a:cubicBezTo>
                    <a:pt x="438882" y="157598"/>
                    <a:pt x="435585" y="165957"/>
                    <a:pt x="430640" y="174316"/>
                  </a:cubicBezTo>
                  <a:cubicBezTo>
                    <a:pt x="428991" y="179331"/>
                    <a:pt x="425694" y="182675"/>
                    <a:pt x="424045" y="187690"/>
                  </a:cubicBezTo>
                  <a:cubicBezTo>
                    <a:pt x="422397" y="192706"/>
                    <a:pt x="419100" y="197721"/>
                    <a:pt x="417451" y="202736"/>
                  </a:cubicBezTo>
                  <a:cubicBezTo>
                    <a:pt x="415803" y="207752"/>
                    <a:pt x="412506" y="212767"/>
                    <a:pt x="410857" y="219454"/>
                  </a:cubicBezTo>
                  <a:cubicBezTo>
                    <a:pt x="409208" y="224470"/>
                    <a:pt x="405911" y="229485"/>
                    <a:pt x="404263" y="236172"/>
                  </a:cubicBezTo>
                  <a:cubicBezTo>
                    <a:pt x="400966" y="247875"/>
                    <a:pt x="397668" y="259577"/>
                    <a:pt x="394371" y="271280"/>
                  </a:cubicBezTo>
                  <a:cubicBezTo>
                    <a:pt x="392723" y="284654"/>
                    <a:pt x="389426" y="296357"/>
                    <a:pt x="389426" y="309731"/>
                  </a:cubicBezTo>
                  <a:cubicBezTo>
                    <a:pt x="387777" y="319762"/>
                    <a:pt x="387777" y="319762"/>
                    <a:pt x="387777" y="319762"/>
                  </a:cubicBezTo>
                  <a:cubicBezTo>
                    <a:pt x="387777" y="329793"/>
                    <a:pt x="387777" y="329793"/>
                    <a:pt x="387777" y="329793"/>
                  </a:cubicBezTo>
                  <a:cubicBezTo>
                    <a:pt x="387777" y="334808"/>
                    <a:pt x="387777" y="341495"/>
                    <a:pt x="387777" y="348182"/>
                  </a:cubicBezTo>
                  <a:cubicBezTo>
                    <a:pt x="389426" y="361557"/>
                    <a:pt x="391074" y="373259"/>
                    <a:pt x="392723" y="384962"/>
                  </a:cubicBezTo>
                  <a:cubicBezTo>
                    <a:pt x="396020" y="396664"/>
                    <a:pt x="399317" y="408367"/>
                    <a:pt x="404263" y="418397"/>
                  </a:cubicBezTo>
                  <a:cubicBezTo>
                    <a:pt x="409208" y="428428"/>
                    <a:pt x="414154" y="436787"/>
                    <a:pt x="419100" y="445146"/>
                  </a:cubicBezTo>
                  <a:cubicBezTo>
                    <a:pt x="428991" y="461864"/>
                    <a:pt x="438882" y="475238"/>
                    <a:pt x="447125" y="483597"/>
                  </a:cubicBezTo>
                  <a:lnTo>
                    <a:pt x="455659" y="491170"/>
                  </a:lnTo>
                  <a:lnTo>
                    <a:pt x="445477" y="485269"/>
                  </a:lnTo>
                  <a:cubicBezTo>
                    <a:pt x="437234" y="476910"/>
                    <a:pt x="424045" y="465208"/>
                    <a:pt x="414154" y="448490"/>
                  </a:cubicBezTo>
                  <a:cubicBezTo>
                    <a:pt x="407560" y="441803"/>
                    <a:pt x="402614" y="431772"/>
                    <a:pt x="397668" y="421741"/>
                  </a:cubicBezTo>
                  <a:cubicBezTo>
                    <a:pt x="394371" y="416726"/>
                    <a:pt x="392723" y="410039"/>
                    <a:pt x="389426" y="405023"/>
                  </a:cubicBezTo>
                  <a:cubicBezTo>
                    <a:pt x="387777" y="400008"/>
                    <a:pt x="386129" y="393321"/>
                    <a:pt x="384480" y="386633"/>
                  </a:cubicBezTo>
                  <a:cubicBezTo>
                    <a:pt x="381183" y="374931"/>
                    <a:pt x="379534" y="361557"/>
                    <a:pt x="377886" y="349854"/>
                  </a:cubicBezTo>
                  <a:cubicBezTo>
                    <a:pt x="377886" y="343167"/>
                    <a:pt x="376237" y="336480"/>
                    <a:pt x="376237" y="329793"/>
                  </a:cubicBezTo>
                  <a:cubicBezTo>
                    <a:pt x="377886" y="318090"/>
                    <a:pt x="377886" y="318090"/>
                    <a:pt x="377886" y="318090"/>
                  </a:cubicBezTo>
                  <a:cubicBezTo>
                    <a:pt x="377886" y="308059"/>
                    <a:pt x="377886" y="308059"/>
                    <a:pt x="377886" y="308059"/>
                  </a:cubicBezTo>
                  <a:cubicBezTo>
                    <a:pt x="379534" y="294685"/>
                    <a:pt x="381183" y="282982"/>
                    <a:pt x="384480" y="269608"/>
                  </a:cubicBezTo>
                  <a:cubicBezTo>
                    <a:pt x="387777" y="256234"/>
                    <a:pt x="391074" y="244531"/>
                    <a:pt x="396020" y="232829"/>
                  </a:cubicBezTo>
                  <a:cubicBezTo>
                    <a:pt x="397668" y="226141"/>
                    <a:pt x="400966" y="221126"/>
                    <a:pt x="402614" y="216111"/>
                  </a:cubicBezTo>
                  <a:cubicBezTo>
                    <a:pt x="405911" y="209423"/>
                    <a:pt x="407560" y="204408"/>
                    <a:pt x="410857" y="199393"/>
                  </a:cubicBezTo>
                  <a:cubicBezTo>
                    <a:pt x="412506" y="194377"/>
                    <a:pt x="415803" y="189362"/>
                    <a:pt x="417451" y="184347"/>
                  </a:cubicBezTo>
                  <a:cubicBezTo>
                    <a:pt x="420748" y="179331"/>
                    <a:pt x="422397" y="175988"/>
                    <a:pt x="425694" y="170972"/>
                  </a:cubicBezTo>
                  <a:cubicBezTo>
                    <a:pt x="430640" y="162613"/>
                    <a:pt x="435585" y="154254"/>
                    <a:pt x="440531" y="147567"/>
                  </a:cubicBezTo>
                  <a:cubicBezTo>
                    <a:pt x="443828" y="140880"/>
                    <a:pt x="448774" y="135865"/>
                    <a:pt x="452071" y="130849"/>
                  </a:cubicBezTo>
                  <a:cubicBezTo>
                    <a:pt x="458665" y="122490"/>
                    <a:pt x="461962" y="117475"/>
                    <a:pt x="461962" y="117475"/>
                  </a:cubicBezTo>
                  <a:close/>
                  <a:moveTo>
                    <a:pt x="492125" y="87313"/>
                  </a:moveTo>
                  <a:cubicBezTo>
                    <a:pt x="492125" y="87313"/>
                    <a:pt x="488828" y="93999"/>
                    <a:pt x="482234" y="104027"/>
                  </a:cubicBezTo>
                  <a:cubicBezTo>
                    <a:pt x="478937" y="109041"/>
                    <a:pt x="475640" y="114056"/>
                    <a:pt x="472343" y="120741"/>
                  </a:cubicBezTo>
                  <a:cubicBezTo>
                    <a:pt x="469045" y="129099"/>
                    <a:pt x="464100" y="135784"/>
                    <a:pt x="460803" y="145813"/>
                  </a:cubicBezTo>
                  <a:cubicBezTo>
                    <a:pt x="457506" y="149156"/>
                    <a:pt x="455857" y="154170"/>
                    <a:pt x="452560" y="159184"/>
                  </a:cubicBezTo>
                  <a:cubicBezTo>
                    <a:pt x="450911" y="164198"/>
                    <a:pt x="449263" y="169213"/>
                    <a:pt x="445966" y="174227"/>
                  </a:cubicBezTo>
                  <a:cubicBezTo>
                    <a:pt x="444317" y="179241"/>
                    <a:pt x="442669" y="184255"/>
                    <a:pt x="441020" y="189270"/>
                  </a:cubicBezTo>
                  <a:cubicBezTo>
                    <a:pt x="437723" y="195955"/>
                    <a:pt x="436074" y="200970"/>
                    <a:pt x="434426" y="205984"/>
                  </a:cubicBezTo>
                  <a:cubicBezTo>
                    <a:pt x="429480" y="217684"/>
                    <a:pt x="426183" y="231055"/>
                    <a:pt x="424534" y="242755"/>
                  </a:cubicBezTo>
                  <a:cubicBezTo>
                    <a:pt x="421237" y="254455"/>
                    <a:pt x="419589" y="267827"/>
                    <a:pt x="417940" y="281198"/>
                  </a:cubicBezTo>
                  <a:cubicBezTo>
                    <a:pt x="416292" y="289555"/>
                    <a:pt x="416292" y="289555"/>
                    <a:pt x="416292" y="289555"/>
                  </a:cubicBezTo>
                  <a:cubicBezTo>
                    <a:pt x="416292" y="299584"/>
                    <a:pt x="416292" y="299584"/>
                    <a:pt x="416292" y="299584"/>
                  </a:cubicBezTo>
                  <a:cubicBezTo>
                    <a:pt x="416292" y="306269"/>
                    <a:pt x="416292" y="312955"/>
                    <a:pt x="417940" y="319641"/>
                  </a:cubicBezTo>
                  <a:cubicBezTo>
                    <a:pt x="417940" y="331341"/>
                    <a:pt x="419589" y="344712"/>
                    <a:pt x="422886" y="356412"/>
                  </a:cubicBezTo>
                  <a:cubicBezTo>
                    <a:pt x="426183" y="368112"/>
                    <a:pt x="429480" y="378141"/>
                    <a:pt x="432777" y="388169"/>
                  </a:cubicBezTo>
                  <a:cubicBezTo>
                    <a:pt x="437723" y="399869"/>
                    <a:pt x="442669" y="408226"/>
                    <a:pt x="447614" y="416583"/>
                  </a:cubicBezTo>
                  <a:cubicBezTo>
                    <a:pt x="457506" y="433297"/>
                    <a:pt x="469045" y="444997"/>
                    <a:pt x="475640" y="453354"/>
                  </a:cubicBezTo>
                  <a:cubicBezTo>
                    <a:pt x="483882" y="461712"/>
                    <a:pt x="488828" y="466726"/>
                    <a:pt x="488828" y="466726"/>
                  </a:cubicBezTo>
                  <a:cubicBezTo>
                    <a:pt x="488828" y="466726"/>
                    <a:pt x="487180" y="465054"/>
                    <a:pt x="485531" y="463383"/>
                  </a:cubicBezTo>
                  <a:cubicBezTo>
                    <a:pt x="482234" y="461712"/>
                    <a:pt x="478937" y="460040"/>
                    <a:pt x="473991" y="455026"/>
                  </a:cubicBezTo>
                  <a:cubicBezTo>
                    <a:pt x="465748" y="448340"/>
                    <a:pt x="454208" y="436640"/>
                    <a:pt x="442669" y="419926"/>
                  </a:cubicBezTo>
                  <a:cubicBezTo>
                    <a:pt x="436074" y="411569"/>
                    <a:pt x="431129" y="403212"/>
                    <a:pt x="426183" y="391512"/>
                  </a:cubicBezTo>
                  <a:cubicBezTo>
                    <a:pt x="422886" y="386498"/>
                    <a:pt x="421237" y="381483"/>
                    <a:pt x="419589" y="376469"/>
                  </a:cubicBezTo>
                  <a:cubicBezTo>
                    <a:pt x="417940" y="369783"/>
                    <a:pt x="414643" y="364769"/>
                    <a:pt x="412994" y="358083"/>
                  </a:cubicBezTo>
                  <a:cubicBezTo>
                    <a:pt x="409697" y="346383"/>
                    <a:pt x="408049" y="333012"/>
                    <a:pt x="406400" y="319641"/>
                  </a:cubicBezTo>
                  <a:cubicBezTo>
                    <a:pt x="406400" y="312955"/>
                    <a:pt x="406400" y="306269"/>
                    <a:pt x="406400" y="299584"/>
                  </a:cubicBezTo>
                  <a:cubicBezTo>
                    <a:pt x="406400" y="289555"/>
                    <a:pt x="406400" y="289555"/>
                    <a:pt x="406400" y="289555"/>
                  </a:cubicBezTo>
                  <a:cubicBezTo>
                    <a:pt x="406400" y="279527"/>
                    <a:pt x="406400" y="279527"/>
                    <a:pt x="406400" y="279527"/>
                  </a:cubicBezTo>
                  <a:cubicBezTo>
                    <a:pt x="408049" y="266155"/>
                    <a:pt x="411346" y="252784"/>
                    <a:pt x="412994" y="239412"/>
                  </a:cubicBezTo>
                  <a:cubicBezTo>
                    <a:pt x="416292" y="227712"/>
                    <a:pt x="421237" y="214341"/>
                    <a:pt x="424534" y="202641"/>
                  </a:cubicBezTo>
                  <a:cubicBezTo>
                    <a:pt x="427831" y="197627"/>
                    <a:pt x="429480" y="192613"/>
                    <a:pt x="432777" y="185927"/>
                  </a:cubicBezTo>
                  <a:cubicBezTo>
                    <a:pt x="434426" y="180913"/>
                    <a:pt x="436074" y="175898"/>
                    <a:pt x="439371" y="170884"/>
                  </a:cubicBezTo>
                  <a:cubicBezTo>
                    <a:pt x="442669" y="165870"/>
                    <a:pt x="444317" y="160856"/>
                    <a:pt x="447614" y="155841"/>
                  </a:cubicBezTo>
                  <a:cubicBezTo>
                    <a:pt x="449263" y="150827"/>
                    <a:pt x="452560" y="145813"/>
                    <a:pt x="454208" y="142470"/>
                  </a:cubicBezTo>
                  <a:cubicBezTo>
                    <a:pt x="459154" y="134113"/>
                    <a:pt x="464100" y="125756"/>
                    <a:pt x="469045" y="119070"/>
                  </a:cubicBezTo>
                  <a:cubicBezTo>
                    <a:pt x="473991" y="112384"/>
                    <a:pt x="477288" y="107370"/>
                    <a:pt x="480585" y="102356"/>
                  </a:cubicBezTo>
                  <a:cubicBezTo>
                    <a:pt x="487180" y="92327"/>
                    <a:pt x="492125" y="87313"/>
                    <a:pt x="492125" y="87313"/>
                  </a:cubicBezTo>
                  <a:close/>
                  <a:moveTo>
                    <a:pt x="520700" y="58738"/>
                  </a:moveTo>
                  <a:cubicBezTo>
                    <a:pt x="520700" y="58738"/>
                    <a:pt x="517403" y="63753"/>
                    <a:pt x="512457" y="73784"/>
                  </a:cubicBezTo>
                  <a:cubicBezTo>
                    <a:pt x="509160" y="78799"/>
                    <a:pt x="505863" y="85487"/>
                    <a:pt x="500918" y="92174"/>
                  </a:cubicBezTo>
                  <a:cubicBezTo>
                    <a:pt x="497620" y="98861"/>
                    <a:pt x="492675" y="107220"/>
                    <a:pt x="489378" y="115579"/>
                  </a:cubicBezTo>
                  <a:cubicBezTo>
                    <a:pt x="487729" y="120594"/>
                    <a:pt x="484432" y="125610"/>
                    <a:pt x="482783" y="128953"/>
                  </a:cubicBezTo>
                  <a:cubicBezTo>
                    <a:pt x="479486" y="133969"/>
                    <a:pt x="477838" y="138984"/>
                    <a:pt x="476189" y="143999"/>
                  </a:cubicBezTo>
                  <a:cubicBezTo>
                    <a:pt x="472892" y="149015"/>
                    <a:pt x="471244" y="155702"/>
                    <a:pt x="469595" y="160717"/>
                  </a:cubicBezTo>
                  <a:cubicBezTo>
                    <a:pt x="467946" y="165733"/>
                    <a:pt x="464649" y="172420"/>
                    <a:pt x="463001" y="177435"/>
                  </a:cubicBezTo>
                  <a:cubicBezTo>
                    <a:pt x="459704" y="189138"/>
                    <a:pt x="456406" y="200840"/>
                    <a:pt x="453109" y="214215"/>
                  </a:cubicBezTo>
                  <a:cubicBezTo>
                    <a:pt x="449812" y="225917"/>
                    <a:pt x="448164" y="239291"/>
                    <a:pt x="446515" y="250994"/>
                  </a:cubicBezTo>
                  <a:cubicBezTo>
                    <a:pt x="446515" y="261025"/>
                    <a:pt x="446515" y="261025"/>
                    <a:pt x="446515" y="261025"/>
                  </a:cubicBezTo>
                  <a:cubicBezTo>
                    <a:pt x="446515" y="271056"/>
                    <a:pt x="446515" y="271056"/>
                    <a:pt x="446515" y="271056"/>
                  </a:cubicBezTo>
                  <a:cubicBezTo>
                    <a:pt x="444867" y="277743"/>
                    <a:pt x="446515" y="284430"/>
                    <a:pt x="446515" y="289445"/>
                  </a:cubicBezTo>
                  <a:cubicBezTo>
                    <a:pt x="448164" y="302820"/>
                    <a:pt x="448164" y="314522"/>
                    <a:pt x="451461" y="326225"/>
                  </a:cubicBezTo>
                  <a:cubicBezTo>
                    <a:pt x="454758" y="337927"/>
                    <a:pt x="458055" y="349630"/>
                    <a:pt x="463001" y="359660"/>
                  </a:cubicBezTo>
                  <a:cubicBezTo>
                    <a:pt x="466298" y="369691"/>
                    <a:pt x="471244" y="379722"/>
                    <a:pt x="476189" y="388081"/>
                  </a:cubicBezTo>
                  <a:cubicBezTo>
                    <a:pt x="487729" y="404799"/>
                    <a:pt x="497620" y="416501"/>
                    <a:pt x="505863" y="424860"/>
                  </a:cubicBezTo>
                  <a:cubicBezTo>
                    <a:pt x="514106" y="433219"/>
                    <a:pt x="519052" y="436563"/>
                    <a:pt x="519052" y="436563"/>
                  </a:cubicBezTo>
                  <a:cubicBezTo>
                    <a:pt x="519052" y="436563"/>
                    <a:pt x="517403" y="436563"/>
                    <a:pt x="514106" y="434891"/>
                  </a:cubicBezTo>
                  <a:cubicBezTo>
                    <a:pt x="512457" y="433219"/>
                    <a:pt x="507512" y="429876"/>
                    <a:pt x="504215" y="426532"/>
                  </a:cubicBezTo>
                  <a:cubicBezTo>
                    <a:pt x="495972" y="418173"/>
                    <a:pt x="482783" y="408142"/>
                    <a:pt x="471244" y="391425"/>
                  </a:cubicBezTo>
                  <a:cubicBezTo>
                    <a:pt x="466298" y="383066"/>
                    <a:pt x="459704" y="373035"/>
                    <a:pt x="454758" y="363004"/>
                  </a:cubicBezTo>
                  <a:cubicBezTo>
                    <a:pt x="453109" y="357989"/>
                    <a:pt x="449812" y="352973"/>
                    <a:pt x="448164" y="346286"/>
                  </a:cubicBezTo>
                  <a:cubicBezTo>
                    <a:pt x="446515" y="341271"/>
                    <a:pt x="444867" y="334584"/>
                    <a:pt x="443218" y="329568"/>
                  </a:cubicBezTo>
                  <a:cubicBezTo>
                    <a:pt x="439921" y="316194"/>
                    <a:pt x="436624" y="304491"/>
                    <a:pt x="436624" y="291117"/>
                  </a:cubicBezTo>
                  <a:cubicBezTo>
                    <a:pt x="434975" y="284430"/>
                    <a:pt x="434975" y="277743"/>
                    <a:pt x="434975" y="271056"/>
                  </a:cubicBezTo>
                  <a:cubicBezTo>
                    <a:pt x="434975" y="261025"/>
                    <a:pt x="434975" y="261025"/>
                    <a:pt x="434975" y="261025"/>
                  </a:cubicBezTo>
                  <a:cubicBezTo>
                    <a:pt x="436624" y="250994"/>
                    <a:pt x="436624" y="250994"/>
                    <a:pt x="436624" y="250994"/>
                  </a:cubicBezTo>
                  <a:cubicBezTo>
                    <a:pt x="436624" y="237620"/>
                    <a:pt x="439921" y="224245"/>
                    <a:pt x="443218" y="210871"/>
                  </a:cubicBezTo>
                  <a:cubicBezTo>
                    <a:pt x="446515" y="197497"/>
                    <a:pt x="449812" y="185794"/>
                    <a:pt x="454758" y="174092"/>
                  </a:cubicBezTo>
                  <a:cubicBezTo>
                    <a:pt x="456406" y="169076"/>
                    <a:pt x="458055" y="162389"/>
                    <a:pt x="461352" y="157374"/>
                  </a:cubicBezTo>
                  <a:cubicBezTo>
                    <a:pt x="463001" y="152358"/>
                    <a:pt x="466298" y="145671"/>
                    <a:pt x="467946" y="140656"/>
                  </a:cubicBezTo>
                  <a:cubicBezTo>
                    <a:pt x="471244" y="135640"/>
                    <a:pt x="472892" y="130625"/>
                    <a:pt x="476189" y="125610"/>
                  </a:cubicBezTo>
                  <a:cubicBezTo>
                    <a:pt x="479486" y="122266"/>
                    <a:pt x="481135" y="117251"/>
                    <a:pt x="484432" y="112235"/>
                  </a:cubicBezTo>
                  <a:cubicBezTo>
                    <a:pt x="487729" y="103876"/>
                    <a:pt x="494323" y="97189"/>
                    <a:pt x="497620" y="90502"/>
                  </a:cubicBezTo>
                  <a:cubicBezTo>
                    <a:pt x="502566" y="83815"/>
                    <a:pt x="505863" y="77128"/>
                    <a:pt x="510809" y="73784"/>
                  </a:cubicBezTo>
                  <a:cubicBezTo>
                    <a:pt x="517403" y="63753"/>
                    <a:pt x="520700" y="58738"/>
                    <a:pt x="520700" y="58738"/>
                  </a:cubicBezTo>
                  <a:close/>
                  <a:moveTo>
                    <a:pt x="549275" y="30163"/>
                  </a:moveTo>
                  <a:cubicBezTo>
                    <a:pt x="549275" y="30163"/>
                    <a:pt x="545917" y="35178"/>
                    <a:pt x="540880" y="45209"/>
                  </a:cubicBezTo>
                  <a:cubicBezTo>
                    <a:pt x="537522" y="50224"/>
                    <a:pt x="534163" y="55240"/>
                    <a:pt x="530805" y="63599"/>
                  </a:cubicBezTo>
                  <a:cubicBezTo>
                    <a:pt x="525768" y="70286"/>
                    <a:pt x="522410" y="78645"/>
                    <a:pt x="517372" y="87004"/>
                  </a:cubicBezTo>
                  <a:cubicBezTo>
                    <a:pt x="515693" y="92019"/>
                    <a:pt x="514014" y="95363"/>
                    <a:pt x="510656" y="100378"/>
                  </a:cubicBezTo>
                  <a:cubicBezTo>
                    <a:pt x="508977" y="105394"/>
                    <a:pt x="507298" y="110409"/>
                    <a:pt x="503940" y="115424"/>
                  </a:cubicBezTo>
                  <a:cubicBezTo>
                    <a:pt x="502261" y="120440"/>
                    <a:pt x="498902" y="125455"/>
                    <a:pt x="497223" y="132142"/>
                  </a:cubicBezTo>
                  <a:cubicBezTo>
                    <a:pt x="495544" y="137158"/>
                    <a:pt x="493865" y="142173"/>
                    <a:pt x="492186" y="148860"/>
                  </a:cubicBezTo>
                  <a:cubicBezTo>
                    <a:pt x="487149" y="160563"/>
                    <a:pt x="483790" y="172265"/>
                    <a:pt x="480432" y="183968"/>
                  </a:cubicBezTo>
                  <a:cubicBezTo>
                    <a:pt x="478753" y="197342"/>
                    <a:pt x="475395" y="209045"/>
                    <a:pt x="475395" y="222419"/>
                  </a:cubicBezTo>
                  <a:cubicBezTo>
                    <a:pt x="473716" y="232450"/>
                    <a:pt x="473716" y="232450"/>
                    <a:pt x="473716" y="232450"/>
                  </a:cubicBezTo>
                  <a:cubicBezTo>
                    <a:pt x="473716" y="242481"/>
                    <a:pt x="473716" y="242481"/>
                    <a:pt x="473716" y="242481"/>
                  </a:cubicBezTo>
                  <a:cubicBezTo>
                    <a:pt x="473716" y="247496"/>
                    <a:pt x="473716" y="254183"/>
                    <a:pt x="473716" y="260870"/>
                  </a:cubicBezTo>
                  <a:cubicBezTo>
                    <a:pt x="475395" y="272573"/>
                    <a:pt x="477074" y="285947"/>
                    <a:pt x="480432" y="297650"/>
                  </a:cubicBezTo>
                  <a:cubicBezTo>
                    <a:pt x="482111" y="309352"/>
                    <a:pt x="485470" y="321055"/>
                    <a:pt x="490507" y="331085"/>
                  </a:cubicBezTo>
                  <a:cubicBezTo>
                    <a:pt x="495544" y="341116"/>
                    <a:pt x="500581" y="349475"/>
                    <a:pt x="505619" y="357834"/>
                  </a:cubicBezTo>
                  <a:cubicBezTo>
                    <a:pt x="515693" y="374552"/>
                    <a:pt x="525768" y="387926"/>
                    <a:pt x="534163" y="396285"/>
                  </a:cubicBezTo>
                  <a:lnTo>
                    <a:pt x="541846" y="403283"/>
                  </a:lnTo>
                  <a:lnTo>
                    <a:pt x="532484" y="397957"/>
                  </a:lnTo>
                  <a:cubicBezTo>
                    <a:pt x="524089" y="389598"/>
                    <a:pt x="512335" y="377896"/>
                    <a:pt x="500581" y="361178"/>
                  </a:cubicBezTo>
                  <a:cubicBezTo>
                    <a:pt x="493865" y="354491"/>
                    <a:pt x="488828" y="344460"/>
                    <a:pt x="483790" y="334429"/>
                  </a:cubicBezTo>
                  <a:cubicBezTo>
                    <a:pt x="480432" y="329414"/>
                    <a:pt x="478753" y="322727"/>
                    <a:pt x="475395" y="317711"/>
                  </a:cubicBezTo>
                  <a:cubicBezTo>
                    <a:pt x="473716" y="312696"/>
                    <a:pt x="472037" y="306009"/>
                    <a:pt x="470358" y="299321"/>
                  </a:cubicBezTo>
                  <a:cubicBezTo>
                    <a:pt x="467000" y="287619"/>
                    <a:pt x="465320" y="274245"/>
                    <a:pt x="463641" y="260870"/>
                  </a:cubicBezTo>
                  <a:cubicBezTo>
                    <a:pt x="463641" y="254183"/>
                    <a:pt x="461962" y="247496"/>
                    <a:pt x="463641" y="240809"/>
                  </a:cubicBezTo>
                  <a:cubicBezTo>
                    <a:pt x="463641" y="230778"/>
                    <a:pt x="463641" y="230778"/>
                    <a:pt x="463641" y="230778"/>
                  </a:cubicBezTo>
                  <a:cubicBezTo>
                    <a:pt x="463641" y="220747"/>
                    <a:pt x="463641" y="220747"/>
                    <a:pt x="463641" y="220747"/>
                  </a:cubicBezTo>
                  <a:cubicBezTo>
                    <a:pt x="465320" y="207373"/>
                    <a:pt x="467000" y="193999"/>
                    <a:pt x="470358" y="182296"/>
                  </a:cubicBezTo>
                  <a:cubicBezTo>
                    <a:pt x="473716" y="168922"/>
                    <a:pt x="477074" y="157219"/>
                    <a:pt x="482111" y="145517"/>
                  </a:cubicBezTo>
                  <a:cubicBezTo>
                    <a:pt x="483790" y="138829"/>
                    <a:pt x="487149" y="133814"/>
                    <a:pt x="488828" y="128799"/>
                  </a:cubicBezTo>
                  <a:cubicBezTo>
                    <a:pt x="492186" y="122111"/>
                    <a:pt x="493865" y="117096"/>
                    <a:pt x="497223" y="112081"/>
                  </a:cubicBezTo>
                  <a:cubicBezTo>
                    <a:pt x="498902" y="107065"/>
                    <a:pt x="502261" y="102050"/>
                    <a:pt x="503940" y="97035"/>
                  </a:cubicBezTo>
                  <a:cubicBezTo>
                    <a:pt x="507298" y="92019"/>
                    <a:pt x="508977" y="88676"/>
                    <a:pt x="512335" y="83660"/>
                  </a:cubicBezTo>
                  <a:cubicBezTo>
                    <a:pt x="517372" y="75301"/>
                    <a:pt x="522410" y="66942"/>
                    <a:pt x="527447" y="60255"/>
                  </a:cubicBezTo>
                  <a:cubicBezTo>
                    <a:pt x="530805" y="53568"/>
                    <a:pt x="535842" y="48553"/>
                    <a:pt x="539201" y="43537"/>
                  </a:cubicBezTo>
                  <a:cubicBezTo>
                    <a:pt x="545917" y="35178"/>
                    <a:pt x="549275" y="30163"/>
                    <a:pt x="549275" y="30163"/>
                  </a:cubicBezTo>
                  <a:close/>
                  <a:moveTo>
                    <a:pt x="579438" y="0"/>
                  </a:moveTo>
                  <a:cubicBezTo>
                    <a:pt x="579438" y="0"/>
                    <a:pt x="576080" y="6686"/>
                    <a:pt x="569364" y="16714"/>
                  </a:cubicBezTo>
                  <a:cubicBezTo>
                    <a:pt x="566005" y="20057"/>
                    <a:pt x="562647" y="26743"/>
                    <a:pt x="559289" y="33428"/>
                  </a:cubicBezTo>
                  <a:cubicBezTo>
                    <a:pt x="555931" y="41786"/>
                    <a:pt x="550894" y="48471"/>
                    <a:pt x="547535" y="58500"/>
                  </a:cubicBezTo>
                  <a:cubicBezTo>
                    <a:pt x="544177" y="61843"/>
                    <a:pt x="542498" y="66857"/>
                    <a:pt x="540819" y="71871"/>
                  </a:cubicBezTo>
                  <a:cubicBezTo>
                    <a:pt x="537461" y="76885"/>
                    <a:pt x="535782" y="81900"/>
                    <a:pt x="534103" y="86914"/>
                  </a:cubicBezTo>
                  <a:cubicBezTo>
                    <a:pt x="530744" y="91928"/>
                    <a:pt x="529065" y="96942"/>
                    <a:pt x="527386" y="101957"/>
                  </a:cubicBezTo>
                  <a:cubicBezTo>
                    <a:pt x="524028" y="108642"/>
                    <a:pt x="522349" y="113657"/>
                    <a:pt x="520670" y="118671"/>
                  </a:cubicBezTo>
                  <a:cubicBezTo>
                    <a:pt x="515633" y="130371"/>
                    <a:pt x="512274" y="142071"/>
                    <a:pt x="510595" y="155442"/>
                  </a:cubicBezTo>
                  <a:cubicBezTo>
                    <a:pt x="507237" y="167142"/>
                    <a:pt x="505558" y="180514"/>
                    <a:pt x="503879" y="193885"/>
                  </a:cubicBezTo>
                  <a:cubicBezTo>
                    <a:pt x="502200" y="202242"/>
                    <a:pt x="502200" y="202242"/>
                    <a:pt x="502200" y="202242"/>
                  </a:cubicBezTo>
                  <a:cubicBezTo>
                    <a:pt x="502200" y="212271"/>
                    <a:pt x="502200" y="212271"/>
                    <a:pt x="502200" y="212271"/>
                  </a:cubicBezTo>
                  <a:cubicBezTo>
                    <a:pt x="502200" y="218956"/>
                    <a:pt x="502200" y="225642"/>
                    <a:pt x="503879" y="232328"/>
                  </a:cubicBezTo>
                  <a:cubicBezTo>
                    <a:pt x="503879" y="244028"/>
                    <a:pt x="505558" y="257399"/>
                    <a:pt x="508916" y="269099"/>
                  </a:cubicBezTo>
                  <a:cubicBezTo>
                    <a:pt x="512274" y="280799"/>
                    <a:pt x="515633" y="290828"/>
                    <a:pt x="518991" y="300856"/>
                  </a:cubicBezTo>
                  <a:cubicBezTo>
                    <a:pt x="524028" y="310885"/>
                    <a:pt x="529065" y="320913"/>
                    <a:pt x="534103" y="329270"/>
                  </a:cubicBezTo>
                  <a:cubicBezTo>
                    <a:pt x="544177" y="345984"/>
                    <a:pt x="555931" y="357684"/>
                    <a:pt x="562647" y="366042"/>
                  </a:cubicBezTo>
                  <a:cubicBezTo>
                    <a:pt x="571043" y="374399"/>
                    <a:pt x="576080" y="379413"/>
                    <a:pt x="576080" y="379413"/>
                  </a:cubicBezTo>
                  <a:cubicBezTo>
                    <a:pt x="576080" y="379413"/>
                    <a:pt x="576080" y="377741"/>
                    <a:pt x="572722" y="376070"/>
                  </a:cubicBezTo>
                  <a:cubicBezTo>
                    <a:pt x="569364" y="374399"/>
                    <a:pt x="566005" y="371056"/>
                    <a:pt x="562647" y="367713"/>
                  </a:cubicBezTo>
                  <a:cubicBezTo>
                    <a:pt x="552573" y="361027"/>
                    <a:pt x="540819" y="349327"/>
                    <a:pt x="529065" y="332613"/>
                  </a:cubicBezTo>
                  <a:cubicBezTo>
                    <a:pt x="524028" y="324256"/>
                    <a:pt x="517312" y="315899"/>
                    <a:pt x="512274" y="304199"/>
                  </a:cubicBezTo>
                  <a:cubicBezTo>
                    <a:pt x="508916" y="299185"/>
                    <a:pt x="507237" y="294170"/>
                    <a:pt x="505558" y="289156"/>
                  </a:cubicBezTo>
                  <a:cubicBezTo>
                    <a:pt x="503879" y="282470"/>
                    <a:pt x="500521" y="277456"/>
                    <a:pt x="498842" y="270770"/>
                  </a:cubicBezTo>
                  <a:cubicBezTo>
                    <a:pt x="495483" y="259070"/>
                    <a:pt x="493804" y="245699"/>
                    <a:pt x="492125" y="232328"/>
                  </a:cubicBezTo>
                  <a:cubicBezTo>
                    <a:pt x="492125" y="225642"/>
                    <a:pt x="492125" y="218956"/>
                    <a:pt x="492125" y="212271"/>
                  </a:cubicBezTo>
                  <a:cubicBezTo>
                    <a:pt x="492125" y="202242"/>
                    <a:pt x="492125" y="202242"/>
                    <a:pt x="492125" y="202242"/>
                  </a:cubicBezTo>
                  <a:cubicBezTo>
                    <a:pt x="492125" y="192214"/>
                    <a:pt x="492125" y="192214"/>
                    <a:pt x="492125" y="192214"/>
                  </a:cubicBezTo>
                  <a:cubicBezTo>
                    <a:pt x="493804" y="178842"/>
                    <a:pt x="497163" y="165471"/>
                    <a:pt x="498842" y="152099"/>
                  </a:cubicBezTo>
                  <a:cubicBezTo>
                    <a:pt x="502200" y="140399"/>
                    <a:pt x="507237" y="127028"/>
                    <a:pt x="510595" y="115328"/>
                  </a:cubicBezTo>
                  <a:cubicBezTo>
                    <a:pt x="513953" y="110314"/>
                    <a:pt x="515633" y="103628"/>
                    <a:pt x="518991" y="98614"/>
                  </a:cubicBezTo>
                  <a:cubicBezTo>
                    <a:pt x="520670" y="93600"/>
                    <a:pt x="522349" y="88585"/>
                    <a:pt x="525707" y="83571"/>
                  </a:cubicBezTo>
                  <a:cubicBezTo>
                    <a:pt x="529065" y="78557"/>
                    <a:pt x="530744" y="73543"/>
                    <a:pt x="534103" y="68528"/>
                  </a:cubicBezTo>
                  <a:cubicBezTo>
                    <a:pt x="535782" y="63514"/>
                    <a:pt x="539140" y="58500"/>
                    <a:pt x="540819" y="55157"/>
                  </a:cubicBezTo>
                  <a:cubicBezTo>
                    <a:pt x="545856" y="46800"/>
                    <a:pt x="550894" y="38443"/>
                    <a:pt x="555931" y="31757"/>
                  </a:cubicBezTo>
                  <a:cubicBezTo>
                    <a:pt x="560968" y="25071"/>
                    <a:pt x="564326" y="20057"/>
                    <a:pt x="567685" y="15043"/>
                  </a:cubicBezTo>
                  <a:cubicBezTo>
                    <a:pt x="574401" y="5014"/>
                    <a:pt x="579438" y="0"/>
                    <a:pt x="579438" y="0"/>
                  </a:cubicBezTo>
                  <a:close/>
                </a:path>
              </a:pathLst>
            </a:custGeom>
            <a:solidFill>
              <a:srgbClr val="043C8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54" name="Freeform 59">
              <a:extLst>
                <a:ext uri="{FF2B5EF4-FFF2-40B4-BE49-F238E27FC236}">
                  <a16:creationId xmlns:a16="http://schemas.microsoft.com/office/drawing/2014/main" id="{70A7BCCA-7918-4221-8083-71C74FAA90EC}"/>
                </a:ext>
              </a:extLst>
            </p:cNvPr>
            <p:cNvSpPr>
              <a:spLocks/>
            </p:cNvSpPr>
            <p:nvPr/>
          </p:nvSpPr>
          <p:spPr bwMode="auto">
            <a:xfrm flipH="1">
              <a:off x="7305654" y="2731280"/>
              <a:ext cx="996530" cy="755930"/>
            </a:xfrm>
            <a:custGeom>
              <a:avLst/>
              <a:gdLst>
                <a:gd name="T0" fmla="*/ 329 w 555"/>
                <a:gd name="T1" fmla="*/ 1 h 420"/>
                <a:gd name="T2" fmla="*/ 555 w 555"/>
                <a:gd name="T3" fmla="*/ 0 h 420"/>
                <a:gd name="T4" fmla="*/ 222 w 555"/>
                <a:gd name="T5" fmla="*/ 333 h 420"/>
                <a:gd name="T6" fmla="*/ 0 w 555"/>
                <a:gd name="T7" fmla="*/ 330 h 420"/>
                <a:gd name="T8" fmla="*/ 329 w 555"/>
                <a:gd name="T9" fmla="*/ 1 h 420"/>
              </a:gdLst>
              <a:ahLst/>
              <a:cxnLst>
                <a:cxn ang="0">
                  <a:pos x="T0" y="T1"/>
                </a:cxn>
                <a:cxn ang="0">
                  <a:pos x="T2" y="T3"/>
                </a:cxn>
                <a:cxn ang="0">
                  <a:pos x="T4" y="T5"/>
                </a:cxn>
                <a:cxn ang="0">
                  <a:pos x="T6" y="T7"/>
                </a:cxn>
                <a:cxn ang="0">
                  <a:pos x="T8" y="T9"/>
                </a:cxn>
              </a:cxnLst>
              <a:rect l="0" t="0" r="r" b="b"/>
              <a:pathLst>
                <a:path w="555" h="420">
                  <a:moveTo>
                    <a:pt x="329" y="1"/>
                  </a:moveTo>
                  <a:cubicBezTo>
                    <a:pt x="329" y="1"/>
                    <a:pt x="400" y="109"/>
                    <a:pt x="555" y="0"/>
                  </a:cubicBezTo>
                  <a:cubicBezTo>
                    <a:pt x="222" y="333"/>
                    <a:pt x="222" y="333"/>
                    <a:pt x="222" y="333"/>
                  </a:cubicBezTo>
                  <a:cubicBezTo>
                    <a:pt x="222" y="333"/>
                    <a:pt x="90" y="420"/>
                    <a:pt x="0" y="330"/>
                  </a:cubicBezTo>
                  <a:lnTo>
                    <a:pt x="329" y="1"/>
                  </a:lnTo>
                  <a:close/>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5" name="Freeform 72">
              <a:extLst>
                <a:ext uri="{FF2B5EF4-FFF2-40B4-BE49-F238E27FC236}">
                  <a16:creationId xmlns:a16="http://schemas.microsoft.com/office/drawing/2014/main" id="{5765DD42-3008-4343-96D5-F98AD99F38F4}"/>
                </a:ext>
              </a:extLst>
            </p:cNvPr>
            <p:cNvSpPr>
              <a:spLocks/>
            </p:cNvSpPr>
            <p:nvPr/>
          </p:nvSpPr>
          <p:spPr bwMode="auto">
            <a:xfrm flipH="1">
              <a:off x="7334663" y="2761995"/>
              <a:ext cx="938513" cy="624537"/>
            </a:xfrm>
            <a:custGeom>
              <a:avLst/>
              <a:gdLst>
                <a:gd name="connsiteX0" fmla="*/ 0 w 873125"/>
                <a:gd name="connsiteY0" fmla="*/ 497070 h 581025"/>
                <a:gd name="connsiteX1" fmla="*/ 3343 w 873125"/>
                <a:gd name="connsiteY1" fmla="*/ 500429 h 581025"/>
                <a:gd name="connsiteX2" fmla="*/ 11700 w 873125"/>
                <a:gd name="connsiteY2" fmla="*/ 510503 h 581025"/>
                <a:gd name="connsiteX3" fmla="*/ 0 w 873125"/>
                <a:gd name="connsiteY3" fmla="*/ 497070 h 581025"/>
                <a:gd name="connsiteX4" fmla="*/ 379413 w 873125"/>
                <a:gd name="connsiteY4" fmla="*/ 493712 h 581025"/>
                <a:gd name="connsiteX5" fmla="*/ 364370 w 873125"/>
                <a:gd name="connsiteY5" fmla="*/ 505466 h 581025"/>
                <a:gd name="connsiteX6" fmla="*/ 347656 w 873125"/>
                <a:gd name="connsiteY6" fmla="*/ 517219 h 581025"/>
                <a:gd name="connsiteX7" fmla="*/ 324256 w 873125"/>
                <a:gd name="connsiteY7" fmla="*/ 532331 h 581025"/>
                <a:gd name="connsiteX8" fmla="*/ 310885 w 873125"/>
                <a:gd name="connsiteY8" fmla="*/ 539048 h 581025"/>
                <a:gd name="connsiteX9" fmla="*/ 295842 w 873125"/>
                <a:gd name="connsiteY9" fmla="*/ 547443 h 581025"/>
                <a:gd name="connsiteX10" fmla="*/ 280799 w 873125"/>
                <a:gd name="connsiteY10" fmla="*/ 554160 h 581025"/>
                <a:gd name="connsiteX11" fmla="*/ 262414 w 873125"/>
                <a:gd name="connsiteY11" fmla="*/ 562555 h 581025"/>
                <a:gd name="connsiteX12" fmla="*/ 225642 w 873125"/>
                <a:gd name="connsiteY12" fmla="*/ 574309 h 581025"/>
                <a:gd name="connsiteX13" fmla="*/ 187200 w 873125"/>
                <a:gd name="connsiteY13" fmla="*/ 581025 h 581025"/>
                <a:gd name="connsiteX14" fmla="*/ 177171 w 873125"/>
                <a:gd name="connsiteY14" fmla="*/ 581025 h 581025"/>
                <a:gd name="connsiteX15" fmla="*/ 167143 w 873125"/>
                <a:gd name="connsiteY15" fmla="*/ 581025 h 581025"/>
                <a:gd name="connsiteX16" fmla="*/ 147085 w 873125"/>
                <a:gd name="connsiteY16" fmla="*/ 581025 h 581025"/>
                <a:gd name="connsiteX17" fmla="*/ 108643 w 873125"/>
                <a:gd name="connsiteY17" fmla="*/ 574309 h 581025"/>
                <a:gd name="connsiteX18" fmla="*/ 90257 w 873125"/>
                <a:gd name="connsiteY18" fmla="*/ 567592 h 581025"/>
                <a:gd name="connsiteX19" fmla="*/ 73543 w 873125"/>
                <a:gd name="connsiteY19" fmla="*/ 560876 h 581025"/>
                <a:gd name="connsiteX20" fmla="*/ 46800 w 873125"/>
                <a:gd name="connsiteY20" fmla="*/ 544085 h 581025"/>
                <a:gd name="connsiteX21" fmla="*/ 11700 w 873125"/>
                <a:gd name="connsiteY21" fmla="*/ 510503 h 581025"/>
                <a:gd name="connsiteX22" fmla="*/ 50143 w 873125"/>
                <a:gd name="connsiteY22" fmla="*/ 539048 h 581025"/>
                <a:gd name="connsiteX23" fmla="*/ 76886 w 873125"/>
                <a:gd name="connsiteY23" fmla="*/ 554160 h 581025"/>
                <a:gd name="connsiteX24" fmla="*/ 110314 w 873125"/>
                <a:gd name="connsiteY24" fmla="*/ 564234 h 581025"/>
                <a:gd name="connsiteX25" fmla="*/ 147085 w 873125"/>
                <a:gd name="connsiteY25" fmla="*/ 569271 h 581025"/>
                <a:gd name="connsiteX26" fmla="*/ 167143 w 873125"/>
                <a:gd name="connsiteY26" fmla="*/ 570951 h 581025"/>
                <a:gd name="connsiteX27" fmla="*/ 175500 w 873125"/>
                <a:gd name="connsiteY27" fmla="*/ 570951 h 581025"/>
                <a:gd name="connsiteX28" fmla="*/ 185528 w 873125"/>
                <a:gd name="connsiteY28" fmla="*/ 569271 h 581025"/>
                <a:gd name="connsiteX29" fmla="*/ 223971 w 873125"/>
                <a:gd name="connsiteY29" fmla="*/ 562555 h 581025"/>
                <a:gd name="connsiteX30" fmla="*/ 259071 w 873125"/>
                <a:gd name="connsiteY30" fmla="*/ 552480 h 581025"/>
                <a:gd name="connsiteX31" fmla="*/ 277456 w 873125"/>
                <a:gd name="connsiteY31" fmla="*/ 545764 h 581025"/>
                <a:gd name="connsiteX32" fmla="*/ 292499 w 873125"/>
                <a:gd name="connsiteY32" fmla="*/ 540727 h 581025"/>
                <a:gd name="connsiteX33" fmla="*/ 307542 w 873125"/>
                <a:gd name="connsiteY33" fmla="*/ 534010 h 581025"/>
                <a:gd name="connsiteX34" fmla="*/ 320913 w 873125"/>
                <a:gd name="connsiteY34" fmla="*/ 525615 h 581025"/>
                <a:gd name="connsiteX35" fmla="*/ 344313 w 873125"/>
                <a:gd name="connsiteY35" fmla="*/ 513861 h 581025"/>
                <a:gd name="connsiteX36" fmla="*/ 362699 w 873125"/>
                <a:gd name="connsiteY36" fmla="*/ 503787 h 581025"/>
                <a:gd name="connsiteX37" fmla="*/ 379413 w 873125"/>
                <a:gd name="connsiteY37" fmla="*/ 493712 h 581025"/>
                <a:gd name="connsiteX38" fmla="*/ 407988 w 873125"/>
                <a:gd name="connsiteY38" fmla="*/ 465137 h 581025"/>
                <a:gd name="connsiteX39" fmla="*/ 392942 w 873125"/>
                <a:gd name="connsiteY39" fmla="*/ 475211 h 581025"/>
                <a:gd name="connsiteX40" fmla="*/ 376224 w 873125"/>
                <a:gd name="connsiteY40" fmla="*/ 488644 h 581025"/>
                <a:gd name="connsiteX41" fmla="*/ 352819 w 873125"/>
                <a:gd name="connsiteY41" fmla="*/ 502077 h 581025"/>
                <a:gd name="connsiteX42" fmla="*/ 339445 w 873125"/>
                <a:gd name="connsiteY42" fmla="*/ 510473 h 581025"/>
                <a:gd name="connsiteX43" fmla="*/ 324399 w 873125"/>
                <a:gd name="connsiteY43" fmla="*/ 518868 h 581025"/>
                <a:gd name="connsiteX44" fmla="*/ 309353 w 873125"/>
                <a:gd name="connsiteY44" fmla="*/ 525585 h 581025"/>
                <a:gd name="connsiteX45" fmla="*/ 292635 w 873125"/>
                <a:gd name="connsiteY45" fmla="*/ 532301 h 581025"/>
                <a:gd name="connsiteX46" fmla="*/ 255855 w 873125"/>
                <a:gd name="connsiteY46" fmla="*/ 544055 h 581025"/>
                <a:gd name="connsiteX47" fmla="*/ 215732 w 873125"/>
                <a:gd name="connsiteY47" fmla="*/ 550771 h 581025"/>
                <a:gd name="connsiteX48" fmla="*/ 205701 w 873125"/>
                <a:gd name="connsiteY48" fmla="*/ 552450 h 581025"/>
                <a:gd name="connsiteX49" fmla="*/ 195671 w 873125"/>
                <a:gd name="connsiteY49" fmla="*/ 552450 h 581025"/>
                <a:gd name="connsiteX50" fmla="*/ 175609 w 873125"/>
                <a:gd name="connsiteY50" fmla="*/ 550771 h 581025"/>
                <a:gd name="connsiteX51" fmla="*/ 137158 w 873125"/>
                <a:gd name="connsiteY51" fmla="*/ 544055 h 581025"/>
                <a:gd name="connsiteX52" fmla="*/ 118768 w 873125"/>
                <a:gd name="connsiteY52" fmla="*/ 539017 h 581025"/>
                <a:gd name="connsiteX53" fmla="*/ 103722 w 873125"/>
                <a:gd name="connsiteY53" fmla="*/ 532301 h 581025"/>
                <a:gd name="connsiteX54" fmla="*/ 75302 w 873125"/>
                <a:gd name="connsiteY54" fmla="*/ 515510 h 581025"/>
                <a:gd name="connsiteX55" fmla="*/ 40194 w 873125"/>
                <a:gd name="connsiteY55" fmla="*/ 481928 h 581025"/>
                <a:gd name="connsiteX56" fmla="*/ 31835 w 873125"/>
                <a:gd name="connsiteY56" fmla="*/ 471853 h 581025"/>
                <a:gd name="connsiteX57" fmla="*/ 30163 w 873125"/>
                <a:gd name="connsiteY57" fmla="*/ 466816 h 581025"/>
                <a:gd name="connsiteX58" fmla="*/ 41866 w 873125"/>
                <a:gd name="connsiteY58" fmla="*/ 480249 h 581025"/>
                <a:gd name="connsiteX59" fmla="*/ 78645 w 873125"/>
                <a:gd name="connsiteY59" fmla="*/ 510473 h 581025"/>
                <a:gd name="connsiteX60" fmla="*/ 107066 w 873125"/>
                <a:gd name="connsiteY60" fmla="*/ 523905 h 581025"/>
                <a:gd name="connsiteX61" fmla="*/ 140502 w 873125"/>
                <a:gd name="connsiteY61" fmla="*/ 535659 h 581025"/>
                <a:gd name="connsiteX62" fmla="*/ 177281 w 873125"/>
                <a:gd name="connsiteY62" fmla="*/ 540696 h 581025"/>
                <a:gd name="connsiteX63" fmla="*/ 195671 w 873125"/>
                <a:gd name="connsiteY63" fmla="*/ 540696 h 581025"/>
                <a:gd name="connsiteX64" fmla="*/ 205701 w 873125"/>
                <a:gd name="connsiteY64" fmla="*/ 540696 h 581025"/>
                <a:gd name="connsiteX65" fmla="*/ 214060 w 873125"/>
                <a:gd name="connsiteY65" fmla="*/ 540696 h 581025"/>
                <a:gd name="connsiteX66" fmla="*/ 252512 w 873125"/>
                <a:gd name="connsiteY66" fmla="*/ 533980 h 581025"/>
                <a:gd name="connsiteX67" fmla="*/ 289291 w 873125"/>
                <a:gd name="connsiteY67" fmla="*/ 523905 h 581025"/>
                <a:gd name="connsiteX68" fmla="*/ 306009 w 873125"/>
                <a:gd name="connsiteY68" fmla="*/ 517189 h 581025"/>
                <a:gd name="connsiteX69" fmla="*/ 321055 w 873125"/>
                <a:gd name="connsiteY69" fmla="*/ 510473 h 581025"/>
                <a:gd name="connsiteX70" fmla="*/ 336101 w 873125"/>
                <a:gd name="connsiteY70" fmla="*/ 503756 h 581025"/>
                <a:gd name="connsiteX71" fmla="*/ 351147 w 873125"/>
                <a:gd name="connsiteY71" fmla="*/ 497040 h 581025"/>
                <a:gd name="connsiteX72" fmla="*/ 374552 w 873125"/>
                <a:gd name="connsiteY72" fmla="*/ 485286 h 581025"/>
                <a:gd name="connsiteX73" fmla="*/ 392942 w 873125"/>
                <a:gd name="connsiteY73" fmla="*/ 473532 h 581025"/>
                <a:gd name="connsiteX74" fmla="*/ 407988 w 873125"/>
                <a:gd name="connsiteY74" fmla="*/ 465137 h 581025"/>
                <a:gd name="connsiteX75" fmla="*/ 436563 w 873125"/>
                <a:gd name="connsiteY75" fmla="*/ 436562 h 581025"/>
                <a:gd name="connsiteX76" fmla="*/ 423189 w 873125"/>
                <a:gd name="connsiteY76" fmla="*/ 446636 h 581025"/>
                <a:gd name="connsiteX77" fmla="*/ 404799 w 873125"/>
                <a:gd name="connsiteY77" fmla="*/ 458390 h 581025"/>
                <a:gd name="connsiteX78" fmla="*/ 383066 w 873125"/>
                <a:gd name="connsiteY78" fmla="*/ 473502 h 581025"/>
                <a:gd name="connsiteX79" fmla="*/ 369692 w 873125"/>
                <a:gd name="connsiteY79" fmla="*/ 481897 h 581025"/>
                <a:gd name="connsiteX80" fmla="*/ 354645 w 873125"/>
                <a:gd name="connsiteY80" fmla="*/ 488614 h 581025"/>
                <a:gd name="connsiteX81" fmla="*/ 337928 w 873125"/>
                <a:gd name="connsiteY81" fmla="*/ 497010 h 581025"/>
                <a:gd name="connsiteX82" fmla="*/ 321210 w 873125"/>
                <a:gd name="connsiteY82" fmla="*/ 503726 h 581025"/>
                <a:gd name="connsiteX83" fmla="*/ 284430 w 873125"/>
                <a:gd name="connsiteY83" fmla="*/ 515480 h 581025"/>
                <a:gd name="connsiteX84" fmla="*/ 244307 w 873125"/>
                <a:gd name="connsiteY84" fmla="*/ 522196 h 581025"/>
                <a:gd name="connsiteX85" fmla="*/ 234276 w 873125"/>
                <a:gd name="connsiteY85" fmla="*/ 522196 h 581025"/>
                <a:gd name="connsiteX86" fmla="*/ 224246 w 873125"/>
                <a:gd name="connsiteY86" fmla="*/ 522196 h 581025"/>
                <a:gd name="connsiteX87" fmla="*/ 204184 w 873125"/>
                <a:gd name="connsiteY87" fmla="*/ 522196 h 581025"/>
                <a:gd name="connsiteX88" fmla="*/ 165733 w 873125"/>
                <a:gd name="connsiteY88" fmla="*/ 515480 h 581025"/>
                <a:gd name="connsiteX89" fmla="*/ 149015 w 873125"/>
                <a:gd name="connsiteY89" fmla="*/ 510442 h 581025"/>
                <a:gd name="connsiteX90" fmla="*/ 132297 w 873125"/>
                <a:gd name="connsiteY90" fmla="*/ 502047 h 581025"/>
                <a:gd name="connsiteX91" fmla="*/ 103877 w 873125"/>
                <a:gd name="connsiteY91" fmla="*/ 485256 h 581025"/>
                <a:gd name="connsiteX92" fmla="*/ 68769 w 873125"/>
                <a:gd name="connsiteY92" fmla="*/ 453353 h 581025"/>
                <a:gd name="connsiteX93" fmla="*/ 60410 w 873125"/>
                <a:gd name="connsiteY93" fmla="*/ 441599 h 581025"/>
                <a:gd name="connsiteX94" fmla="*/ 58738 w 873125"/>
                <a:gd name="connsiteY94" fmla="*/ 438241 h 581025"/>
                <a:gd name="connsiteX95" fmla="*/ 70441 w 873125"/>
                <a:gd name="connsiteY95" fmla="*/ 451674 h 581025"/>
                <a:gd name="connsiteX96" fmla="*/ 107220 w 873125"/>
                <a:gd name="connsiteY96" fmla="*/ 480218 h 581025"/>
                <a:gd name="connsiteX97" fmla="*/ 135641 w 873125"/>
                <a:gd name="connsiteY97" fmla="*/ 495330 h 581025"/>
                <a:gd name="connsiteX98" fmla="*/ 169077 w 873125"/>
                <a:gd name="connsiteY98" fmla="*/ 505405 h 581025"/>
                <a:gd name="connsiteX99" fmla="*/ 205856 w 873125"/>
                <a:gd name="connsiteY99" fmla="*/ 512121 h 581025"/>
                <a:gd name="connsiteX100" fmla="*/ 224246 w 873125"/>
                <a:gd name="connsiteY100" fmla="*/ 512121 h 581025"/>
                <a:gd name="connsiteX101" fmla="*/ 234276 w 873125"/>
                <a:gd name="connsiteY101" fmla="*/ 512121 h 581025"/>
                <a:gd name="connsiteX102" fmla="*/ 244307 w 873125"/>
                <a:gd name="connsiteY102" fmla="*/ 510442 h 581025"/>
                <a:gd name="connsiteX103" fmla="*/ 282758 w 873125"/>
                <a:gd name="connsiteY103" fmla="*/ 505405 h 581025"/>
                <a:gd name="connsiteX104" fmla="*/ 317866 w 873125"/>
                <a:gd name="connsiteY104" fmla="*/ 493651 h 581025"/>
                <a:gd name="connsiteX105" fmla="*/ 334584 w 873125"/>
                <a:gd name="connsiteY105" fmla="*/ 488614 h 581025"/>
                <a:gd name="connsiteX106" fmla="*/ 351302 w 873125"/>
                <a:gd name="connsiteY106" fmla="*/ 481897 h 581025"/>
                <a:gd name="connsiteX107" fmla="*/ 366348 w 873125"/>
                <a:gd name="connsiteY107" fmla="*/ 475181 h 581025"/>
                <a:gd name="connsiteX108" fmla="*/ 379722 w 873125"/>
                <a:gd name="connsiteY108" fmla="*/ 468465 h 581025"/>
                <a:gd name="connsiteX109" fmla="*/ 403127 w 873125"/>
                <a:gd name="connsiteY109" fmla="*/ 455032 h 581025"/>
                <a:gd name="connsiteX110" fmla="*/ 421517 w 873125"/>
                <a:gd name="connsiteY110" fmla="*/ 444957 h 581025"/>
                <a:gd name="connsiteX111" fmla="*/ 436563 w 873125"/>
                <a:gd name="connsiteY111" fmla="*/ 436562 h 581025"/>
                <a:gd name="connsiteX112" fmla="*/ 85725 w 873125"/>
                <a:gd name="connsiteY112" fmla="*/ 409758 h 581025"/>
                <a:gd name="connsiteX113" fmla="*/ 89083 w 873125"/>
                <a:gd name="connsiteY113" fmla="*/ 413117 h 581025"/>
                <a:gd name="connsiteX114" fmla="*/ 89082 w 873125"/>
                <a:gd name="connsiteY114" fmla="*/ 413116 h 581025"/>
                <a:gd name="connsiteX115" fmla="*/ 85725 w 873125"/>
                <a:gd name="connsiteY115" fmla="*/ 409758 h 581025"/>
                <a:gd name="connsiteX116" fmla="*/ 466725 w 873125"/>
                <a:gd name="connsiteY116" fmla="*/ 406400 h 581025"/>
                <a:gd name="connsiteX117" fmla="*/ 451620 w 873125"/>
                <a:gd name="connsiteY117" fmla="*/ 418154 h 581025"/>
                <a:gd name="connsiteX118" fmla="*/ 434835 w 873125"/>
                <a:gd name="connsiteY118" fmla="*/ 429907 h 581025"/>
                <a:gd name="connsiteX119" fmla="*/ 411338 w 873125"/>
                <a:gd name="connsiteY119" fmla="*/ 445019 h 581025"/>
                <a:gd name="connsiteX120" fmla="*/ 397910 w 873125"/>
                <a:gd name="connsiteY120" fmla="*/ 451735 h 581025"/>
                <a:gd name="connsiteX121" fmla="*/ 382805 w 873125"/>
                <a:gd name="connsiteY121" fmla="*/ 460131 h 581025"/>
                <a:gd name="connsiteX122" fmla="*/ 367699 w 873125"/>
                <a:gd name="connsiteY122" fmla="*/ 466847 h 581025"/>
                <a:gd name="connsiteX123" fmla="*/ 349236 w 873125"/>
                <a:gd name="connsiteY123" fmla="*/ 475243 h 581025"/>
                <a:gd name="connsiteX124" fmla="*/ 312311 w 873125"/>
                <a:gd name="connsiteY124" fmla="*/ 485317 h 581025"/>
                <a:gd name="connsiteX125" fmla="*/ 273708 w 873125"/>
                <a:gd name="connsiteY125" fmla="*/ 492034 h 581025"/>
                <a:gd name="connsiteX126" fmla="*/ 263637 w 873125"/>
                <a:gd name="connsiteY126" fmla="*/ 493713 h 581025"/>
                <a:gd name="connsiteX127" fmla="*/ 253567 w 873125"/>
                <a:gd name="connsiteY127" fmla="*/ 493713 h 581025"/>
                <a:gd name="connsiteX128" fmla="*/ 233426 w 873125"/>
                <a:gd name="connsiteY128" fmla="*/ 493713 h 581025"/>
                <a:gd name="connsiteX129" fmla="*/ 194822 w 873125"/>
                <a:gd name="connsiteY129" fmla="*/ 486996 h 581025"/>
                <a:gd name="connsiteX130" fmla="*/ 176360 w 873125"/>
                <a:gd name="connsiteY130" fmla="*/ 480280 h 581025"/>
                <a:gd name="connsiteX131" fmla="*/ 159575 w 873125"/>
                <a:gd name="connsiteY131" fmla="*/ 473564 h 581025"/>
                <a:gd name="connsiteX132" fmla="*/ 132721 w 873125"/>
                <a:gd name="connsiteY132" fmla="*/ 456773 h 581025"/>
                <a:gd name="connsiteX133" fmla="*/ 97474 w 873125"/>
                <a:gd name="connsiteY133" fmla="*/ 423191 h 581025"/>
                <a:gd name="connsiteX134" fmla="*/ 89083 w 873125"/>
                <a:gd name="connsiteY134" fmla="*/ 413117 h 581025"/>
                <a:gd name="connsiteX135" fmla="*/ 89292 w 873125"/>
                <a:gd name="connsiteY135" fmla="*/ 413326 h 581025"/>
                <a:gd name="connsiteX136" fmla="*/ 99153 w 873125"/>
                <a:gd name="connsiteY136" fmla="*/ 423191 h 581025"/>
                <a:gd name="connsiteX137" fmla="*/ 136078 w 873125"/>
                <a:gd name="connsiteY137" fmla="*/ 451735 h 581025"/>
                <a:gd name="connsiteX138" fmla="*/ 164611 w 873125"/>
                <a:gd name="connsiteY138" fmla="*/ 465168 h 581025"/>
                <a:gd name="connsiteX139" fmla="*/ 196501 w 873125"/>
                <a:gd name="connsiteY139" fmla="*/ 476922 h 581025"/>
                <a:gd name="connsiteX140" fmla="*/ 233426 w 873125"/>
                <a:gd name="connsiteY140" fmla="*/ 481959 h 581025"/>
                <a:gd name="connsiteX141" fmla="*/ 253567 w 873125"/>
                <a:gd name="connsiteY141" fmla="*/ 483638 h 581025"/>
                <a:gd name="connsiteX142" fmla="*/ 261959 w 873125"/>
                <a:gd name="connsiteY142" fmla="*/ 481959 h 581025"/>
                <a:gd name="connsiteX143" fmla="*/ 272029 w 873125"/>
                <a:gd name="connsiteY143" fmla="*/ 481959 h 581025"/>
                <a:gd name="connsiteX144" fmla="*/ 310633 w 873125"/>
                <a:gd name="connsiteY144" fmla="*/ 475243 h 581025"/>
                <a:gd name="connsiteX145" fmla="*/ 347558 w 873125"/>
                <a:gd name="connsiteY145" fmla="*/ 465168 h 581025"/>
                <a:gd name="connsiteX146" fmla="*/ 364342 w 873125"/>
                <a:gd name="connsiteY146" fmla="*/ 458452 h 581025"/>
                <a:gd name="connsiteX147" fmla="*/ 379448 w 873125"/>
                <a:gd name="connsiteY147" fmla="*/ 451735 h 581025"/>
                <a:gd name="connsiteX148" fmla="*/ 394553 w 873125"/>
                <a:gd name="connsiteY148" fmla="*/ 445019 h 581025"/>
                <a:gd name="connsiteX149" fmla="*/ 407981 w 873125"/>
                <a:gd name="connsiteY149" fmla="*/ 438303 h 581025"/>
                <a:gd name="connsiteX150" fmla="*/ 433157 w 873125"/>
                <a:gd name="connsiteY150" fmla="*/ 426549 h 581025"/>
                <a:gd name="connsiteX151" fmla="*/ 449941 w 873125"/>
                <a:gd name="connsiteY151" fmla="*/ 416474 h 581025"/>
                <a:gd name="connsiteX152" fmla="*/ 466725 w 873125"/>
                <a:gd name="connsiteY152" fmla="*/ 406400 h 581025"/>
                <a:gd name="connsiteX153" fmla="*/ 493713 w 873125"/>
                <a:gd name="connsiteY153" fmla="*/ 377825 h 581025"/>
                <a:gd name="connsiteX154" fmla="*/ 478667 w 873125"/>
                <a:gd name="connsiteY154" fmla="*/ 387899 h 581025"/>
                <a:gd name="connsiteX155" fmla="*/ 461949 w 873125"/>
                <a:gd name="connsiteY155" fmla="*/ 401332 h 581025"/>
                <a:gd name="connsiteX156" fmla="*/ 438544 w 873125"/>
                <a:gd name="connsiteY156" fmla="*/ 414765 h 581025"/>
                <a:gd name="connsiteX157" fmla="*/ 425170 w 873125"/>
                <a:gd name="connsiteY157" fmla="*/ 423160 h 581025"/>
                <a:gd name="connsiteX158" fmla="*/ 411795 w 873125"/>
                <a:gd name="connsiteY158" fmla="*/ 431556 h 581025"/>
                <a:gd name="connsiteX159" fmla="*/ 395078 w 873125"/>
                <a:gd name="connsiteY159" fmla="*/ 438272 h 581025"/>
                <a:gd name="connsiteX160" fmla="*/ 378360 w 873125"/>
                <a:gd name="connsiteY160" fmla="*/ 444989 h 581025"/>
                <a:gd name="connsiteX161" fmla="*/ 341580 w 873125"/>
                <a:gd name="connsiteY161" fmla="*/ 456742 h 581025"/>
                <a:gd name="connsiteX162" fmla="*/ 301457 w 873125"/>
                <a:gd name="connsiteY162" fmla="*/ 463459 h 581025"/>
                <a:gd name="connsiteX163" fmla="*/ 291426 w 873125"/>
                <a:gd name="connsiteY163" fmla="*/ 465138 h 581025"/>
                <a:gd name="connsiteX164" fmla="*/ 281396 w 873125"/>
                <a:gd name="connsiteY164" fmla="*/ 465138 h 581025"/>
                <a:gd name="connsiteX165" fmla="*/ 261334 w 873125"/>
                <a:gd name="connsiteY165" fmla="*/ 463459 h 581025"/>
                <a:gd name="connsiteX166" fmla="*/ 222883 w 873125"/>
                <a:gd name="connsiteY166" fmla="*/ 456742 h 581025"/>
                <a:gd name="connsiteX167" fmla="*/ 206165 w 873125"/>
                <a:gd name="connsiteY167" fmla="*/ 451705 h 581025"/>
                <a:gd name="connsiteX168" fmla="*/ 189447 w 873125"/>
                <a:gd name="connsiteY168" fmla="*/ 444989 h 581025"/>
                <a:gd name="connsiteX169" fmla="*/ 161027 w 873125"/>
                <a:gd name="connsiteY169" fmla="*/ 428198 h 581025"/>
                <a:gd name="connsiteX170" fmla="*/ 125919 w 873125"/>
                <a:gd name="connsiteY170" fmla="*/ 394616 h 581025"/>
                <a:gd name="connsiteX171" fmla="*/ 117560 w 873125"/>
                <a:gd name="connsiteY171" fmla="*/ 384541 h 581025"/>
                <a:gd name="connsiteX172" fmla="*/ 115888 w 873125"/>
                <a:gd name="connsiteY172" fmla="*/ 379504 h 581025"/>
                <a:gd name="connsiteX173" fmla="*/ 127591 w 873125"/>
                <a:gd name="connsiteY173" fmla="*/ 392937 h 581025"/>
                <a:gd name="connsiteX174" fmla="*/ 164370 w 873125"/>
                <a:gd name="connsiteY174" fmla="*/ 421481 h 581025"/>
                <a:gd name="connsiteX175" fmla="*/ 192791 w 873125"/>
                <a:gd name="connsiteY175" fmla="*/ 436593 h 581025"/>
                <a:gd name="connsiteX176" fmla="*/ 226227 w 873125"/>
                <a:gd name="connsiteY176" fmla="*/ 448347 h 581025"/>
                <a:gd name="connsiteX177" fmla="*/ 263006 w 873125"/>
                <a:gd name="connsiteY177" fmla="*/ 453384 h 581025"/>
                <a:gd name="connsiteX178" fmla="*/ 281396 w 873125"/>
                <a:gd name="connsiteY178" fmla="*/ 453384 h 581025"/>
                <a:gd name="connsiteX179" fmla="*/ 291426 w 873125"/>
                <a:gd name="connsiteY179" fmla="*/ 453384 h 581025"/>
                <a:gd name="connsiteX180" fmla="*/ 301457 w 873125"/>
                <a:gd name="connsiteY180" fmla="*/ 453384 h 581025"/>
                <a:gd name="connsiteX181" fmla="*/ 338237 w 873125"/>
                <a:gd name="connsiteY181" fmla="*/ 446668 h 581025"/>
                <a:gd name="connsiteX182" fmla="*/ 375016 w 873125"/>
                <a:gd name="connsiteY182" fmla="*/ 436593 h 581025"/>
                <a:gd name="connsiteX183" fmla="*/ 391734 w 873125"/>
                <a:gd name="connsiteY183" fmla="*/ 429877 h 581025"/>
                <a:gd name="connsiteX184" fmla="*/ 408452 w 873125"/>
                <a:gd name="connsiteY184" fmla="*/ 423160 h 581025"/>
                <a:gd name="connsiteX185" fmla="*/ 421826 w 873125"/>
                <a:gd name="connsiteY185" fmla="*/ 416444 h 581025"/>
                <a:gd name="connsiteX186" fmla="*/ 436872 w 873125"/>
                <a:gd name="connsiteY186" fmla="*/ 409728 h 581025"/>
                <a:gd name="connsiteX187" fmla="*/ 460277 w 873125"/>
                <a:gd name="connsiteY187" fmla="*/ 397974 h 581025"/>
                <a:gd name="connsiteX188" fmla="*/ 478667 w 873125"/>
                <a:gd name="connsiteY188" fmla="*/ 386220 h 581025"/>
                <a:gd name="connsiteX189" fmla="*/ 493713 w 873125"/>
                <a:gd name="connsiteY189" fmla="*/ 377825 h 581025"/>
                <a:gd name="connsiteX190" fmla="*/ 522288 w 873125"/>
                <a:gd name="connsiteY190" fmla="*/ 347662 h 581025"/>
                <a:gd name="connsiteX191" fmla="*/ 508914 w 873125"/>
                <a:gd name="connsiteY191" fmla="*/ 359416 h 581025"/>
                <a:gd name="connsiteX192" fmla="*/ 492196 w 873125"/>
                <a:gd name="connsiteY192" fmla="*/ 371169 h 581025"/>
                <a:gd name="connsiteX193" fmla="*/ 468791 w 873125"/>
                <a:gd name="connsiteY193" fmla="*/ 386281 h 581025"/>
                <a:gd name="connsiteX194" fmla="*/ 455417 w 873125"/>
                <a:gd name="connsiteY194" fmla="*/ 394677 h 581025"/>
                <a:gd name="connsiteX195" fmla="*/ 440370 w 873125"/>
                <a:gd name="connsiteY195" fmla="*/ 401393 h 581025"/>
                <a:gd name="connsiteX196" fmla="*/ 423653 w 873125"/>
                <a:gd name="connsiteY196" fmla="*/ 409788 h 581025"/>
                <a:gd name="connsiteX197" fmla="*/ 406935 w 873125"/>
                <a:gd name="connsiteY197" fmla="*/ 416505 h 581025"/>
                <a:gd name="connsiteX198" fmla="*/ 370155 w 873125"/>
                <a:gd name="connsiteY198" fmla="*/ 428258 h 581025"/>
                <a:gd name="connsiteX199" fmla="*/ 331704 w 873125"/>
                <a:gd name="connsiteY199" fmla="*/ 434975 h 581025"/>
                <a:gd name="connsiteX200" fmla="*/ 320001 w 873125"/>
                <a:gd name="connsiteY200" fmla="*/ 434975 h 581025"/>
                <a:gd name="connsiteX201" fmla="*/ 309971 w 873125"/>
                <a:gd name="connsiteY201" fmla="*/ 434975 h 581025"/>
                <a:gd name="connsiteX202" fmla="*/ 289909 w 873125"/>
                <a:gd name="connsiteY202" fmla="*/ 434975 h 581025"/>
                <a:gd name="connsiteX203" fmla="*/ 253130 w 873125"/>
                <a:gd name="connsiteY203" fmla="*/ 428258 h 581025"/>
                <a:gd name="connsiteX204" fmla="*/ 234740 w 873125"/>
                <a:gd name="connsiteY204" fmla="*/ 421542 h 581025"/>
                <a:gd name="connsiteX205" fmla="*/ 218022 w 873125"/>
                <a:gd name="connsiteY205" fmla="*/ 414826 h 581025"/>
                <a:gd name="connsiteX206" fmla="*/ 191273 w 873125"/>
                <a:gd name="connsiteY206" fmla="*/ 398035 h 581025"/>
                <a:gd name="connsiteX207" fmla="*/ 154494 w 873125"/>
                <a:gd name="connsiteY207" fmla="*/ 366132 h 581025"/>
                <a:gd name="connsiteX208" fmla="*/ 146135 w 873125"/>
                <a:gd name="connsiteY208" fmla="*/ 354378 h 581025"/>
                <a:gd name="connsiteX209" fmla="*/ 144463 w 873125"/>
                <a:gd name="connsiteY209" fmla="*/ 351020 h 581025"/>
                <a:gd name="connsiteX210" fmla="*/ 156166 w 873125"/>
                <a:gd name="connsiteY210" fmla="*/ 364453 h 581025"/>
                <a:gd name="connsiteX211" fmla="*/ 194617 w 873125"/>
                <a:gd name="connsiteY211" fmla="*/ 392997 h 581025"/>
                <a:gd name="connsiteX212" fmla="*/ 221366 w 873125"/>
                <a:gd name="connsiteY212" fmla="*/ 408109 h 581025"/>
                <a:gd name="connsiteX213" fmla="*/ 254802 w 873125"/>
                <a:gd name="connsiteY213" fmla="*/ 418184 h 581025"/>
                <a:gd name="connsiteX214" fmla="*/ 291581 w 873125"/>
                <a:gd name="connsiteY214" fmla="*/ 424900 h 581025"/>
                <a:gd name="connsiteX215" fmla="*/ 309971 w 873125"/>
                <a:gd name="connsiteY215" fmla="*/ 424900 h 581025"/>
                <a:gd name="connsiteX216" fmla="*/ 320001 w 873125"/>
                <a:gd name="connsiteY216" fmla="*/ 424900 h 581025"/>
                <a:gd name="connsiteX217" fmla="*/ 330032 w 873125"/>
                <a:gd name="connsiteY217" fmla="*/ 423221 h 581025"/>
                <a:gd name="connsiteX218" fmla="*/ 368483 w 873125"/>
                <a:gd name="connsiteY218" fmla="*/ 418184 h 581025"/>
                <a:gd name="connsiteX219" fmla="*/ 403591 w 873125"/>
                <a:gd name="connsiteY219" fmla="*/ 406430 h 581025"/>
                <a:gd name="connsiteX220" fmla="*/ 420309 w 873125"/>
                <a:gd name="connsiteY220" fmla="*/ 401393 h 581025"/>
                <a:gd name="connsiteX221" fmla="*/ 437027 w 873125"/>
                <a:gd name="connsiteY221" fmla="*/ 394677 h 581025"/>
                <a:gd name="connsiteX222" fmla="*/ 452073 w 873125"/>
                <a:gd name="connsiteY222" fmla="*/ 387960 h 581025"/>
                <a:gd name="connsiteX223" fmla="*/ 465447 w 873125"/>
                <a:gd name="connsiteY223" fmla="*/ 381244 h 581025"/>
                <a:gd name="connsiteX224" fmla="*/ 488852 w 873125"/>
                <a:gd name="connsiteY224" fmla="*/ 367811 h 581025"/>
                <a:gd name="connsiteX225" fmla="*/ 507242 w 873125"/>
                <a:gd name="connsiteY225" fmla="*/ 357736 h 581025"/>
                <a:gd name="connsiteX226" fmla="*/ 522288 w 873125"/>
                <a:gd name="connsiteY226" fmla="*/ 347662 h 581025"/>
                <a:gd name="connsiteX227" fmla="*/ 552451 w 873125"/>
                <a:gd name="connsiteY227" fmla="*/ 319087 h 581025"/>
                <a:gd name="connsiteX228" fmla="*/ 537408 w 873125"/>
                <a:gd name="connsiteY228" fmla="*/ 330841 h 581025"/>
                <a:gd name="connsiteX229" fmla="*/ 520694 w 873125"/>
                <a:gd name="connsiteY229" fmla="*/ 342594 h 581025"/>
                <a:gd name="connsiteX230" fmla="*/ 497294 w 873125"/>
                <a:gd name="connsiteY230" fmla="*/ 357706 h 581025"/>
                <a:gd name="connsiteX231" fmla="*/ 483923 w 873125"/>
                <a:gd name="connsiteY231" fmla="*/ 364422 h 581025"/>
                <a:gd name="connsiteX232" fmla="*/ 468880 w 873125"/>
                <a:gd name="connsiteY232" fmla="*/ 372818 h 581025"/>
                <a:gd name="connsiteX233" fmla="*/ 453837 w 873125"/>
                <a:gd name="connsiteY233" fmla="*/ 379534 h 581025"/>
                <a:gd name="connsiteX234" fmla="*/ 437123 w 873125"/>
                <a:gd name="connsiteY234" fmla="*/ 386251 h 581025"/>
                <a:gd name="connsiteX235" fmla="*/ 400352 w 873125"/>
                <a:gd name="connsiteY235" fmla="*/ 398004 h 581025"/>
                <a:gd name="connsiteX236" fmla="*/ 360238 w 873125"/>
                <a:gd name="connsiteY236" fmla="*/ 404721 h 581025"/>
                <a:gd name="connsiteX237" fmla="*/ 350209 w 873125"/>
                <a:gd name="connsiteY237" fmla="*/ 406400 h 581025"/>
                <a:gd name="connsiteX238" fmla="*/ 340181 w 873125"/>
                <a:gd name="connsiteY238" fmla="*/ 406400 h 581025"/>
                <a:gd name="connsiteX239" fmla="*/ 320123 w 873125"/>
                <a:gd name="connsiteY239" fmla="*/ 406400 h 581025"/>
                <a:gd name="connsiteX240" fmla="*/ 281681 w 873125"/>
                <a:gd name="connsiteY240" fmla="*/ 398004 h 581025"/>
                <a:gd name="connsiteX241" fmla="*/ 263295 w 873125"/>
                <a:gd name="connsiteY241" fmla="*/ 392967 h 581025"/>
                <a:gd name="connsiteX242" fmla="*/ 248252 w 873125"/>
                <a:gd name="connsiteY242" fmla="*/ 386251 h 581025"/>
                <a:gd name="connsiteX243" fmla="*/ 219838 w 873125"/>
                <a:gd name="connsiteY243" fmla="*/ 369460 h 581025"/>
                <a:gd name="connsiteX244" fmla="*/ 184738 w 873125"/>
                <a:gd name="connsiteY244" fmla="*/ 335878 h 581025"/>
                <a:gd name="connsiteX245" fmla="*/ 176381 w 873125"/>
                <a:gd name="connsiteY245" fmla="*/ 325803 h 581025"/>
                <a:gd name="connsiteX246" fmla="*/ 173038 w 873125"/>
                <a:gd name="connsiteY246" fmla="*/ 320766 h 581025"/>
                <a:gd name="connsiteX247" fmla="*/ 186410 w 873125"/>
                <a:gd name="connsiteY247" fmla="*/ 334199 h 581025"/>
                <a:gd name="connsiteX248" fmla="*/ 223181 w 873125"/>
                <a:gd name="connsiteY248" fmla="*/ 364422 h 581025"/>
                <a:gd name="connsiteX249" fmla="*/ 251595 w 873125"/>
                <a:gd name="connsiteY249" fmla="*/ 377855 h 581025"/>
                <a:gd name="connsiteX250" fmla="*/ 283352 w 873125"/>
                <a:gd name="connsiteY250" fmla="*/ 389609 h 581025"/>
                <a:gd name="connsiteX251" fmla="*/ 320123 w 873125"/>
                <a:gd name="connsiteY251" fmla="*/ 394646 h 581025"/>
                <a:gd name="connsiteX252" fmla="*/ 340181 w 873125"/>
                <a:gd name="connsiteY252" fmla="*/ 396325 h 581025"/>
                <a:gd name="connsiteX253" fmla="*/ 350209 w 873125"/>
                <a:gd name="connsiteY253" fmla="*/ 394646 h 581025"/>
                <a:gd name="connsiteX254" fmla="*/ 358566 w 873125"/>
                <a:gd name="connsiteY254" fmla="*/ 394646 h 581025"/>
                <a:gd name="connsiteX255" fmla="*/ 397009 w 873125"/>
                <a:gd name="connsiteY255" fmla="*/ 387930 h 581025"/>
                <a:gd name="connsiteX256" fmla="*/ 433780 w 873125"/>
                <a:gd name="connsiteY256" fmla="*/ 377855 h 581025"/>
                <a:gd name="connsiteX257" fmla="*/ 450494 w 873125"/>
                <a:gd name="connsiteY257" fmla="*/ 371139 h 581025"/>
                <a:gd name="connsiteX258" fmla="*/ 465537 w 873125"/>
                <a:gd name="connsiteY258" fmla="*/ 364422 h 581025"/>
                <a:gd name="connsiteX259" fmla="*/ 480580 w 873125"/>
                <a:gd name="connsiteY259" fmla="*/ 357706 h 581025"/>
                <a:gd name="connsiteX260" fmla="*/ 493951 w 873125"/>
                <a:gd name="connsiteY260" fmla="*/ 350990 h 581025"/>
                <a:gd name="connsiteX261" fmla="*/ 519023 w 873125"/>
                <a:gd name="connsiteY261" fmla="*/ 339236 h 581025"/>
                <a:gd name="connsiteX262" fmla="*/ 535737 w 873125"/>
                <a:gd name="connsiteY262" fmla="*/ 329161 h 581025"/>
                <a:gd name="connsiteX263" fmla="*/ 552451 w 873125"/>
                <a:gd name="connsiteY263" fmla="*/ 319087 h 581025"/>
                <a:gd name="connsiteX264" fmla="*/ 581025 w 873125"/>
                <a:gd name="connsiteY264" fmla="*/ 292100 h 581025"/>
                <a:gd name="connsiteX265" fmla="*/ 565979 w 873125"/>
                <a:gd name="connsiteY265" fmla="*/ 301991 h 581025"/>
                <a:gd name="connsiteX266" fmla="*/ 549261 w 873125"/>
                <a:gd name="connsiteY266" fmla="*/ 313531 h 581025"/>
                <a:gd name="connsiteX267" fmla="*/ 527528 w 873125"/>
                <a:gd name="connsiteY267" fmla="*/ 328368 h 581025"/>
                <a:gd name="connsiteX268" fmla="*/ 514154 w 873125"/>
                <a:gd name="connsiteY268" fmla="*/ 336611 h 581025"/>
                <a:gd name="connsiteX269" fmla="*/ 499107 w 873125"/>
                <a:gd name="connsiteY269" fmla="*/ 343205 h 581025"/>
                <a:gd name="connsiteX270" fmla="*/ 482390 w 873125"/>
                <a:gd name="connsiteY270" fmla="*/ 351448 h 581025"/>
                <a:gd name="connsiteX271" fmla="*/ 465672 w 873125"/>
                <a:gd name="connsiteY271" fmla="*/ 358042 h 581025"/>
                <a:gd name="connsiteX272" fmla="*/ 428892 w 873125"/>
                <a:gd name="connsiteY272" fmla="*/ 369582 h 581025"/>
                <a:gd name="connsiteX273" fmla="*/ 388769 w 873125"/>
                <a:gd name="connsiteY273" fmla="*/ 376176 h 581025"/>
                <a:gd name="connsiteX274" fmla="*/ 378738 w 873125"/>
                <a:gd name="connsiteY274" fmla="*/ 377825 h 581025"/>
                <a:gd name="connsiteX275" fmla="*/ 368708 w 873125"/>
                <a:gd name="connsiteY275" fmla="*/ 377825 h 581025"/>
                <a:gd name="connsiteX276" fmla="*/ 348646 w 873125"/>
                <a:gd name="connsiteY276" fmla="*/ 376176 h 581025"/>
                <a:gd name="connsiteX277" fmla="*/ 310195 w 873125"/>
                <a:gd name="connsiteY277" fmla="*/ 369582 h 581025"/>
                <a:gd name="connsiteX278" fmla="*/ 293477 w 873125"/>
                <a:gd name="connsiteY278" fmla="*/ 364636 h 581025"/>
                <a:gd name="connsiteX279" fmla="*/ 276759 w 873125"/>
                <a:gd name="connsiteY279" fmla="*/ 356394 h 581025"/>
                <a:gd name="connsiteX280" fmla="*/ 248339 w 873125"/>
                <a:gd name="connsiteY280" fmla="*/ 341557 h 581025"/>
                <a:gd name="connsiteX281" fmla="*/ 213231 w 873125"/>
                <a:gd name="connsiteY281" fmla="*/ 308585 h 581025"/>
                <a:gd name="connsiteX282" fmla="*/ 204872 w 873125"/>
                <a:gd name="connsiteY282" fmla="*/ 298694 h 581025"/>
                <a:gd name="connsiteX283" fmla="*/ 203200 w 873125"/>
                <a:gd name="connsiteY283" fmla="*/ 293748 h 581025"/>
                <a:gd name="connsiteX284" fmla="*/ 214903 w 873125"/>
                <a:gd name="connsiteY284" fmla="*/ 306937 h 581025"/>
                <a:gd name="connsiteX285" fmla="*/ 251682 w 873125"/>
                <a:gd name="connsiteY285" fmla="*/ 334962 h 581025"/>
                <a:gd name="connsiteX286" fmla="*/ 280103 w 873125"/>
                <a:gd name="connsiteY286" fmla="*/ 349799 h 581025"/>
                <a:gd name="connsiteX287" fmla="*/ 313539 w 873125"/>
                <a:gd name="connsiteY287" fmla="*/ 361339 h 581025"/>
                <a:gd name="connsiteX288" fmla="*/ 350318 w 873125"/>
                <a:gd name="connsiteY288" fmla="*/ 366285 h 581025"/>
                <a:gd name="connsiteX289" fmla="*/ 368708 w 873125"/>
                <a:gd name="connsiteY289" fmla="*/ 366285 h 581025"/>
                <a:gd name="connsiteX290" fmla="*/ 378738 w 873125"/>
                <a:gd name="connsiteY290" fmla="*/ 366285 h 581025"/>
                <a:gd name="connsiteX291" fmla="*/ 388769 w 873125"/>
                <a:gd name="connsiteY291" fmla="*/ 366285 h 581025"/>
                <a:gd name="connsiteX292" fmla="*/ 425549 w 873125"/>
                <a:gd name="connsiteY292" fmla="*/ 359691 h 581025"/>
                <a:gd name="connsiteX293" fmla="*/ 462328 w 873125"/>
                <a:gd name="connsiteY293" fmla="*/ 349799 h 581025"/>
                <a:gd name="connsiteX294" fmla="*/ 479046 w 873125"/>
                <a:gd name="connsiteY294" fmla="*/ 343205 h 581025"/>
                <a:gd name="connsiteX295" fmla="*/ 495764 w 873125"/>
                <a:gd name="connsiteY295" fmla="*/ 336611 h 581025"/>
                <a:gd name="connsiteX296" fmla="*/ 510810 w 873125"/>
                <a:gd name="connsiteY296" fmla="*/ 330017 h 581025"/>
                <a:gd name="connsiteX297" fmla="*/ 524184 w 873125"/>
                <a:gd name="connsiteY297" fmla="*/ 323422 h 581025"/>
                <a:gd name="connsiteX298" fmla="*/ 547589 w 873125"/>
                <a:gd name="connsiteY298" fmla="*/ 310234 h 581025"/>
                <a:gd name="connsiteX299" fmla="*/ 565979 w 873125"/>
                <a:gd name="connsiteY299" fmla="*/ 300343 h 581025"/>
                <a:gd name="connsiteX300" fmla="*/ 581025 w 873125"/>
                <a:gd name="connsiteY300" fmla="*/ 292100 h 581025"/>
                <a:gd name="connsiteX301" fmla="*/ 231775 w 873125"/>
                <a:gd name="connsiteY301" fmla="*/ 265234 h 581025"/>
                <a:gd name="connsiteX302" fmla="*/ 235119 w 873125"/>
                <a:gd name="connsiteY302" fmla="*/ 268531 h 581025"/>
                <a:gd name="connsiteX303" fmla="*/ 235905 w 873125"/>
                <a:gd name="connsiteY303" fmla="*/ 269888 h 581025"/>
                <a:gd name="connsiteX304" fmla="*/ 609600 w 873125"/>
                <a:gd name="connsiteY304" fmla="*/ 261937 h 581025"/>
                <a:gd name="connsiteX305" fmla="*/ 596226 w 873125"/>
                <a:gd name="connsiteY305" fmla="*/ 273477 h 581025"/>
                <a:gd name="connsiteX306" fmla="*/ 579508 w 873125"/>
                <a:gd name="connsiteY306" fmla="*/ 285017 h 581025"/>
                <a:gd name="connsiteX307" fmla="*/ 556103 w 873125"/>
                <a:gd name="connsiteY307" fmla="*/ 299854 h 581025"/>
                <a:gd name="connsiteX308" fmla="*/ 542728 w 873125"/>
                <a:gd name="connsiteY308" fmla="*/ 308096 h 581025"/>
                <a:gd name="connsiteX309" fmla="*/ 527682 w 873125"/>
                <a:gd name="connsiteY309" fmla="*/ 314691 h 581025"/>
                <a:gd name="connsiteX310" fmla="*/ 510965 w 873125"/>
                <a:gd name="connsiteY310" fmla="*/ 322934 h 581025"/>
                <a:gd name="connsiteX311" fmla="*/ 494247 w 873125"/>
                <a:gd name="connsiteY311" fmla="*/ 329528 h 581025"/>
                <a:gd name="connsiteX312" fmla="*/ 457467 w 873125"/>
                <a:gd name="connsiteY312" fmla="*/ 341068 h 581025"/>
                <a:gd name="connsiteX313" fmla="*/ 419016 w 873125"/>
                <a:gd name="connsiteY313" fmla="*/ 347662 h 581025"/>
                <a:gd name="connsiteX314" fmla="*/ 408985 w 873125"/>
                <a:gd name="connsiteY314" fmla="*/ 347662 h 581025"/>
                <a:gd name="connsiteX315" fmla="*/ 398954 w 873125"/>
                <a:gd name="connsiteY315" fmla="*/ 347662 h 581025"/>
                <a:gd name="connsiteX316" fmla="*/ 378893 w 873125"/>
                <a:gd name="connsiteY316" fmla="*/ 347662 h 581025"/>
                <a:gd name="connsiteX317" fmla="*/ 340442 w 873125"/>
                <a:gd name="connsiteY317" fmla="*/ 341068 h 581025"/>
                <a:gd name="connsiteX318" fmla="*/ 322052 w 873125"/>
                <a:gd name="connsiteY318" fmla="*/ 334473 h 581025"/>
                <a:gd name="connsiteX319" fmla="*/ 305334 w 873125"/>
                <a:gd name="connsiteY319" fmla="*/ 327879 h 581025"/>
                <a:gd name="connsiteX320" fmla="*/ 278585 w 873125"/>
                <a:gd name="connsiteY320" fmla="*/ 311394 h 581025"/>
                <a:gd name="connsiteX321" fmla="*/ 241806 w 873125"/>
                <a:gd name="connsiteY321" fmla="*/ 280071 h 581025"/>
                <a:gd name="connsiteX322" fmla="*/ 235905 w 873125"/>
                <a:gd name="connsiteY322" fmla="*/ 269888 h 581025"/>
                <a:gd name="connsiteX323" fmla="*/ 243478 w 873125"/>
                <a:gd name="connsiteY323" fmla="*/ 278422 h 581025"/>
                <a:gd name="connsiteX324" fmla="*/ 281929 w 873125"/>
                <a:gd name="connsiteY324" fmla="*/ 306448 h 581025"/>
                <a:gd name="connsiteX325" fmla="*/ 308678 w 873125"/>
                <a:gd name="connsiteY325" fmla="*/ 321285 h 581025"/>
                <a:gd name="connsiteX326" fmla="*/ 342114 w 873125"/>
                <a:gd name="connsiteY326" fmla="*/ 331176 h 581025"/>
                <a:gd name="connsiteX327" fmla="*/ 378893 w 873125"/>
                <a:gd name="connsiteY327" fmla="*/ 337771 h 581025"/>
                <a:gd name="connsiteX328" fmla="*/ 397283 w 873125"/>
                <a:gd name="connsiteY328" fmla="*/ 337771 h 581025"/>
                <a:gd name="connsiteX329" fmla="*/ 407313 w 873125"/>
                <a:gd name="connsiteY329" fmla="*/ 337771 h 581025"/>
                <a:gd name="connsiteX330" fmla="*/ 417344 w 873125"/>
                <a:gd name="connsiteY330" fmla="*/ 336122 h 581025"/>
                <a:gd name="connsiteX331" fmla="*/ 455795 w 873125"/>
                <a:gd name="connsiteY331" fmla="*/ 329528 h 581025"/>
                <a:gd name="connsiteX332" fmla="*/ 490903 w 873125"/>
                <a:gd name="connsiteY332" fmla="*/ 319636 h 581025"/>
                <a:gd name="connsiteX333" fmla="*/ 507621 w 873125"/>
                <a:gd name="connsiteY333" fmla="*/ 314691 h 581025"/>
                <a:gd name="connsiteX334" fmla="*/ 524339 w 873125"/>
                <a:gd name="connsiteY334" fmla="*/ 308096 h 581025"/>
                <a:gd name="connsiteX335" fmla="*/ 539385 w 873125"/>
                <a:gd name="connsiteY335" fmla="*/ 301502 h 581025"/>
                <a:gd name="connsiteX336" fmla="*/ 552759 w 873125"/>
                <a:gd name="connsiteY336" fmla="*/ 294908 h 581025"/>
                <a:gd name="connsiteX337" fmla="*/ 576164 w 873125"/>
                <a:gd name="connsiteY337" fmla="*/ 281720 h 581025"/>
                <a:gd name="connsiteX338" fmla="*/ 594554 w 873125"/>
                <a:gd name="connsiteY338" fmla="*/ 271828 h 581025"/>
                <a:gd name="connsiteX339" fmla="*/ 609600 w 873125"/>
                <a:gd name="connsiteY339" fmla="*/ 261937 h 581025"/>
                <a:gd name="connsiteX340" fmla="*/ 639763 w 873125"/>
                <a:gd name="connsiteY340" fmla="*/ 233362 h 581025"/>
                <a:gd name="connsiteX341" fmla="*/ 624720 w 873125"/>
                <a:gd name="connsiteY341" fmla="*/ 244902 h 581025"/>
                <a:gd name="connsiteX342" fmla="*/ 608006 w 873125"/>
                <a:gd name="connsiteY342" fmla="*/ 256442 h 581025"/>
                <a:gd name="connsiteX343" fmla="*/ 584606 w 873125"/>
                <a:gd name="connsiteY343" fmla="*/ 269630 h 581025"/>
                <a:gd name="connsiteX344" fmla="*/ 571235 w 873125"/>
                <a:gd name="connsiteY344" fmla="*/ 277873 h 581025"/>
                <a:gd name="connsiteX345" fmla="*/ 556192 w 873125"/>
                <a:gd name="connsiteY345" fmla="*/ 286116 h 581025"/>
                <a:gd name="connsiteX346" fmla="*/ 541149 w 873125"/>
                <a:gd name="connsiteY346" fmla="*/ 292710 h 581025"/>
                <a:gd name="connsiteX347" fmla="*/ 524435 w 873125"/>
                <a:gd name="connsiteY347" fmla="*/ 299304 h 581025"/>
                <a:gd name="connsiteX348" fmla="*/ 487664 w 873125"/>
                <a:gd name="connsiteY348" fmla="*/ 310844 h 581025"/>
                <a:gd name="connsiteX349" fmla="*/ 447550 w 873125"/>
                <a:gd name="connsiteY349" fmla="*/ 317438 h 581025"/>
                <a:gd name="connsiteX350" fmla="*/ 437521 w 873125"/>
                <a:gd name="connsiteY350" fmla="*/ 319087 h 581025"/>
                <a:gd name="connsiteX351" fmla="*/ 427493 w 873125"/>
                <a:gd name="connsiteY351" fmla="*/ 319087 h 581025"/>
                <a:gd name="connsiteX352" fmla="*/ 407435 w 873125"/>
                <a:gd name="connsiteY352" fmla="*/ 317438 h 581025"/>
                <a:gd name="connsiteX353" fmla="*/ 368993 w 873125"/>
                <a:gd name="connsiteY353" fmla="*/ 310844 h 581025"/>
                <a:gd name="connsiteX354" fmla="*/ 350607 w 873125"/>
                <a:gd name="connsiteY354" fmla="*/ 305898 h 581025"/>
                <a:gd name="connsiteX355" fmla="*/ 335564 w 873125"/>
                <a:gd name="connsiteY355" fmla="*/ 299304 h 581025"/>
                <a:gd name="connsiteX356" fmla="*/ 307150 w 873125"/>
                <a:gd name="connsiteY356" fmla="*/ 282819 h 581025"/>
                <a:gd name="connsiteX357" fmla="*/ 272050 w 873125"/>
                <a:gd name="connsiteY357" fmla="*/ 249847 h 581025"/>
                <a:gd name="connsiteX358" fmla="*/ 263693 w 873125"/>
                <a:gd name="connsiteY358" fmla="*/ 239956 h 581025"/>
                <a:gd name="connsiteX359" fmla="*/ 260350 w 873125"/>
                <a:gd name="connsiteY359" fmla="*/ 235010 h 581025"/>
                <a:gd name="connsiteX360" fmla="*/ 273722 w 873125"/>
                <a:gd name="connsiteY360" fmla="*/ 248199 h 581025"/>
                <a:gd name="connsiteX361" fmla="*/ 310493 w 873125"/>
                <a:gd name="connsiteY361" fmla="*/ 277873 h 581025"/>
                <a:gd name="connsiteX362" fmla="*/ 338907 w 873125"/>
                <a:gd name="connsiteY362" fmla="*/ 291061 h 581025"/>
                <a:gd name="connsiteX363" fmla="*/ 370664 w 873125"/>
                <a:gd name="connsiteY363" fmla="*/ 302601 h 581025"/>
                <a:gd name="connsiteX364" fmla="*/ 407435 w 873125"/>
                <a:gd name="connsiteY364" fmla="*/ 307547 h 581025"/>
                <a:gd name="connsiteX365" fmla="*/ 427493 w 873125"/>
                <a:gd name="connsiteY365" fmla="*/ 307547 h 581025"/>
                <a:gd name="connsiteX366" fmla="*/ 437521 w 873125"/>
                <a:gd name="connsiteY366" fmla="*/ 307547 h 581025"/>
                <a:gd name="connsiteX367" fmla="*/ 445878 w 873125"/>
                <a:gd name="connsiteY367" fmla="*/ 307547 h 581025"/>
                <a:gd name="connsiteX368" fmla="*/ 484321 w 873125"/>
                <a:gd name="connsiteY368" fmla="*/ 300953 h 581025"/>
                <a:gd name="connsiteX369" fmla="*/ 521092 w 873125"/>
                <a:gd name="connsiteY369" fmla="*/ 291061 h 581025"/>
                <a:gd name="connsiteX370" fmla="*/ 537806 w 873125"/>
                <a:gd name="connsiteY370" fmla="*/ 284467 h 581025"/>
                <a:gd name="connsiteX371" fmla="*/ 552849 w 873125"/>
                <a:gd name="connsiteY371" fmla="*/ 277873 h 581025"/>
                <a:gd name="connsiteX372" fmla="*/ 567892 w 873125"/>
                <a:gd name="connsiteY372" fmla="*/ 271279 h 581025"/>
                <a:gd name="connsiteX373" fmla="*/ 581263 w 873125"/>
                <a:gd name="connsiteY373" fmla="*/ 264684 h 581025"/>
                <a:gd name="connsiteX374" fmla="*/ 606335 w 873125"/>
                <a:gd name="connsiteY374" fmla="*/ 253145 h 581025"/>
                <a:gd name="connsiteX375" fmla="*/ 623049 w 873125"/>
                <a:gd name="connsiteY375" fmla="*/ 241605 h 581025"/>
                <a:gd name="connsiteX376" fmla="*/ 639763 w 873125"/>
                <a:gd name="connsiteY376" fmla="*/ 233362 h 581025"/>
                <a:gd name="connsiteX377" fmla="*/ 668338 w 873125"/>
                <a:gd name="connsiteY377" fmla="*/ 204787 h 581025"/>
                <a:gd name="connsiteX378" fmla="*/ 654964 w 873125"/>
                <a:gd name="connsiteY378" fmla="*/ 214861 h 581025"/>
                <a:gd name="connsiteX379" fmla="*/ 636574 w 873125"/>
                <a:gd name="connsiteY379" fmla="*/ 226615 h 581025"/>
                <a:gd name="connsiteX380" fmla="*/ 614841 w 873125"/>
                <a:gd name="connsiteY380" fmla="*/ 241727 h 581025"/>
                <a:gd name="connsiteX381" fmla="*/ 601466 w 873125"/>
                <a:gd name="connsiteY381" fmla="*/ 250122 h 581025"/>
                <a:gd name="connsiteX382" fmla="*/ 586420 w 873125"/>
                <a:gd name="connsiteY382" fmla="*/ 256839 h 581025"/>
                <a:gd name="connsiteX383" fmla="*/ 569702 w 873125"/>
                <a:gd name="connsiteY383" fmla="*/ 265234 h 581025"/>
                <a:gd name="connsiteX384" fmla="*/ 552984 w 873125"/>
                <a:gd name="connsiteY384" fmla="*/ 271951 h 581025"/>
                <a:gd name="connsiteX385" fmla="*/ 516205 w 873125"/>
                <a:gd name="connsiteY385" fmla="*/ 283704 h 581025"/>
                <a:gd name="connsiteX386" fmla="*/ 476082 w 873125"/>
                <a:gd name="connsiteY386" fmla="*/ 290421 h 581025"/>
                <a:gd name="connsiteX387" fmla="*/ 466051 w 873125"/>
                <a:gd name="connsiteY387" fmla="*/ 290421 h 581025"/>
                <a:gd name="connsiteX388" fmla="*/ 456021 w 873125"/>
                <a:gd name="connsiteY388" fmla="*/ 292100 h 581025"/>
                <a:gd name="connsiteX389" fmla="*/ 435959 w 873125"/>
                <a:gd name="connsiteY389" fmla="*/ 290421 h 581025"/>
                <a:gd name="connsiteX390" fmla="*/ 397508 w 873125"/>
                <a:gd name="connsiteY390" fmla="*/ 283704 h 581025"/>
                <a:gd name="connsiteX391" fmla="*/ 380790 w 873125"/>
                <a:gd name="connsiteY391" fmla="*/ 278667 h 581025"/>
                <a:gd name="connsiteX392" fmla="*/ 364072 w 873125"/>
                <a:gd name="connsiteY392" fmla="*/ 270272 h 581025"/>
                <a:gd name="connsiteX393" fmla="*/ 335652 w 873125"/>
                <a:gd name="connsiteY393" fmla="*/ 253481 h 581025"/>
                <a:gd name="connsiteX394" fmla="*/ 300544 w 873125"/>
                <a:gd name="connsiteY394" fmla="*/ 221578 h 581025"/>
                <a:gd name="connsiteX395" fmla="*/ 292185 w 873125"/>
                <a:gd name="connsiteY395" fmla="*/ 209824 h 581025"/>
                <a:gd name="connsiteX396" fmla="*/ 290513 w 873125"/>
                <a:gd name="connsiteY396" fmla="*/ 206466 h 581025"/>
                <a:gd name="connsiteX397" fmla="*/ 302216 w 873125"/>
                <a:gd name="connsiteY397" fmla="*/ 219899 h 581025"/>
                <a:gd name="connsiteX398" fmla="*/ 338995 w 873125"/>
                <a:gd name="connsiteY398" fmla="*/ 248443 h 581025"/>
                <a:gd name="connsiteX399" fmla="*/ 367416 w 873125"/>
                <a:gd name="connsiteY399" fmla="*/ 263555 h 581025"/>
                <a:gd name="connsiteX400" fmla="*/ 400852 w 873125"/>
                <a:gd name="connsiteY400" fmla="*/ 273630 h 581025"/>
                <a:gd name="connsiteX401" fmla="*/ 437631 w 873125"/>
                <a:gd name="connsiteY401" fmla="*/ 280346 h 581025"/>
                <a:gd name="connsiteX402" fmla="*/ 456021 w 873125"/>
                <a:gd name="connsiteY402" fmla="*/ 280346 h 581025"/>
                <a:gd name="connsiteX403" fmla="*/ 466051 w 873125"/>
                <a:gd name="connsiteY403" fmla="*/ 280346 h 581025"/>
                <a:gd name="connsiteX404" fmla="*/ 476082 w 873125"/>
                <a:gd name="connsiteY404" fmla="*/ 278667 h 581025"/>
                <a:gd name="connsiteX405" fmla="*/ 512862 w 873125"/>
                <a:gd name="connsiteY405" fmla="*/ 273630 h 581025"/>
                <a:gd name="connsiteX406" fmla="*/ 549641 w 873125"/>
                <a:gd name="connsiteY406" fmla="*/ 263555 h 581025"/>
                <a:gd name="connsiteX407" fmla="*/ 566359 w 873125"/>
                <a:gd name="connsiteY407" fmla="*/ 256839 h 581025"/>
                <a:gd name="connsiteX408" fmla="*/ 583077 w 873125"/>
                <a:gd name="connsiteY408" fmla="*/ 250122 h 581025"/>
                <a:gd name="connsiteX409" fmla="*/ 598123 w 873125"/>
                <a:gd name="connsiteY409" fmla="*/ 243406 h 581025"/>
                <a:gd name="connsiteX410" fmla="*/ 611497 w 873125"/>
                <a:gd name="connsiteY410" fmla="*/ 236690 h 581025"/>
                <a:gd name="connsiteX411" fmla="*/ 634902 w 873125"/>
                <a:gd name="connsiteY411" fmla="*/ 223257 h 581025"/>
                <a:gd name="connsiteX412" fmla="*/ 653292 w 873125"/>
                <a:gd name="connsiteY412" fmla="*/ 213182 h 581025"/>
                <a:gd name="connsiteX413" fmla="*/ 668338 w 873125"/>
                <a:gd name="connsiteY413" fmla="*/ 204787 h 581025"/>
                <a:gd name="connsiteX414" fmla="*/ 319088 w 873125"/>
                <a:gd name="connsiteY414" fmla="*/ 177983 h 581025"/>
                <a:gd name="connsiteX415" fmla="*/ 322431 w 873125"/>
                <a:gd name="connsiteY415" fmla="*/ 181341 h 581025"/>
                <a:gd name="connsiteX416" fmla="*/ 330788 w 873125"/>
                <a:gd name="connsiteY416" fmla="*/ 191416 h 581025"/>
                <a:gd name="connsiteX417" fmla="*/ 319088 w 873125"/>
                <a:gd name="connsiteY417" fmla="*/ 177983 h 581025"/>
                <a:gd name="connsiteX418" fmla="*/ 698501 w 873125"/>
                <a:gd name="connsiteY418" fmla="*/ 174625 h 581025"/>
                <a:gd name="connsiteX419" fmla="*/ 683458 w 873125"/>
                <a:gd name="connsiteY419" fmla="*/ 186379 h 581025"/>
                <a:gd name="connsiteX420" fmla="*/ 666744 w 873125"/>
                <a:gd name="connsiteY420" fmla="*/ 198132 h 581025"/>
                <a:gd name="connsiteX421" fmla="*/ 643344 w 873125"/>
                <a:gd name="connsiteY421" fmla="*/ 213244 h 581025"/>
                <a:gd name="connsiteX422" fmla="*/ 629973 w 873125"/>
                <a:gd name="connsiteY422" fmla="*/ 219960 h 581025"/>
                <a:gd name="connsiteX423" fmla="*/ 614930 w 873125"/>
                <a:gd name="connsiteY423" fmla="*/ 228356 h 581025"/>
                <a:gd name="connsiteX424" fmla="*/ 599887 w 873125"/>
                <a:gd name="connsiteY424" fmla="*/ 235072 h 581025"/>
                <a:gd name="connsiteX425" fmla="*/ 581501 w 873125"/>
                <a:gd name="connsiteY425" fmla="*/ 243468 h 581025"/>
                <a:gd name="connsiteX426" fmla="*/ 544730 w 873125"/>
                <a:gd name="connsiteY426" fmla="*/ 255221 h 581025"/>
                <a:gd name="connsiteX427" fmla="*/ 506288 w 873125"/>
                <a:gd name="connsiteY427" fmla="*/ 261938 h 581025"/>
                <a:gd name="connsiteX428" fmla="*/ 496259 w 873125"/>
                <a:gd name="connsiteY428" fmla="*/ 261938 h 581025"/>
                <a:gd name="connsiteX429" fmla="*/ 486231 w 873125"/>
                <a:gd name="connsiteY429" fmla="*/ 261938 h 581025"/>
                <a:gd name="connsiteX430" fmla="*/ 466173 w 873125"/>
                <a:gd name="connsiteY430" fmla="*/ 261938 h 581025"/>
                <a:gd name="connsiteX431" fmla="*/ 427731 w 873125"/>
                <a:gd name="connsiteY431" fmla="*/ 255221 h 581025"/>
                <a:gd name="connsiteX432" fmla="*/ 409345 w 873125"/>
                <a:gd name="connsiteY432" fmla="*/ 248505 h 581025"/>
                <a:gd name="connsiteX433" fmla="*/ 392631 w 873125"/>
                <a:gd name="connsiteY433" fmla="*/ 241789 h 581025"/>
                <a:gd name="connsiteX434" fmla="*/ 365888 w 873125"/>
                <a:gd name="connsiteY434" fmla="*/ 224998 h 581025"/>
                <a:gd name="connsiteX435" fmla="*/ 330788 w 873125"/>
                <a:gd name="connsiteY435" fmla="*/ 191416 h 581025"/>
                <a:gd name="connsiteX436" fmla="*/ 369231 w 873125"/>
                <a:gd name="connsiteY436" fmla="*/ 219960 h 581025"/>
                <a:gd name="connsiteX437" fmla="*/ 395974 w 873125"/>
                <a:gd name="connsiteY437" fmla="*/ 235072 h 581025"/>
                <a:gd name="connsiteX438" fmla="*/ 429402 w 873125"/>
                <a:gd name="connsiteY438" fmla="*/ 245147 h 581025"/>
                <a:gd name="connsiteX439" fmla="*/ 466173 w 873125"/>
                <a:gd name="connsiteY439" fmla="*/ 250184 h 581025"/>
                <a:gd name="connsiteX440" fmla="*/ 486231 w 873125"/>
                <a:gd name="connsiteY440" fmla="*/ 251863 h 581025"/>
                <a:gd name="connsiteX441" fmla="*/ 494588 w 873125"/>
                <a:gd name="connsiteY441" fmla="*/ 251863 h 581025"/>
                <a:gd name="connsiteX442" fmla="*/ 504616 w 873125"/>
                <a:gd name="connsiteY442" fmla="*/ 250184 h 581025"/>
                <a:gd name="connsiteX443" fmla="*/ 543059 w 873125"/>
                <a:gd name="connsiteY443" fmla="*/ 243468 h 581025"/>
                <a:gd name="connsiteX444" fmla="*/ 578159 w 873125"/>
                <a:gd name="connsiteY444" fmla="*/ 233393 h 581025"/>
                <a:gd name="connsiteX445" fmla="*/ 594873 w 873125"/>
                <a:gd name="connsiteY445" fmla="*/ 226677 h 581025"/>
                <a:gd name="connsiteX446" fmla="*/ 611587 w 873125"/>
                <a:gd name="connsiteY446" fmla="*/ 221640 h 581025"/>
                <a:gd name="connsiteX447" fmla="*/ 626630 w 873125"/>
                <a:gd name="connsiteY447" fmla="*/ 214923 h 581025"/>
                <a:gd name="connsiteX448" fmla="*/ 640001 w 873125"/>
                <a:gd name="connsiteY448" fmla="*/ 206528 h 581025"/>
                <a:gd name="connsiteX449" fmla="*/ 663401 w 873125"/>
                <a:gd name="connsiteY449" fmla="*/ 194774 h 581025"/>
                <a:gd name="connsiteX450" fmla="*/ 681787 w 873125"/>
                <a:gd name="connsiteY450" fmla="*/ 184699 h 581025"/>
                <a:gd name="connsiteX451" fmla="*/ 698501 w 873125"/>
                <a:gd name="connsiteY451" fmla="*/ 174625 h 581025"/>
                <a:gd name="connsiteX452" fmla="*/ 727076 w 873125"/>
                <a:gd name="connsiteY452" fmla="*/ 146050 h 581025"/>
                <a:gd name="connsiteX453" fmla="*/ 712033 w 873125"/>
                <a:gd name="connsiteY453" fmla="*/ 156124 h 581025"/>
                <a:gd name="connsiteX454" fmla="*/ 695319 w 873125"/>
                <a:gd name="connsiteY454" fmla="*/ 169557 h 581025"/>
                <a:gd name="connsiteX455" fmla="*/ 671919 w 873125"/>
                <a:gd name="connsiteY455" fmla="*/ 182990 h 581025"/>
                <a:gd name="connsiteX456" fmla="*/ 658548 w 873125"/>
                <a:gd name="connsiteY456" fmla="*/ 191385 h 581025"/>
                <a:gd name="connsiteX457" fmla="*/ 643505 w 873125"/>
                <a:gd name="connsiteY457" fmla="*/ 199781 h 581025"/>
                <a:gd name="connsiteX458" fmla="*/ 628462 w 873125"/>
                <a:gd name="connsiteY458" fmla="*/ 206497 h 581025"/>
                <a:gd name="connsiteX459" fmla="*/ 611748 w 873125"/>
                <a:gd name="connsiteY459" fmla="*/ 213214 h 581025"/>
                <a:gd name="connsiteX460" fmla="*/ 574977 w 873125"/>
                <a:gd name="connsiteY460" fmla="*/ 224967 h 581025"/>
                <a:gd name="connsiteX461" fmla="*/ 534862 w 873125"/>
                <a:gd name="connsiteY461" fmla="*/ 231684 h 581025"/>
                <a:gd name="connsiteX462" fmla="*/ 524834 w 873125"/>
                <a:gd name="connsiteY462" fmla="*/ 233363 h 581025"/>
                <a:gd name="connsiteX463" fmla="*/ 514806 w 873125"/>
                <a:gd name="connsiteY463" fmla="*/ 233363 h 581025"/>
                <a:gd name="connsiteX464" fmla="*/ 494748 w 873125"/>
                <a:gd name="connsiteY464" fmla="*/ 231684 h 581025"/>
                <a:gd name="connsiteX465" fmla="*/ 456306 w 873125"/>
                <a:gd name="connsiteY465" fmla="*/ 224967 h 581025"/>
                <a:gd name="connsiteX466" fmla="*/ 437920 w 873125"/>
                <a:gd name="connsiteY466" fmla="*/ 219930 h 581025"/>
                <a:gd name="connsiteX467" fmla="*/ 422877 w 873125"/>
                <a:gd name="connsiteY467" fmla="*/ 213214 h 581025"/>
                <a:gd name="connsiteX468" fmla="*/ 394463 w 873125"/>
                <a:gd name="connsiteY468" fmla="*/ 196423 h 581025"/>
                <a:gd name="connsiteX469" fmla="*/ 359363 w 873125"/>
                <a:gd name="connsiteY469" fmla="*/ 162841 h 581025"/>
                <a:gd name="connsiteX470" fmla="*/ 351006 w 873125"/>
                <a:gd name="connsiteY470" fmla="*/ 152766 h 581025"/>
                <a:gd name="connsiteX471" fmla="*/ 347663 w 873125"/>
                <a:gd name="connsiteY471" fmla="*/ 147729 h 581025"/>
                <a:gd name="connsiteX472" fmla="*/ 361035 w 873125"/>
                <a:gd name="connsiteY472" fmla="*/ 161162 h 581025"/>
                <a:gd name="connsiteX473" fmla="*/ 397806 w 873125"/>
                <a:gd name="connsiteY473" fmla="*/ 191385 h 581025"/>
                <a:gd name="connsiteX474" fmla="*/ 426220 w 873125"/>
                <a:gd name="connsiteY474" fmla="*/ 204818 h 581025"/>
                <a:gd name="connsiteX475" fmla="*/ 459649 w 873125"/>
                <a:gd name="connsiteY475" fmla="*/ 216572 h 581025"/>
                <a:gd name="connsiteX476" fmla="*/ 494748 w 873125"/>
                <a:gd name="connsiteY476" fmla="*/ 221609 h 581025"/>
                <a:gd name="connsiteX477" fmla="*/ 514806 w 873125"/>
                <a:gd name="connsiteY477" fmla="*/ 221609 h 581025"/>
                <a:gd name="connsiteX478" fmla="*/ 524834 w 873125"/>
                <a:gd name="connsiteY478" fmla="*/ 221609 h 581025"/>
                <a:gd name="connsiteX479" fmla="*/ 533191 w 873125"/>
                <a:gd name="connsiteY479" fmla="*/ 221609 h 581025"/>
                <a:gd name="connsiteX480" fmla="*/ 571634 w 873125"/>
                <a:gd name="connsiteY480" fmla="*/ 214893 h 581025"/>
                <a:gd name="connsiteX481" fmla="*/ 608405 w 873125"/>
                <a:gd name="connsiteY481" fmla="*/ 204818 h 581025"/>
                <a:gd name="connsiteX482" fmla="*/ 625119 w 873125"/>
                <a:gd name="connsiteY482" fmla="*/ 198102 h 581025"/>
                <a:gd name="connsiteX483" fmla="*/ 640162 w 873125"/>
                <a:gd name="connsiteY483" fmla="*/ 191385 h 581025"/>
                <a:gd name="connsiteX484" fmla="*/ 655205 w 873125"/>
                <a:gd name="connsiteY484" fmla="*/ 184669 h 581025"/>
                <a:gd name="connsiteX485" fmla="*/ 670248 w 873125"/>
                <a:gd name="connsiteY485" fmla="*/ 177953 h 581025"/>
                <a:gd name="connsiteX486" fmla="*/ 693648 w 873125"/>
                <a:gd name="connsiteY486" fmla="*/ 166199 h 581025"/>
                <a:gd name="connsiteX487" fmla="*/ 712033 w 873125"/>
                <a:gd name="connsiteY487" fmla="*/ 154445 h 581025"/>
                <a:gd name="connsiteX488" fmla="*/ 727076 w 873125"/>
                <a:gd name="connsiteY488" fmla="*/ 146050 h 581025"/>
                <a:gd name="connsiteX489" fmla="*/ 755650 w 873125"/>
                <a:gd name="connsiteY489" fmla="*/ 117475 h 581025"/>
                <a:gd name="connsiteX490" fmla="*/ 742276 w 873125"/>
                <a:gd name="connsiteY490" fmla="*/ 127549 h 581025"/>
                <a:gd name="connsiteX491" fmla="*/ 723886 w 873125"/>
                <a:gd name="connsiteY491" fmla="*/ 139303 h 581025"/>
                <a:gd name="connsiteX492" fmla="*/ 702153 w 873125"/>
                <a:gd name="connsiteY492" fmla="*/ 154415 h 581025"/>
                <a:gd name="connsiteX493" fmla="*/ 688778 w 873125"/>
                <a:gd name="connsiteY493" fmla="*/ 162810 h 581025"/>
                <a:gd name="connsiteX494" fmla="*/ 673732 w 873125"/>
                <a:gd name="connsiteY494" fmla="*/ 169527 h 581025"/>
                <a:gd name="connsiteX495" fmla="*/ 657014 w 873125"/>
                <a:gd name="connsiteY495" fmla="*/ 177922 h 581025"/>
                <a:gd name="connsiteX496" fmla="*/ 640296 w 873125"/>
                <a:gd name="connsiteY496" fmla="*/ 184639 h 581025"/>
                <a:gd name="connsiteX497" fmla="*/ 603517 w 873125"/>
                <a:gd name="connsiteY497" fmla="*/ 196392 h 581025"/>
                <a:gd name="connsiteX498" fmla="*/ 563394 w 873125"/>
                <a:gd name="connsiteY498" fmla="*/ 203109 h 581025"/>
                <a:gd name="connsiteX499" fmla="*/ 553363 w 873125"/>
                <a:gd name="connsiteY499" fmla="*/ 203109 h 581025"/>
                <a:gd name="connsiteX500" fmla="*/ 543332 w 873125"/>
                <a:gd name="connsiteY500" fmla="*/ 203109 h 581025"/>
                <a:gd name="connsiteX501" fmla="*/ 523271 w 873125"/>
                <a:gd name="connsiteY501" fmla="*/ 203109 h 581025"/>
                <a:gd name="connsiteX502" fmla="*/ 484820 w 873125"/>
                <a:gd name="connsiteY502" fmla="*/ 196392 h 581025"/>
                <a:gd name="connsiteX503" fmla="*/ 468102 w 873125"/>
                <a:gd name="connsiteY503" fmla="*/ 191355 h 581025"/>
                <a:gd name="connsiteX504" fmla="*/ 451384 w 873125"/>
                <a:gd name="connsiteY504" fmla="*/ 182960 h 581025"/>
                <a:gd name="connsiteX505" fmla="*/ 422964 w 873125"/>
                <a:gd name="connsiteY505" fmla="*/ 166169 h 581025"/>
                <a:gd name="connsiteX506" fmla="*/ 387856 w 873125"/>
                <a:gd name="connsiteY506" fmla="*/ 134266 h 581025"/>
                <a:gd name="connsiteX507" fmla="*/ 379497 w 873125"/>
                <a:gd name="connsiteY507" fmla="*/ 122512 h 581025"/>
                <a:gd name="connsiteX508" fmla="*/ 377825 w 873125"/>
                <a:gd name="connsiteY508" fmla="*/ 119154 h 581025"/>
                <a:gd name="connsiteX509" fmla="*/ 389528 w 873125"/>
                <a:gd name="connsiteY509" fmla="*/ 132587 h 581025"/>
                <a:gd name="connsiteX510" fmla="*/ 426307 w 873125"/>
                <a:gd name="connsiteY510" fmla="*/ 161131 h 581025"/>
                <a:gd name="connsiteX511" fmla="*/ 454728 w 873125"/>
                <a:gd name="connsiteY511" fmla="*/ 176243 h 581025"/>
                <a:gd name="connsiteX512" fmla="*/ 488164 w 873125"/>
                <a:gd name="connsiteY512" fmla="*/ 186318 h 581025"/>
                <a:gd name="connsiteX513" fmla="*/ 524943 w 873125"/>
                <a:gd name="connsiteY513" fmla="*/ 193034 h 581025"/>
                <a:gd name="connsiteX514" fmla="*/ 543332 w 873125"/>
                <a:gd name="connsiteY514" fmla="*/ 193034 h 581025"/>
                <a:gd name="connsiteX515" fmla="*/ 553363 w 873125"/>
                <a:gd name="connsiteY515" fmla="*/ 193034 h 581025"/>
                <a:gd name="connsiteX516" fmla="*/ 563394 w 873125"/>
                <a:gd name="connsiteY516" fmla="*/ 191355 h 581025"/>
                <a:gd name="connsiteX517" fmla="*/ 601845 w 873125"/>
                <a:gd name="connsiteY517" fmla="*/ 186318 h 581025"/>
                <a:gd name="connsiteX518" fmla="*/ 636953 w 873125"/>
                <a:gd name="connsiteY518" fmla="*/ 174564 h 581025"/>
                <a:gd name="connsiteX519" fmla="*/ 653671 w 873125"/>
                <a:gd name="connsiteY519" fmla="*/ 169527 h 581025"/>
                <a:gd name="connsiteX520" fmla="*/ 670389 w 873125"/>
                <a:gd name="connsiteY520" fmla="*/ 162810 h 581025"/>
                <a:gd name="connsiteX521" fmla="*/ 685435 w 873125"/>
                <a:gd name="connsiteY521" fmla="*/ 156094 h 581025"/>
                <a:gd name="connsiteX522" fmla="*/ 698809 w 873125"/>
                <a:gd name="connsiteY522" fmla="*/ 149378 h 581025"/>
                <a:gd name="connsiteX523" fmla="*/ 722214 w 873125"/>
                <a:gd name="connsiteY523" fmla="*/ 135945 h 581025"/>
                <a:gd name="connsiteX524" fmla="*/ 740604 w 873125"/>
                <a:gd name="connsiteY524" fmla="*/ 125870 h 581025"/>
                <a:gd name="connsiteX525" fmla="*/ 755650 w 873125"/>
                <a:gd name="connsiteY525" fmla="*/ 117475 h 581025"/>
                <a:gd name="connsiteX526" fmla="*/ 785813 w 873125"/>
                <a:gd name="connsiteY526" fmla="*/ 87312 h 581025"/>
                <a:gd name="connsiteX527" fmla="*/ 770770 w 873125"/>
                <a:gd name="connsiteY527" fmla="*/ 99066 h 581025"/>
                <a:gd name="connsiteX528" fmla="*/ 754056 w 873125"/>
                <a:gd name="connsiteY528" fmla="*/ 110819 h 581025"/>
                <a:gd name="connsiteX529" fmla="*/ 730656 w 873125"/>
                <a:gd name="connsiteY529" fmla="*/ 125931 h 581025"/>
                <a:gd name="connsiteX530" fmla="*/ 717285 w 873125"/>
                <a:gd name="connsiteY530" fmla="*/ 132647 h 581025"/>
                <a:gd name="connsiteX531" fmla="*/ 702242 w 873125"/>
                <a:gd name="connsiteY531" fmla="*/ 141043 h 581025"/>
                <a:gd name="connsiteX532" fmla="*/ 687199 w 873125"/>
                <a:gd name="connsiteY532" fmla="*/ 147759 h 581025"/>
                <a:gd name="connsiteX533" fmla="*/ 668813 w 873125"/>
                <a:gd name="connsiteY533" fmla="*/ 156155 h 581025"/>
                <a:gd name="connsiteX534" fmla="*/ 632042 w 873125"/>
                <a:gd name="connsiteY534" fmla="*/ 166229 h 581025"/>
                <a:gd name="connsiteX535" fmla="*/ 593599 w 873125"/>
                <a:gd name="connsiteY535" fmla="*/ 172946 h 581025"/>
                <a:gd name="connsiteX536" fmla="*/ 583571 w 873125"/>
                <a:gd name="connsiteY536" fmla="*/ 174625 h 581025"/>
                <a:gd name="connsiteX537" fmla="*/ 573542 w 873125"/>
                <a:gd name="connsiteY537" fmla="*/ 174625 h 581025"/>
                <a:gd name="connsiteX538" fmla="*/ 553485 w 873125"/>
                <a:gd name="connsiteY538" fmla="*/ 174625 h 581025"/>
                <a:gd name="connsiteX539" fmla="*/ 515043 w 873125"/>
                <a:gd name="connsiteY539" fmla="*/ 167908 h 581025"/>
                <a:gd name="connsiteX540" fmla="*/ 496657 w 873125"/>
                <a:gd name="connsiteY540" fmla="*/ 161192 h 581025"/>
                <a:gd name="connsiteX541" fmla="*/ 479943 w 873125"/>
                <a:gd name="connsiteY541" fmla="*/ 154476 h 581025"/>
                <a:gd name="connsiteX542" fmla="*/ 453200 w 873125"/>
                <a:gd name="connsiteY542" fmla="*/ 137685 h 581025"/>
                <a:gd name="connsiteX543" fmla="*/ 418100 w 873125"/>
                <a:gd name="connsiteY543" fmla="*/ 104103 h 581025"/>
                <a:gd name="connsiteX544" fmla="*/ 409743 w 873125"/>
                <a:gd name="connsiteY544" fmla="*/ 94028 h 581025"/>
                <a:gd name="connsiteX545" fmla="*/ 406400 w 873125"/>
                <a:gd name="connsiteY545" fmla="*/ 90670 h 581025"/>
                <a:gd name="connsiteX546" fmla="*/ 419772 w 873125"/>
                <a:gd name="connsiteY546" fmla="*/ 104103 h 581025"/>
                <a:gd name="connsiteX547" fmla="*/ 456543 w 873125"/>
                <a:gd name="connsiteY547" fmla="*/ 132647 h 581025"/>
                <a:gd name="connsiteX548" fmla="*/ 483286 w 873125"/>
                <a:gd name="connsiteY548" fmla="*/ 146080 h 581025"/>
                <a:gd name="connsiteX549" fmla="*/ 516714 w 873125"/>
                <a:gd name="connsiteY549" fmla="*/ 157834 h 581025"/>
                <a:gd name="connsiteX550" fmla="*/ 553485 w 873125"/>
                <a:gd name="connsiteY550" fmla="*/ 162871 h 581025"/>
                <a:gd name="connsiteX551" fmla="*/ 573542 w 873125"/>
                <a:gd name="connsiteY551" fmla="*/ 164550 h 581025"/>
                <a:gd name="connsiteX552" fmla="*/ 581899 w 873125"/>
                <a:gd name="connsiteY552" fmla="*/ 162871 h 581025"/>
                <a:gd name="connsiteX553" fmla="*/ 591928 w 873125"/>
                <a:gd name="connsiteY553" fmla="*/ 162871 h 581025"/>
                <a:gd name="connsiteX554" fmla="*/ 630371 w 873125"/>
                <a:gd name="connsiteY554" fmla="*/ 156155 h 581025"/>
                <a:gd name="connsiteX555" fmla="*/ 667142 w 873125"/>
                <a:gd name="connsiteY555" fmla="*/ 146080 h 581025"/>
                <a:gd name="connsiteX556" fmla="*/ 683856 w 873125"/>
                <a:gd name="connsiteY556" fmla="*/ 139364 h 581025"/>
                <a:gd name="connsiteX557" fmla="*/ 698899 w 873125"/>
                <a:gd name="connsiteY557" fmla="*/ 132647 h 581025"/>
                <a:gd name="connsiteX558" fmla="*/ 713942 w 873125"/>
                <a:gd name="connsiteY558" fmla="*/ 125931 h 581025"/>
                <a:gd name="connsiteX559" fmla="*/ 727313 w 873125"/>
                <a:gd name="connsiteY559" fmla="*/ 119215 h 581025"/>
                <a:gd name="connsiteX560" fmla="*/ 750713 w 873125"/>
                <a:gd name="connsiteY560" fmla="*/ 107461 h 581025"/>
                <a:gd name="connsiteX561" fmla="*/ 769099 w 873125"/>
                <a:gd name="connsiteY561" fmla="*/ 97386 h 581025"/>
                <a:gd name="connsiteX562" fmla="*/ 785813 w 873125"/>
                <a:gd name="connsiteY562" fmla="*/ 87312 h 581025"/>
                <a:gd name="connsiteX563" fmla="*/ 814388 w 873125"/>
                <a:gd name="connsiteY563" fmla="*/ 58737 h 581025"/>
                <a:gd name="connsiteX564" fmla="*/ 799342 w 873125"/>
                <a:gd name="connsiteY564" fmla="*/ 68811 h 581025"/>
                <a:gd name="connsiteX565" fmla="*/ 782624 w 873125"/>
                <a:gd name="connsiteY565" fmla="*/ 82244 h 581025"/>
                <a:gd name="connsiteX566" fmla="*/ 759219 w 873125"/>
                <a:gd name="connsiteY566" fmla="*/ 95677 h 581025"/>
                <a:gd name="connsiteX567" fmla="*/ 745845 w 873125"/>
                <a:gd name="connsiteY567" fmla="*/ 104072 h 581025"/>
                <a:gd name="connsiteX568" fmla="*/ 732470 w 873125"/>
                <a:gd name="connsiteY568" fmla="*/ 112468 h 581025"/>
                <a:gd name="connsiteX569" fmla="*/ 715752 w 873125"/>
                <a:gd name="connsiteY569" fmla="*/ 119184 h 581025"/>
                <a:gd name="connsiteX570" fmla="*/ 699034 w 873125"/>
                <a:gd name="connsiteY570" fmla="*/ 125901 h 581025"/>
                <a:gd name="connsiteX571" fmla="*/ 662255 w 873125"/>
                <a:gd name="connsiteY571" fmla="*/ 137654 h 581025"/>
                <a:gd name="connsiteX572" fmla="*/ 622132 w 873125"/>
                <a:gd name="connsiteY572" fmla="*/ 144371 h 581025"/>
                <a:gd name="connsiteX573" fmla="*/ 612101 w 873125"/>
                <a:gd name="connsiteY573" fmla="*/ 146050 h 581025"/>
                <a:gd name="connsiteX574" fmla="*/ 602070 w 873125"/>
                <a:gd name="connsiteY574" fmla="*/ 146050 h 581025"/>
                <a:gd name="connsiteX575" fmla="*/ 582009 w 873125"/>
                <a:gd name="connsiteY575" fmla="*/ 144371 h 581025"/>
                <a:gd name="connsiteX576" fmla="*/ 543558 w 873125"/>
                <a:gd name="connsiteY576" fmla="*/ 137654 h 581025"/>
                <a:gd name="connsiteX577" fmla="*/ 526840 w 873125"/>
                <a:gd name="connsiteY577" fmla="*/ 132617 h 581025"/>
                <a:gd name="connsiteX578" fmla="*/ 510122 w 873125"/>
                <a:gd name="connsiteY578" fmla="*/ 125901 h 581025"/>
                <a:gd name="connsiteX579" fmla="*/ 481702 w 873125"/>
                <a:gd name="connsiteY579" fmla="*/ 109110 h 581025"/>
                <a:gd name="connsiteX580" fmla="*/ 446594 w 873125"/>
                <a:gd name="connsiteY580" fmla="*/ 75528 h 581025"/>
                <a:gd name="connsiteX581" fmla="*/ 438235 w 873125"/>
                <a:gd name="connsiteY581" fmla="*/ 65453 h 581025"/>
                <a:gd name="connsiteX582" fmla="*/ 436563 w 873125"/>
                <a:gd name="connsiteY582" fmla="*/ 60416 h 581025"/>
                <a:gd name="connsiteX583" fmla="*/ 448266 w 873125"/>
                <a:gd name="connsiteY583" fmla="*/ 73849 h 581025"/>
                <a:gd name="connsiteX584" fmla="*/ 485045 w 873125"/>
                <a:gd name="connsiteY584" fmla="*/ 102393 h 581025"/>
                <a:gd name="connsiteX585" fmla="*/ 513466 w 873125"/>
                <a:gd name="connsiteY585" fmla="*/ 117505 h 581025"/>
                <a:gd name="connsiteX586" fmla="*/ 546901 w 873125"/>
                <a:gd name="connsiteY586" fmla="*/ 129259 h 581025"/>
                <a:gd name="connsiteX587" fmla="*/ 583681 w 873125"/>
                <a:gd name="connsiteY587" fmla="*/ 134296 h 581025"/>
                <a:gd name="connsiteX588" fmla="*/ 602070 w 873125"/>
                <a:gd name="connsiteY588" fmla="*/ 134296 h 581025"/>
                <a:gd name="connsiteX589" fmla="*/ 612101 w 873125"/>
                <a:gd name="connsiteY589" fmla="*/ 134296 h 581025"/>
                <a:gd name="connsiteX590" fmla="*/ 622132 w 873125"/>
                <a:gd name="connsiteY590" fmla="*/ 134296 h 581025"/>
                <a:gd name="connsiteX591" fmla="*/ 658911 w 873125"/>
                <a:gd name="connsiteY591" fmla="*/ 127580 h 581025"/>
                <a:gd name="connsiteX592" fmla="*/ 695691 w 873125"/>
                <a:gd name="connsiteY592" fmla="*/ 117505 h 581025"/>
                <a:gd name="connsiteX593" fmla="*/ 712409 w 873125"/>
                <a:gd name="connsiteY593" fmla="*/ 110789 h 581025"/>
                <a:gd name="connsiteX594" fmla="*/ 727455 w 873125"/>
                <a:gd name="connsiteY594" fmla="*/ 104072 h 581025"/>
                <a:gd name="connsiteX595" fmla="*/ 742501 w 873125"/>
                <a:gd name="connsiteY595" fmla="*/ 97356 h 581025"/>
                <a:gd name="connsiteX596" fmla="*/ 757547 w 873125"/>
                <a:gd name="connsiteY596" fmla="*/ 90640 h 581025"/>
                <a:gd name="connsiteX597" fmla="*/ 780952 w 873125"/>
                <a:gd name="connsiteY597" fmla="*/ 78886 h 581025"/>
                <a:gd name="connsiteX598" fmla="*/ 799342 w 873125"/>
                <a:gd name="connsiteY598" fmla="*/ 67132 h 581025"/>
                <a:gd name="connsiteX599" fmla="*/ 814388 w 873125"/>
                <a:gd name="connsiteY599" fmla="*/ 58737 h 581025"/>
                <a:gd name="connsiteX600" fmla="*/ 842963 w 873125"/>
                <a:gd name="connsiteY600" fmla="*/ 28575 h 581025"/>
                <a:gd name="connsiteX601" fmla="*/ 829589 w 873125"/>
                <a:gd name="connsiteY601" fmla="*/ 40316 h 581025"/>
                <a:gd name="connsiteX602" fmla="*/ 811199 w 873125"/>
                <a:gd name="connsiteY602" fmla="*/ 52058 h 581025"/>
                <a:gd name="connsiteX603" fmla="*/ 789466 w 873125"/>
                <a:gd name="connsiteY603" fmla="*/ 67154 h 581025"/>
                <a:gd name="connsiteX604" fmla="*/ 776091 w 873125"/>
                <a:gd name="connsiteY604" fmla="*/ 75541 h 581025"/>
                <a:gd name="connsiteX605" fmla="*/ 761045 w 873125"/>
                <a:gd name="connsiteY605" fmla="*/ 82250 h 581025"/>
                <a:gd name="connsiteX606" fmla="*/ 744327 w 873125"/>
                <a:gd name="connsiteY606" fmla="*/ 90637 h 581025"/>
                <a:gd name="connsiteX607" fmla="*/ 727609 w 873125"/>
                <a:gd name="connsiteY607" fmla="*/ 97347 h 581025"/>
                <a:gd name="connsiteX608" fmla="*/ 690830 w 873125"/>
                <a:gd name="connsiteY608" fmla="*/ 109088 h 581025"/>
                <a:gd name="connsiteX609" fmla="*/ 652379 w 873125"/>
                <a:gd name="connsiteY609" fmla="*/ 115798 h 581025"/>
                <a:gd name="connsiteX610" fmla="*/ 640676 w 873125"/>
                <a:gd name="connsiteY610" fmla="*/ 115798 h 581025"/>
                <a:gd name="connsiteX611" fmla="*/ 630645 w 873125"/>
                <a:gd name="connsiteY611" fmla="*/ 115798 h 581025"/>
                <a:gd name="connsiteX612" fmla="*/ 610584 w 873125"/>
                <a:gd name="connsiteY612" fmla="*/ 115798 h 581025"/>
                <a:gd name="connsiteX613" fmla="*/ 573804 w 873125"/>
                <a:gd name="connsiteY613" fmla="*/ 109088 h 581025"/>
                <a:gd name="connsiteX614" fmla="*/ 555415 w 873125"/>
                <a:gd name="connsiteY614" fmla="*/ 102379 h 581025"/>
                <a:gd name="connsiteX615" fmla="*/ 538697 w 873125"/>
                <a:gd name="connsiteY615" fmla="*/ 95669 h 581025"/>
                <a:gd name="connsiteX616" fmla="*/ 510277 w 873125"/>
                <a:gd name="connsiteY616" fmla="*/ 78896 h 581025"/>
                <a:gd name="connsiteX617" fmla="*/ 475169 w 873125"/>
                <a:gd name="connsiteY617" fmla="*/ 47026 h 581025"/>
                <a:gd name="connsiteX618" fmla="*/ 466810 w 873125"/>
                <a:gd name="connsiteY618" fmla="*/ 35284 h 581025"/>
                <a:gd name="connsiteX619" fmla="*/ 465138 w 873125"/>
                <a:gd name="connsiteY619" fmla="*/ 31930 h 581025"/>
                <a:gd name="connsiteX620" fmla="*/ 476841 w 873125"/>
                <a:gd name="connsiteY620" fmla="*/ 45348 h 581025"/>
                <a:gd name="connsiteX621" fmla="*/ 515292 w 873125"/>
                <a:gd name="connsiteY621" fmla="*/ 73864 h 581025"/>
                <a:gd name="connsiteX622" fmla="*/ 542040 w 873125"/>
                <a:gd name="connsiteY622" fmla="*/ 88960 h 581025"/>
                <a:gd name="connsiteX623" fmla="*/ 575476 w 873125"/>
                <a:gd name="connsiteY623" fmla="*/ 99024 h 581025"/>
                <a:gd name="connsiteX624" fmla="*/ 612256 w 873125"/>
                <a:gd name="connsiteY624" fmla="*/ 105733 h 581025"/>
                <a:gd name="connsiteX625" fmla="*/ 630645 w 873125"/>
                <a:gd name="connsiteY625" fmla="*/ 105733 h 581025"/>
                <a:gd name="connsiteX626" fmla="*/ 640676 w 873125"/>
                <a:gd name="connsiteY626" fmla="*/ 105733 h 581025"/>
                <a:gd name="connsiteX627" fmla="*/ 650707 w 873125"/>
                <a:gd name="connsiteY627" fmla="*/ 104056 h 581025"/>
                <a:gd name="connsiteX628" fmla="*/ 689158 w 873125"/>
                <a:gd name="connsiteY628" fmla="*/ 99024 h 581025"/>
                <a:gd name="connsiteX629" fmla="*/ 724266 w 873125"/>
                <a:gd name="connsiteY629" fmla="*/ 87282 h 581025"/>
                <a:gd name="connsiteX630" fmla="*/ 740984 w 873125"/>
                <a:gd name="connsiteY630" fmla="*/ 82250 h 581025"/>
                <a:gd name="connsiteX631" fmla="*/ 757702 w 873125"/>
                <a:gd name="connsiteY631" fmla="*/ 75541 h 581025"/>
                <a:gd name="connsiteX632" fmla="*/ 772748 w 873125"/>
                <a:gd name="connsiteY632" fmla="*/ 68831 h 581025"/>
                <a:gd name="connsiteX633" fmla="*/ 786122 w 873125"/>
                <a:gd name="connsiteY633" fmla="*/ 62122 h 581025"/>
                <a:gd name="connsiteX634" fmla="*/ 809527 w 873125"/>
                <a:gd name="connsiteY634" fmla="*/ 48703 h 581025"/>
                <a:gd name="connsiteX635" fmla="*/ 827917 w 873125"/>
                <a:gd name="connsiteY635" fmla="*/ 38639 h 581025"/>
                <a:gd name="connsiteX636" fmla="*/ 842963 w 873125"/>
                <a:gd name="connsiteY636" fmla="*/ 28575 h 581025"/>
                <a:gd name="connsiteX637" fmla="*/ 873125 w 873125"/>
                <a:gd name="connsiteY637" fmla="*/ 0 h 581025"/>
                <a:gd name="connsiteX638" fmla="*/ 858019 w 873125"/>
                <a:gd name="connsiteY638" fmla="*/ 11754 h 581025"/>
                <a:gd name="connsiteX639" fmla="*/ 841235 w 873125"/>
                <a:gd name="connsiteY639" fmla="*/ 23507 h 581025"/>
                <a:gd name="connsiteX640" fmla="*/ 817737 w 873125"/>
                <a:gd name="connsiteY640" fmla="*/ 38619 h 581025"/>
                <a:gd name="connsiteX641" fmla="*/ 804310 w 873125"/>
                <a:gd name="connsiteY641" fmla="*/ 45335 h 581025"/>
                <a:gd name="connsiteX642" fmla="*/ 789204 w 873125"/>
                <a:gd name="connsiteY642" fmla="*/ 53731 h 581025"/>
                <a:gd name="connsiteX643" fmla="*/ 774099 w 873125"/>
                <a:gd name="connsiteY643" fmla="*/ 60447 h 581025"/>
                <a:gd name="connsiteX644" fmla="*/ 757314 w 873125"/>
                <a:gd name="connsiteY644" fmla="*/ 67164 h 581025"/>
                <a:gd name="connsiteX645" fmla="*/ 718711 w 873125"/>
                <a:gd name="connsiteY645" fmla="*/ 78917 h 581025"/>
                <a:gd name="connsiteX646" fmla="*/ 680107 w 873125"/>
                <a:gd name="connsiteY646" fmla="*/ 85634 h 581025"/>
                <a:gd name="connsiteX647" fmla="*/ 670037 w 873125"/>
                <a:gd name="connsiteY647" fmla="*/ 87313 h 581025"/>
                <a:gd name="connsiteX648" fmla="*/ 659966 w 873125"/>
                <a:gd name="connsiteY648" fmla="*/ 87313 h 581025"/>
                <a:gd name="connsiteX649" fmla="*/ 639825 w 873125"/>
                <a:gd name="connsiteY649" fmla="*/ 87313 h 581025"/>
                <a:gd name="connsiteX650" fmla="*/ 601222 w 873125"/>
                <a:gd name="connsiteY650" fmla="*/ 80596 h 581025"/>
                <a:gd name="connsiteX651" fmla="*/ 582759 w 873125"/>
                <a:gd name="connsiteY651" fmla="*/ 73880 h 581025"/>
                <a:gd name="connsiteX652" fmla="*/ 567654 w 873125"/>
                <a:gd name="connsiteY652" fmla="*/ 67164 h 581025"/>
                <a:gd name="connsiteX653" fmla="*/ 539121 w 873125"/>
                <a:gd name="connsiteY653" fmla="*/ 50373 h 581025"/>
                <a:gd name="connsiteX654" fmla="*/ 503874 w 873125"/>
                <a:gd name="connsiteY654" fmla="*/ 16791 h 581025"/>
                <a:gd name="connsiteX655" fmla="*/ 495482 w 873125"/>
                <a:gd name="connsiteY655" fmla="*/ 6716 h 581025"/>
                <a:gd name="connsiteX656" fmla="*/ 492125 w 873125"/>
                <a:gd name="connsiteY656" fmla="*/ 1679 h 581025"/>
                <a:gd name="connsiteX657" fmla="*/ 505553 w 873125"/>
                <a:gd name="connsiteY657" fmla="*/ 15112 h 581025"/>
                <a:gd name="connsiteX658" fmla="*/ 542477 w 873125"/>
                <a:gd name="connsiteY658" fmla="*/ 45335 h 581025"/>
                <a:gd name="connsiteX659" fmla="*/ 571010 w 873125"/>
                <a:gd name="connsiteY659" fmla="*/ 58768 h 581025"/>
                <a:gd name="connsiteX660" fmla="*/ 602900 w 873125"/>
                <a:gd name="connsiteY660" fmla="*/ 70522 h 581025"/>
                <a:gd name="connsiteX661" fmla="*/ 639825 w 873125"/>
                <a:gd name="connsiteY661" fmla="*/ 75559 h 581025"/>
                <a:gd name="connsiteX662" fmla="*/ 659966 w 873125"/>
                <a:gd name="connsiteY662" fmla="*/ 77238 h 581025"/>
                <a:gd name="connsiteX663" fmla="*/ 670037 w 873125"/>
                <a:gd name="connsiteY663" fmla="*/ 75559 h 581025"/>
                <a:gd name="connsiteX664" fmla="*/ 678429 w 873125"/>
                <a:gd name="connsiteY664" fmla="*/ 75559 h 581025"/>
                <a:gd name="connsiteX665" fmla="*/ 717032 w 873125"/>
                <a:gd name="connsiteY665" fmla="*/ 68843 h 581025"/>
                <a:gd name="connsiteX666" fmla="*/ 753958 w 873125"/>
                <a:gd name="connsiteY666" fmla="*/ 58768 h 581025"/>
                <a:gd name="connsiteX667" fmla="*/ 770742 w 873125"/>
                <a:gd name="connsiteY667" fmla="*/ 52052 h 581025"/>
                <a:gd name="connsiteX668" fmla="*/ 785847 w 873125"/>
                <a:gd name="connsiteY668" fmla="*/ 45335 h 581025"/>
                <a:gd name="connsiteX669" fmla="*/ 800953 w 873125"/>
                <a:gd name="connsiteY669" fmla="*/ 38619 h 581025"/>
                <a:gd name="connsiteX670" fmla="*/ 814381 w 873125"/>
                <a:gd name="connsiteY670" fmla="*/ 31903 h 581025"/>
                <a:gd name="connsiteX671" fmla="*/ 839557 w 873125"/>
                <a:gd name="connsiteY671" fmla="*/ 20149 h 581025"/>
                <a:gd name="connsiteX672" fmla="*/ 856341 w 873125"/>
                <a:gd name="connsiteY672" fmla="*/ 10074 h 581025"/>
                <a:gd name="connsiteX673" fmla="*/ 873125 w 873125"/>
                <a:gd name="connsiteY673" fmla="*/ 0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Lst>
              <a:rect l="l" t="t" r="r" b="b"/>
              <a:pathLst>
                <a:path w="873125" h="581025">
                  <a:moveTo>
                    <a:pt x="0" y="497070"/>
                  </a:moveTo>
                  <a:cubicBezTo>
                    <a:pt x="0" y="497070"/>
                    <a:pt x="1672" y="498749"/>
                    <a:pt x="3343" y="500429"/>
                  </a:cubicBezTo>
                  <a:cubicBezTo>
                    <a:pt x="5015" y="503787"/>
                    <a:pt x="6686" y="507145"/>
                    <a:pt x="11700" y="510503"/>
                  </a:cubicBezTo>
                  <a:cubicBezTo>
                    <a:pt x="5015" y="502108"/>
                    <a:pt x="0" y="497070"/>
                    <a:pt x="0" y="497070"/>
                  </a:cubicBezTo>
                  <a:close/>
                  <a:moveTo>
                    <a:pt x="379413" y="493712"/>
                  </a:moveTo>
                  <a:cubicBezTo>
                    <a:pt x="379413" y="493712"/>
                    <a:pt x="372728" y="498749"/>
                    <a:pt x="364370" y="505466"/>
                  </a:cubicBezTo>
                  <a:cubicBezTo>
                    <a:pt x="359356" y="508824"/>
                    <a:pt x="354342" y="512182"/>
                    <a:pt x="347656" y="517219"/>
                  </a:cubicBezTo>
                  <a:cubicBezTo>
                    <a:pt x="340971" y="522257"/>
                    <a:pt x="332613" y="527294"/>
                    <a:pt x="324256" y="532331"/>
                  </a:cubicBezTo>
                  <a:cubicBezTo>
                    <a:pt x="319242" y="534010"/>
                    <a:pt x="315899" y="537369"/>
                    <a:pt x="310885" y="539048"/>
                  </a:cubicBezTo>
                  <a:cubicBezTo>
                    <a:pt x="305871" y="542406"/>
                    <a:pt x="300856" y="544085"/>
                    <a:pt x="295842" y="547443"/>
                  </a:cubicBezTo>
                  <a:cubicBezTo>
                    <a:pt x="290828" y="550801"/>
                    <a:pt x="285814" y="552480"/>
                    <a:pt x="280799" y="554160"/>
                  </a:cubicBezTo>
                  <a:cubicBezTo>
                    <a:pt x="274114" y="557518"/>
                    <a:pt x="269099" y="559197"/>
                    <a:pt x="262414" y="562555"/>
                  </a:cubicBezTo>
                  <a:cubicBezTo>
                    <a:pt x="250714" y="565913"/>
                    <a:pt x="239014" y="570951"/>
                    <a:pt x="225642" y="574309"/>
                  </a:cubicBezTo>
                  <a:cubicBezTo>
                    <a:pt x="213942" y="575988"/>
                    <a:pt x="200571" y="579346"/>
                    <a:pt x="187200" y="581025"/>
                  </a:cubicBezTo>
                  <a:cubicBezTo>
                    <a:pt x="177171" y="581025"/>
                    <a:pt x="177171" y="581025"/>
                    <a:pt x="177171" y="581025"/>
                  </a:cubicBezTo>
                  <a:cubicBezTo>
                    <a:pt x="167143" y="581025"/>
                    <a:pt x="167143" y="581025"/>
                    <a:pt x="167143" y="581025"/>
                  </a:cubicBezTo>
                  <a:cubicBezTo>
                    <a:pt x="160457" y="581025"/>
                    <a:pt x="153771" y="581025"/>
                    <a:pt x="147085" y="581025"/>
                  </a:cubicBezTo>
                  <a:cubicBezTo>
                    <a:pt x="133714" y="579346"/>
                    <a:pt x="120343" y="577667"/>
                    <a:pt x="108643" y="574309"/>
                  </a:cubicBezTo>
                  <a:cubicBezTo>
                    <a:pt x="101957" y="572630"/>
                    <a:pt x="96943" y="569271"/>
                    <a:pt x="90257" y="567592"/>
                  </a:cubicBezTo>
                  <a:cubicBezTo>
                    <a:pt x="85243" y="565913"/>
                    <a:pt x="78557" y="564234"/>
                    <a:pt x="73543" y="560876"/>
                  </a:cubicBezTo>
                  <a:cubicBezTo>
                    <a:pt x="63514" y="555839"/>
                    <a:pt x="55157" y="550801"/>
                    <a:pt x="46800" y="544085"/>
                  </a:cubicBezTo>
                  <a:cubicBezTo>
                    <a:pt x="30086" y="532331"/>
                    <a:pt x="18386" y="520578"/>
                    <a:pt x="11700" y="510503"/>
                  </a:cubicBezTo>
                  <a:cubicBezTo>
                    <a:pt x="20057" y="517219"/>
                    <a:pt x="33429" y="528973"/>
                    <a:pt x="50143" y="539048"/>
                  </a:cubicBezTo>
                  <a:cubicBezTo>
                    <a:pt x="58500" y="544085"/>
                    <a:pt x="66857" y="549122"/>
                    <a:pt x="76886" y="554160"/>
                  </a:cubicBezTo>
                  <a:cubicBezTo>
                    <a:pt x="88586" y="557518"/>
                    <a:pt x="98614" y="560876"/>
                    <a:pt x="110314" y="564234"/>
                  </a:cubicBezTo>
                  <a:cubicBezTo>
                    <a:pt x="122014" y="567592"/>
                    <a:pt x="135385" y="569271"/>
                    <a:pt x="147085" y="569271"/>
                  </a:cubicBezTo>
                  <a:cubicBezTo>
                    <a:pt x="153771" y="570951"/>
                    <a:pt x="160457" y="570951"/>
                    <a:pt x="167143" y="570951"/>
                  </a:cubicBezTo>
                  <a:cubicBezTo>
                    <a:pt x="175500" y="570951"/>
                    <a:pt x="175500" y="570951"/>
                    <a:pt x="175500" y="570951"/>
                  </a:cubicBezTo>
                  <a:cubicBezTo>
                    <a:pt x="185528" y="569271"/>
                    <a:pt x="185528" y="569271"/>
                    <a:pt x="185528" y="569271"/>
                  </a:cubicBezTo>
                  <a:cubicBezTo>
                    <a:pt x="198900" y="567592"/>
                    <a:pt x="210600" y="565913"/>
                    <a:pt x="223971" y="562555"/>
                  </a:cubicBezTo>
                  <a:cubicBezTo>
                    <a:pt x="235671" y="560876"/>
                    <a:pt x="249042" y="557518"/>
                    <a:pt x="259071" y="552480"/>
                  </a:cubicBezTo>
                  <a:cubicBezTo>
                    <a:pt x="265756" y="550801"/>
                    <a:pt x="270771" y="549122"/>
                    <a:pt x="277456" y="545764"/>
                  </a:cubicBezTo>
                  <a:cubicBezTo>
                    <a:pt x="282471" y="544085"/>
                    <a:pt x="287485" y="542406"/>
                    <a:pt x="292499" y="540727"/>
                  </a:cubicBezTo>
                  <a:cubicBezTo>
                    <a:pt x="297514" y="537369"/>
                    <a:pt x="302528" y="535690"/>
                    <a:pt x="307542" y="534010"/>
                  </a:cubicBezTo>
                  <a:cubicBezTo>
                    <a:pt x="312556" y="530652"/>
                    <a:pt x="317571" y="528973"/>
                    <a:pt x="320913" y="525615"/>
                  </a:cubicBezTo>
                  <a:cubicBezTo>
                    <a:pt x="330942" y="522257"/>
                    <a:pt x="337628" y="517219"/>
                    <a:pt x="344313" y="513861"/>
                  </a:cubicBezTo>
                  <a:cubicBezTo>
                    <a:pt x="352670" y="510503"/>
                    <a:pt x="357685" y="507145"/>
                    <a:pt x="362699" y="503787"/>
                  </a:cubicBezTo>
                  <a:cubicBezTo>
                    <a:pt x="372728" y="497070"/>
                    <a:pt x="379413" y="493712"/>
                    <a:pt x="379413" y="493712"/>
                  </a:cubicBezTo>
                  <a:close/>
                  <a:moveTo>
                    <a:pt x="407988" y="465137"/>
                  </a:moveTo>
                  <a:cubicBezTo>
                    <a:pt x="407988" y="465137"/>
                    <a:pt x="402973" y="468495"/>
                    <a:pt x="392942" y="475211"/>
                  </a:cubicBezTo>
                  <a:cubicBezTo>
                    <a:pt x="387927" y="480249"/>
                    <a:pt x="382911" y="483607"/>
                    <a:pt x="376224" y="488644"/>
                  </a:cubicBezTo>
                  <a:cubicBezTo>
                    <a:pt x="369537" y="492002"/>
                    <a:pt x="362850" y="498719"/>
                    <a:pt x="352819" y="502077"/>
                  </a:cubicBezTo>
                  <a:cubicBezTo>
                    <a:pt x="349476" y="505435"/>
                    <a:pt x="344460" y="507115"/>
                    <a:pt x="339445" y="510473"/>
                  </a:cubicBezTo>
                  <a:cubicBezTo>
                    <a:pt x="334429" y="513831"/>
                    <a:pt x="331086" y="515510"/>
                    <a:pt x="324399" y="518868"/>
                  </a:cubicBezTo>
                  <a:cubicBezTo>
                    <a:pt x="319383" y="520547"/>
                    <a:pt x="314368" y="523905"/>
                    <a:pt x="309353" y="525585"/>
                  </a:cubicBezTo>
                  <a:cubicBezTo>
                    <a:pt x="304337" y="528943"/>
                    <a:pt x="297650" y="530622"/>
                    <a:pt x="292635" y="532301"/>
                  </a:cubicBezTo>
                  <a:cubicBezTo>
                    <a:pt x="280932" y="537338"/>
                    <a:pt x="267558" y="540696"/>
                    <a:pt x="255855" y="544055"/>
                  </a:cubicBezTo>
                  <a:cubicBezTo>
                    <a:pt x="242481" y="547413"/>
                    <a:pt x="229106" y="550771"/>
                    <a:pt x="215732" y="550771"/>
                  </a:cubicBezTo>
                  <a:cubicBezTo>
                    <a:pt x="205701" y="552450"/>
                    <a:pt x="205701" y="552450"/>
                    <a:pt x="205701" y="552450"/>
                  </a:cubicBezTo>
                  <a:cubicBezTo>
                    <a:pt x="195671" y="552450"/>
                    <a:pt x="195671" y="552450"/>
                    <a:pt x="195671" y="552450"/>
                  </a:cubicBezTo>
                  <a:cubicBezTo>
                    <a:pt x="188983" y="552450"/>
                    <a:pt x="182296" y="552450"/>
                    <a:pt x="175609" y="550771"/>
                  </a:cubicBezTo>
                  <a:cubicBezTo>
                    <a:pt x="162235" y="550771"/>
                    <a:pt x="148860" y="547413"/>
                    <a:pt x="137158" y="544055"/>
                  </a:cubicBezTo>
                  <a:cubicBezTo>
                    <a:pt x="130471" y="542376"/>
                    <a:pt x="125455" y="540696"/>
                    <a:pt x="118768" y="539017"/>
                  </a:cubicBezTo>
                  <a:cubicBezTo>
                    <a:pt x="113753" y="535659"/>
                    <a:pt x="108737" y="533980"/>
                    <a:pt x="103722" y="532301"/>
                  </a:cubicBezTo>
                  <a:cubicBezTo>
                    <a:pt x="92020" y="527264"/>
                    <a:pt x="83661" y="520547"/>
                    <a:pt x="75302" y="515510"/>
                  </a:cubicBezTo>
                  <a:cubicBezTo>
                    <a:pt x="58584" y="503756"/>
                    <a:pt x="46881" y="490323"/>
                    <a:pt x="40194" y="481928"/>
                  </a:cubicBezTo>
                  <a:cubicBezTo>
                    <a:pt x="36850" y="476891"/>
                    <a:pt x="33507" y="473532"/>
                    <a:pt x="31835" y="471853"/>
                  </a:cubicBezTo>
                  <a:cubicBezTo>
                    <a:pt x="30163" y="468495"/>
                    <a:pt x="30163" y="466816"/>
                    <a:pt x="30163" y="466816"/>
                  </a:cubicBezTo>
                  <a:cubicBezTo>
                    <a:pt x="30163" y="466816"/>
                    <a:pt x="33507" y="471853"/>
                    <a:pt x="41866" y="480249"/>
                  </a:cubicBezTo>
                  <a:cubicBezTo>
                    <a:pt x="50225" y="488644"/>
                    <a:pt x="61927" y="498719"/>
                    <a:pt x="78645" y="510473"/>
                  </a:cubicBezTo>
                  <a:cubicBezTo>
                    <a:pt x="87004" y="515510"/>
                    <a:pt x="97035" y="520547"/>
                    <a:pt x="107066" y="523905"/>
                  </a:cubicBezTo>
                  <a:cubicBezTo>
                    <a:pt x="117096" y="528943"/>
                    <a:pt x="128799" y="532301"/>
                    <a:pt x="140502" y="535659"/>
                  </a:cubicBezTo>
                  <a:cubicBezTo>
                    <a:pt x="152204" y="539017"/>
                    <a:pt x="163907" y="539017"/>
                    <a:pt x="177281" y="540696"/>
                  </a:cubicBezTo>
                  <a:cubicBezTo>
                    <a:pt x="182296" y="540696"/>
                    <a:pt x="188983" y="542376"/>
                    <a:pt x="195671" y="540696"/>
                  </a:cubicBezTo>
                  <a:cubicBezTo>
                    <a:pt x="205701" y="540696"/>
                    <a:pt x="205701" y="540696"/>
                    <a:pt x="205701" y="540696"/>
                  </a:cubicBezTo>
                  <a:cubicBezTo>
                    <a:pt x="214060" y="540696"/>
                    <a:pt x="214060" y="540696"/>
                    <a:pt x="214060" y="540696"/>
                  </a:cubicBezTo>
                  <a:cubicBezTo>
                    <a:pt x="227435" y="539017"/>
                    <a:pt x="240809" y="537338"/>
                    <a:pt x="252512" y="533980"/>
                  </a:cubicBezTo>
                  <a:cubicBezTo>
                    <a:pt x="265886" y="530622"/>
                    <a:pt x="277588" y="527264"/>
                    <a:pt x="289291" y="523905"/>
                  </a:cubicBezTo>
                  <a:cubicBezTo>
                    <a:pt x="294306" y="522226"/>
                    <a:pt x="300994" y="518868"/>
                    <a:pt x="306009" y="517189"/>
                  </a:cubicBezTo>
                  <a:cubicBezTo>
                    <a:pt x="311024" y="515510"/>
                    <a:pt x="316040" y="513831"/>
                    <a:pt x="321055" y="510473"/>
                  </a:cubicBezTo>
                  <a:cubicBezTo>
                    <a:pt x="326070" y="508794"/>
                    <a:pt x="331086" y="505435"/>
                    <a:pt x="336101" y="503756"/>
                  </a:cubicBezTo>
                  <a:cubicBezTo>
                    <a:pt x="341117" y="502077"/>
                    <a:pt x="346132" y="498719"/>
                    <a:pt x="351147" y="497040"/>
                  </a:cubicBezTo>
                  <a:cubicBezTo>
                    <a:pt x="359506" y="493682"/>
                    <a:pt x="367865" y="488644"/>
                    <a:pt x="374552" y="485286"/>
                  </a:cubicBezTo>
                  <a:cubicBezTo>
                    <a:pt x="381240" y="480249"/>
                    <a:pt x="387927" y="476891"/>
                    <a:pt x="392942" y="473532"/>
                  </a:cubicBezTo>
                  <a:cubicBezTo>
                    <a:pt x="401301" y="468495"/>
                    <a:pt x="407988" y="465137"/>
                    <a:pt x="407988" y="465137"/>
                  </a:cubicBezTo>
                  <a:close/>
                  <a:moveTo>
                    <a:pt x="436563" y="436562"/>
                  </a:moveTo>
                  <a:cubicBezTo>
                    <a:pt x="436563" y="436562"/>
                    <a:pt x="431548" y="439920"/>
                    <a:pt x="423189" y="446636"/>
                  </a:cubicBezTo>
                  <a:cubicBezTo>
                    <a:pt x="418174" y="449995"/>
                    <a:pt x="411486" y="455032"/>
                    <a:pt x="404799" y="458390"/>
                  </a:cubicBezTo>
                  <a:cubicBezTo>
                    <a:pt x="398112" y="463427"/>
                    <a:pt x="391425" y="468465"/>
                    <a:pt x="383066" y="473502"/>
                  </a:cubicBezTo>
                  <a:cubicBezTo>
                    <a:pt x="378051" y="476860"/>
                    <a:pt x="373035" y="478539"/>
                    <a:pt x="369692" y="481897"/>
                  </a:cubicBezTo>
                  <a:cubicBezTo>
                    <a:pt x="364676" y="483577"/>
                    <a:pt x="359661" y="486935"/>
                    <a:pt x="354645" y="488614"/>
                  </a:cubicBezTo>
                  <a:cubicBezTo>
                    <a:pt x="349630" y="491972"/>
                    <a:pt x="344615" y="493651"/>
                    <a:pt x="337928" y="497010"/>
                  </a:cubicBezTo>
                  <a:cubicBezTo>
                    <a:pt x="332912" y="498689"/>
                    <a:pt x="327897" y="502047"/>
                    <a:pt x="321210" y="503726"/>
                  </a:cubicBezTo>
                  <a:cubicBezTo>
                    <a:pt x="309507" y="508763"/>
                    <a:pt x="297805" y="512121"/>
                    <a:pt x="284430" y="515480"/>
                  </a:cubicBezTo>
                  <a:cubicBezTo>
                    <a:pt x="271056" y="518838"/>
                    <a:pt x="257681" y="520517"/>
                    <a:pt x="244307" y="522196"/>
                  </a:cubicBezTo>
                  <a:cubicBezTo>
                    <a:pt x="234276" y="522196"/>
                    <a:pt x="234276" y="522196"/>
                    <a:pt x="234276" y="522196"/>
                  </a:cubicBezTo>
                  <a:cubicBezTo>
                    <a:pt x="224246" y="522196"/>
                    <a:pt x="224246" y="522196"/>
                    <a:pt x="224246" y="522196"/>
                  </a:cubicBezTo>
                  <a:cubicBezTo>
                    <a:pt x="217558" y="523875"/>
                    <a:pt x="210871" y="522196"/>
                    <a:pt x="204184" y="522196"/>
                  </a:cubicBezTo>
                  <a:cubicBezTo>
                    <a:pt x="190810" y="520517"/>
                    <a:pt x="179107" y="518838"/>
                    <a:pt x="165733" y="515480"/>
                  </a:cubicBezTo>
                  <a:cubicBezTo>
                    <a:pt x="160718" y="513801"/>
                    <a:pt x="154030" y="512121"/>
                    <a:pt x="149015" y="510442"/>
                  </a:cubicBezTo>
                  <a:cubicBezTo>
                    <a:pt x="144000" y="507084"/>
                    <a:pt x="137312" y="505405"/>
                    <a:pt x="132297" y="502047"/>
                  </a:cubicBezTo>
                  <a:cubicBezTo>
                    <a:pt x="122266" y="497010"/>
                    <a:pt x="112236" y="491972"/>
                    <a:pt x="103877" y="485256"/>
                  </a:cubicBezTo>
                  <a:cubicBezTo>
                    <a:pt x="88831" y="473502"/>
                    <a:pt x="77128" y="461748"/>
                    <a:pt x="68769" y="453353"/>
                  </a:cubicBezTo>
                  <a:cubicBezTo>
                    <a:pt x="65425" y="448316"/>
                    <a:pt x="62082" y="444957"/>
                    <a:pt x="60410" y="441599"/>
                  </a:cubicBezTo>
                  <a:cubicBezTo>
                    <a:pt x="58738" y="439920"/>
                    <a:pt x="58738" y="438241"/>
                    <a:pt x="58738" y="438241"/>
                  </a:cubicBezTo>
                  <a:cubicBezTo>
                    <a:pt x="58738" y="438241"/>
                    <a:pt x="62082" y="443278"/>
                    <a:pt x="70441" y="451674"/>
                  </a:cubicBezTo>
                  <a:cubicBezTo>
                    <a:pt x="78800" y="460069"/>
                    <a:pt x="92174" y="470144"/>
                    <a:pt x="107220" y="480218"/>
                  </a:cubicBezTo>
                  <a:cubicBezTo>
                    <a:pt x="115579" y="485256"/>
                    <a:pt x="125610" y="490293"/>
                    <a:pt x="135641" y="495330"/>
                  </a:cubicBezTo>
                  <a:cubicBezTo>
                    <a:pt x="145671" y="498689"/>
                    <a:pt x="157374" y="503726"/>
                    <a:pt x="169077" y="505405"/>
                  </a:cubicBezTo>
                  <a:cubicBezTo>
                    <a:pt x="180779" y="508763"/>
                    <a:pt x="192482" y="510442"/>
                    <a:pt x="205856" y="512121"/>
                  </a:cubicBezTo>
                  <a:cubicBezTo>
                    <a:pt x="212543" y="512121"/>
                    <a:pt x="217558" y="512121"/>
                    <a:pt x="224246" y="512121"/>
                  </a:cubicBezTo>
                  <a:cubicBezTo>
                    <a:pt x="234276" y="512121"/>
                    <a:pt x="234276" y="512121"/>
                    <a:pt x="234276" y="512121"/>
                  </a:cubicBezTo>
                  <a:cubicBezTo>
                    <a:pt x="244307" y="510442"/>
                    <a:pt x="244307" y="510442"/>
                    <a:pt x="244307" y="510442"/>
                  </a:cubicBezTo>
                  <a:cubicBezTo>
                    <a:pt x="257681" y="510442"/>
                    <a:pt x="269384" y="507084"/>
                    <a:pt x="282758" y="505405"/>
                  </a:cubicBezTo>
                  <a:cubicBezTo>
                    <a:pt x="294461" y="502047"/>
                    <a:pt x="306163" y="498689"/>
                    <a:pt x="317866" y="493651"/>
                  </a:cubicBezTo>
                  <a:cubicBezTo>
                    <a:pt x="324553" y="491972"/>
                    <a:pt x="329569" y="490293"/>
                    <a:pt x="334584" y="488614"/>
                  </a:cubicBezTo>
                  <a:cubicBezTo>
                    <a:pt x="341271" y="485256"/>
                    <a:pt x="346286" y="483577"/>
                    <a:pt x="351302" y="481897"/>
                  </a:cubicBezTo>
                  <a:cubicBezTo>
                    <a:pt x="356317" y="478539"/>
                    <a:pt x="361333" y="476860"/>
                    <a:pt x="366348" y="475181"/>
                  </a:cubicBezTo>
                  <a:cubicBezTo>
                    <a:pt x="371363" y="471823"/>
                    <a:pt x="374707" y="470144"/>
                    <a:pt x="379722" y="468465"/>
                  </a:cubicBezTo>
                  <a:cubicBezTo>
                    <a:pt x="388081" y="463427"/>
                    <a:pt x="396440" y="458390"/>
                    <a:pt x="403127" y="455032"/>
                  </a:cubicBezTo>
                  <a:cubicBezTo>
                    <a:pt x="409815" y="451674"/>
                    <a:pt x="416502" y="448316"/>
                    <a:pt x="421517" y="444957"/>
                  </a:cubicBezTo>
                  <a:cubicBezTo>
                    <a:pt x="431548" y="438241"/>
                    <a:pt x="436563" y="436562"/>
                    <a:pt x="436563" y="436562"/>
                  </a:cubicBezTo>
                  <a:close/>
                  <a:moveTo>
                    <a:pt x="85725" y="409758"/>
                  </a:moveTo>
                  <a:lnTo>
                    <a:pt x="89083" y="413117"/>
                  </a:lnTo>
                  <a:lnTo>
                    <a:pt x="89082" y="413116"/>
                  </a:lnTo>
                  <a:cubicBezTo>
                    <a:pt x="87404" y="409758"/>
                    <a:pt x="85725" y="409758"/>
                    <a:pt x="85725" y="409758"/>
                  </a:cubicBezTo>
                  <a:close/>
                  <a:moveTo>
                    <a:pt x="466725" y="406400"/>
                  </a:moveTo>
                  <a:cubicBezTo>
                    <a:pt x="466725" y="406400"/>
                    <a:pt x="461690" y="411437"/>
                    <a:pt x="451620" y="418154"/>
                  </a:cubicBezTo>
                  <a:cubicBezTo>
                    <a:pt x="446584" y="421512"/>
                    <a:pt x="441549" y="424870"/>
                    <a:pt x="434835" y="429907"/>
                  </a:cubicBezTo>
                  <a:cubicBezTo>
                    <a:pt x="428122" y="434945"/>
                    <a:pt x="419730" y="439982"/>
                    <a:pt x="411338" y="445019"/>
                  </a:cubicBezTo>
                  <a:cubicBezTo>
                    <a:pt x="407981" y="446698"/>
                    <a:pt x="402945" y="450056"/>
                    <a:pt x="397910" y="451735"/>
                  </a:cubicBezTo>
                  <a:cubicBezTo>
                    <a:pt x="392875" y="455094"/>
                    <a:pt x="387840" y="456773"/>
                    <a:pt x="382805" y="460131"/>
                  </a:cubicBezTo>
                  <a:cubicBezTo>
                    <a:pt x="377769" y="461810"/>
                    <a:pt x="372734" y="465168"/>
                    <a:pt x="367699" y="466847"/>
                  </a:cubicBezTo>
                  <a:cubicBezTo>
                    <a:pt x="360985" y="470206"/>
                    <a:pt x="355950" y="471885"/>
                    <a:pt x="349236" y="475243"/>
                  </a:cubicBezTo>
                  <a:cubicBezTo>
                    <a:pt x="337487" y="478601"/>
                    <a:pt x="325738" y="483638"/>
                    <a:pt x="312311" y="485317"/>
                  </a:cubicBezTo>
                  <a:cubicBezTo>
                    <a:pt x="300562" y="488676"/>
                    <a:pt x="287135" y="492034"/>
                    <a:pt x="273708" y="492034"/>
                  </a:cubicBezTo>
                  <a:cubicBezTo>
                    <a:pt x="263637" y="493713"/>
                    <a:pt x="263637" y="493713"/>
                    <a:pt x="263637" y="493713"/>
                  </a:cubicBezTo>
                  <a:cubicBezTo>
                    <a:pt x="253567" y="493713"/>
                    <a:pt x="253567" y="493713"/>
                    <a:pt x="253567" y="493713"/>
                  </a:cubicBezTo>
                  <a:cubicBezTo>
                    <a:pt x="246853" y="493713"/>
                    <a:pt x="240139" y="493713"/>
                    <a:pt x="233426" y="493713"/>
                  </a:cubicBezTo>
                  <a:cubicBezTo>
                    <a:pt x="219998" y="492034"/>
                    <a:pt x="206571" y="490355"/>
                    <a:pt x="194822" y="486996"/>
                  </a:cubicBezTo>
                  <a:cubicBezTo>
                    <a:pt x="188109" y="485317"/>
                    <a:pt x="183073" y="481959"/>
                    <a:pt x="176360" y="480280"/>
                  </a:cubicBezTo>
                  <a:cubicBezTo>
                    <a:pt x="171324" y="478601"/>
                    <a:pt x="166289" y="475243"/>
                    <a:pt x="159575" y="473564"/>
                  </a:cubicBezTo>
                  <a:cubicBezTo>
                    <a:pt x="149505" y="468526"/>
                    <a:pt x="141113" y="461810"/>
                    <a:pt x="132721" y="456773"/>
                  </a:cubicBezTo>
                  <a:cubicBezTo>
                    <a:pt x="115937" y="445019"/>
                    <a:pt x="104188" y="433265"/>
                    <a:pt x="97474" y="423191"/>
                  </a:cubicBezTo>
                  <a:lnTo>
                    <a:pt x="89083" y="413117"/>
                  </a:lnTo>
                  <a:lnTo>
                    <a:pt x="89292" y="413326"/>
                  </a:lnTo>
                  <a:cubicBezTo>
                    <a:pt x="91600" y="415635"/>
                    <a:pt x="94957" y="418993"/>
                    <a:pt x="99153" y="423191"/>
                  </a:cubicBezTo>
                  <a:cubicBezTo>
                    <a:pt x="105866" y="429907"/>
                    <a:pt x="119294" y="441661"/>
                    <a:pt x="136078" y="451735"/>
                  </a:cubicBezTo>
                  <a:cubicBezTo>
                    <a:pt x="144470" y="456773"/>
                    <a:pt x="152862" y="461810"/>
                    <a:pt x="164611" y="465168"/>
                  </a:cubicBezTo>
                  <a:cubicBezTo>
                    <a:pt x="174681" y="470206"/>
                    <a:pt x="184752" y="473564"/>
                    <a:pt x="196501" y="476922"/>
                  </a:cubicBezTo>
                  <a:cubicBezTo>
                    <a:pt x="208249" y="480280"/>
                    <a:pt x="221677" y="481959"/>
                    <a:pt x="233426" y="481959"/>
                  </a:cubicBezTo>
                  <a:cubicBezTo>
                    <a:pt x="240139" y="481959"/>
                    <a:pt x="246853" y="483638"/>
                    <a:pt x="253567" y="483638"/>
                  </a:cubicBezTo>
                  <a:cubicBezTo>
                    <a:pt x="261959" y="481959"/>
                    <a:pt x="261959" y="481959"/>
                    <a:pt x="261959" y="481959"/>
                  </a:cubicBezTo>
                  <a:cubicBezTo>
                    <a:pt x="272029" y="481959"/>
                    <a:pt x="272029" y="481959"/>
                    <a:pt x="272029" y="481959"/>
                  </a:cubicBezTo>
                  <a:cubicBezTo>
                    <a:pt x="285457" y="480280"/>
                    <a:pt x="298884" y="478601"/>
                    <a:pt x="310633" y="475243"/>
                  </a:cubicBezTo>
                  <a:cubicBezTo>
                    <a:pt x="322382" y="473564"/>
                    <a:pt x="335809" y="470206"/>
                    <a:pt x="347558" y="465168"/>
                  </a:cubicBezTo>
                  <a:cubicBezTo>
                    <a:pt x="352593" y="463489"/>
                    <a:pt x="357628" y="461810"/>
                    <a:pt x="364342" y="458452"/>
                  </a:cubicBezTo>
                  <a:cubicBezTo>
                    <a:pt x="369377" y="456773"/>
                    <a:pt x="374412" y="455094"/>
                    <a:pt x="379448" y="451735"/>
                  </a:cubicBezTo>
                  <a:cubicBezTo>
                    <a:pt x="384483" y="450056"/>
                    <a:pt x="389518" y="448377"/>
                    <a:pt x="394553" y="445019"/>
                  </a:cubicBezTo>
                  <a:cubicBezTo>
                    <a:pt x="399589" y="443340"/>
                    <a:pt x="404624" y="441661"/>
                    <a:pt x="407981" y="438303"/>
                  </a:cubicBezTo>
                  <a:cubicBezTo>
                    <a:pt x="418051" y="434945"/>
                    <a:pt x="424765" y="429907"/>
                    <a:pt x="433157" y="426549"/>
                  </a:cubicBezTo>
                  <a:cubicBezTo>
                    <a:pt x="439871" y="423191"/>
                    <a:pt x="444906" y="418154"/>
                    <a:pt x="449941" y="416474"/>
                  </a:cubicBezTo>
                  <a:cubicBezTo>
                    <a:pt x="460012" y="409758"/>
                    <a:pt x="466725" y="406400"/>
                    <a:pt x="466725" y="406400"/>
                  </a:cubicBezTo>
                  <a:close/>
                  <a:moveTo>
                    <a:pt x="493713" y="377825"/>
                  </a:moveTo>
                  <a:cubicBezTo>
                    <a:pt x="493713" y="377825"/>
                    <a:pt x="488698" y="381183"/>
                    <a:pt x="478667" y="387899"/>
                  </a:cubicBezTo>
                  <a:cubicBezTo>
                    <a:pt x="475324" y="391258"/>
                    <a:pt x="468636" y="396295"/>
                    <a:pt x="461949" y="401332"/>
                  </a:cubicBezTo>
                  <a:cubicBezTo>
                    <a:pt x="455262" y="404690"/>
                    <a:pt x="448575" y="409728"/>
                    <a:pt x="438544" y="414765"/>
                  </a:cubicBezTo>
                  <a:cubicBezTo>
                    <a:pt x="435201" y="418123"/>
                    <a:pt x="430185" y="419802"/>
                    <a:pt x="425170" y="423160"/>
                  </a:cubicBezTo>
                  <a:cubicBezTo>
                    <a:pt x="421826" y="424840"/>
                    <a:pt x="416811" y="428198"/>
                    <a:pt x="411795" y="431556"/>
                  </a:cubicBezTo>
                  <a:cubicBezTo>
                    <a:pt x="406780" y="433235"/>
                    <a:pt x="400093" y="436593"/>
                    <a:pt x="395078" y="438272"/>
                  </a:cubicBezTo>
                  <a:cubicBezTo>
                    <a:pt x="390062" y="439951"/>
                    <a:pt x="383375" y="443310"/>
                    <a:pt x="378360" y="444989"/>
                  </a:cubicBezTo>
                  <a:cubicBezTo>
                    <a:pt x="366657" y="450026"/>
                    <a:pt x="353283" y="453384"/>
                    <a:pt x="341580" y="456742"/>
                  </a:cubicBezTo>
                  <a:cubicBezTo>
                    <a:pt x="328206" y="460101"/>
                    <a:pt x="314831" y="461780"/>
                    <a:pt x="301457" y="463459"/>
                  </a:cubicBezTo>
                  <a:cubicBezTo>
                    <a:pt x="291426" y="465138"/>
                    <a:pt x="291426" y="465138"/>
                    <a:pt x="291426" y="465138"/>
                  </a:cubicBezTo>
                  <a:cubicBezTo>
                    <a:pt x="281396" y="465138"/>
                    <a:pt x="281396" y="465138"/>
                    <a:pt x="281396" y="465138"/>
                  </a:cubicBezTo>
                  <a:cubicBezTo>
                    <a:pt x="274708" y="465138"/>
                    <a:pt x="268021" y="463459"/>
                    <a:pt x="261334" y="463459"/>
                  </a:cubicBezTo>
                  <a:cubicBezTo>
                    <a:pt x="247960" y="463459"/>
                    <a:pt x="234585" y="460101"/>
                    <a:pt x="222883" y="456742"/>
                  </a:cubicBezTo>
                  <a:cubicBezTo>
                    <a:pt x="217868" y="455063"/>
                    <a:pt x="211180" y="453384"/>
                    <a:pt x="206165" y="451705"/>
                  </a:cubicBezTo>
                  <a:cubicBezTo>
                    <a:pt x="199478" y="448347"/>
                    <a:pt x="194462" y="446668"/>
                    <a:pt x="189447" y="444989"/>
                  </a:cubicBezTo>
                  <a:cubicBezTo>
                    <a:pt x="179416" y="439951"/>
                    <a:pt x="169386" y="433235"/>
                    <a:pt x="161027" y="428198"/>
                  </a:cubicBezTo>
                  <a:cubicBezTo>
                    <a:pt x="144309" y="416444"/>
                    <a:pt x="132606" y="403011"/>
                    <a:pt x="125919" y="394616"/>
                  </a:cubicBezTo>
                  <a:cubicBezTo>
                    <a:pt x="122575" y="389579"/>
                    <a:pt x="119232" y="386220"/>
                    <a:pt x="117560" y="384541"/>
                  </a:cubicBezTo>
                  <a:cubicBezTo>
                    <a:pt x="115888" y="381183"/>
                    <a:pt x="115888" y="379504"/>
                    <a:pt x="115888" y="379504"/>
                  </a:cubicBezTo>
                  <a:cubicBezTo>
                    <a:pt x="115888" y="379504"/>
                    <a:pt x="119232" y="384541"/>
                    <a:pt x="127591" y="392937"/>
                  </a:cubicBezTo>
                  <a:cubicBezTo>
                    <a:pt x="135950" y="401332"/>
                    <a:pt x="147652" y="411407"/>
                    <a:pt x="164370" y="421481"/>
                  </a:cubicBezTo>
                  <a:cubicBezTo>
                    <a:pt x="172729" y="428198"/>
                    <a:pt x="182760" y="433235"/>
                    <a:pt x="192791" y="436593"/>
                  </a:cubicBezTo>
                  <a:cubicBezTo>
                    <a:pt x="202821" y="441631"/>
                    <a:pt x="214524" y="444989"/>
                    <a:pt x="226227" y="448347"/>
                  </a:cubicBezTo>
                  <a:cubicBezTo>
                    <a:pt x="237929" y="450026"/>
                    <a:pt x="249632" y="451705"/>
                    <a:pt x="263006" y="453384"/>
                  </a:cubicBezTo>
                  <a:cubicBezTo>
                    <a:pt x="268021" y="453384"/>
                    <a:pt x="274708" y="453384"/>
                    <a:pt x="281396" y="453384"/>
                  </a:cubicBezTo>
                  <a:cubicBezTo>
                    <a:pt x="291426" y="453384"/>
                    <a:pt x="291426" y="453384"/>
                    <a:pt x="291426" y="453384"/>
                  </a:cubicBezTo>
                  <a:cubicBezTo>
                    <a:pt x="301457" y="453384"/>
                    <a:pt x="301457" y="453384"/>
                    <a:pt x="301457" y="453384"/>
                  </a:cubicBezTo>
                  <a:cubicBezTo>
                    <a:pt x="313160" y="451705"/>
                    <a:pt x="326534" y="450026"/>
                    <a:pt x="338237" y="446668"/>
                  </a:cubicBezTo>
                  <a:cubicBezTo>
                    <a:pt x="351611" y="443310"/>
                    <a:pt x="363313" y="439951"/>
                    <a:pt x="375016" y="436593"/>
                  </a:cubicBezTo>
                  <a:cubicBezTo>
                    <a:pt x="380031" y="434914"/>
                    <a:pt x="386719" y="431556"/>
                    <a:pt x="391734" y="429877"/>
                  </a:cubicBezTo>
                  <a:cubicBezTo>
                    <a:pt x="396749" y="428198"/>
                    <a:pt x="401765" y="426519"/>
                    <a:pt x="408452" y="423160"/>
                  </a:cubicBezTo>
                  <a:cubicBezTo>
                    <a:pt x="413467" y="421481"/>
                    <a:pt x="418483" y="418123"/>
                    <a:pt x="421826" y="416444"/>
                  </a:cubicBezTo>
                  <a:cubicBezTo>
                    <a:pt x="426842" y="414765"/>
                    <a:pt x="431857" y="411407"/>
                    <a:pt x="436872" y="409728"/>
                  </a:cubicBezTo>
                  <a:cubicBezTo>
                    <a:pt x="445231" y="404690"/>
                    <a:pt x="453590" y="401332"/>
                    <a:pt x="460277" y="397974"/>
                  </a:cubicBezTo>
                  <a:cubicBezTo>
                    <a:pt x="466965" y="392937"/>
                    <a:pt x="473652" y="389579"/>
                    <a:pt x="478667" y="386220"/>
                  </a:cubicBezTo>
                  <a:cubicBezTo>
                    <a:pt x="488698" y="381183"/>
                    <a:pt x="493713" y="377825"/>
                    <a:pt x="493713" y="377825"/>
                  </a:cubicBezTo>
                  <a:close/>
                  <a:moveTo>
                    <a:pt x="522288" y="347662"/>
                  </a:moveTo>
                  <a:cubicBezTo>
                    <a:pt x="522288" y="347662"/>
                    <a:pt x="517273" y="352699"/>
                    <a:pt x="508914" y="359416"/>
                  </a:cubicBezTo>
                  <a:cubicBezTo>
                    <a:pt x="503899" y="362774"/>
                    <a:pt x="498883" y="367811"/>
                    <a:pt x="492196" y="371169"/>
                  </a:cubicBezTo>
                  <a:cubicBezTo>
                    <a:pt x="483837" y="376207"/>
                    <a:pt x="477150" y="381244"/>
                    <a:pt x="468791" y="386281"/>
                  </a:cubicBezTo>
                  <a:cubicBezTo>
                    <a:pt x="463776" y="387960"/>
                    <a:pt x="460432" y="391318"/>
                    <a:pt x="455417" y="394677"/>
                  </a:cubicBezTo>
                  <a:cubicBezTo>
                    <a:pt x="450401" y="396356"/>
                    <a:pt x="445386" y="399714"/>
                    <a:pt x="440370" y="401393"/>
                  </a:cubicBezTo>
                  <a:cubicBezTo>
                    <a:pt x="435355" y="404751"/>
                    <a:pt x="430340" y="406430"/>
                    <a:pt x="423653" y="409788"/>
                  </a:cubicBezTo>
                  <a:cubicBezTo>
                    <a:pt x="418637" y="411468"/>
                    <a:pt x="413622" y="414826"/>
                    <a:pt x="406935" y="416505"/>
                  </a:cubicBezTo>
                  <a:cubicBezTo>
                    <a:pt x="395232" y="419863"/>
                    <a:pt x="383530" y="424900"/>
                    <a:pt x="370155" y="428258"/>
                  </a:cubicBezTo>
                  <a:cubicBezTo>
                    <a:pt x="356781" y="431617"/>
                    <a:pt x="345078" y="433296"/>
                    <a:pt x="331704" y="434975"/>
                  </a:cubicBezTo>
                  <a:cubicBezTo>
                    <a:pt x="320001" y="434975"/>
                    <a:pt x="320001" y="434975"/>
                    <a:pt x="320001" y="434975"/>
                  </a:cubicBezTo>
                  <a:cubicBezTo>
                    <a:pt x="309971" y="434975"/>
                    <a:pt x="309971" y="434975"/>
                    <a:pt x="309971" y="434975"/>
                  </a:cubicBezTo>
                  <a:cubicBezTo>
                    <a:pt x="303283" y="434975"/>
                    <a:pt x="296596" y="434975"/>
                    <a:pt x="289909" y="434975"/>
                  </a:cubicBezTo>
                  <a:cubicBezTo>
                    <a:pt x="278207" y="433296"/>
                    <a:pt x="264832" y="431617"/>
                    <a:pt x="253130" y="428258"/>
                  </a:cubicBezTo>
                  <a:cubicBezTo>
                    <a:pt x="246443" y="426579"/>
                    <a:pt x="239755" y="424900"/>
                    <a:pt x="234740" y="421542"/>
                  </a:cubicBezTo>
                  <a:cubicBezTo>
                    <a:pt x="229725" y="419863"/>
                    <a:pt x="223037" y="418184"/>
                    <a:pt x="218022" y="414826"/>
                  </a:cubicBezTo>
                  <a:cubicBezTo>
                    <a:pt x="207991" y="409788"/>
                    <a:pt x="197961" y="404751"/>
                    <a:pt x="191273" y="398035"/>
                  </a:cubicBezTo>
                  <a:cubicBezTo>
                    <a:pt x="174556" y="386281"/>
                    <a:pt x="162853" y="374527"/>
                    <a:pt x="154494" y="366132"/>
                  </a:cubicBezTo>
                  <a:cubicBezTo>
                    <a:pt x="151150" y="361095"/>
                    <a:pt x="149479" y="357736"/>
                    <a:pt x="146135" y="354378"/>
                  </a:cubicBezTo>
                  <a:cubicBezTo>
                    <a:pt x="144463" y="352699"/>
                    <a:pt x="144463" y="351020"/>
                    <a:pt x="144463" y="351020"/>
                  </a:cubicBezTo>
                  <a:cubicBezTo>
                    <a:pt x="144463" y="351020"/>
                    <a:pt x="147807" y="356057"/>
                    <a:pt x="156166" y="364453"/>
                  </a:cubicBezTo>
                  <a:cubicBezTo>
                    <a:pt x="164525" y="372848"/>
                    <a:pt x="177899" y="382923"/>
                    <a:pt x="194617" y="392997"/>
                  </a:cubicBezTo>
                  <a:cubicBezTo>
                    <a:pt x="202976" y="398035"/>
                    <a:pt x="211335" y="403072"/>
                    <a:pt x="221366" y="408109"/>
                  </a:cubicBezTo>
                  <a:cubicBezTo>
                    <a:pt x="231396" y="411468"/>
                    <a:pt x="243099" y="416505"/>
                    <a:pt x="254802" y="418184"/>
                  </a:cubicBezTo>
                  <a:cubicBezTo>
                    <a:pt x="266504" y="421542"/>
                    <a:pt x="278207" y="423221"/>
                    <a:pt x="291581" y="424900"/>
                  </a:cubicBezTo>
                  <a:cubicBezTo>
                    <a:pt x="298268" y="424900"/>
                    <a:pt x="304955" y="424900"/>
                    <a:pt x="309971" y="424900"/>
                  </a:cubicBezTo>
                  <a:cubicBezTo>
                    <a:pt x="320001" y="424900"/>
                    <a:pt x="320001" y="424900"/>
                    <a:pt x="320001" y="424900"/>
                  </a:cubicBezTo>
                  <a:cubicBezTo>
                    <a:pt x="330032" y="423221"/>
                    <a:pt x="330032" y="423221"/>
                    <a:pt x="330032" y="423221"/>
                  </a:cubicBezTo>
                  <a:cubicBezTo>
                    <a:pt x="343406" y="423221"/>
                    <a:pt x="355109" y="419863"/>
                    <a:pt x="368483" y="418184"/>
                  </a:cubicBezTo>
                  <a:cubicBezTo>
                    <a:pt x="380186" y="414826"/>
                    <a:pt x="391888" y="411468"/>
                    <a:pt x="403591" y="406430"/>
                  </a:cubicBezTo>
                  <a:cubicBezTo>
                    <a:pt x="410278" y="404751"/>
                    <a:pt x="415294" y="403072"/>
                    <a:pt x="420309" y="401393"/>
                  </a:cubicBezTo>
                  <a:cubicBezTo>
                    <a:pt x="426996" y="398035"/>
                    <a:pt x="432011" y="396356"/>
                    <a:pt x="437027" y="394677"/>
                  </a:cubicBezTo>
                  <a:cubicBezTo>
                    <a:pt x="442042" y="391318"/>
                    <a:pt x="447058" y="389639"/>
                    <a:pt x="452073" y="387960"/>
                  </a:cubicBezTo>
                  <a:cubicBezTo>
                    <a:pt x="457088" y="384602"/>
                    <a:pt x="460432" y="382923"/>
                    <a:pt x="465447" y="381244"/>
                  </a:cubicBezTo>
                  <a:cubicBezTo>
                    <a:pt x="473806" y="376207"/>
                    <a:pt x="482165" y="371169"/>
                    <a:pt x="488852" y="367811"/>
                  </a:cubicBezTo>
                  <a:cubicBezTo>
                    <a:pt x="495540" y="364453"/>
                    <a:pt x="502227" y="361095"/>
                    <a:pt x="507242" y="357736"/>
                  </a:cubicBezTo>
                  <a:cubicBezTo>
                    <a:pt x="517273" y="351020"/>
                    <a:pt x="522288" y="347662"/>
                    <a:pt x="522288" y="347662"/>
                  </a:cubicBezTo>
                  <a:close/>
                  <a:moveTo>
                    <a:pt x="552451" y="319087"/>
                  </a:moveTo>
                  <a:cubicBezTo>
                    <a:pt x="552451" y="319087"/>
                    <a:pt x="547437" y="324124"/>
                    <a:pt x="537408" y="330841"/>
                  </a:cubicBezTo>
                  <a:cubicBezTo>
                    <a:pt x="532394" y="334199"/>
                    <a:pt x="527380" y="337557"/>
                    <a:pt x="520694" y="342594"/>
                  </a:cubicBezTo>
                  <a:cubicBezTo>
                    <a:pt x="514009" y="347632"/>
                    <a:pt x="505651" y="352669"/>
                    <a:pt x="497294" y="357706"/>
                  </a:cubicBezTo>
                  <a:cubicBezTo>
                    <a:pt x="493951" y="359385"/>
                    <a:pt x="488937" y="362743"/>
                    <a:pt x="483923" y="364422"/>
                  </a:cubicBezTo>
                  <a:cubicBezTo>
                    <a:pt x="478909" y="367781"/>
                    <a:pt x="473894" y="369460"/>
                    <a:pt x="468880" y="372818"/>
                  </a:cubicBezTo>
                  <a:cubicBezTo>
                    <a:pt x="463866" y="374497"/>
                    <a:pt x="458852" y="377855"/>
                    <a:pt x="453837" y="379534"/>
                  </a:cubicBezTo>
                  <a:cubicBezTo>
                    <a:pt x="447152" y="382893"/>
                    <a:pt x="442137" y="384572"/>
                    <a:pt x="437123" y="386251"/>
                  </a:cubicBezTo>
                  <a:cubicBezTo>
                    <a:pt x="425423" y="391288"/>
                    <a:pt x="412052" y="396325"/>
                    <a:pt x="400352" y="398004"/>
                  </a:cubicBezTo>
                  <a:cubicBezTo>
                    <a:pt x="386980" y="401363"/>
                    <a:pt x="373609" y="404721"/>
                    <a:pt x="360238" y="404721"/>
                  </a:cubicBezTo>
                  <a:cubicBezTo>
                    <a:pt x="350209" y="406400"/>
                    <a:pt x="350209" y="406400"/>
                    <a:pt x="350209" y="406400"/>
                  </a:cubicBezTo>
                  <a:cubicBezTo>
                    <a:pt x="340181" y="406400"/>
                    <a:pt x="340181" y="406400"/>
                    <a:pt x="340181" y="406400"/>
                  </a:cubicBezTo>
                  <a:cubicBezTo>
                    <a:pt x="333495" y="406400"/>
                    <a:pt x="326809" y="406400"/>
                    <a:pt x="320123" y="406400"/>
                  </a:cubicBezTo>
                  <a:cubicBezTo>
                    <a:pt x="306752" y="404721"/>
                    <a:pt x="293381" y="403042"/>
                    <a:pt x="281681" y="398004"/>
                  </a:cubicBezTo>
                  <a:cubicBezTo>
                    <a:pt x="274995" y="398004"/>
                    <a:pt x="269981" y="394646"/>
                    <a:pt x="263295" y="392967"/>
                  </a:cubicBezTo>
                  <a:cubicBezTo>
                    <a:pt x="258281" y="391288"/>
                    <a:pt x="253267" y="387930"/>
                    <a:pt x="248252" y="386251"/>
                  </a:cubicBezTo>
                  <a:cubicBezTo>
                    <a:pt x="236552" y="381213"/>
                    <a:pt x="228195" y="374497"/>
                    <a:pt x="219838" y="369460"/>
                  </a:cubicBezTo>
                  <a:cubicBezTo>
                    <a:pt x="203124" y="357706"/>
                    <a:pt x="191424" y="345952"/>
                    <a:pt x="184738" y="335878"/>
                  </a:cubicBezTo>
                  <a:cubicBezTo>
                    <a:pt x="179724" y="332520"/>
                    <a:pt x="178053" y="327482"/>
                    <a:pt x="176381" y="325803"/>
                  </a:cubicBezTo>
                  <a:cubicBezTo>
                    <a:pt x="174710" y="322445"/>
                    <a:pt x="173038" y="320766"/>
                    <a:pt x="173038" y="320766"/>
                  </a:cubicBezTo>
                  <a:cubicBezTo>
                    <a:pt x="173038" y="320766"/>
                    <a:pt x="178053" y="327482"/>
                    <a:pt x="186410" y="334199"/>
                  </a:cubicBezTo>
                  <a:cubicBezTo>
                    <a:pt x="193095" y="342594"/>
                    <a:pt x="206467" y="354348"/>
                    <a:pt x="223181" y="364422"/>
                  </a:cubicBezTo>
                  <a:cubicBezTo>
                    <a:pt x="231538" y="369460"/>
                    <a:pt x="239895" y="374497"/>
                    <a:pt x="251595" y="377855"/>
                  </a:cubicBezTo>
                  <a:cubicBezTo>
                    <a:pt x="261624" y="382893"/>
                    <a:pt x="271652" y="386251"/>
                    <a:pt x="283352" y="389609"/>
                  </a:cubicBezTo>
                  <a:cubicBezTo>
                    <a:pt x="295052" y="392967"/>
                    <a:pt x="308423" y="394646"/>
                    <a:pt x="320123" y="394646"/>
                  </a:cubicBezTo>
                  <a:cubicBezTo>
                    <a:pt x="326809" y="394646"/>
                    <a:pt x="333495" y="396325"/>
                    <a:pt x="340181" y="396325"/>
                  </a:cubicBezTo>
                  <a:cubicBezTo>
                    <a:pt x="350209" y="394646"/>
                    <a:pt x="350209" y="394646"/>
                    <a:pt x="350209" y="394646"/>
                  </a:cubicBezTo>
                  <a:cubicBezTo>
                    <a:pt x="358566" y="394646"/>
                    <a:pt x="358566" y="394646"/>
                    <a:pt x="358566" y="394646"/>
                  </a:cubicBezTo>
                  <a:cubicBezTo>
                    <a:pt x="371938" y="392967"/>
                    <a:pt x="385309" y="391288"/>
                    <a:pt x="397009" y="387930"/>
                  </a:cubicBezTo>
                  <a:cubicBezTo>
                    <a:pt x="408709" y="384572"/>
                    <a:pt x="422080" y="381213"/>
                    <a:pt x="433780" y="377855"/>
                  </a:cubicBezTo>
                  <a:cubicBezTo>
                    <a:pt x="438794" y="376176"/>
                    <a:pt x="443809" y="372818"/>
                    <a:pt x="450494" y="371139"/>
                  </a:cubicBezTo>
                  <a:cubicBezTo>
                    <a:pt x="455509" y="369460"/>
                    <a:pt x="460523" y="367781"/>
                    <a:pt x="465537" y="364422"/>
                  </a:cubicBezTo>
                  <a:cubicBezTo>
                    <a:pt x="470552" y="362743"/>
                    <a:pt x="475566" y="361064"/>
                    <a:pt x="480580" y="357706"/>
                  </a:cubicBezTo>
                  <a:cubicBezTo>
                    <a:pt x="485594" y="356027"/>
                    <a:pt x="490609" y="354348"/>
                    <a:pt x="493951" y="350990"/>
                  </a:cubicBezTo>
                  <a:cubicBezTo>
                    <a:pt x="503980" y="347632"/>
                    <a:pt x="510666" y="342594"/>
                    <a:pt x="519023" y="339236"/>
                  </a:cubicBezTo>
                  <a:cubicBezTo>
                    <a:pt x="525708" y="335878"/>
                    <a:pt x="530723" y="330841"/>
                    <a:pt x="535737" y="329161"/>
                  </a:cubicBezTo>
                  <a:cubicBezTo>
                    <a:pt x="545765" y="322445"/>
                    <a:pt x="552451" y="319087"/>
                    <a:pt x="552451" y="319087"/>
                  </a:cubicBezTo>
                  <a:close/>
                  <a:moveTo>
                    <a:pt x="581025" y="292100"/>
                  </a:moveTo>
                  <a:cubicBezTo>
                    <a:pt x="581025" y="292100"/>
                    <a:pt x="576010" y="295397"/>
                    <a:pt x="565979" y="301991"/>
                  </a:cubicBezTo>
                  <a:cubicBezTo>
                    <a:pt x="562635" y="305288"/>
                    <a:pt x="555948" y="310234"/>
                    <a:pt x="549261" y="313531"/>
                  </a:cubicBezTo>
                  <a:cubicBezTo>
                    <a:pt x="542574" y="318477"/>
                    <a:pt x="535887" y="323422"/>
                    <a:pt x="527528" y="328368"/>
                  </a:cubicBezTo>
                  <a:cubicBezTo>
                    <a:pt x="522513" y="331665"/>
                    <a:pt x="517497" y="333314"/>
                    <a:pt x="514154" y="336611"/>
                  </a:cubicBezTo>
                  <a:cubicBezTo>
                    <a:pt x="509138" y="338259"/>
                    <a:pt x="504123" y="341557"/>
                    <a:pt x="499107" y="343205"/>
                  </a:cubicBezTo>
                  <a:cubicBezTo>
                    <a:pt x="494092" y="346502"/>
                    <a:pt x="487405" y="348151"/>
                    <a:pt x="482390" y="351448"/>
                  </a:cubicBezTo>
                  <a:cubicBezTo>
                    <a:pt x="477374" y="353097"/>
                    <a:pt x="470687" y="356394"/>
                    <a:pt x="465672" y="358042"/>
                  </a:cubicBezTo>
                  <a:cubicBezTo>
                    <a:pt x="453969" y="362988"/>
                    <a:pt x="442267" y="366285"/>
                    <a:pt x="428892" y="369582"/>
                  </a:cubicBezTo>
                  <a:cubicBezTo>
                    <a:pt x="415518" y="372879"/>
                    <a:pt x="402143" y="374528"/>
                    <a:pt x="388769" y="376176"/>
                  </a:cubicBezTo>
                  <a:cubicBezTo>
                    <a:pt x="378738" y="377825"/>
                    <a:pt x="378738" y="377825"/>
                    <a:pt x="378738" y="377825"/>
                  </a:cubicBezTo>
                  <a:cubicBezTo>
                    <a:pt x="368708" y="377825"/>
                    <a:pt x="368708" y="377825"/>
                    <a:pt x="368708" y="377825"/>
                  </a:cubicBezTo>
                  <a:cubicBezTo>
                    <a:pt x="362020" y="377825"/>
                    <a:pt x="355333" y="376176"/>
                    <a:pt x="348646" y="376176"/>
                  </a:cubicBezTo>
                  <a:cubicBezTo>
                    <a:pt x="335272" y="376176"/>
                    <a:pt x="323569" y="372879"/>
                    <a:pt x="310195" y="369582"/>
                  </a:cubicBezTo>
                  <a:cubicBezTo>
                    <a:pt x="305180" y="367934"/>
                    <a:pt x="298492" y="366285"/>
                    <a:pt x="293477" y="364636"/>
                  </a:cubicBezTo>
                  <a:cubicBezTo>
                    <a:pt x="286790" y="361339"/>
                    <a:pt x="281774" y="359691"/>
                    <a:pt x="276759" y="356394"/>
                  </a:cubicBezTo>
                  <a:cubicBezTo>
                    <a:pt x="266728" y="351448"/>
                    <a:pt x="256698" y="346502"/>
                    <a:pt x="248339" y="341557"/>
                  </a:cubicBezTo>
                  <a:cubicBezTo>
                    <a:pt x="231621" y="330017"/>
                    <a:pt x="221590" y="316828"/>
                    <a:pt x="213231" y="308585"/>
                  </a:cubicBezTo>
                  <a:cubicBezTo>
                    <a:pt x="209887" y="303640"/>
                    <a:pt x="206544" y="300343"/>
                    <a:pt x="204872" y="298694"/>
                  </a:cubicBezTo>
                  <a:cubicBezTo>
                    <a:pt x="203200" y="295397"/>
                    <a:pt x="203200" y="293748"/>
                    <a:pt x="203200" y="293748"/>
                  </a:cubicBezTo>
                  <a:cubicBezTo>
                    <a:pt x="203200" y="293748"/>
                    <a:pt x="206544" y="298694"/>
                    <a:pt x="214903" y="306937"/>
                  </a:cubicBezTo>
                  <a:cubicBezTo>
                    <a:pt x="223262" y="315180"/>
                    <a:pt x="234964" y="325071"/>
                    <a:pt x="251682" y="334962"/>
                  </a:cubicBezTo>
                  <a:cubicBezTo>
                    <a:pt x="260041" y="339908"/>
                    <a:pt x="270072" y="344854"/>
                    <a:pt x="280103" y="349799"/>
                  </a:cubicBezTo>
                  <a:cubicBezTo>
                    <a:pt x="290133" y="354745"/>
                    <a:pt x="301836" y="358042"/>
                    <a:pt x="313539" y="361339"/>
                  </a:cubicBezTo>
                  <a:cubicBezTo>
                    <a:pt x="325241" y="362988"/>
                    <a:pt x="336944" y="364636"/>
                    <a:pt x="350318" y="366285"/>
                  </a:cubicBezTo>
                  <a:cubicBezTo>
                    <a:pt x="355333" y="366285"/>
                    <a:pt x="362020" y="366285"/>
                    <a:pt x="368708" y="366285"/>
                  </a:cubicBezTo>
                  <a:cubicBezTo>
                    <a:pt x="378738" y="366285"/>
                    <a:pt x="378738" y="366285"/>
                    <a:pt x="378738" y="366285"/>
                  </a:cubicBezTo>
                  <a:cubicBezTo>
                    <a:pt x="388769" y="366285"/>
                    <a:pt x="388769" y="366285"/>
                    <a:pt x="388769" y="366285"/>
                  </a:cubicBezTo>
                  <a:cubicBezTo>
                    <a:pt x="400472" y="364636"/>
                    <a:pt x="413846" y="362988"/>
                    <a:pt x="425549" y="359691"/>
                  </a:cubicBezTo>
                  <a:cubicBezTo>
                    <a:pt x="438923" y="356394"/>
                    <a:pt x="450625" y="353097"/>
                    <a:pt x="462328" y="349799"/>
                  </a:cubicBezTo>
                  <a:cubicBezTo>
                    <a:pt x="467343" y="348151"/>
                    <a:pt x="474031" y="344854"/>
                    <a:pt x="479046" y="343205"/>
                  </a:cubicBezTo>
                  <a:cubicBezTo>
                    <a:pt x="484061" y="341557"/>
                    <a:pt x="490748" y="338259"/>
                    <a:pt x="495764" y="336611"/>
                  </a:cubicBezTo>
                  <a:cubicBezTo>
                    <a:pt x="500779" y="334962"/>
                    <a:pt x="505795" y="331665"/>
                    <a:pt x="510810" y="330017"/>
                  </a:cubicBezTo>
                  <a:cubicBezTo>
                    <a:pt x="514154" y="328368"/>
                    <a:pt x="519169" y="325071"/>
                    <a:pt x="524184" y="323422"/>
                  </a:cubicBezTo>
                  <a:cubicBezTo>
                    <a:pt x="532543" y="318477"/>
                    <a:pt x="540902" y="315180"/>
                    <a:pt x="547589" y="310234"/>
                  </a:cubicBezTo>
                  <a:cubicBezTo>
                    <a:pt x="554276" y="306937"/>
                    <a:pt x="560963" y="303640"/>
                    <a:pt x="565979" y="300343"/>
                  </a:cubicBezTo>
                  <a:cubicBezTo>
                    <a:pt x="576010" y="295397"/>
                    <a:pt x="581025" y="292100"/>
                    <a:pt x="581025" y="292100"/>
                  </a:cubicBezTo>
                  <a:close/>
                  <a:moveTo>
                    <a:pt x="231775" y="265234"/>
                  </a:moveTo>
                  <a:cubicBezTo>
                    <a:pt x="231775" y="265234"/>
                    <a:pt x="233447" y="266883"/>
                    <a:pt x="235119" y="268531"/>
                  </a:cubicBezTo>
                  <a:lnTo>
                    <a:pt x="235905" y="269888"/>
                  </a:lnTo>
                  <a:close/>
                  <a:moveTo>
                    <a:pt x="609600" y="261937"/>
                  </a:moveTo>
                  <a:cubicBezTo>
                    <a:pt x="609600" y="261937"/>
                    <a:pt x="604585" y="266883"/>
                    <a:pt x="596226" y="273477"/>
                  </a:cubicBezTo>
                  <a:cubicBezTo>
                    <a:pt x="591210" y="276774"/>
                    <a:pt x="586195" y="280071"/>
                    <a:pt x="579508" y="285017"/>
                  </a:cubicBezTo>
                  <a:cubicBezTo>
                    <a:pt x="572821" y="289962"/>
                    <a:pt x="564462" y="294908"/>
                    <a:pt x="556103" y="299854"/>
                  </a:cubicBezTo>
                  <a:cubicBezTo>
                    <a:pt x="551087" y="301502"/>
                    <a:pt x="547744" y="304799"/>
                    <a:pt x="542728" y="308096"/>
                  </a:cubicBezTo>
                  <a:cubicBezTo>
                    <a:pt x="537713" y="309745"/>
                    <a:pt x="532698" y="313042"/>
                    <a:pt x="527682" y="314691"/>
                  </a:cubicBezTo>
                  <a:cubicBezTo>
                    <a:pt x="522667" y="317988"/>
                    <a:pt x="517652" y="319636"/>
                    <a:pt x="510965" y="322934"/>
                  </a:cubicBezTo>
                  <a:cubicBezTo>
                    <a:pt x="505949" y="324582"/>
                    <a:pt x="500934" y="327879"/>
                    <a:pt x="494247" y="329528"/>
                  </a:cubicBezTo>
                  <a:cubicBezTo>
                    <a:pt x="482544" y="332825"/>
                    <a:pt x="470842" y="337771"/>
                    <a:pt x="457467" y="341068"/>
                  </a:cubicBezTo>
                  <a:cubicBezTo>
                    <a:pt x="445765" y="342716"/>
                    <a:pt x="432390" y="346013"/>
                    <a:pt x="419016" y="347662"/>
                  </a:cubicBezTo>
                  <a:cubicBezTo>
                    <a:pt x="408985" y="347662"/>
                    <a:pt x="408985" y="347662"/>
                    <a:pt x="408985" y="347662"/>
                  </a:cubicBezTo>
                  <a:cubicBezTo>
                    <a:pt x="398954" y="347662"/>
                    <a:pt x="398954" y="347662"/>
                    <a:pt x="398954" y="347662"/>
                  </a:cubicBezTo>
                  <a:cubicBezTo>
                    <a:pt x="392267" y="347662"/>
                    <a:pt x="385580" y="347662"/>
                    <a:pt x="378893" y="347662"/>
                  </a:cubicBezTo>
                  <a:cubicBezTo>
                    <a:pt x="365519" y="346013"/>
                    <a:pt x="352144" y="344365"/>
                    <a:pt x="340442" y="341068"/>
                  </a:cubicBezTo>
                  <a:cubicBezTo>
                    <a:pt x="333755" y="339419"/>
                    <a:pt x="327067" y="337771"/>
                    <a:pt x="322052" y="334473"/>
                  </a:cubicBezTo>
                  <a:cubicBezTo>
                    <a:pt x="317037" y="332825"/>
                    <a:pt x="310349" y="331176"/>
                    <a:pt x="305334" y="327879"/>
                  </a:cubicBezTo>
                  <a:cubicBezTo>
                    <a:pt x="295303" y="322934"/>
                    <a:pt x="285273" y="317988"/>
                    <a:pt x="278585" y="311394"/>
                  </a:cubicBezTo>
                  <a:cubicBezTo>
                    <a:pt x="261868" y="299854"/>
                    <a:pt x="250165" y="288314"/>
                    <a:pt x="241806" y="280071"/>
                  </a:cubicBezTo>
                  <a:lnTo>
                    <a:pt x="235905" y="269888"/>
                  </a:lnTo>
                  <a:lnTo>
                    <a:pt x="243478" y="278422"/>
                  </a:lnTo>
                  <a:cubicBezTo>
                    <a:pt x="251837" y="286665"/>
                    <a:pt x="265211" y="296557"/>
                    <a:pt x="281929" y="306448"/>
                  </a:cubicBezTo>
                  <a:cubicBezTo>
                    <a:pt x="290288" y="311394"/>
                    <a:pt x="298647" y="316339"/>
                    <a:pt x="308678" y="321285"/>
                  </a:cubicBezTo>
                  <a:cubicBezTo>
                    <a:pt x="318708" y="324582"/>
                    <a:pt x="330411" y="329528"/>
                    <a:pt x="342114" y="331176"/>
                  </a:cubicBezTo>
                  <a:cubicBezTo>
                    <a:pt x="353816" y="334473"/>
                    <a:pt x="367190" y="336122"/>
                    <a:pt x="378893" y="337771"/>
                  </a:cubicBezTo>
                  <a:cubicBezTo>
                    <a:pt x="385580" y="337771"/>
                    <a:pt x="392267" y="337771"/>
                    <a:pt x="397283" y="337771"/>
                  </a:cubicBezTo>
                  <a:cubicBezTo>
                    <a:pt x="407313" y="337771"/>
                    <a:pt x="407313" y="337771"/>
                    <a:pt x="407313" y="337771"/>
                  </a:cubicBezTo>
                  <a:cubicBezTo>
                    <a:pt x="417344" y="336122"/>
                    <a:pt x="417344" y="336122"/>
                    <a:pt x="417344" y="336122"/>
                  </a:cubicBezTo>
                  <a:cubicBezTo>
                    <a:pt x="430718" y="336122"/>
                    <a:pt x="442421" y="332825"/>
                    <a:pt x="455795" y="329528"/>
                  </a:cubicBezTo>
                  <a:cubicBezTo>
                    <a:pt x="467498" y="327879"/>
                    <a:pt x="479200" y="324582"/>
                    <a:pt x="490903" y="319636"/>
                  </a:cubicBezTo>
                  <a:cubicBezTo>
                    <a:pt x="497590" y="317988"/>
                    <a:pt x="502606" y="316339"/>
                    <a:pt x="507621" y="314691"/>
                  </a:cubicBezTo>
                  <a:cubicBezTo>
                    <a:pt x="514308" y="311394"/>
                    <a:pt x="519323" y="309745"/>
                    <a:pt x="524339" y="308096"/>
                  </a:cubicBezTo>
                  <a:cubicBezTo>
                    <a:pt x="529354" y="304799"/>
                    <a:pt x="534369" y="303151"/>
                    <a:pt x="539385" y="301502"/>
                  </a:cubicBezTo>
                  <a:cubicBezTo>
                    <a:pt x="544400" y="298205"/>
                    <a:pt x="547744" y="296557"/>
                    <a:pt x="552759" y="294908"/>
                  </a:cubicBezTo>
                  <a:cubicBezTo>
                    <a:pt x="561118" y="289962"/>
                    <a:pt x="569477" y="285017"/>
                    <a:pt x="576164" y="281720"/>
                  </a:cubicBezTo>
                  <a:cubicBezTo>
                    <a:pt x="584523" y="278422"/>
                    <a:pt x="589539" y="275125"/>
                    <a:pt x="594554" y="271828"/>
                  </a:cubicBezTo>
                  <a:cubicBezTo>
                    <a:pt x="604585" y="265234"/>
                    <a:pt x="609600" y="261937"/>
                    <a:pt x="609600" y="261937"/>
                  </a:cubicBezTo>
                  <a:close/>
                  <a:moveTo>
                    <a:pt x="639763" y="233362"/>
                  </a:moveTo>
                  <a:cubicBezTo>
                    <a:pt x="639763" y="233362"/>
                    <a:pt x="634749" y="236659"/>
                    <a:pt x="624720" y="244902"/>
                  </a:cubicBezTo>
                  <a:cubicBezTo>
                    <a:pt x="619706" y="248199"/>
                    <a:pt x="614692" y="251496"/>
                    <a:pt x="608006" y="256442"/>
                  </a:cubicBezTo>
                  <a:cubicBezTo>
                    <a:pt x="601320" y="259739"/>
                    <a:pt x="592963" y="266333"/>
                    <a:pt x="584606" y="269630"/>
                  </a:cubicBezTo>
                  <a:cubicBezTo>
                    <a:pt x="581263" y="272927"/>
                    <a:pt x="576249" y="276224"/>
                    <a:pt x="571235" y="277873"/>
                  </a:cubicBezTo>
                  <a:cubicBezTo>
                    <a:pt x="566220" y="281170"/>
                    <a:pt x="561206" y="282819"/>
                    <a:pt x="556192" y="286116"/>
                  </a:cubicBezTo>
                  <a:cubicBezTo>
                    <a:pt x="551178" y="287764"/>
                    <a:pt x="546163" y="291061"/>
                    <a:pt x="541149" y="292710"/>
                  </a:cubicBezTo>
                  <a:cubicBezTo>
                    <a:pt x="536135" y="296007"/>
                    <a:pt x="529449" y="297656"/>
                    <a:pt x="524435" y="299304"/>
                  </a:cubicBezTo>
                  <a:cubicBezTo>
                    <a:pt x="512735" y="304250"/>
                    <a:pt x="499364" y="307547"/>
                    <a:pt x="487664" y="310844"/>
                  </a:cubicBezTo>
                  <a:cubicBezTo>
                    <a:pt x="474292" y="314141"/>
                    <a:pt x="460921" y="317438"/>
                    <a:pt x="447550" y="317438"/>
                  </a:cubicBezTo>
                  <a:cubicBezTo>
                    <a:pt x="437521" y="319087"/>
                    <a:pt x="437521" y="319087"/>
                    <a:pt x="437521" y="319087"/>
                  </a:cubicBezTo>
                  <a:cubicBezTo>
                    <a:pt x="427493" y="319087"/>
                    <a:pt x="427493" y="319087"/>
                    <a:pt x="427493" y="319087"/>
                  </a:cubicBezTo>
                  <a:cubicBezTo>
                    <a:pt x="420807" y="319087"/>
                    <a:pt x="414121" y="319087"/>
                    <a:pt x="407435" y="317438"/>
                  </a:cubicBezTo>
                  <a:cubicBezTo>
                    <a:pt x="394064" y="317438"/>
                    <a:pt x="380693" y="315790"/>
                    <a:pt x="368993" y="310844"/>
                  </a:cubicBezTo>
                  <a:cubicBezTo>
                    <a:pt x="362307" y="310844"/>
                    <a:pt x="357293" y="307547"/>
                    <a:pt x="350607" y="305898"/>
                  </a:cubicBezTo>
                  <a:cubicBezTo>
                    <a:pt x="345593" y="304250"/>
                    <a:pt x="340579" y="300953"/>
                    <a:pt x="335564" y="299304"/>
                  </a:cubicBezTo>
                  <a:cubicBezTo>
                    <a:pt x="323864" y="294359"/>
                    <a:pt x="315507" y="287764"/>
                    <a:pt x="307150" y="282819"/>
                  </a:cubicBezTo>
                  <a:cubicBezTo>
                    <a:pt x="290436" y="271279"/>
                    <a:pt x="278736" y="258090"/>
                    <a:pt x="272050" y="249847"/>
                  </a:cubicBezTo>
                  <a:cubicBezTo>
                    <a:pt x="268707" y="246550"/>
                    <a:pt x="265365" y="241605"/>
                    <a:pt x="263693" y="239956"/>
                  </a:cubicBezTo>
                  <a:cubicBezTo>
                    <a:pt x="262022" y="236659"/>
                    <a:pt x="260350" y="235010"/>
                    <a:pt x="260350" y="235010"/>
                  </a:cubicBezTo>
                  <a:cubicBezTo>
                    <a:pt x="260350" y="235010"/>
                    <a:pt x="265365" y="241605"/>
                    <a:pt x="273722" y="248199"/>
                  </a:cubicBezTo>
                  <a:cubicBezTo>
                    <a:pt x="282079" y="256442"/>
                    <a:pt x="293779" y="267982"/>
                    <a:pt x="310493" y="277873"/>
                  </a:cubicBezTo>
                  <a:cubicBezTo>
                    <a:pt x="318850" y="282819"/>
                    <a:pt x="328879" y="287764"/>
                    <a:pt x="338907" y="291061"/>
                  </a:cubicBezTo>
                  <a:cubicBezTo>
                    <a:pt x="348936" y="296007"/>
                    <a:pt x="358964" y="299304"/>
                    <a:pt x="370664" y="302601"/>
                  </a:cubicBezTo>
                  <a:cubicBezTo>
                    <a:pt x="382364" y="305898"/>
                    <a:pt x="395735" y="307547"/>
                    <a:pt x="407435" y="307547"/>
                  </a:cubicBezTo>
                  <a:cubicBezTo>
                    <a:pt x="414121" y="307547"/>
                    <a:pt x="420807" y="309196"/>
                    <a:pt x="427493" y="307547"/>
                  </a:cubicBezTo>
                  <a:cubicBezTo>
                    <a:pt x="437521" y="307547"/>
                    <a:pt x="437521" y="307547"/>
                    <a:pt x="437521" y="307547"/>
                  </a:cubicBezTo>
                  <a:cubicBezTo>
                    <a:pt x="445878" y="307547"/>
                    <a:pt x="445878" y="307547"/>
                    <a:pt x="445878" y="307547"/>
                  </a:cubicBezTo>
                  <a:cubicBezTo>
                    <a:pt x="459250" y="305898"/>
                    <a:pt x="472621" y="304250"/>
                    <a:pt x="484321" y="300953"/>
                  </a:cubicBezTo>
                  <a:cubicBezTo>
                    <a:pt x="497692" y="297656"/>
                    <a:pt x="509392" y="294359"/>
                    <a:pt x="521092" y="291061"/>
                  </a:cubicBezTo>
                  <a:cubicBezTo>
                    <a:pt x="526106" y="289413"/>
                    <a:pt x="531121" y="286116"/>
                    <a:pt x="537806" y="284467"/>
                  </a:cubicBezTo>
                  <a:cubicBezTo>
                    <a:pt x="542820" y="282819"/>
                    <a:pt x="547835" y="281170"/>
                    <a:pt x="552849" y="277873"/>
                  </a:cubicBezTo>
                  <a:cubicBezTo>
                    <a:pt x="557863" y="276224"/>
                    <a:pt x="562878" y="274576"/>
                    <a:pt x="567892" y="271279"/>
                  </a:cubicBezTo>
                  <a:cubicBezTo>
                    <a:pt x="572906" y="269630"/>
                    <a:pt x="577920" y="267982"/>
                    <a:pt x="581263" y="264684"/>
                  </a:cubicBezTo>
                  <a:cubicBezTo>
                    <a:pt x="591292" y="261387"/>
                    <a:pt x="597977" y="256442"/>
                    <a:pt x="606335" y="253145"/>
                  </a:cubicBezTo>
                  <a:cubicBezTo>
                    <a:pt x="613020" y="248199"/>
                    <a:pt x="619706" y="244902"/>
                    <a:pt x="623049" y="241605"/>
                  </a:cubicBezTo>
                  <a:cubicBezTo>
                    <a:pt x="633077" y="236659"/>
                    <a:pt x="639763" y="233362"/>
                    <a:pt x="639763" y="233362"/>
                  </a:cubicBezTo>
                  <a:close/>
                  <a:moveTo>
                    <a:pt x="668338" y="204787"/>
                  </a:moveTo>
                  <a:cubicBezTo>
                    <a:pt x="668338" y="204787"/>
                    <a:pt x="663323" y="208145"/>
                    <a:pt x="654964" y="214861"/>
                  </a:cubicBezTo>
                  <a:cubicBezTo>
                    <a:pt x="649948" y="218220"/>
                    <a:pt x="643261" y="223257"/>
                    <a:pt x="636574" y="226615"/>
                  </a:cubicBezTo>
                  <a:cubicBezTo>
                    <a:pt x="629887" y="231652"/>
                    <a:pt x="623200" y="236690"/>
                    <a:pt x="614841" y="241727"/>
                  </a:cubicBezTo>
                  <a:cubicBezTo>
                    <a:pt x="609825" y="245085"/>
                    <a:pt x="604810" y="246764"/>
                    <a:pt x="601466" y="250122"/>
                  </a:cubicBezTo>
                  <a:cubicBezTo>
                    <a:pt x="596451" y="251802"/>
                    <a:pt x="591436" y="255160"/>
                    <a:pt x="586420" y="256839"/>
                  </a:cubicBezTo>
                  <a:cubicBezTo>
                    <a:pt x="581405" y="260197"/>
                    <a:pt x="576389" y="261876"/>
                    <a:pt x="569702" y="265234"/>
                  </a:cubicBezTo>
                  <a:cubicBezTo>
                    <a:pt x="564687" y="266913"/>
                    <a:pt x="559672" y="270272"/>
                    <a:pt x="552984" y="271951"/>
                  </a:cubicBezTo>
                  <a:cubicBezTo>
                    <a:pt x="541282" y="276988"/>
                    <a:pt x="529579" y="280346"/>
                    <a:pt x="516205" y="283704"/>
                  </a:cubicBezTo>
                  <a:cubicBezTo>
                    <a:pt x="502831" y="287063"/>
                    <a:pt x="489456" y="288742"/>
                    <a:pt x="476082" y="290421"/>
                  </a:cubicBezTo>
                  <a:cubicBezTo>
                    <a:pt x="466051" y="290421"/>
                    <a:pt x="466051" y="290421"/>
                    <a:pt x="466051" y="290421"/>
                  </a:cubicBezTo>
                  <a:cubicBezTo>
                    <a:pt x="456021" y="292100"/>
                    <a:pt x="456021" y="292100"/>
                    <a:pt x="456021" y="292100"/>
                  </a:cubicBezTo>
                  <a:cubicBezTo>
                    <a:pt x="449333" y="292100"/>
                    <a:pt x="442646" y="290421"/>
                    <a:pt x="435959" y="290421"/>
                  </a:cubicBezTo>
                  <a:cubicBezTo>
                    <a:pt x="422585" y="288742"/>
                    <a:pt x="410882" y="287063"/>
                    <a:pt x="397508" y="283704"/>
                  </a:cubicBezTo>
                  <a:cubicBezTo>
                    <a:pt x="392493" y="282025"/>
                    <a:pt x="385805" y="280346"/>
                    <a:pt x="380790" y="278667"/>
                  </a:cubicBezTo>
                  <a:cubicBezTo>
                    <a:pt x="374103" y="275309"/>
                    <a:pt x="369087" y="273630"/>
                    <a:pt x="364072" y="270272"/>
                  </a:cubicBezTo>
                  <a:cubicBezTo>
                    <a:pt x="354041" y="265234"/>
                    <a:pt x="344011" y="260197"/>
                    <a:pt x="335652" y="253481"/>
                  </a:cubicBezTo>
                  <a:cubicBezTo>
                    <a:pt x="318934" y="241727"/>
                    <a:pt x="308903" y="229973"/>
                    <a:pt x="300544" y="221578"/>
                  </a:cubicBezTo>
                  <a:cubicBezTo>
                    <a:pt x="297200" y="216541"/>
                    <a:pt x="293857" y="213182"/>
                    <a:pt x="292185" y="209824"/>
                  </a:cubicBezTo>
                  <a:cubicBezTo>
                    <a:pt x="290513" y="208145"/>
                    <a:pt x="290513" y="206466"/>
                    <a:pt x="290513" y="206466"/>
                  </a:cubicBezTo>
                  <a:cubicBezTo>
                    <a:pt x="290513" y="206466"/>
                    <a:pt x="293857" y="211503"/>
                    <a:pt x="302216" y="219899"/>
                  </a:cubicBezTo>
                  <a:cubicBezTo>
                    <a:pt x="310575" y="228294"/>
                    <a:pt x="322277" y="238369"/>
                    <a:pt x="338995" y="248443"/>
                  </a:cubicBezTo>
                  <a:cubicBezTo>
                    <a:pt x="347354" y="253481"/>
                    <a:pt x="357385" y="258518"/>
                    <a:pt x="367416" y="263555"/>
                  </a:cubicBezTo>
                  <a:cubicBezTo>
                    <a:pt x="377446" y="268593"/>
                    <a:pt x="389149" y="271951"/>
                    <a:pt x="400852" y="273630"/>
                  </a:cubicBezTo>
                  <a:cubicBezTo>
                    <a:pt x="412554" y="276988"/>
                    <a:pt x="424257" y="278667"/>
                    <a:pt x="437631" y="280346"/>
                  </a:cubicBezTo>
                  <a:cubicBezTo>
                    <a:pt x="444318" y="280346"/>
                    <a:pt x="449333" y="280346"/>
                    <a:pt x="456021" y="280346"/>
                  </a:cubicBezTo>
                  <a:cubicBezTo>
                    <a:pt x="466051" y="280346"/>
                    <a:pt x="466051" y="280346"/>
                    <a:pt x="466051" y="280346"/>
                  </a:cubicBezTo>
                  <a:cubicBezTo>
                    <a:pt x="476082" y="278667"/>
                    <a:pt x="476082" y="278667"/>
                    <a:pt x="476082" y="278667"/>
                  </a:cubicBezTo>
                  <a:cubicBezTo>
                    <a:pt x="487785" y="278667"/>
                    <a:pt x="501159" y="275309"/>
                    <a:pt x="512862" y="273630"/>
                  </a:cubicBezTo>
                  <a:cubicBezTo>
                    <a:pt x="526236" y="270272"/>
                    <a:pt x="537938" y="266913"/>
                    <a:pt x="549641" y="263555"/>
                  </a:cubicBezTo>
                  <a:cubicBezTo>
                    <a:pt x="556328" y="261876"/>
                    <a:pt x="561343" y="258518"/>
                    <a:pt x="566359" y="256839"/>
                  </a:cubicBezTo>
                  <a:cubicBezTo>
                    <a:pt x="571374" y="255160"/>
                    <a:pt x="578061" y="251802"/>
                    <a:pt x="583077" y="250122"/>
                  </a:cubicBezTo>
                  <a:cubicBezTo>
                    <a:pt x="588092" y="248443"/>
                    <a:pt x="593107" y="245085"/>
                    <a:pt x="598123" y="243406"/>
                  </a:cubicBezTo>
                  <a:cubicBezTo>
                    <a:pt x="601466" y="241727"/>
                    <a:pt x="606482" y="238369"/>
                    <a:pt x="611497" y="236690"/>
                  </a:cubicBezTo>
                  <a:cubicBezTo>
                    <a:pt x="619856" y="231652"/>
                    <a:pt x="628215" y="228294"/>
                    <a:pt x="634902" y="223257"/>
                  </a:cubicBezTo>
                  <a:cubicBezTo>
                    <a:pt x="641589" y="219899"/>
                    <a:pt x="648277" y="216541"/>
                    <a:pt x="653292" y="213182"/>
                  </a:cubicBezTo>
                  <a:cubicBezTo>
                    <a:pt x="663323" y="208145"/>
                    <a:pt x="668338" y="204787"/>
                    <a:pt x="668338" y="204787"/>
                  </a:cubicBezTo>
                  <a:close/>
                  <a:moveTo>
                    <a:pt x="319088" y="177983"/>
                  </a:moveTo>
                  <a:cubicBezTo>
                    <a:pt x="319088" y="177983"/>
                    <a:pt x="320760" y="179662"/>
                    <a:pt x="322431" y="181341"/>
                  </a:cubicBezTo>
                  <a:cubicBezTo>
                    <a:pt x="324103" y="184699"/>
                    <a:pt x="325774" y="188058"/>
                    <a:pt x="330788" y="191416"/>
                  </a:cubicBezTo>
                  <a:cubicBezTo>
                    <a:pt x="324103" y="183020"/>
                    <a:pt x="319088" y="177983"/>
                    <a:pt x="319088" y="177983"/>
                  </a:cubicBezTo>
                  <a:close/>
                  <a:moveTo>
                    <a:pt x="698501" y="174625"/>
                  </a:moveTo>
                  <a:cubicBezTo>
                    <a:pt x="698501" y="174625"/>
                    <a:pt x="691815" y="179662"/>
                    <a:pt x="683458" y="186379"/>
                  </a:cubicBezTo>
                  <a:cubicBezTo>
                    <a:pt x="678444" y="189737"/>
                    <a:pt x="673430" y="193095"/>
                    <a:pt x="666744" y="198132"/>
                  </a:cubicBezTo>
                  <a:cubicBezTo>
                    <a:pt x="660058" y="203170"/>
                    <a:pt x="651701" y="208207"/>
                    <a:pt x="643344" y="213244"/>
                  </a:cubicBezTo>
                  <a:cubicBezTo>
                    <a:pt x="638330" y="214923"/>
                    <a:pt x="634987" y="218281"/>
                    <a:pt x="629973" y="219960"/>
                  </a:cubicBezTo>
                  <a:cubicBezTo>
                    <a:pt x="624958" y="223319"/>
                    <a:pt x="619944" y="224998"/>
                    <a:pt x="614930" y="228356"/>
                  </a:cubicBezTo>
                  <a:cubicBezTo>
                    <a:pt x="609916" y="231714"/>
                    <a:pt x="604901" y="233393"/>
                    <a:pt x="599887" y="235072"/>
                  </a:cubicBezTo>
                  <a:cubicBezTo>
                    <a:pt x="593201" y="238431"/>
                    <a:pt x="588187" y="240110"/>
                    <a:pt x="581501" y="243468"/>
                  </a:cubicBezTo>
                  <a:cubicBezTo>
                    <a:pt x="569801" y="246826"/>
                    <a:pt x="558101" y="251863"/>
                    <a:pt x="544730" y="255221"/>
                  </a:cubicBezTo>
                  <a:cubicBezTo>
                    <a:pt x="533030" y="256901"/>
                    <a:pt x="519659" y="260259"/>
                    <a:pt x="506288" y="261938"/>
                  </a:cubicBezTo>
                  <a:cubicBezTo>
                    <a:pt x="496259" y="261938"/>
                    <a:pt x="496259" y="261938"/>
                    <a:pt x="496259" y="261938"/>
                  </a:cubicBezTo>
                  <a:cubicBezTo>
                    <a:pt x="486231" y="261938"/>
                    <a:pt x="486231" y="261938"/>
                    <a:pt x="486231" y="261938"/>
                  </a:cubicBezTo>
                  <a:cubicBezTo>
                    <a:pt x="479545" y="261938"/>
                    <a:pt x="472859" y="261938"/>
                    <a:pt x="466173" y="261938"/>
                  </a:cubicBezTo>
                  <a:cubicBezTo>
                    <a:pt x="452802" y="260259"/>
                    <a:pt x="439431" y="258580"/>
                    <a:pt x="427731" y="255221"/>
                  </a:cubicBezTo>
                  <a:cubicBezTo>
                    <a:pt x="421045" y="253542"/>
                    <a:pt x="416031" y="250184"/>
                    <a:pt x="409345" y="248505"/>
                  </a:cubicBezTo>
                  <a:cubicBezTo>
                    <a:pt x="404331" y="246826"/>
                    <a:pt x="397645" y="245147"/>
                    <a:pt x="392631" y="241789"/>
                  </a:cubicBezTo>
                  <a:cubicBezTo>
                    <a:pt x="382602" y="236751"/>
                    <a:pt x="374245" y="231714"/>
                    <a:pt x="365888" y="224998"/>
                  </a:cubicBezTo>
                  <a:cubicBezTo>
                    <a:pt x="349174" y="213244"/>
                    <a:pt x="337474" y="201490"/>
                    <a:pt x="330788" y="191416"/>
                  </a:cubicBezTo>
                  <a:cubicBezTo>
                    <a:pt x="339145" y="198132"/>
                    <a:pt x="352517" y="209886"/>
                    <a:pt x="369231" y="219960"/>
                  </a:cubicBezTo>
                  <a:cubicBezTo>
                    <a:pt x="377588" y="224998"/>
                    <a:pt x="385945" y="230035"/>
                    <a:pt x="395974" y="235072"/>
                  </a:cubicBezTo>
                  <a:cubicBezTo>
                    <a:pt x="406002" y="238431"/>
                    <a:pt x="417702" y="241789"/>
                    <a:pt x="429402" y="245147"/>
                  </a:cubicBezTo>
                  <a:cubicBezTo>
                    <a:pt x="441102" y="248505"/>
                    <a:pt x="454473" y="250184"/>
                    <a:pt x="466173" y="250184"/>
                  </a:cubicBezTo>
                  <a:cubicBezTo>
                    <a:pt x="472859" y="251863"/>
                    <a:pt x="479545" y="251863"/>
                    <a:pt x="486231" y="251863"/>
                  </a:cubicBezTo>
                  <a:cubicBezTo>
                    <a:pt x="494588" y="251863"/>
                    <a:pt x="494588" y="251863"/>
                    <a:pt x="494588" y="251863"/>
                  </a:cubicBezTo>
                  <a:cubicBezTo>
                    <a:pt x="504616" y="250184"/>
                    <a:pt x="504616" y="250184"/>
                    <a:pt x="504616" y="250184"/>
                  </a:cubicBezTo>
                  <a:cubicBezTo>
                    <a:pt x="517988" y="248505"/>
                    <a:pt x="529687" y="246826"/>
                    <a:pt x="543059" y="243468"/>
                  </a:cubicBezTo>
                  <a:cubicBezTo>
                    <a:pt x="554759" y="241789"/>
                    <a:pt x="568130" y="238431"/>
                    <a:pt x="578159" y="233393"/>
                  </a:cubicBezTo>
                  <a:cubicBezTo>
                    <a:pt x="584844" y="231714"/>
                    <a:pt x="589859" y="230035"/>
                    <a:pt x="594873" y="226677"/>
                  </a:cubicBezTo>
                  <a:cubicBezTo>
                    <a:pt x="601558" y="224998"/>
                    <a:pt x="606573" y="223319"/>
                    <a:pt x="611587" y="221640"/>
                  </a:cubicBezTo>
                  <a:cubicBezTo>
                    <a:pt x="616601" y="218281"/>
                    <a:pt x="621616" y="216602"/>
                    <a:pt x="626630" y="214923"/>
                  </a:cubicBezTo>
                  <a:cubicBezTo>
                    <a:pt x="631644" y="211565"/>
                    <a:pt x="636658" y="209886"/>
                    <a:pt x="640001" y="206528"/>
                  </a:cubicBezTo>
                  <a:cubicBezTo>
                    <a:pt x="648358" y="203170"/>
                    <a:pt x="656715" y="198132"/>
                    <a:pt x="663401" y="194774"/>
                  </a:cubicBezTo>
                  <a:cubicBezTo>
                    <a:pt x="671758" y="191416"/>
                    <a:pt x="676773" y="188058"/>
                    <a:pt x="681787" y="184699"/>
                  </a:cubicBezTo>
                  <a:cubicBezTo>
                    <a:pt x="691815" y="177983"/>
                    <a:pt x="698501" y="174625"/>
                    <a:pt x="698501" y="174625"/>
                  </a:cubicBezTo>
                  <a:close/>
                  <a:moveTo>
                    <a:pt x="727076" y="146050"/>
                  </a:moveTo>
                  <a:cubicBezTo>
                    <a:pt x="727076" y="146050"/>
                    <a:pt x="722062" y="149408"/>
                    <a:pt x="712033" y="156124"/>
                  </a:cubicBezTo>
                  <a:cubicBezTo>
                    <a:pt x="707019" y="161162"/>
                    <a:pt x="702005" y="164520"/>
                    <a:pt x="695319" y="169557"/>
                  </a:cubicBezTo>
                  <a:cubicBezTo>
                    <a:pt x="688633" y="172915"/>
                    <a:pt x="681948" y="179632"/>
                    <a:pt x="671919" y="182990"/>
                  </a:cubicBezTo>
                  <a:cubicBezTo>
                    <a:pt x="668576" y="186348"/>
                    <a:pt x="663562" y="188027"/>
                    <a:pt x="658548" y="191385"/>
                  </a:cubicBezTo>
                  <a:cubicBezTo>
                    <a:pt x="653533" y="194744"/>
                    <a:pt x="650191" y="196423"/>
                    <a:pt x="643505" y="199781"/>
                  </a:cubicBezTo>
                  <a:cubicBezTo>
                    <a:pt x="638491" y="201460"/>
                    <a:pt x="633476" y="204818"/>
                    <a:pt x="628462" y="206497"/>
                  </a:cubicBezTo>
                  <a:cubicBezTo>
                    <a:pt x="623448" y="209856"/>
                    <a:pt x="616762" y="211535"/>
                    <a:pt x="611748" y="213214"/>
                  </a:cubicBezTo>
                  <a:cubicBezTo>
                    <a:pt x="600048" y="218251"/>
                    <a:pt x="586676" y="221609"/>
                    <a:pt x="574977" y="224967"/>
                  </a:cubicBezTo>
                  <a:cubicBezTo>
                    <a:pt x="561605" y="228326"/>
                    <a:pt x="548234" y="231684"/>
                    <a:pt x="534862" y="231684"/>
                  </a:cubicBezTo>
                  <a:cubicBezTo>
                    <a:pt x="524834" y="233363"/>
                    <a:pt x="524834" y="233363"/>
                    <a:pt x="524834" y="233363"/>
                  </a:cubicBezTo>
                  <a:cubicBezTo>
                    <a:pt x="514806" y="233363"/>
                    <a:pt x="514806" y="233363"/>
                    <a:pt x="514806" y="233363"/>
                  </a:cubicBezTo>
                  <a:cubicBezTo>
                    <a:pt x="508120" y="233363"/>
                    <a:pt x="501434" y="233363"/>
                    <a:pt x="494748" y="231684"/>
                  </a:cubicBezTo>
                  <a:cubicBezTo>
                    <a:pt x="481377" y="231684"/>
                    <a:pt x="468006" y="228326"/>
                    <a:pt x="456306" y="224967"/>
                  </a:cubicBezTo>
                  <a:cubicBezTo>
                    <a:pt x="449620" y="223288"/>
                    <a:pt x="444606" y="221609"/>
                    <a:pt x="437920" y="219930"/>
                  </a:cubicBezTo>
                  <a:cubicBezTo>
                    <a:pt x="432906" y="216572"/>
                    <a:pt x="427892" y="214893"/>
                    <a:pt x="422877" y="213214"/>
                  </a:cubicBezTo>
                  <a:cubicBezTo>
                    <a:pt x="411177" y="208176"/>
                    <a:pt x="402820" y="201460"/>
                    <a:pt x="394463" y="196423"/>
                  </a:cubicBezTo>
                  <a:cubicBezTo>
                    <a:pt x="377749" y="184669"/>
                    <a:pt x="366049" y="171236"/>
                    <a:pt x="359363" y="162841"/>
                  </a:cubicBezTo>
                  <a:cubicBezTo>
                    <a:pt x="356020" y="157804"/>
                    <a:pt x="352678" y="154445"/>
                    <a:pt x="351006" y="152766"/>
                  </a:cubicBezTo>
                  <a:cubicBezTo>
                    <a:pt x="349335" y="149408"/>
                    <a:pt x="347663" y="147729"/>
                    <a:pt x="347663" y="147729"/>
                  </a:cubicBezTo>
                  <a:cubicBezTo>
                    <a:pt x="347663" y="147729"/>
                    <a:pt x="352678" y="152766"/>
                    <a:pt x="361035" y="161162"/>
                  </a:cubicBezTo>
                  <a:cubicBezTo>
                    <a:pt x="369392" y="169557"/>
                    <a:pt x="381092" y="179632"/>
                    <a:pt x="397806" y="191385"/>
                  </a:cubicBezTo>
                  <a:cubicBezTo>
                    <a:pt x="406163" y="196423"/>
                    <a:pt x="416192" y="201460"/>
                    <a:pt x="426220" y="204818"/>
                  </a:cubicBezTo>
                  <a:cubicBezTo>
                    <a:pt x="436249" y="209856"/>
                    <a:pt x="447949" y="213214"/>
                    <a:pt x="459649" y="216572"/>
                  </a:cubicBezTo>
                  <a:cubicBezTo>
                    <a:pt x="471349" y="219930"/>
                    <a:pt x="483048" y="219930"/>
                    <a:pt x="494748" y="221609"/>
                  </a:cubicBezTo>
                  <a:cubicBezTo>
                    <a:pt x="501434" y="221609"/>
                    <a:pt x="508120" y="223288"/>
                    <a:pt x="514806" y="221609"/>
                  </a:cubicBezTo>
                  <a:cubicBezTo>
                    <a:pt x="524834" y="221609"/>
                    <a:pt x="524834" y="221609"/>
                    <a:pt x="524834" y="221609"/>
                  </a:cubicBezTo>
                  <a:cubicBezTo>
                    <a:pt x="533191" y="221609"/>
                    <a:pt x="533191" y="221609"/>
                    <a:pt x="533191" y="221609"/>
                  </a:cubicBezTo>
                  <a:cubicBezTo>
                    <a:pt x="546562" y="219930"/>
                    <a:pt x="559934" y="218251"/>
                    <a:pt x="571634" y="214893"/>
                  </a:cubicBezTo>
                  <a:cubicBezTo>
                    <a:pt x="585005" y="211535"/>
                    <a:pt x="596705" y="208176"/>
                    <a:pt x="608405" y="204818"/>
                  </a:cubicBezTo>
                  <a:cubicBezTo>
                    <a:pt x="613419" y="203139"/>
                    <a:pt x="620105" y="199781"/>
                    <a:pt x="625119" y="198102"/>
                  </a:cubicBezTo>
                  <a:cubicBezTo>
                    <a:pt x="630133" y="196423"/>
                    <a:pt x="635148" y="194744"/>
                    <a:pt x="640162" y="191385"/>
                  </a:cubicBezTo>
                  <a:cubicBezTo>
                    <a:pt x="645176" y="189706"/>
                    <a:pt x="650191" y="186348"/>
                    <a:pt x="655205" y="184669"/>
                  </a:cubicBezTo>
                  <a:cubicBezTo>
                    <a:pt x="660219" y="182990"/>
                    <a:pt x="665233" y="179632"/>
                    <a:pt x="670248" y="177953"/>
                  </a:cubicBezTo>
                  <a:cubicBezTo>
                    <a:pt x="678605" y="174595"/>
                    <a:pt x="686962" y="169557"/>
                    <a:pt x="693648" y="166199"/>
                  </a:cubicBezTo>
                  <a:cubicBezTo>
                    <a:pt x="700333" y="161162"/>
                    <a:pt x="707019" y="157804"/>
                    <a:pt x="712033" y="154445"/>
                  </a:cubicBezTo>
                  <a:cubicBezTo>
                    <a:pt x="720390" y="149408"/>
                    <a:pt x="727076" y="146050"/>
                    <a:pt x="727076" y="146050"/>
                  </a:cubicBezTo>
                  <a:close/>
                  <a:moveTo>
                    <a:pt x="755650" y="117475"/>
                  </a:moveTo>
                  <a:cubicBezTo>
                    <a:pt x="755650" y="117475"/>
                    <a:pt x="750635" y="120833"/>
                    <a:pt x="742276" y="127549"/>
                  </a:cubicBezTo>
                  <a:cubicBezTo>
                    <a:pt x="737260" y="130908"/>
                    <a:pt x="730573" y="135945"/>
                    <a:pt x="723886" y="139303"/>
                  </a:cubicBezTo>
                  <a:cubicBezTo>
                    <a:pt x="717199" y="144340"/>
                    <a:pt x="710512" y="149378"/>
                    <a:pt x="702153" y="154415"/>
                  </a:cubicBezTo>
                  <a:cubicBezTo>
                    <a:pt x="697137" y="157773"/>
                    <a:pt x="692122" y="159452"/>
                    <a:pt x="688778" y="162810"/>
                  </a:cubicBezTo>
                  <a:cubicBezTo>
                    <a:pt x="683763" y="164490"/>
                    <a:pt x="678748" y="167848"/>
                    <a:pt x="673732" y="169527"/>
                  </a:cubicBezTo>
                  <a:cubicBezTo>
                    <a:pt x="668717" y="172885"/>
                    <a:pt x="663701" y="174564"/>
                    <a:pt x="657014" y="177922"/>
                  </a:cubicBezTo>
                  <a:cubicBezTo>
                    <a:pt x="651999" y="179601"/>
                    <a:pt x="646984" y="182960"/>
                    <a:pt x="640296" y="184639"/>
                  </a:cubicBezTo>
                  <a:cubicBezTo>
                    <a:pt x="628594" y="189676"/>
                    <a:pt x="616891" y="193034"/>
                    <a:pt x="603517" y="196392"/>
                  </a:cubicBezTo>
                  <a:cubicBezTo>
                    <a:pt x="590143" y="199751"/>
                    <a:pt x="576768" y="201430"/>
                    <a:pt x="563394" y="203109"/>
                  </a:cubicBezTo>
                  <a:cubicBezTo>
                    <a:pt x="553363" y="203109"/>
                    <a:pt x="553363" y="203109"/>
                    <a:pt x="553363" y="203109"/>
                  </a:cubicBezTo>
                  <a:cubicBezTo>
                    <a:pt x="543332" y="203109"/>
                    <a:pt x="543332" y="203109"/>
                    <a:pt x="543332" y="203109"/>
                  </a:cubicBezTo>
                  <a:cubicBezTo>
                    <a:pt x="536645" y="204788"/>
                    <a:pt x="529958" y="203109"/>
                    <a:pt x="523271" y="203109"/>
                  </a:cubicBezTo>
                  <a:cubicBezTo>
                    <a:pt x="509897" y="201430"/>
                    <a:pt x="498194" y="199751"/>
                    <a:pt x="484820" y="196392"/>
                  </a:cubicBezTo>
                  <a:cubicBezTo>
                    <a:pt x="479805" y="194713"/>
                    <a:pt x="473117" y="193034"/>
                    <a:pt x="468102" y="191355"/>
                  </a:cubicBezTo>
                  <a:cubicBezTo>
                    <a:pt x="461415" y="187997"/>
                    <a:pt x="456399" y="186318"/>
                    <a:pt x="451384" y="182960"/>
                  </a:cubicBezTo>
                  <a:cubicBezTo>
                    <a:pt x="441353" y="177922"/>
                    <a:pt x="431323" y="172885"/>
                    <a:pt x="422964" y="166169"/>
                  </a:cubicBezTo>
                  <a:cubicBezTo>
                    <a:pt x="407918" y="154415"/>
                    <a:pt x="396215" y="142661"/>
                    <a:pt x="387856" y="134266"/>
                  </a:cubicBezTo>
                  <a:cubicBezTo>
                    <a:pt x="384512" y="129229"/>
                    <a:pt x="381169" y="125870"/>
                    <a:pt x="379497" y="122512"/>
                  </a:cubicBezTo>
                  <a:cubicBezTo>
                    <a:pt x="377825" y="120833"/>
                    <a:pt x="377825" y="119154"/>
                    <a:pt x="377825" y="119154"/>
                  </a:cubicBezTo>
                  <a:cubicBezTo>
                    <a:pt x="377825" y="119154"/>
                    <a:pt x="381169" y="124191"/>
                    <a:pt x="389528" y="132587"/>
                  </a:cubicBezTo>
                  <a:cubicBezTo>
                    <a:pt x="397887" y="140982"/>
                    <a:pt x="411261" y="151057"/>
                    <a:pt x="426307" y="161131"/>
                  </a:cubicBezTo>
                  <a:cubicBezTo>
                    <a:pt x="434666" y="166169"/>
                    <a:pt x="444697" y="171206"/>
                    <a:pt x="454728" y="176243"/>
                  </a:cubicBezTo>
                  <a:cubicBezTo>
                    <a:pt x="464758" y="181281"/>
                    <a:pt x="476461" y="184639"/>
                    <a:pt x="488164" y="186318"/>
                  </a:cubicBezTo>
                  <a:cubicBezTo>
                    <a:pt x="499866" y="189676"/>
                    <a:pt x="511569" y="191355"/>
                    <a:pt x="524943" y="193034"/>
                  </a:cubicBezTo>
                  <a:cubicBezTo>
                    <a:pt x="531630" y="193034"/>
                    <a:pt x="536645" y="193034"/>
                    <a:pt x="543332" y="193034"/>
                  </a:cubicBezTo>
                  <a:cubicBezTo>
                    <a:pt x="553363" y="193034"/>
                    <a:pt x="553363" y="193034"/>
                    <a:pt x="553363" y="193034"/>
                  </a:cubicBezTo>
                  <a:cubicBezTo>
                    <a:pt x="563394" y="191355"/>
                    <a:pt x="563394" y="191355"/>
                    <a:pt x="563394" y="191355"/>
                  </a:cubicBezTo>
                  <a:cubicBezTo>
                    <a:pt x="576768" y="191355"/>
                    <a:pt x="588471" y="187997"/>
                    <a:pt x="601845" y="186318"/>
                  </a:cubicBezTo>
                  <a:cubicBezTo>
                    <a:pt x="613548" y="182960"/>
                    <a:pt x="625250" y="179601"/>
                    <a:pt x="636953" y="174564"/>
                  </a:cubicBezTo>
                  <a:cubicBezTo>
                    <a:pt x="643640" y="172885"/>
                    <a:pt x="648655" y="171206"/>
                    <a:pt x="653671" y="169527"/>
                  </a:cubicBezTo>
                  <a:cubicBezTo>
                    <a:pt x="660358" y="166169"/>
                    <a:pt x="665373" y="164490"/>
                    <a:pt x="670389" y="162810"/>
                  </a:cubicBezTo>
                  <a:cubicBezTo>
                    <a:pt x="675404" y="159452"/>
                    <a:pt x="680419" y="157773"/>
                    <a:pt x="685435" y="156094"/>
                  </a:cubicBezTo>
                  <a:cubicBezTo>
                    <a:pt x="690450" y="152736"/>
                    <a:pt x="693794" y="151057"/>
                    <a:pt x="698809" y="149378"/>
                  </a:cubicBezTo>
                  <a:cubicBezTo>
                    <a:pt x="707168" y="144340"/>
                    <a:pt x="715527" y="140982"/>
                    <a:pt x="722214" y="135945"/>
                  </a:cubicBezTo>
                  <a:cubicBezTo>
                    <a:pt x="728901" y="132587"/>
                    <a:pt x="735589" y="129229"/>
                    <a:pt x="740604" y="125870"/>
                  </a:cubicBezTo>
                  <a:cubicBezTo>
                    <a:pt x="750635" y="120833"/>
                    <a:pt x="755650" y="117475"/>
                    <a:pt x="755650" y="117475"/>
                  </a:cubicBezTo>
                  <a:close/>
                  <a:moveTo>
                    <a:pt x="785813" y="87312"/>
                  </a:moveTo>
                  <a:cubicBezTo>
                    <a:pt x="785813" y="87312"/>
                    <a:pt x="780799" y="92349"/>
                    <a:pt x="770770" y="99066"/>
                  </a:cubicBezTo>
                  <a:cubicBezTo>
                    <a:pt x="765756" y="102424"/>
                    <a:pt x="760742" y="105782"/>
                    <a:pt x="754056" y="110819"/>
                  </a:cubicBezTo>
                  <a:cubicBezTo>
                    <a:pt x="747370" y="115857"/>
                    <a:pt x="739013" y="120894"/>
                    <a:pt x="730656" y="125931"/>
                  </a:cubicBezTo>
                  <a:cubicBezTo>
                    <a:pt x="727313" y="127610"/>
                    <a:pt x="722299" y="130968"/>
                    <a:pt x="717285" y="132647"/>
                  </a:cubicBezTo>
                  <a:cubicBezTo>
                    <a:pt x="712270" y="136006"/>
                    <a:pt x="707256" y="137685"/>
                    <a:pt x="702242" y="141043"/>
                  </a:cubicBezTo>
                  <a:cubicBezTo>
                    <a:pt x="697228" y="144401"/>
                    <a:pt x="692213" y="146080"/>
                    <a:pt x="687199" y="147759"/>
                  </a:cubicBezTo>
                  <a:cubicBezTo>
                    <a:pt x="680513" y="151118"/>
                    <a:pt x="675499" y="152797"/>
                    <a:pt x="668813" y="156155"/>
                  </a:cubicBezTo>
                  <a:cubicBezTo>
                    <a:pt x="657113" y="159513"/>
                    <a:pt x="645413" y="164550"/>
                    <a:pt x="632042" y="166229"/>
                  </a:cubicBezTo>
                  <a:cubicBezTo>
                    <a:pt x="620342" y="169588"/>
                    <a:pt x="606971" y="172946"/>
                    <a:pt x="593599" y="172946"/>
                  </a:cubicBezTo>
                  <a:cubicBezTo>
                    <a:pt x="583571" y="174625"/>
                    <a:pt x="583571" y="174625"/>
                    <a:pt x="583571" y="174625"/>
                  </a:cubicBezTo>
                  <a:cubicBezTo>
                    <a:pt x="573542" y="174625"/>
                    <a:pt x="573542" y="174625"/>
                    <a:pt x="573542" y="174625"/>
                  </a:cubicBezTo>
                  <a:cubicBezTo>
                    <a:pt x="566857" y="174625"/>
                    <a:pt x="560171" y="174625"/>
                    <a:pt x="553485" y="174625"/>
                  </a:cubicBezTo>
                  <a:cubicBezTo>
                    <a:pt x="540114" y="172946"/>
                    <a:pt x="526743" y="171267"/>
                    <a:pt x="515043" y="167908"/>
                  </a:cubicBezTo>
                  <a:cubicBezTo>
                    <a:pt x="508357" y="166229"/>
                    <a:pt x="503343" y="162871"/>
                    <a:pt x="496657" y="161192"/>
                  </a:cubicBezTo>
                  <a:cubicBezTo>
                    <a:pt x="491643" y="159513"/>
                    <a:pt x="486629" y="157834"/>
                    <a:pt x="479943" y="154476"/>
                  </a:cubicBezTo>
                  <a:cubicBezTo>
                    <a:pt x="469914" y="149438"/>
                    <a:pt x="461557" y="142722"/>
                    <a:pt x="453200" y="137685"/>
                  </a:cubicBezTo>
                  <a:cubicBezTo>
                    <a:pt x="436486" y="125931"/>
                    <a:pt x="424786" y="114177"/>
                    <a:pt x="418100" y="104103"/>
                  </a:cubicBezTo>
                  <a:cubicBezTo>
                    <a:pt x="413086" y="100745"/>
                    <a:pt x="411415" y="95707"/>
                    <a:pt x="409743" y="94028"/>
                  </a:cubicBezTo>
                  <a:cubicBezTo>
                    <a:pt x="408072" y="90670"/>
                    <a:pt x="406400" y="90670"/>
                    <a:pt x="406400" y="90670"/>
                  </a:cubicBezTo>
                  <a:cubicBezTo>
                    <a:pt x="406400" y="90670"/>
                    <a:pt x="411415" y="95707"/>
                    <a:pt x="419772" y="104103"/>
                  </a:cubicBezTo>
                  <a:cubicBezTo>
                    <a:pt x="426457" y="110819"/>
                    <a:pt x="439829" y="122573"/>
                    <a:pt x="456543" y="132647"/>
                  </a:cubicBezTo>
                  <a:cubicBezTo>
                    <a:pt x="464900" y="137685"/>
                    <a:pt x="473257" y="142722"/>
                    <a:pt x="483286" y="146080"/>
                  </a:cubicBezTo>
                  <a:cubicBezTo>
                    <a:pt x="494986" y="151118"/>
                    <a:pt x="505014" y="154476"/>
                    <a:pt x="516714" y="157834"/>
                  </a:cubicBezTo>
                  <a:cubicBezTo>
                    <a:pt x="528414" y="161192"/>
                    <a:pt x="541785" y="162871"/>
                    <a:pt x="553485" y="162871"/>
                  </a:cubicBezTo>
                  <a:cubicBezTo>
                    <a:pt x="560171" y="164550"/>
                    <a:pt x="566857" y="164550"/>
                    <a:pt x="573542" y="164550"/>
                  </a:cubicBezTo>
                  <a:cubicBezTo>
                    <a:pt x="581899" y="162871"/>
                    <a:pt x="581899" y="162871"/>
                    <a:pt x="581899" y="162871"/>
                  </a:cubicBezTo>
                  <a:cubicBezTo>
                    <a:pt x="591928" y="162871"/>
                    <a:pt x="591928" y="162871"/>
                    <a:pt x="591928" y="162871"/>
                  </a:cubicBezTo>
                  <a:cubicBezTo>
                    <a:pt x="605299" y="161192"/>
                    <a:pt x="618671" y="159513"/>
                    <a:pt x="630371" y="156155"/>
                  </a:cubicBezTo>
                  <a:cubicBezTo>
                    <a:pt x="642071" y="154476"/>
                    <a:pt x="655442" y="151118"/>
                    <a:pt x="667142" y="146080"/>
                  </a:cubicBezTo>
                  <a:cubicBezTo>
                    <a:pt x="672156" y="144401"/>
                    <a:pt x="677171" y="142722"/>
                    <a:pt x="683856" y="139364"/>
                  </a:cubicBezTo>
                  <a:cubicBezTo>
                    <a:pt x="688870" y="137685"/>
                    <a:pt x="693885" y="136006"/>
                    <a:pt x="698899" y="132647"/>
                  </a:cubicBezTo>
                  <a:cubicBezTo>
                    <a:pt x="703913" y="130968"/>
                    <a:pt x="708928" y="129289"/>
                    <a:pt x="713942" y="125931"/>
                  </a:cubicBezTo>
                  <a:cubicBezTo>
                    <a:pt x="718956" y="124252"/>
                    <a:pt x="723970" y="122573"/>
                    <a:pt x="727313" y="119215"/>
                  </a:cubicBezTo>
                  <a:cubicBezTo>
                    <a:pt x="737342" y="115857"/>
                    <a:pt x="744027" y="110819"/>
                    <a:pt x="750713" y="107461"/>
                  </a:cubicBezTo>
                  <a:cubicBezTo>
                    <a:pt x="759070" y="104103"/>
                    <a:pt x="764085" y="99066"/>
                    <a:pt x="769099" y="97386"/>
                  </a:cubicBezTo>
                  <a:cubicBezTo>
                    <a:pt x="779127" y="90670"/>
                    <a:pt x="785813" y="87312"/>
                    <a:pt x="785813" y="87312"/>
                  </a:cubicBezTo>
                  <a:close/>
                  <a:moveTo>
                    <a:pt x="814388" y="58737"/>
                  </a:moveTo>
                  <a:cubicBezTo>
                    <a:pt x="814388" y="58737"/>
                    <a:pt x="809373" y="62095"/>
                    <a:pt x="799342" y="68811"/>
                  </a:cubicBezTo>
                  <a:cubicBezTo>
                    <a:pt x="795998" y="72170"/>
                    <a:pt x="789311" y="77207"/>
                    <a:pt x="782624" y="82244"/>
                  </a:cubicBezTo>
                  <a:cubicBezTo>
                    <a:pt x="775937" y="85602"/>
                    <a:pt x="769250" y="90640"/>
                    <a:pt x="759219" y="95677"/>
                  </a:cubicBezTo>
                  <a:cubicBezTo>
                    <a:pt x="755875" y="99035"/>
                    <a:pt x="750860" y="100714"/>
                    <a:pt x="745845" y="104072"/>
                  </a:cubicBezTo>
                  <a:cubicBezTo>
                    <a:pt x="742501" y="105752"/>
                    <a:pt x="737486" y="109110"/>
                    <a:pt x="732470" y="112468"/>
                  </a:cubicBezTo>
                  <a:cubicBezTo>
                    <a:pt x="727455" y="114147"/>
                    <a:pt x="720768" y="117505"/>
                    <a:pt x="715752" y="119184"/>
                  </a:cubicBezTo>
                  <a:cubicBezTo>
                    <a:pt x="710737" y="120863"/>
                    <a:pt x="704050" y="124222"/>
                    <a:pt x="699034" y="125901"/>
                  </a:cubicBezTo>
                  <a:cubicBezTo>
                    <a:pt x="687332" y="130938"/>
                    <a:pt x="673957" y="134296"/>
                    <a:pt x="662255" y="137654"/>
                  </a:cubicBezTo>
                  <a:cubicBezTo>
                    <a:pt x="648881" y="141013"/>
                    <a:pt x="635506" y="142692"/>
                    <a:pt x="622132" y="144371"/>
                  </a:cubicBezTo>
                  <a:cubicBezTo>
                    <a:pt x="612101" y="146050"/>
                    <a:pt x="612101" y="146050"/>
                    <a:pt x="612101" y="146050"/>
                  </a:cubicBezTo>
                  <a:cubicBezTo>
                    <a:pt x="602070" y="146050"/>
                    <a:pt x="602070" y="146050"/>
                    <a:pt x="602070" y="146050"/>
                  </a:cubicBezTo>
                  <a:cubicBezTo>
                    <a:pt x="595383" y="146050"/>
                    <a:pt x="588696" y="146050"/>
                    <a:pt x="582009" y="144371"/>
                  </a:cubicBezTo>
                  <a:cubicBezTo>
                    <a:pt x="568635" y="144371"/>
                    <a:pt x="555260" y="141013"/>
                    <a:pt x="543558" y="137654"/>
                  </a:cubicBezTo>
                  <a:cubicBezTo>
                    <a:pt x="536871" y="135975"/>
                    <a:pt x="531855" y="134296"/>
                    <a:pt x="526840" y="132617"/>
                  </a:cubicBezTo>
                  <a:cubicBezTo>
                    <a:pt x="520153" y="129259"/>
                    <a:pt x="515137" y="127580"/>
                    <a:pt x="510122" y="125901"/>
                  </a:cubicBezTo>
                  <a:cubicBezTo>
                    <a:pt x="500091" y="120863"/>
                    <a:pt x="490061" y="114147"/>
                    <a:pt x="481702" y="109110"/>
                  </a:cubicBezTo>
                  <a:cubicBezTo>
                    <a:pt x="464984" y="97356"/>
                    <a:pt x="453281" y="83923"/>
                    <a:pt x="446594" y="75528"/>
                  </a:cubicBezTo>
                  <a:cubicBezTo>
                    <a:pt x="443250" y="70491"/>
                    <a:pt x="439907" y="67132"/>
                    <a:pt x="438235" y="65453"/>
                  </a:cubicBezTo>
                  <a:cubicBezTo>
                    <a:pt x="436563" y="62095"/>
                    <a:pt x="436563" y="60416"/>
                    <a:pt x="436563" y="60416"/>
                  </a:cubicBezTo>
                  <a:cubicBezTo>
                    <a:pt x="436563" y="60416"/>
                    <a:pt x="439907" y="65453"/>
                    <a:pt x="448266" y="73849"/>
                  </a:cubicBezTo>
                  <a:cubicBezTo>
                    <a:pt x="456625" y="82244"/>
                    <a:pt x="468327" y="92319"/>
                    <a:pt x="485045" y="102393"/>
                  </a:cubicBezTo>
                  <a:cubicBezTo>
                    <a:pt x="493404" y="109110"/>
                    <a:pt x="503435" y="114147"/>
                    <a:pt x="513466" y="117505"/>
                  </a:cubicBezTo>
                  <a:cubicBezTo>
                    <a:pt x="523496" y="122543"/>
                    <a:pt x="535199" y="125901"/>
                    <a:pt x="546901" y="129259"/>
                  </a:cubicBezTo>
                  <a:cubicBezTo>
                    <a:pt x="558604" y="132617"/>
                    <a:pt x="570306" y="132617"/>
                    <a:pt x="583681" y="134296"/>
                  </a:cubicBezTo>
                  <a:cubicBezTo>
                    <a:pt x="588696" y="134296"/>
                    <a:pt x="595383" y="134296"/>
                    <a:pt x="602070" y="134296"/>
                  </a:cubicBezTo>
                  <a:cubicBezTo>
                    <a:pt x="612101" y="134296"/>
                    <a:pt x="612101" y="134296"/>
                    <a:pt x="612101" y="134296"/>
                  </a:cubicBezTo>
                  <a:cubicBezTo>
                    <a:pt x="622132" y="134296"/>
                    <a:pt x="622132" y="134296"/>
                    <a:pt x="622132" y="134296"/>
                  </a:cubicBezTo>
                  <a:cubicBezTo>
                    <a:pt x="633834" y="132617"/>
                    <a:pt x="647209" y="130938"/>
                    <a:pt x="658911" y="127580"/>
                  </a:cubicBezTo>
                  <a:cubicBezTo>
                    <a:pt x="672286" y="124222"/>
                    <a:pt x="683988" y="120863"/>
                    <a:pt x="695691" y="117505"/>
                  </a:cubicBezTo>
                  <a:cubicBezTo>
                    <a:pt x="700706" y="115826"/>
                    <a:pt x="707393" y="112468"/>
                    <a:pt x="712409" y="110789"/>
                  </a:cubicBezTo>
                  <a:cubicBezTo>
                    <a:pt x="717424" y="109110"/>
                    <a:pt x="722439" y="107431"/>
                    <a:pt x="727455" y="104072"/>
                  </a:cubicBezTo>
                  <a:cubicBezTo>
                    <a:pt x="734142" y="102393"/>
                    <a:pt x="739157" y="99035"/>
                    <a:pt x="742501" y="97356"/>
                  </a:cubicBezTo>
                  <a:cubicBezTo>
                    <a:pt x="747516" y="95677"/>
                    <a:pt x="752532" y="92319"/>
                    <a:pt x="757547" y="90640"/>
                  </a:cubicBezTo>
                  <a:cubicBezTo>
                    <a:pt x="765906" y="85602"/>
                    <a:pt x="774265" y="82244"/>
                    <a:pt x="780952" y="78886"/>
                  </a:cubicBezTo>
                  <a:cubicBezTo>
                    <a:pt x="787639" y="73849"/>
                    <a:pt x="794327" y="70491"/>
                    <a:pt x="799342" y="67132"/>
                  </a:cubicBezTo>
                  <a:cubicBezTo>
                    <a:pt x="809373" y="62095"/>
                    <a:pt x="814388" y="58737"/>
                    <a:pt x="814388" y="58737"/>
                  </a:cubicBezTo>
                  <a:close/>
                  <a:moveTo>
                    <a:pt x="842963" y="28575"/>
                  </a:moveTo>
                  <a:cubicBezTo>
                    <a:pt x="842963" y="28575"/>
                    <a:pt x="837948" y="33607"/>
                    <a:pt x="829589" y="40316"/>
                  </a:cubicBezTo>
                  <a:cubicBezTo>
                    <a:pt x="824573" y="43671"/>
                    <a:pt x="819558" y="48703"/>
                    <a:pt x="811199" y="52058"/>
                  </a:cubicBezTo>
                  <a:cubicBezTo>
                    <a:pt x="804512" y="57090"/>
                    <a:pt x="797825" y="62122"/>
                    <a:pt x="789466" y="67154"/>
                  </a:cubicBezTo>
                  <a:cubicBezTo>
                    <a:pt x="784450" y="68831"/>
                    <a:pt x="781107" y="72186"/>
                    <a:pt x="776091" y="75541"/>
                  </a:cubicBezTo>
                  <a:cubicBezTo>
                    <a:pt x="771076" y="77218"/>
                    <a:pt x="766061" y="80573"/>
                    <a:pt x="761045" y="82250"/>
                  </a:cubicBezTo>
                  <a:cubicBezTo>
                    <a:pt x="756030" y="85605"/>
                    <a:pt x="751014" y="87282"/>
                    <a:pt x="744327" y="90637"/>
                  </a:cubicBezTo>
                  <a:cubicBezTo>
                    <a:pt x="739312" y="92314"/>
                    <a:pt x="734297" y="95669"/>
                    <a:pt x="727609" y="97347"/>
                  </a:cubicBezTo>
                  <a:cubicBezTo>
                    <a:pt x="715907" y="100701"/>
                    <a:pt x="704204" y="105733"/>
                    <a:pt x="690830" y="109088"/>
                  </a:cubicBezTo>
                  <a:cubicBezTo>
                    <a:pt x="677456" y="112443"/>
                    <a:pt x="665753" y="114120"/>
                    <a:pt x="652379" y="115798"/>
                  </a:cubicBezTo>
                  <a:cubicBezTo>
                    <a:pt x="640676" y="115798"/>
                    <a:pt x="640676" y="115798"/>
                    <a:pt x="640676" y="115798"/>
                  </a:cubicBezTo>
                  <a:cubicBezTo>
                    <a:pt x="630645" y="115798"/>
                    <a:pt x="630645" y="115798"/>
                    <a:pt x="630645" y="115798"/>
                  </a:cubicBezTo>
                  <a:cubicBezTo>
                    <a:pt x="623958" y="117475"/>
                    <a:pt x="617271" y="115798"/>
                    <a:pt x="610584" y="115798"/>
                  </a:cubicBezTo>
                  <a:cubicBezTo>
                    <a:pt x="598881" y="114120"/>
                    <a:pt x="585507" y="112443"/>
                    <a:pt x="573804" y="109088"/>
                  </a:cubicBezTo>
                  <a:cubicBezTo>
                    <a:pt x="567117" y="107411"/>
                    <a:pt x="560430" y="105733"/>
                    <a:pt x="555415" y="102379"/>
                  </a:cubicBezTo>
                  <a:cubicBezTo>
                    <a:pt x="550399" y="100701"/>
                    <a:pt x="543712" y="99024"/>
                    <a:pt x="538697" y="95669"/>
                  </a:cubicBezTo>
                  <a:cubicBezTo>
                    <a:pt x="528666" y="90637"/>
                    <a:pt x="518636" y="85605"/>
                    <a:pt x="510277" y="78896"/>
                  </a:cubicBezTo>
                  <a:cubicBezTo>
                    <a:pt x="495231" y="67154"/>
                    <a:pt x="483528" y="55413"/>
                    <a:pt x="475169" y="47026"/>
                  </a:cubicBezTo>
                  <a:cubicBezTo>
                    <a:pt x="471825" y="41994"/>
                    <a:pt x="470154" y="38639"/>
                    <a:pt x="466810" y="35284"/>
                  </a:cubicBezTo>
                  <a:cubicBezTo>
                    <a:pt x="465138" y="33607"/>
                    <a:pt x="465138" y="31930"/>
                    <a:pt x="465138" y="31930"/>
                  </a:cubicBezTo>
                  <a:cubicBezTo>
                    <a:pt x="465138" y="31930"/>
                    <a:pt x="468482" y="36962"/>
                    <a:pt x="476841" y="45348"/>
                  </a:cubicBezTo>
                  <a:cubicBezTo>
                    <a:pt x="485200" y="53735"/>
                    <a:pt x="498574" y="63799"/>
                    <a:pt x="515292" y="73864"/>
                  </a:cubicBezTo>
                  <a:cubicBezTo>
                    <a:pt x="523651" y="78896"/>
                    <a:pt x="532010" y="83928"/>
                    <a:pt x="542040" y="88960"/>
                  </a:cubicBezTo>
                  <a:cubicBezTo>
                    <a:pt x="552071" y="92314"/>
                    <a:pt x="563774" y="97347"/>
                    <a:pt x="575476" y="99024"/>
                  </a:cubicBezTo>
                  <a:cubicBezTo>
                    <a:pt x="587179" y="102379"/>
                    <a:pt x="598881" y="104056"/>
                    <a:pt x="612256" y="105733"/>
                  </a:cubicBezTo>
                  <a:cubicBezTo>
                    <a:pt x="618943" y="105733"/>
                    <a:pt x="625630" y="105733"/>
                    <a:pt x="630645" y="105733"/>
                  </a:cubicBezTo>
                  <a:cubicBezTo>
                    <a:pt x="640676" y="105733"/>
                    <a:pt x="640676" y="105733"/>
                    <a:pt x="640676" y="105733"/>
                  </a:cubicBezTo>
                  <a:cubicBezTo>
                    <a:pt x="650707" y="104056"/>
                    <a:pt x="650707" y="104056"/>
                    <a:pt x="650707" y="104056"/>
                  </a:cubicBezTo>
                  <a:cubicBezTo>
                    <a:pt x="664081" y="104056"/>
                    <a:pt x="675784" y="100701"/>
                    <a:pt x="689158" y="99024"/>
                  </a:cubicBezTo>
                  <a:cubicBezTo>
                    <a:pt x="700861" y="95669"/>
                    <a:pt x="712563" y="92314"/>
                    <a:pt x="724266" y="87282"/>
                  </a:cubicBezTo>
                  <a:cubicBezTo>
                    <a:pt x="730953" y="85605"/>
                    <a:pt x="735968" y="83928"/>
                    <a:pt x="740984" y="82250"/>
                  </a:cubicBezTo>
                  <a:cubicBezTo>
                    <a:pt x="747671" y="78896"/>
                    <a:pt x="752686" y="77218"/>
                    <a:pt x="757702" y="75541"/>
                  </a:cubicBezTo>
                  <a:cubicBezTo>
                    <a:pt x="762717" y="72186"/>
                    <a:pt x="767732" y="70509"/>
                    <a:pt x="772748" y="68831"/>
                  </a:cubicBezTo>
                  <a:cubicBezTo>
                    <a:pt x="777763" y="65477"/>
                    <a:pt x="781107" y="63799"/>
                    <a:pt x="786122" y="62122"/>
                  </a:cubicBezTo>
                  <a:cubicBezTo>
                    <a:pt x="794481" y="57090"/>
                    <a:pt x="802840" y="52058"/>
                    <a:pt x="809527" y="48703"/>
                  </a:cubicBezTo>
                  <a:cubicBezTo>
                    <a:pt x="816214" y="45348"/>
                    <a:pt x="822901" y="41994"/>
                    <a:pt x="827917" y="38639"/>
                  </a:cubicBezTo>
                  <a:cubicBezTo>
                    <a:pt x="837948" y="31930"/>
                    <a:pt x="842963" y="28575"/>
                    <a:pt x="842963" y="28575"/>
                  </a:cubicBezTo>
                  <a:close/>
                  <a:moveTo>
                    <a:pt x="873125" y="0"/>
                  </a:moveTo>
                  <a:cubicBezTo>
                    <a:pt x="873125" y="0"/>
                    <a:pt x="868090" y="5037"/>
                    <a:pt x="858019" y="11754"/>
                  </a:cubicBezTo>
                  <a:cubicBezTo>
                    <a:pt x="852984" y="15112"/>
                    <a:pt x="847949" y="18470"/>
                    <a:pt x="841235" y="23507"/>
                  </a:cubicBezTo>
                  <a:cubicBezTo>
                    <a:pt x="834521" y="28545"/>
                    <a:pt x="826129" y="33582"/>
                    <a:pt x="817737" y="38619"/>
                  </a:cubicBezTo>
                  <a:cubicBezTo>
                    <a:pt x="814381" y="40298"/>
                    <a:pt x="809345" y="43656"/>
                    <a:pt x="804310" y="45335"/>
                  </a:cubicBezTo>
                  <a:cubicBezTo>
                    <a:pt x="799275" y="48694"/>
                    <a:pt x="794240" y="50373"/>
                    <a:pt x="789204" y="53731"/>
                  </a:cubicBezTo>
                  <a:cubicBezTo>
                    <a:pt x="784169" y="55410"/>
                    <a:pt x="779134" y="58768"/>
                    <a:pt x="774099" y="60447"/>
                  </a:cubicBezTo>
                  <a:cubicBezTo>
                    <a:pt x="767385" y="63806"/>
                    <a:pt x="762350" y="65485"/>
                    <a:pt x="757314" y="67164"/>
                  </a:cubicBezTo>
                  <a:cubicBezTo>
                    <a:pt x="745566" y="72201"/>
                    <a:pt x="732138" y="77238"/>
                    <a:pt x="718711" y="78917"/>
                  </a:cubicBezTo>
                  <a:cubicBezTo>
                    <a:pt x="706962" y="82276"/>
                    <a:pt x="693535" y="85634"/>
                    <a:pt x="680107" y="85634"/>
                  </a:cubicBezTo>
                  <a:cubicBezTo>
                    <a:pt x="670037" y="87313"/>
                    <a:pt x="670037" y="87313"/>
                    <a:pt x="670037" y="87313"/>
                  </a:cubicBezTo>
                  <a:cubicBezTo>
                    <a:pt x="659966" y="87313"/>
                    <a:pt x="659966" y="87313"/>
                    <a:pt x="659966" y="87313"/>
                  </a:cubicBezTo>
                  <a:cubicBezTo>
                    <a:pt x="653253" y="87313"/>
                    <a:pt x="646539" y="87313"/>
                    <a:pt x="639825" y="87313"/>
                  </a:cubicBezTo>
                  <a:cubicBezTo>
                    <a:pt x="626398" y="85634"/>
                    <a:pt x="612971" y="83955"/>
                    <a:pt x="601222" y="80596"/>
                  </a:cubicBezTo>
                  <a:cubicBezTo>
                    <a:pt x="594508" y="78917"/>
                    <a:pt x="589473" y="75559"/>
                    <a:pt x="582759" y="73880"/>
                  </a:cubicBezTo>
                  <a:cubicBezTo>
                    <a:pt x="577724" y="72201"/>
                    <a:pt x="572689" y="68843"/>
                    <a:pt x="567654" y="67164"/>
                  </a:cubicBezTo>
                  <a:cubicBezTo>
                    <a:pt x="555905" y="62126"/>
                    <a:pt x="547513" y="55410"/>
                    <a:pt x="539121" y="50373"/>
                  </a:cubicBezTo>
                  <a:cubicBezTo>
                    <a:pt x="522337" y="38619"/>
                    <a:pt x="510588" y="26865"/>
                    <a:pt x="503874" y="16791"/>
                  </a:cubicBezTo>
                  <a:cubicBezTo>
                    <a:pt x="498839" y="13433"/>
                    <a:pt x="497160" y="8395"/>
                    <a:pt x="495482" y="6716"/>
                  </a:cubicBezTo>
                  <a:cubicBezTo>
                    <a:pt x="493804" y="3358"/>
                    <a:pt x="492125" y="1679"/>
                    <a:pt x="492125" y="1679"/>
                  </a:cubicBezTo>
                  <a:cubicBezTo>
                    <a:pt x="492125" y="1679"/>
                    <a:pt x="497160" y="8395"/>
                    <a:pt x="505553" y="15112"/>
                  </a:cubicBezTo>
                  <a:cubicBezTo>
                    <a:pt x="512266" y="23507"/>
                    <a:pt x="525694" y="35261"/>
                    <a:pt x="542477" y="45335"/>
                  </a:cubicBezTo>
                  <a:cubicBezTo>
                    <a:pt x="550869" y="50373"/>
                    <a:pt x="559262" y="55410"/>
                    <a:pt x="571010" y="58768"/>
                  </a:cubicBezTo>
                  <a:cubicBezTo>
                    <a:pt x="581081" y="63806"/>
                    <a:pt x="591151" y="67164"/>
                    <a:pt x="602900" y="70522"/>
                  </a:cubicBezTo>
                  <a:cubicBezTo>
                    <a:pt x="614649" y="73880"/>
                    <a:pt x="628077" y="75559"/>
                    <a:pt x="639825" y="75559"/>
                  </a:cubicBezTo>
                  <a:cubicBezTo>
                    <a:pt x="646539" y="75559"/>
                    <a:pt x="653253" y="77238"/>
                    <a:pt x="659966" y="77238"/>
                  </a:cubicBezTo>
                  <a:cubicBezTo>
                    <a:pt x="670037" y="75559"/>
                    <a:pt x="670037" y="75559"/>
                    <a:pt x="670037" y="75559"/>
                  </a:cubicBezTo>
                  <a:cubicBezTo>
                    <a:pt x="678429" y="75559"/>
                    <a:pt x="678429" y="75559"/>
                    <a:pt x="678429" y="75559"/>
                  </a:cubicBezTo>
                  <a:cubicBezTo>
                    <a:pt x="691856" y="73880"/>
                    <a:pt x="705284" y="72201"/>
                    <a:pt x="717032" y="68843"/>
                  </a:cubicBezTo>
                  <a:cubicBezTo>
                    <a:pt x="728781" y="65485"/>
                    <a:pt x="742209" y="62126"/>
                    <a:pt x="753958" y="58768"/>
                  </a:cubicBezTo>
                  <a:cubicBezTo>
                    <a:pt x="758993" y="57089"/>
                    <a:pt x="764028" y="55410"/>
                    <a:pt x="770742" y="52052"/>
                  </a:cubicBezTo>
                  <a:cubicBezTo>
                    <a:pt x="775777" y="50373"/>
                    <a:pt x="780812" y="48694"/>
                    <a:pt x="785847" y="45335"/>
                  </a:cubicBezTo>
                  <a:cubicBezTo>
                    <a:pt x="790883" y="43656"/>
                    <a:pt x="795918" y="41977"/>
                    <a:pt x="800953" y="38619"/>
                  </a:cubicBezTo>
                  <a:cubicBezTo>
                    <a:pt x="805988" y="36940"/>
                    <a:pt x="811024" y="35261"/>
                    <a:pt x="814381" y="31903"/>
                  </a:cubicBezTo>
                  <a:cubicBezTo>
                    <a:pt x="824451" y="28545"/>
                    <a:pt x="831165" y="23507"/>
                    <a:pt x="839557" y="20149"/>
                  </a:cubicBezTo>
                  <a:cubicBezTo>
                    <a:pt x="846270" y="16791"/>
                    <a:pt x="851306" y="11754"/>
                    <a:pt x="856341" y="10074"/>
                  </a:cubicBezTo>
                  <a:cubicBezTo>
                    <a:pt x="866411" y="3358"/>
                    <a:pt x="873125" y="0"/>
                    <a:pt x="873125" y="0"/>
                  </a:cubicBezTo>
                  <a:close/>
                </a:path>
              </a:pathLst>
            </a:custGeom>
            <a:solidFill>
              <a:srgbClr val="043C86"/>
            </a:solidFill>
            <a:ln>
              <a:solidFill>
                <a:srgbClr val="043C86"/>
              </a:solidFill>
            </a:ln>
          </p:spPr>
          <p:txBody>
            <a:bodyPr vert="horz" wrap="square" lIns="91440" tIns="45720" rIns="91440" bIns="45720" numCol="1" anchor="t" anchorCtr="0" compatLnSpc="1">
              <a:prstTxWarp prst="textNoShape">
                <a:avLst/>
              </a:prstTxWarp>
              <a:noAutofit/>
            </a:bodyPr>
            <a:lstStyle/>
            <a:p>
              <a:endParaRPr lang="en-US"/>
            </a:p>
          </p:txBody>
        </p:sp>
      </p:grpSp>
      <p:grpSp>
        <p:nvGrpSpPr>
          <p:cNvPr id="8" name="Group 7">
            <a:extLst>
              <a:ext uri="{FF2B5EF4-FFF2-40B4-BE49-F238E27FC236}">
                <a16:creationId xmlns:a16="http://schemas.microsoft.com/office/drawing/2014/main" id="{B2FE8B81-9372-4074-8968-30E8CD23DD95}"/>
              </a:ext>
            </a:extLst>
          </p:cNvPr>
          <p:cNvGrpSpPr/>
          <p:nvPr/>
        </p:nvGrpSpPr>
        <p:grpSpPr>
          <a:xfrm>
            <a:off x="4364806" y="2431286"/>
            <a:ext cx="1492776" cy="686463"/>
            <a:chOff x="4364806" y="3251553"/>
            <a:chExt cx="1492776" cy="686463"/>
          </a:xfrm>
        </p:grpSpPr>
        <p:sp>
          <p:nvSpPr>
            <p:cNvPr id="96" name="Oval 95">
              <a:extLst>
                <a:ext uri="{FF2B5EF4-FFF2-40B4-BE49-F238E27FC236}">
                  <a16:creationId xmlns:a16="http://schemas.microsoft.com/office/drawing/2014/main" id="{D39E803F-9518-44B9-8110-9671D12D8A5E}"/>
                </a:ext>
              </a:extLst>
            </p:cNvPr>
            <p:cNvSpPr/>
            <p:nvPr/>
          </p:nvSpPr>
          <p:spPr>
            <a:xfrm flipH="1">
              <a:off x="4364806" y="3251553"/>
              <a:ext cx="686463" cy="686463"/>
            </a:xfrm>
            <a:prstGeom prst="ellipse">
              <a:avLst/>
            </a:prstGeom>
            <a:solidFill>
              <a:srgbClr val="C2E08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7" name="Graphic 1">
              <a:extLst>
                <a:ext uri="{FF2B5EF4-FFF2-40B4-BE49-F238E27FC236}">
                  <a16:creationId xmlns:a16="http://schemas.microsoft.com/office/drawing/2014/main" id="{2E9A1067-6E68-4448-A8AF-B14AD3B2A306}"/>
                </a:ext>
              </a:extLst>
            </p:cNvPr>
            <p:cNvGrpSpPr/>
            <p:nvPr/>
          </p:nvGrpSpPr>
          <p:grpSpPr>
            <a:xfrm flipH="1">
              <a:off x="4493013" y="3382565"/>
              <a:ext cx="349241" cy="362546"/>
              <a:chOff x="5162097" y="2324943"/>
              <a:chExt cx="349241" cy="362546"/>
            </a:xfrm>
            <a:solidFill>
              <a:schemeClr val="tx1">
                <a:lumMod val="95000"/>
                <a:lumOff val="5000"/>
              </a:schemeClr>
            </a:solidFill>
          </p:grpSpPr>
          <p:sp>
            <p:nvSpPr>
              <p:cNvPr id="98" name="Freeform: Shape 97">
                <a:extLst>
                  <a:ext uri="{FF2B5EF4-FFF2-40B4-BE49-F238E27FC236}">
                    <a16:creationId xmlns:a16="http://schemas.microsoft.com/office/drawing/2014/main" id="{B5891C0A-F20F-4A71-9542-5FCC9A59C272}"/>
                  </a:ext>
                </a:extLst>
              </p:cNvPr>
              <p:cNvSpPr/>
              <p:nvPr/>
            </p:nvSpPr>
            <p:spPr>
              <a:xfrm>
                <a:off x="5162097" y="2462687"/>
                <a:ext cx="157990" cy="224802"/>
              </a:xfrm>
              <a:custGeom>
                <a:avLst/>
                <a:gdLst>
                  <a:gd name="connsiteX0" fmla="*/ 82708 w 157990"/>
                  <a:gd name="connsiteY0" fmla="*/ 110787 h 224802"/>
                  <a:gd name="connsiteX1" fmla="*/ 49698 w 157990"/>
                  <a:gd name="connsiteY1" fmla="*/ 110787 h 224802"/>
                  <a:gd name="connsiteX2" fmla="*/ 49698 w 157990"/>
                  <a:gd name="connsiteY2" fmla="*/ 79537 h 224802"/>
                  <a:gd name="connsiteX3" fmla="*/ 152305 w 157990"/>
                  <a:gd name="connsiteY3" fmla="*/ 79537 h 224802"/>
                  <a:gd name="connsiteX4" fmla="*/ 157990 w 157990"/>
                  <a:gd name="connsiteY4" fmla="*/ 73851 h 224802"/>
                  <a:gd name="connsiteX5" fmla="*/ 157990 w 157990"/>
                  <a:gd name="connsiteY5" fmla="*/ 5685 h 224802"/>
                  <a:gd name="connsiteX6" fmla="*/ 152305 w 157990"/>
                  <a:gd name="connsiteY6" fmla="*/ 0 h 224802"/>
                  <a:gd name="connsiteX7" fmla="*/ 146619 w 157990"/>
                  <a:gd name="connsiteY7" fmla="*/ 5685 h 224802"/>
                  <a:gd name="connsiteX8" fmla="*/ 146619 w 157990"/>
                  <a:gd name="connsiteY8" fmla="*/ 68185 h 224802"/>
                  <a:gd name="connsiteX9" fmla="*/ 44013 w 157990"/>
                  <a:gd name="connsiteY9" fmla="*/ 68185 h 224802"/>
                  <a:gd name="connsiteX10" fmla="*/ 38327 w 157990"/>
                  <a:gd name="connsiteY10" fmla="*/ 73871 h 224802"/>
                  <a:gd name="connsiteX11" fmla="*/ 38327 w 157990"/>
                  <a:gd name="connsiteY11" fmla="*/ 110806 h 224802"/>
                  <a:gd name="connsiteX12" fmla="*/ 5685 w 157990"/>
                  <a:gd name="connsiteY12" fmla="*/ 110806 h 224802"/>
                  <a:gd name="connsiteX13" fmla="*/ 0 w 157990"/>
                  <a:gd name="connsiteY13" fmla="*/ 116491 h 224802"/>
                  <a:gd name="connsiteX14" fmla="*/ 0 w 157990"/>
                  <a:gd name="connsiteY14" fmla="*/ 219117 h 224802"/>
                  <a:gd name="connsiteX15" fmla="*/ 5685 w 157990"/>
                  <a:gd name="connsiteY15" fmla="*/ 224803 h 224802"/>
                  <a:gd name="connsiteX16" fmla="*/ 82689 w 157990"/>
                  <a:gd name="connsiteY16" fmla="*/ 224803 h 224802"/>
                  <a:gd name="connsiteX17" fmla="*/ 88374 w 157990"/>
                  <a:gd name="connsiteY17" fmla="*/ 219117 h 224802"/>
                  <a:gd name="connsiteX18" fmla="*/ 88374 w 157990"/>
                  <a:gd name="connsiteY18" fmla="*/ 116491 h 224802"/>
                  <a:gd name="connsiteX19" fmla="*/ 82708 w 157990"/>
                  <a:gd name="connsiteY19" fmla="*/ 110787 h 224802"/>
                  <a:gd name="connsiteX20" fmla="*/ 77042 w 157990"/>
                  <a:gd name="connsiteY20" fmla="*/ 213413 h 224802"/>
                  <a:gd name="connsiteX21" fmla="*/ 11390 w 157990"/>
                  <a:gd name="connsiteY21" fmla="*/ 213413 h 224802"/>
                  <a:gd name="connsiteX22" fmla="*/ 11390 w 157990"/>
                  <a:gd name="connsiteY22" fmla="*/ 122157 h 224802"/>
                  <a:gd name="connsiteX23" fmla="*/ 77042 w 157990"/>
                  <a:gd name="connsiteY23" fmla="*/ 122157 h 224802"/>
                  <a:gd name="connsiteX24" fmla="*/ 77042 w 157990"/>
                  <a:gd name="connsiteY24" fmla="*/ 213413 h 22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990" h="224802">
                    <a:moveTo>
                      <a:pt x="82708" y="110787"/>
                    </a:moveTo>
                    <a:lnTo>
                      <a:pt x="49698" y="110787"/>
                    </a:lnTo>
                    <a:lnTo>
                      <a:pt x="49698" y="79537"/>
                    </a:lnTo>
                    <a:lnTo>
                      <a:pt x="152305" y="79537"/>
                    </a:lnTo>
                    <a:cubicBezTo>
                      <a:pt x="155437" y="79537"/>
                      <a:pt x="157990" y="76984"/>
                      <a:pt x="157990" y="73851"/>
                    </a:cubicBezTo>
                    <a:lnTo>
                      <a:pt x="157990" y="5685"/>
                    </a:lnTo>
                    <a:cubicBezTo>
                      <a:pt x="157990" y="2553"/>
                      <a:pt x="155437" y="0"/>
                      <a:pt x="152305" y="0"/>
                    </a:cubicBezTo>
                    <a:cubicBezTo>
                      <a:pt x="149172" y="0"/>
                      <a:pt x="146619" y="2553"/>
                      <a:pt x="146619" y="5685"/>
                    </a:cubicBezTo>
                    <a:lnTo>
                      <a:pt x="146619" y="68185"/>
                    </a:lnTo>
                    <a:lnTo>
                      <a:pt x="44013" y="68185"/>
                    </a:lnTo>
                    <a:cubicBezTo>
                      <a:pt x="40880" y="68185"/>
                      <a:pt x="38327" y="70738"/>
                      <a:pt x="38327" y="73871"/>
                    </a:cubicBezTo>
                    <a:lnTo>
                      <a:pt x="38327" y="110806"/>
                    </a:lnTo>
                    <a:lnTo>
                      <a:pt x="5685" y="110806"/>
                    </a:lnTo>
                    <a:cubicBezTo>
                      <a:pt x="2552" y="110806"/>
                      <a:pt x="0" y="113359"/>
                      <a:pt x="0" y="116491"/>
                    </a:cubicBezTo>
                    <a:lnTo>
                      <a:pt x="0" y="219117"/>
                    </a:lnTo>
                    <a:cubicBezTo>
                      <a:pt x="0" y="222250"/>
                      <a:pt x="2552" y="224803"/>
                      <a:pt x="5685" y="224803"/>
                    </a:cubicBezTo>
                    <a:lnTo>
                      <a:pt x="82689" y="224803"/>
                    </a:lnTo>
                    <a:cubicBezTo>
                      <a:pt x="85821" y="224803"/>
                      <a:pt x="88374" y="222250"/>
                      <a:pt x="88374" y="219117"/>
                    </a:cubicBezTo>
                    <a:lnTo>
                      <a:pt x="88374" y="116491"/>
                    </a:lnTo>
                    <a:cubicBezTo>
                      <a:pt x="88393" y="113339"/>
                      <a:pt x="85860" y="110787"/>
                      <a:pt x="82708" y="110787"/>
                    </a:cubicBezTo>
                    <a:close/>
                    <a:moveTo>
                      <a:pt x="77042" y="213413"/>
                    </a:moveTo>
                    <a:lnTo>
                      <a:pt x="11390" y="213413"/>
                    </a:lnTo>
                    <a:lnTo>
                      <a:pt x="11390" y="122157"/>
                    </a:lnTo>
                    <a:lnTo>
                      <a:pt x="77042" y="122157"/>
                    </a:lnTo>
                    <a:lnTo>
                      <a:pt x="77042" y="213413"/>
                    </a:lnTo>
                    <a:close/>
                  </a:path>
                </a:pathLst>
              </a:custGeom>
              <a:grpFill/>
              <a:ln w="1934" cap="flat">
                <a:noFill/>
                <a:prstDash val="solid"/>
                <a:miter/>
              </a:ln>
            </p:spPr>
            <p:txBody>
              <a:bodyPr rtlCol="0" anchor="ctr"/>
              <a:lstStyle/>
              <a:p>
                <a:endParaRPr lang="en-ID"/>
              </a:p>
            </p:txBody>
          </p:sp>
          <p:sp>
            <p:nvSpPr>
              <p:cNvPr id="99" name="Freeform: Shape 98">
                <a:extLst>
                  <a:ext uri="{FF2B5EF4-FFF2-40B4-BE49-F238E27FC236}">
                    <a16:creationId xmlns:a16="http://schemas.microsoft.com/office/drawing/2014/main" id="{13267777-FA58-4C26-BC3C-34F45B9EB757}"/>
                  </a:ext>
                </a:extLst>
              </p:cNvPr>
              <p:cNvSpPr/>
              <p:nvPr/>
            </p:nvSpPr>
            <p:spPr>
              <a:xfrm>
                <a:off x="5183987" y="2601649"/>
                <a:ext cx="45076" cy="11370"/>
              </a:xfrm>
              <a:custGeom>
                <a:avLst/>
                <a:gdLst>
                  <a:gd name="connsiteX0" fmla="*/ 0 w 45076"/>
                  <a:gd name="connsiteY0" fmla="*/ 5685 h 11370"/>
                  <a:gd name="connsiteX1" fmla="*/ 5686 w 45076"/>
                  <a:gd name="connsiteY1" fmla="*/ 11371 h 11370"/>
                  <a:gd name="connsiteX2" fmla="*/ 39391 w 45076"/>
                  <a:gd name="connsiteY2" fmla="*/ 11371 h 11370"/>
                  <a:gd name="connsiteX3" fmla="*/ 45077 w 45076"/>
                  <a:gd name="connsiteY3" fmla="*/ 5685 h 11370"/>
                  <a:gd name="connsiteX4" fmla="*/ 39391 w 45076"/>
                  <a:gd name="connsiteY4" fmla="*/ 0 h 11370"/>
                  <a:gd name="connsiteX5" fmla="*/ 5686 w 45076"/>
                  <a:gd name="connsiteY5" fmla="*/ 0 h 11370"/>
                  <a:gd name="connsiteX6" fmla="*/ 0 w 45076"/>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0" y="5685"/>
                    </a:moveTo>
                    <a:cubicBezTo>
                      <a:pt x="0" y="8818"/>
                      <a:pt x="2553" y="11371"/>
                      <a:pt x="5686" y="11371"/>
                    </a:cubicBezTo>
                    <a:lnTo>
                      <a:pt x="39391" y="11371"/>
                    </a:lnTo>
                    <a:cubicBezTo>
                      <a:pt x="42524" y="11371"/>
                      <a:pt x="45077" y="8818"/>
                      <a:pt x="45077" y="5685"/>
                    </a:cubicBezTo>
                    <a:cubicBezTo>
                      <a:pt x="45077" y="2553"/>
                      <a:pt x="42524" y="0"/>
                      <a:pt x="39391" y="0"/>
                    </a:cubicBezTo>
                    <a:lnTo>
                      <a:pt x="5686" y="0"/>
                    </a:lnTo>
                    <a:cubicBezTo>
                      <a:pt x="2533" y="0"/>
                      <a:pt x="0" y="2553"/>
                      <a:pt x="0" y="5685"/>
                    </a:cubicBezTo>
                    <a:close/>
                  </a:path>
                </a:pathLst>
              </a:custGeom>
              <a:grpFill/>
              <a:ln w="1934" cap="flat">
                <a:noFill/>
                <a:prstDash val="solid"/>
                <a:miter/>
              </a:ln>
            </p:spPr>
            <p:txBody>
              <a:bodyPr rtlCol="0" anchor="ctr"/>
              <a:lstStyle/>
              <a:p>
                <a:endParaRPr lang="en-ID"/>
              </a:p>
            </p:txBody>
          </p:sp>
          <p:sp>
            <p:nvSpPr>
              <p:cNvPr id="100" name="Freeform: Shape 99">
                <a:extLst>
                  <a:ext uri="{FF2B5EF4-FFF2-40B4-BE49-F238E27FC236}">
                    <a16:creationId xmlns:a16="http://schemas.microsoft.com/office/drawing/2014/main" id="{BAFAA821-49F6-4581-81E7-0B035B15820C}"/>
                  </a:ext>
                </a:extLst>
              </p:cNvPr>
              <p:cNvSpPr/>
              <p:nvPr/>
            </p:nvSpPr>
            <p:spPr>
              <a:xfrm>
                <a:off x="5183833" y="2625821"/>
                <a:ext cx="45347" cy="11370"/>
              </a:xfrm>
              <a:custGeom>
                <a:avLst/>
                <a:gdLst>
                  <a:gd name="connsiteX0" fmla="*/ 39662 w 45347"/>
                  <a:gd name="connsiteY0" fmla="*/ 0 h 11370"/>
                  <a:gd name="connsiteX1" fmla="*/ 5685 w 45347"/>
                  <a:gd name="connsiteY1" fmla="*/ 0 h 11370"/>
                  <a:gd name="connsiteX2" fmla="*/ 0 w 45347"/>
                  <a:gd name="connsiteY2" fmla="*/ 5685 h 11370"/>
                  <a:gd name="connsiteX3" fmla="*/ 5685 w 45347"/>
                  <a:gd name="connsiteY3" fmla="*/ 11371 h 11370"/>
                  <a:gd name="connsiteX4" fmla="*/ 39662 w 45347"/>
                  <a:gd name="connsiteY4" fmla="*/ 11371 h 11370"/>
                  <a:gd name="connsiteX5" fmla="*/ 45347 w 45347"/>
                  <a:gd name="connsiteY5" fmla="*/ 5685 h 11370"/>
                  <a:gd name="connsiteX6" fmla="*/ 39662 w 4534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39662" y="0"/>
                    </a:moveTo>
                    <a:lnTo>
                      <a:pt x="5685" y="0"/>
                    </a:lnTo>
                    <a:cubicBezTo>
                      <a:pt x="2553" y="0"/>
                      <a:pt x="0" y="2553"/>
                      <a:pt x="0" y="5685"/>
                    </a:cubicBezTo>
                    <a:cubicBezTo>
                      <a:pt x="0" y="8818"/>
                      <a:pt x="2553" y="11371"/>
                      <a:pt x="5685" y="11371"/>
                    </a:cubicBezTo>
                    <a:lnTo>
                      <a:pt x="39662" y="11371"/>
                    </a:lnTo>
                    <a:cubicBezTo>
                      <a:pt x="42794" y="11371"/>
                      <a:pt x="45347" y="8818"/>
                      <a:pt x="45347" y="5685"/>
                    </a:cubicBezTo>
                    <a:cubicBezTo>
                      <a:pt x="45347" y="2533"/>
                      <a:pt x="42794" y="0"/>
                      <a:pt x="39662" y="0"/>
                    </a:cubicBezTo>
                    <a:close/>
                  </a:path>
                </a:pathLst>
              </a:custGeom>
              <a:grpFill/>
              <a:ln w="1934" cap="flat">
                <a:noFill/>
                <a:prstDash val="solid"/>
                <a:miter/>
              </a:ln>
            </p:spPr>
            <p:txBody>
              <a:bodyPr rtlCol="0" anchor="ctr"/>
              <a:lstStyle/>
              <a:p>
                <a:endParaRPr lang="en-ID"/>
              </a:p>
            </p:txBody>
          </p:sp>
          <p:sp>
            <p:nvSpPr>
              <p:cNvPr id="101" name="Freeform: Shape 100">
                <a:extLst>
                  <a:ext uri="{FF2B5EF4-FFF2-40B4-BE49-F238E27FC236}">
                    <a16:creationId xmlns:a16="http://schemas.microsoft.com/office/drawing/2014/main" id="{73EDE9E1-E188-4AA9-8E8B-A171EAE2D4C3}"/>
                  </a:ext>
                </a:extLst>
              </p:cNvPr>
              <p:cNvSpPr/>
              <p:nvPr/>
            </p:nvSpPr>
            <p:spPr>
              <a:xfrm>
                <a:off x="5183833" y="2649974"/>
                <a:ext cx="20227" cy="11370"/>
              </a:xfrm>
              <a:custGeom>
                <a:avLst/>
                <a:gdLst>
                  <a:gd name="connsiteX0" fmla="*/ 14542 w 20227"/>
                  <a:gd name="connsiteY0" fmla="*/ 0 h 11370"/>
                  <a:gd name="connsiteX1" fmla="*/ 5685 w 20227"/>
                  <a:gd name="connsiteY1" fmla="*/ 0 h 11370"/>
                  <a:gd name="connsiteX2" fmla="*/ 0 w 20227"/>
                  <a:gd name="connsiteY2" fmla="*/ 5685 h 11370"/>
                  <a:gd name="connsiteX3" fmla="*/ 5685 w 20227"/>
                  <a:gd name="connsiteY3" fmla="*/ 11371 h 11370"/>
                  <a:gd name="connsiteX4" fmla="*/ 14542 w 20227"/>
                  <a:gd name="connsiteY4" fmla="*/ 11371 h 11370"/>
                  <a:gd name="connsiteX5" fmla="*/ 20227 w 20227"/>
                  <a:gd name="connsiteY5" fmla="*/ 5685 h 11370"/>
                  <a:gd name="connsiteX6" fmla="*/ 14542 w 2022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14542" y="0"/>
                    </a:moveTo>
                    <a:lnTo>
                      <a:pt x="5685" y="0"/>
                    </a:lnTo>
                    <a:cubicBezTo>
                      <a:pt x="2553" y="0"/>
                      <a:pt x="0" y="2552"/>
                      <a:pt x="0" y="5685"/>
                    </a:cubicBezTo>
                    <a:cubicBezTo>
                      <a:pt x="0" y="8818"/>
                      <a:pt x="2553" y="11371"/>
                      <a:pt x="5685" y="11371"/>
                    </a:cubicBezTo>
                    <a:lnTo>
                      <a:pt x="14542" y="11371"/>
                    </a:lnTo>
                    <a:cubicBezTo>
                      <a:pt x="17675" y="11371"/>
                      <a:pt x="20227" y="8837"/>
                      <a:pt x="20227" y="5685"/>
                    </a:cubicBezTo>
                    <a:cubicBezTo>
                      <a:pt x="20227" y="2552"/>
                      <a:pt x="17675" y="0"/>
                      <a:pt x="14542" y="0"/>
                    </a:cubicBezTo>
                    <a:close/>
                  </a:path>
                </a:pathLst>
              </a:custGeom>
              <a:grpFill/>
              <a:ln w="1934" cap="flat">
                <a:noFill/>
                <a:prstDash val="solid"/>
                <a:miter/>
              </a:ln>
            </p:spPr>
            <p:txBody>
              <a:bodyPr rtlCol="0" anchor="ctr"/>
              <a:lstStyle/>
              <a:p>
                <a:endParaRPr lang="en-ID"/>
              </a:p>
            </p:txBody>
          </p:sp>
          <p:sp>
            <p:nvSpPr>
              <p:cNvPr id="102" name="Freeform: Shape 101">
                <a:extLst>
                  <a:ext uri="{FF2B5EF4-FFF2-40B4-BE49-F238E27FC236}">
                    <a16:creationId xmlns:a16="http://schemas.microsoft.com/office/drawing/2014/main" id="{7844B088-EB4D-4715-9279-DD6375EF0949}"/>
                  </a:ext>
                </a:extLst>
              </p:cNvPr>
              <p:cNvSpPr/>
              <p:nvPr/>
            </p:nvSpPr>
            <p:spPr>
              <a:xfrm>
                <a:off x="5292531" y="2447526"/>
                <a:ext cx="88374" cy="239944"/>
              </a:xfrm>
              <a:custGeom>
                <a:avLst/>
                <a:gdLst>
                  <a:gd name="connsiteX0" fmla="*/ 82708 w 88374"/>
                  <a:gd name="connsiteY0" fmla="*/ 125947 h 239944"/>
                  <a:gd name="connsiteX1" fmla="*/ 48770 w 88374"/>
                  <a:gd name="connsiteY1" fmla="*/ 125947 h 239944"/>
                  <a:gd name="connsiteX2" fmla="*/ 48770 w 88374"/>
                  <a:gd name="connsiteY2" fmla="*/ 5685 h 239944"/>
                  <a:gd name="connsiteX3" fmla="*/ 43085 w 88374"/>
                  <a:gd name="connsiteY3" fmla="*/ 0 h 239944"/>
                  <a:gd name="connsiteX4" fmla="*/ 37400 w 88374"/>
                  <a:gd name="connsiteY4" fmla="*/ 5685 h 239944"/>
                  <a:gd name="connsiteX5" fmla="*/ 37400 w 88374"/>
                  <a:gd name="connsiteY5" fmla="*/ 125947 h 239944"/>
                  <a:gd name="connsiteX6" fmla="*/ 5685 w 88374"/>
                  <a:gd name="connsiteY6" fmla="*/ 125947 h 239944"/>
                  <a:gd name="connsiteX7" fmla="*/ 0 w 88374"/>
                  <a:gd name="connsiteY7" fmla="*/ 131633 h 239944"/>
                  <a:gd name="connsiteX8" fmla="*/ 0 w 88374"/>
                  <a:gd name="connsiteY8" fmla="*/ 234259 h 239944"/>
                  <a:gd name="connsiteX9" fmla="*/ 5685 w 88374"/>
                  <a:gd name="connsiteY9" fmla="*/ 239944 h 239944"/>
                  <a:gd name="connsiteX10" fmla="*/ 82689 w 88374"/>
                  <a:gd name="connsiteY10" fmla="*/ 239944 h 239944"/>
                  <a:gd name="connsiteX11" fmla="*/ 88374 w 88374"/>
                  <a:gd name="connsiteY11" fmla="*/ 234259 h 239944"/>
                  <a:gd name="connsiteX12" fmla="*/ 88374 w 88374"/>
                  <a:gd name="connsiteY12" fmla="*/ 131633 h 239944"/>
                  <a:gd name="connsiteX13" fmla="*/ 82708 w 88374"/>
                  <a:gd name="connsiteY13" fmla="*/ 125947 h 239944"/>
                  <a:gd name="connsiteX14" fmla="*/ 77042 w 88374"/>
                  <a:gd name="connsiteY14" fmla="*/ 228573 h 239944"/>
                  <a:gd name="connsiteX15" fmla="*/ 11390 w 88374"/>
                  <a:gd name="connsiteY15" fmla="*/ 228573 h 239944"/>
                  <a:gd name="connsiteX16" fmla="*/ 11390 w 88374"/>
                  <a:gd name="connsiteY16" fmla="*/ 137318 h 239944"/>
                  <a:gd name="connsiteX17" fmla="*/ 77042 w 88374"/>
                  <a:gd name="connsiteY17" fmla="*/ 137318 h 239944"/>
                  <a:gd name="connsiteX18" fmla="*/ 77042 w 88374"/>
                  <a:gd name="connsiteY18" fmla="*/ 228573 h 23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374" h="239944">
                    <a:moveTo>
                      <a:pt x="82708" y="125947"/>
                    </a:moveTo>
                    <a:lnTo>
                      <a:pt x="48770" y="125947"/>
                    </a:lnTo>
                    <a:lnTo>
                      <a:pt x="48770" y="5685"/>
                    </a:lnTo>
                    <a:cubicBezTo>
                      <a:pt x="48770" y="2553"/>
                      <a:pt x="46217" y="0"/>
                      <a:pt x="43085" y="0"/>
                    </a:cubicBezTo>
                    <a:cubicBezTo>
                      <a:pt x="39952" y="0"/>
                      <a:pt x="37400" y="2553"/>
                      <a:pt x="37400" y="5685"/>
                    </a:cubicBezTo>
                    <a:lnTo>
                      <a:pt x="37400" y="125947"/>
                    </a:lnTo>
                    <a:lnTo>
                      <a:pt x="5685" y="125947"/>
                    </a:lnTo>
                    <a:cubicBezTo>
                      <a:pt x="2553" y="125947"/>
                      <a:pt x="0" y="128500"/>
                      <a:pt x="0" y="131633"/>
                    </a:cubicBezTo>
                    <a:lnTo>
                      <a:pt x="0" y="234259"/>
                    </a:lnTo>
                    <a:cubicBezTo>
                      <a:pt x="0" y="237391"/>
                      <a:pt x="2553" y="239944"/>
                      <a:pt x="5685" y="239944"/>
                    </a:cubicBezTo>
                    <a:lnTo>
                      <a:pt x="82689" y="239944"/>
                    </a:lnTo>
                    <a:cubicBezTo>
                      <a:pt x="85821" y="239944"/>
                      <a:pt x="88374" y="237391"/>
                      <a:pt x="88374" y="234259"/>
                    </a:cubicBezTo>
                    <a:lnTo>
                      <a:pt x="88374" y="131633"/>
                    </a:lnTo>
                    <a:cubicBezTo>
                      <a:pt x="88393" y="128500"/>
                      <a:pt x="85860" y="125947"/>
                      <a:pt x="82708" y="125947"/>
                    </a:cubicBezTo>
                    <a:close/>
                    <a:moveTo>
                      <a:pt x="77042" y="228573"/>
                    </a:moveTo>
                    <a:lnTo>
                      <a:pt x="11390" y="228573"/>
                    </a:lnTo>
                    <a:lnTo>
                      <a:pt x="11390" y="137318"/>
                    </a:lnTo>
                    <a:lnTo>
                      <a:pt x="77042" y="137318"/>
                    </a:lnTo>
                    <a:lnTo>
                      <a:pt x="77042" y="228573"/>
                    </a:lnTo>
                    <a:close/>
                  </a:path>
                </a:pathLst>
              </a:custGeom>
              <a:grpFill/>
              <a:ln w="1934" cap="flat">
                <a:noFill/>
                <a:prstDash val="solid"/>
                <a:miter/>
              </a:ln>
            </p:spPr>
            <p:txBody>
              <a:bodyPr rtlCol="0" anchor="ctr"/>
              <a:lstStyle/>
              <a:p>
                <a:endParaRPr lang="en-ID"/>
              </a:p>
            </p:txBody>
          </p:sp>
          <p:sp>
            <p:nvSpPr>
              <p:cNvPr id="103" name="Freeform: Shape 102">
                <a:extLst>
                  <a:ext uri="{FF2B5EF4-FFF2-40B4-BE49-F238E27FC236}">
                    <a16:creationId xmlns:a16="http://schemas.microsoft.com/office/drawing/2014/main" id="{78C70CD1-09B4-41D5-A8DF-7C85BF0C5951}"/>
                  </a:ext>
                </a:extLst>
              </p:cNvPr>
              <p:cNvSpPr/>
              <p:nvPr/>
            </p:nvSpPr>
            <p:spPr>
              <a:xfrm>
                <a:off x="5314422" y="2601649"/>
                <a:ext cx="45076" cy="11370"/>
              </a:xfrm>
              <a:custGeom>
                <a:avLst/>
                <a:gdLst>
                  <a:gd name="connsiteX0" fmla="*/ 0 w 45076"/>
                  <a:gd name="connsiteY0" fmla="*/ 5685 h 11370"/>
                  <a:gd name="connsiteX1" fmla="*/ 5685 w 45076"/>
                  <a:gd name="connsiteY1" fmla="*/ 11371 h 11370"/>
                  <a:gd name="connsiteX2" fmla="*/ 39391 w 45076"/>
                  <a:gd name="connsiteY2" fmla="*/ 11371 h 11370"/>
                  <a:gd name="connsiteX3" fmla="*/ 45076 w 45076"/>
                  <a:gd name="connsiteY3" fmla="*/ 5685 h 11370"/>
                  <a:gd name="connsiteX4" fmla="*/ 39391 w 45076"/>
                  <a:gd name="connsiteY4" fmla="*/ 0 h 11370"/>
                  <a:gd name="connsiteX5" fmla="*/ 5685 w 45076"/>
                  <a:gd name="connsiteY5" fmla="*/ 0 h 11370"/>
                  <a:gd name="connsiteX6" fmla="*/ 0 w 45076"/>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0" y="5685"/>
                    </a:moveTo>
                    <a:cubicBezTo>
                      <a:pt x="0" y="8818"/>
                      <a:pt x="2552" y="11371"/>
                      <a:pt x="5685" y="11371"/>
                    </a:cubicBezTo>
                    <a:lnTo>
                      <a:pt x="39391" y="11371"/>
                    </a:lnTo>
                    <a:cubicBezTo>
                      <a:pt x="42524" y="11371"/>
                      <a:pt x="45076" y="8818"/>
                      <a:pt x="45076" y="5685"/>
                    </a:cubicBezTo>
                    <a:cubicBezTo>
                      <a:pt x="45076" y="2553"/>
                      <a:pt x="42524" y="0"/>
                      <a:pt x="39391" y="0"/>
                    </a:cubicBezTo>
                    <a:lnTo>
                      <a:pt x="5685" y="0"/>
                    </a:lnTo>
                    <a:cubicBezTo>
                      <a:pt x="2533" y="0"/>
                      <a:pt x="0" y="2553"/>
                      <a:pt x="0" y="5685"/>
                    </a:cubicBezTo>
                    <a:close/>
                  </a:path>
                </a:pathLst>
              </a:custGeom>
              <a:grpFill/>
              <a:ln w="1934" cap="flat">
                <a:noFill/>
                <a:prstDash val="solid"/>
                <a:miter/>
              </a:ln>
            </p:spPr>
            <p:txBody>
              <a:bodyPr rtlCol="0" anchor="ctr"/>
              <a:lstStyle/>
              <a:p>
                <a:endParaRPr lang="en-ID"/>
              </a:p>
            </p:txBody>
          </p:sp>
          <p:sp>
            <p:nvSpPr>
              <p:cNvPr id="104" name="Freeform: Shape 103">
                <a:extLst>
                  <a:ext uri="{FF2B5EF4-FFF2-40B4-BE49-F238E27FC236}">
                    <a16:creationId xmlns:a16="http://schemas.microsoft.com/office/drawing/2014/main" id="{0B1A8005-4AE5-4271-AC17-ABCCBC045A2C}"/>
                  </a:ext>
                </a:extLst>
              </p:cNvPr>
              <p:cNvSpPr/>
              <p:nvPr/>
            </p:nvSpPr>
            <p:spPr>
              <a:xfrm>
                <a:off x="5314267" y="2625821"/>
                <a:ext cx="45347" cy="11370"/>
              </a:xfrm>
              <a:custGeom>
                <a:avLst/>
                <a:gdLst>
                  <a:gd name="connsiteX0" fmla="*/ 39662 w 45347"/>
                  <a:gd name="connsiteY0" fmla="*/ 0 h 11370"/>
                  <a:gd name="connsiteX1" fmla="*/ 5685 w 45347"/>
                  <a:gd name="connsiteY1" fmla="*/ 0 h 11370"/>
                  <a:gd name="connsiteX2" fmla="*/ 0 w 45347"/>
                  <a:gd name="connsiteY2" fmla="*/ 5685 h 11370"/>
                  <a:gd name="connsiteX3" fmla="*/ 5685 w 45347"/>
                  <a:gd name="connsiteY3" fmla="*/ 11371 h 11370"/>
                  <a:gd name="connsiteX4" fmla="*/ 39662 w 45347"/>
                  <a:gd name="connsiteY4" fmla="*/ 11371 h 11370"/>
                  <a:gd name="connsiteX5" fmla="*/ 45347 w 45347"/>
                  <a:gd name="connsiteY5" fmla="*/ 5685 h 11370"/>
                  <a:gd name="connsiteX6" fmla="*/ 39662 w 4534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39662" y="0"/>
                    </a:moveTo>
                    <a:lnTo>
                      <a:pt x="5685" y="0"/>
                    </a:lnTo>
                    <a:cubicBezTo>
                      <a:pt x="2553" y="0"/>
                      <a:pt x="0" y="2553"/>
                      <a:pt x="0" y="5685"/>
                    </a:cubicBezTo>
                    <a:cubicBezTo>
                      <a:pt x="0" y="8818"/>
                      <a:pt x="2553" y="11371"/>
                      <a:pt x="5685" y="11371"/>
                    </a:cubicBezTo>
                    <a:lnTo>
                      <a:pt x="39662" y="11371"/>
                    </a:lnTo>
                    <a:cubicBezTo>
                      <a:pt x="42794" y="11371"/>
                      <a:pt x="45347" y="8818"/>
                      <a:pt x="45347" y="5685"/>
                    </a:cubicBezTo>
                    <a:cubicBezTo>
                      <a:pt x="45347" y="2533"/>
                      <a:pt x="42794" y="0"/>
                      <a:pt x="39662" y="0"/>
                    </a:cubicBezTo>
                    <a:close/>
                  </a:path>
                </a:pathLst>
              </a:custGeom>
              <a:grpFill/>
              <a:ln w="1934" cap="flat">
                <a:noFill/>
                <a:prstDash val="solid"/>
                <a:miter/>
              </a:ln>
            </p:spPr>
            <p:txBody>
              <a:bodyPr rtlCol="0" anchor="ctr"/>
              <a:lstStyle/>
              <a:p>
                <a:endParaRPr lang="en-ID"/>
              </a:p>
            </p:txBody>
          </p:sp>
          <p:sp>
            <p:nvSpPr>
              <p:cNvPr id="105" name="Freeform: Shape 104">
                <a:extLst>
                  <a:ext uri="{FF2B5EF4-FFF2-40B4-BE49-F238E27FC236}">
                    <a16:creationId xmlns:a16="http://schemas.microsoft.com/office/drawing/2014/main" id="{E0122B48-848A-458A-9826-65A224408FBD}"/>
                  </a:ext>
                </a:extLst>
              </p:cNvPr>
              <p:cNvSpPr/>
              <p:nvPr/>
            </p:nvSpPr>
            <p:spPr>
              <a:xfrm>
                <a:off x="5314267" y="2649974"/>
                <a:ext cx="20227" cy="11370"/>
              </a:xfrm>
              <a:custGeom>
                <a:avLst/>
                <a:gdLst>
                  <a:gd name="connsiteX0" fmla="*/ 14542 w 20227"/>
                  <a:gd name="connsiteY0" fmla="*/ 0 h 11370"/>
                  <a:gd name="connsiteX1" fmla="*/ 5685 w 20227"/>
                  <a:gd name="connsiteY1" fmla="*/ 0 h 11370"/>
                  <a:gd name="connsiteX2" fmla="*/ 0 w 20227"/>
                  <a:gd name="connsiteY2" fmla="*/ 5685 h 11370"/>
                  <a:gd name="connsiteX3" fmla="*/ 5685 w 20227"/>
                  <a:gd name="connsiteY3" fmla="*/ 11371 h 11370"/>
                  <a:gd name="connsiteX4" fmla="*/ 14542 w 20227"/>
                  <a:gd name="connsiteY4" fmla="*/ 11371 h 11370"/>
                  <a:gd name="connsiteX5" fmla="*/ 20227 w 20227"/>
                  <a:gd name="connsiteY5" fmla="*/ 5685 h 11370"/>
                  <a:gd name="connsiteX6" fmla="*/ 14542 w 2022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14542" y="0"/>
                    </a:moveTo>
                    <a:lnTo>
                      <a:pt x="5685" y="0"/>
                    </a:lnTo>
                    <a:cubicBezTo>
                      <a:pt x="2553" y="0"/>
                      <a:pt x="0" y="2552"/>
                      <a:pt x="0" y="5685"/>
                    </a:cubicBezTo>
                    <a:cubicBezTo>
                      <a:pt x="0" y="8818"/>
                      <a:pt x="2553" y="11371"/>
                      <a:pt x="5685" y="11371"/>
                    </a:cubicBezTo>
                    <a:lnTo>
                      <a:pt x="14542" y="11371"/>
                    </a:lnTo>
                    <a:cubicBezTo>
                      <a:pt x="17675" y="11371"/>
                      <a:pt x="20227" y="8837"/>
                      <a:pt x="20227" y="5685"/>
                    </a:cubicBezTo>
                    <a:cubicBezTo>
                      <a:pt x="20227" y="2552"/>
                      <a:pt x="17675" y="0"/>
                      <a:pt x="14542" y="0"/>
                    </a:cubicBezTo>
                    <a:close/>
                  </a:path>
                </a:pathLst>
              </a:custGeom>
              <a:grpFill/>
              <a:ln w="1934" cap="flat">
                <a:noFill/>
                <a:prstDash val="solid"/>
                <a:miter/>
              </a:ln>
            </p:spPr>
            <p:txBody>
              <a:bodyPr rtlCol="0" anchor="ctr"/>
              <a:lstStyle/>
              <a:p>
                <a:endParaRPr lang="en-ID"/>
              </a:p>
            </p:txBody>
          </p:sp>
          <p:sp>
            <p:nvSpPr>
              <p:cNvPr id="106" name="Freeform: Shape 105">
                <a:extLst>
                  <a:ext uri="{FF2B5EF4-FFF2-40B4-BE49-F238E27FC236}">
                    <a16:creationId xmlns:a16="http://schemas.microsoft.com/office/drawing/2014/main" id="{1A2166BD-83AF-47A4-94A0-B5917D2B7788}"/>
                  </a:ext>
                </a:extLst>
              </p:cNvPr>
              <p:cNvSpPr/>
              <p:nvPr/>
            </p:nvSpPr>
            <p:spPr>
              <a:xfrm>
                <a:off x="5351879" y="2462667"/>
                <a:ext cx="159459" cy="224783"/>
              </a:xfrm>
              <a:custGeom>
                <a:avLst/>
                <a:gdLst>
                  <a:gd name="connsiteX0" fmla="*/ 153794 w 159459"/>
                  <a:gd name="connsiteY0" fmla="*/ 110806 h 224783"/>
                  <a:gd name="connsiteX1" fmla="*/ 120456 w 159459"/>
                  <a:gd name="connsiteY1" fmla="*/ 110806 h 224783"/>
                  <a:gd name="connsiteX2" fmla="*/ 120456 w 159459"/>
                  <a:gd name="connsiteY2" fmla="*/ 73871 h 224783"/>
                  <a:gd name="connsiteX3" fmla="*/ 114770 w 159459"/>
                  <a:gd name="connsiteY3" fmla="*/ 68185 h 224783"/>
                  <a:gd name="connsiteX4" fmla="*/ 11371 w 159459"/>
                  <a:gd name="connsiteY4" fmla="*/ 68185 h 224783"/>
                  <a:gd name="connsiteX5" fmla="*/ 11371 w 159459"/>
                  <a:gd name="connsiteY5" fmla="*/ 5685 h 224783"/>
                  <a:gd name="connsiteX6" fmla="*/ 5685 w 159459"/>
                  <a:gd name="connsiteY6" fmla="*/ 0 h 224783"/>
                  <a:gd name="connsiteX7" fmla="*/ 0 w 159459"/>
                  <a:gd name="connsiteY7" fmla="*/ 5685 h 224783"/>
                  <a:gd name="connsiteX8" fmla="*/ 0 w 159459"/>
                  <a:gd name="connsiteY8" fmla="*/ 73851 h 224783"/>
                  <a:gd name="connsiteX9" fmla="*/ 5685 w 159459"/>
                  <a:gd name="connsiteY9" fmla="*/ 79537 h 224783"/>
                  <a:gd name="connsiteX10" fmla="*/ 109085 w 159459"/>
                  <a:gd name="connsiteY10" fmla="*/ 79537 h 224783"/>
                  <a:gd name="connsiteX11" fmla="*/ 109085 w 159459"/>
                  <a:gd name="connsiteY11" fmla="*/ 110787 h 224783"/>
                  <a:gd name="connsiteX12" fmla="*/ 76771 w 159459"/>
                  <a:gd name="connsiteY12" fmla="*/ 110787 h 224783"/>
                  <a:gd name="connsiteX13" fmla="*/ 71086 w 159459"/>
                  <a:gd name="connsiteY13" fmla="*/ 116472 h 224783"/>
                  <a:gd name="connsiteX14" fmla="*/ 71086 w 159459"/>
                  <a:gd name="connsiteY14" fmla="*/ 219098 h 224783"/>
                  <a:gd name="connsiteX15" fmla="*/ 76771 w 159459"/>
                  <a:gd name="connsiteY15" fmla="*/ 224783 h 224783"/>
                  <a:gd name="connsiteX16" fmla="*/ 153775 w 159459"/>
                  <a:gd name="connsiteY16" fmla="*/ 224783 h 224783"/>
                  <a:gd name="connsiteX17" fmla="*/ 159460 w 159459"/>
                  <a:gd name="connsiteY17" fmla="*/ 219098 h 224783"/>
                  <a:gd name="connsiteX18" fmla="*/ 159460 w 159459"/>
                  <a:gd name="connsiteY18" fmla="*/ 116472 h 224783"/>
                  <a:gd name="connsiteX19" fmla="*/ 153794 w 159459"/>
                  <a:gd name="connsiteY19" fmla="*/ 110806 h 224783"/>
                  <a:gd name="connsiteX20" fmla="*/ 148128 w 159459"/>
                  <a:gd name="connsiteY20" fmla="*/ 213432 h 224783"/>
                  <a:gd name="connsiteX21" fmla="*/ 82476 w 159459"/>
                  <a:gd name="connsiteY21" fmla="*/ 213432 h 224783"/>
                  <a:gd name="connsiteX22" fmla="*/ 82476 w 159459"/>
                  <a:gd name="connsiteY22" fmla="*/ 122177 h 224783"/>
                  <a:gd name="connsiteX23" fmla="*/ 148128 w 159459"/>
                  <a:gd name="connsiteY23" fmla="*/ 122177 h 224783"/>
                  <a:gd name="connsiteX24" fmla="*/ 148128 w 159459"/>
                  <a:gd name="connsiteY24" fmla="*/ 213432 h 22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459" h="224783">
                    <a:moveTo>
                      <a:pt x="153794" y="110806"/>
                    </a:moveTo>
                    <a:lnTo>
                      <a:pt x="120456" y="110806"/>
                    </a:lnTo>
                    <a:lnTo>
                      <a:pt x="120456" y="73871"/>
                    </a:lnTo>
                    <a:cubicBezTo>
                      <a:pt x="120456" y="70738"/>
                      <a:pt x="117903" y="68185"/>
                      <a:pt x="114770" y="68185"/>
                    </a:cubicBezTo>
                    <a:lnTo>
                      <a:pt x="11371" y="68185"/>
                    </a:lnTo>
                    <a:lnTo>
                      <a:pt x="11371" y="5685"/>
                    </a:lnTo>
                    <a:cubicBezTo>
                      <a:pt x="11371" y="2553"/>
                      <a:pt x="8818" y="0"/>
                      <a:pt x="5685" y="0"/>
                    </a:cubicBezTo>
                    <a:cubicBezTo>
                      <a:pt x="2553" y="0"/>
                      <a:pt x="0" y="2553"/>
                      <a:pt x="0" y="5685"/>
                    </a:cubicBezTo>
                    <a:lnTo>
                      <a:pt x="0" y="73851"/>
                    </a:lnTo>
                    <a:cubicBezTo>
                      <a:pt x="0" y="76984"/>
                      <a:pt x="2553" y="79537"/>
                      <a:pt x="5685" y="79537"/>
                    </a:cubicBezTo>
                    <a:lnTo>
                      <a:pt x="109085" y="79537"/>
                    </a:lnTo>
                    <a:lnTo>
                      <a:pt x="109085" y="110787"/>
                    </a:lnTo>
                    <a:lnTo>
                      <a:pt x="76771" y="110787"/>
                    </a:lnTo>
                    <a:cubicBezTo>
                      <a:pt x="73639" y="110787"/>
                      <a:pt x="71086" y="113339"/>
                      <a:pt x="71086" y="116472"/>
                    </a:cubicBezTo>
                    <a:lnTo>
                      <a:pt x="71086" y="219098"/>
                    </a:lnTo>
                    <a:cubicBezTo>
                      <a:pt x="71086" y="222231"/>
                      <a:pt x="73639" y="224783"/>
                      <a:pt x="76771" y="224783"/>
                    </a:cubicBezTo>
                    <a:lnTo>
                      <a:pt x="153775" y="224783"/>
                    </a:lnTo>
                    <a:cubicBezTo>
                      <a:pt x="156908" y="224783"/>
                      <a:pt x="159460" y="222231"/>
                      <a:pt x="159460" y="219098"/>
                    </a:cubicBezTo>
                    <a:lnTo>
                      <a:pt x="159460" y="116472"/>
                    </a:lnTo>
                    <a:cubicBezTo>
                      <a:pt x="159479" y="113359"/>
                      <a:pt x="156946" y="110806"/>
                      <a:pt x="153794" y="110806"/>
                    </a:cubicBezTo>
                    <a:close/>
                    <a:moveTo>
                      <a:pt x="148128" y="213432"/>
                    </a:moveTo>
                    <a:lnTo>
                      <a:pt x="82476" y="213432"/>
                    </a:lnTo>
                    <a:lnTo>
                      <a:pt x="82476" y="122177"/>
                    </a:lnTo>
                    <a:lnTo>
                      <a:pt x="148128" y="122177"/>
                    </a:lnTo>
                    <a:lnTo>
                      <a:pt x="148128" y="213432"/>
                    </a:lnTo>
                    <a:close/>
                  </a:path>
                </a:pathLst>
              </a:custGeom>
              <a:grpFill/>
              <a:ln w="1934" cap="flat">
                <a:noFill/>
                <a:prstDash val="solid"/>
                <a:miter/>
              </a:ln>
            </p:spPr>
            <p:txBody>
              <a:bodyPr rtlCol="0" anchor="ctr"/>
              <a:lstStyle/>
              <a:p>
                <a:endParaRPr lang="en-ID"/>
              </a:p>
            </p:txBody>
          </p:sp>
          <p:sp>
            <p:nvSpPr>
              <p:cNvPr id="107" name="Freeform: Shape 106">
                <a:extLst>
                  <a:ext uri="{FF2B5EF4-FFF2-40B4-BE49-F238E27FC236}">
                    <a16:creationId xmlns:a16="http://schemas.microsoft.com/office/drawing/2014/main" id="{CDABF7D1-907D-4859-A467-BBEDCD2C94DE}"/>
                  </a:ext>
                </a:extLst>
              </p:cNvPr>
              <p:cNvSpPr/>
              <p:nvPr/>
            </p:nvSpPr>
            <p:spPr>
              <a:xfrm>
                <a:off x="5444836" y="2601649"/>
                <a:ext cx="45076" cy="11370"/>
              </a:xfrm>
              <a:custGeom>
                <a:avLst/>
                <a:gdLst>
                  <a:gd name="connsiteX0" fmla="*/ 5685 w 45076"/>
                  <a:gd name="connsiteY0" fmla="*/ 11371 h 11370"/>
                  <a:gd name="connsiteX1" fmla="*/ 39391 w 45076"/>
                  <a:gd name="connsiteY1" fmla="*/ 11371 h 11370"/>
                  <a:gd name="connsiteX2" fmla="*/ 45077 w 45076"/>
                  <a:gd name="connsiteY2" fmla="*/ 5685 h 11370"/>
                  <a:gd name="connsiteX3" fmla="*/ 39391 w 45076"/>
                  <a:gd name="connsiteY3" fmla="*/ 0 h 11370"/>
                  <a:gd name="connsiteX4" fmla="*/ 5685 w 45076"/>
                  <a:gd name="connsiteY4" fmla="*/ 0 h 11370"/>
                  <a:gd name="connsiteX5" fmla="*/ 0 w 45076"/>
                  <a:gd name="connsiteY5" fmla="*/ 5685 h 11370"/>
                  <a:gd name="connsiteX6" fmla="*/ 5685 w 45076"/>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5685" y="11371"/>
                    </a:moveTo>
                    <a:lnTo>
                      <a:pt x="39391" y="11371"/>
                    </a:lnTo>
                    <a:cubicBezTo>
                      <a:pt x="42524" y="11371"/>
                      <a:pt x="45077" y="8818"/>
                      <a:pt x="45077" y="5685"/>
                    </a:cubicBezTo>
                    <a:cubicBezTo>
                      <a:pt x="45077" y="2553"/>
                      <a:pt x="42524" y="0"/>
                      <a:pt x="39391" y="0"/>
                    </a:cubicBezTo>
                    <a:lnTo>
                      <a:pt x="5685" y="0"/>
                    </a:lnTo>
                    <a:cubicBezTo>
                      <a:pt x="2553" y="0"/>
                      <a:pt x="0" y="2553"/>
                      <a:pt x="0" y="5685"/>
                    </a:cubicBezTo>
                    <a:cubicBezTo>
                      <a:pt x="19" y="8837"/>
                      <a:pt x="2553" y="11371"/>
                      <a:pt x="5685" y="11371"/>
                    </a:cubicBezTo>
                    <a:close/>
                  </a:path>
                </a:pathLst>
              </a:custGeom>
              <a:grpFill/>
              <a:ln w="1934" cap="flat">
                <a:noFill/>
                <a:prstDash val="solid"/>
                <a:miter/>
              </a:ln>
            </p:spPr>
            <p:txBody>
              <a:bodyPr rtlCol="0" anchor="ctr"/>
              <a:lstStyle/>
              <a:p>
                <a:endParaRPr lang="en-ID"/>
              </a:p>
            </p:txBody>
          </p:sp>
          <p:sp>
            <p:nvSpPr>
              <p:cNvPr id="108" name="Freeform: Shape 107">
                <a:extLst>
                  <a:ext uri="{FF2B5EF4-FFF2-40B4-BE49-F238E27FC236}">
                    <a16:creationId xmlns:a16="http://schemas.microsoft.com/office/drawing/2014/main" id="{186AF4BD-312E-440B-9008-A4E5D5B7CAFB}"/>
                  </a:ext>
                </a:extLst>
              </p:cNvPr>
              <p:cNvSpPr/>
              <p:nvPr/>
            </p:nvSpPr>
            <p:spPr>
              <a:xfrm>
                <a:off x="5444700" y="2625802"/>
                <a:ext cx="45347" cy="11370"/>
              </a:xfrm>
              <a:custGeom>
                <a:avLst/>
                <a:gdLst>
                  <a:gd name="connsiteX0" fmla="*/ 5685 w 45347"/>
                  <a:gd name="connsiteY0" fmla="*/ 11371 h 11370"/>
                  <a:gd name="connsiteX1" fmla="*/ 39662 w 45347"/>
                  <a:gd name="connsiteY1" fmla="*/ 11371 h 11370"/>
                  <a:gd name="connsiteX2" fmla="*/ 45347 w 45347"/>
                  <a:gd name="connsiteY2" fmla="*/ 5685 h 11370"/>
                  <a:gd name="connsiteX3" fmla="*/ 39662 w 45347"/>
                  <a:gd name="connsiteY3" fmla="*/ 0 h 11370"/>
                  <a:gd name="connsiteX4" fmla="*/ 5685 w 45347"/>
                  <a:gd name="connsiteY4" fmla="*/ 0 h 11370"/>
                  <a:gd name="connsiteX5" fmla="*/ 0 w 45347"/>
                  <a:gd name="connsiteY5" fmla="*/ 5685 h 11370"/>
                  <a:gd name="connsiteX6" fmla="*/ 5685 w 45347"/>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5685" y="11371"/>
                    </a:moveTo>
                    <a:lnTo>
                      <a:pt x="39662" y="11371"/>
                    </a:lnTo>
                    <a:cubicBezTo>
                      <a:pt x="42795" y="11371"/>
                      <a:pt x="45347" y="8818"/>
                      <a:pt x="45347" y="5685"/>
                    </a:cubicBezTo>
                    <a:cubicBezTo>
                      <a:pt x="45347" y="2552"/>
                      <a:pt x="42795" y="0"/>
                      <a:pt x="39662" y="0"/>
                    </a:cubicBezTo>
                    <a:lnTo>
                      <a:pt x="5685" y="0"/>
                    </a:lnTo>
                    <a:cubicBezTo>
                      <a:pt x="2553" y="0"/>
                      <a:pt x="0" y="2552"/>
                      <a:pt x="0" y="5685"/>
                    </a:cubicBezTo>
                    <a:cubicBezTo>
                      <a:pt x="0" y="8837"/>
                      <a:pt x="2533" y="11371"/>
                      <a:pt x="5685" y="11371"/>
                    </a:cubicBezTo>
                    <a:close/>
                  </a:path>
                </a:pathLst>
              </a:custGeom>
              <a:grpFill/>
              <a:ln w="1934" cap="flat">
                <a:noFill/>
                <a:prstDash val="solid"/>
                <a:miter/>
              </a:ln>
            </p:spPr>
            <p:txBody>
              <a:bodyPr rtlCol="0" anchor="ctr"/>
              <a:lstStyle/>
              <a:p>
                <a:endParaRPr lang="en-ID"/>
              </a:p>
            </p:txBody>
          </p:sp>
          <p:sp>
            <p:nvSpPr>
              <p:cNvPr id="109" name="Freeform: Shape 108">
                <a:extLst>
                  <a:ext uri="{FF2B5EF4-FFF2-40B4-BE49-F238E27FC236}">
                    <a16:creationId xmlns:a16="http://schemas.microsoft.com/office/drawing/2014/main" id="{85A5F187-7172-41D3-82D8-5082C67F63D9}"/>
                  </a:ext>
                </a:extLst>
              </p:cNvPr>
              <p:cNvSpPr/>
              <p:nvPr/>
            </p:nvSpPr>
            <p:spPr>
              <a:xfrm>
                <a:off x="5444700" y="2649974"/>
                <a:ext cx="20227" cy="11370"/>
              </a:xfrm>
              <a:custGeom>
                <a:avLst/>
                <a:gdLst>
                  <a:gd name="connsiteX0" fmla="*/ 5685 w 20227"/>
                  <a:gd name="connsiteY0" fmla="*/ 11371 h 11370"/>
                  <a:gd name="connsiteX1" fmla="*/ 14542 w 20227"/>
                  <a:gd name="connsiteY1" fmla="*/ 11371 h 11370"/>
                  <a:gd name="connsiteX2" fmla="*/ 20227 w 20227"/>
                  <a:gd name="connsiteY2" fmla="*/ 5685 h 11370"/>
                  <a:gd name="connsiteX3" fmla="*/ 14542 w 20227"/>
                  <a:gd name="connsiteY3" fmla="*/ 0 h 11370"/>
                  <a:gd name="connsiteX4" fmla="*/ 5685 w 20227"/>
                  <a:gd name="connsiteY4" fmla="*/ 0 h 11370"/>
                  <a:gd name="connsiteX5" fmla="*/ 0 w 20227"/>
                  <a:gd name="connsiteY5" fmla="*/ 5685 h 11370"/>
                  <a:gd name="connsiteX6" fmla="*/ 5685 w 20227"/>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5685" y="11371"/>
                    </a:moveTo>
                    <a:lnTo>
                      <a:pt x="14542" y="11371"/>
                    </a:lnTo>
                    <a:cubicBezTo>
                      <a:pt x="17675" y="11371"/>
                      <a:pt x="20227" y="8837"/>
                      <a:pt x="20227" y="5685"/>
                    </a:cubicBezTo>
                    <a:cubicBezTo>
                      <a:pt x="20227" y="2552"/>
                      <a:pt x="17675" y="0"/>
                      <a:pt x="14542" y="0"/>
                    </a:cubicBezTo>
                    <a:lnTo>
                      <a:pt x="5685" y="0"/>
                    </a:lnTo>
                    <a:cubicBezTo>
                      <a:pt x="2553" y="0"/>
                      <a:pt x="0" y="2552"/>
                      <a:pt x="0" y="5685"/>
                    </a:cubicBezTo>
                    <a:cubicBezTo>
                      <a:pt x="0" y="8818"/>
                      <a:pt x="2533" y="11371"/>
                      <a:pt x="5685" y="11371"/>
                    </a:cubicBezTo>
                    <a:close/>
                  </a:path>
                </a:pathLst>
              </a:custGeom>
              <a:grpFill/>
              <a:ln w="1934" cap="flat">
                <a:noFill/>
                <a:prstDash val="solid"/>
                <a:miter/>
              </a:ln>
            </p:spPr>
            <p:txBody>
              <a:bodyPr rtlCol="0" anchor="ctr"/>
              <a:lstStyle/>
              <a:p>
                <a:endParaRPr lang="en-ID"/>
              </a:p>
            </p:txBody>
          </p:sp>
          <p:sp>
            <p:nvSpPr>
              <p:cNvPr id="110" name="Freeform: Shape 109">
                <a:extLst>
                  <a:ext uri="{FF2B5EF4-FFF2-40B4-BE49-F238E27FC236}">
                    <a16:creationId xmlns:a16="http://schemas.microsoft.com/office/drawing/2014/main" id="{3B30D8CD-CEE1-4676-8C17-B9F480D9EAD1}"/>
                  </a:ext>
                </a:extLst>
              </p:cNvPr>
              <p:cNvSpPr/>
              <p:nvPr/>
            </p:nvSpPr>
            <p:spPr>
              <a:xfrm>
                <a:off x="5193308" y="2324943"/>
                <a:ext cx="284827" cy="182433"/>
              </a:xfrm>
              <a:custGeom>
                <a:avLst/>
                <a:gdLst>
                  <a:gd name="connsiteX0" fmla="*/ 55829 w 284827"/>
                  <a:gd name="connsiteY0" fmla="*/ 182414 h 182433"/>
                  <a:gd name="connsiteX1" fmla="*/ 95355 w 284827"/>
                  <a:gd name="connsiteY1" fmla="*/ 182414 h 182433"/>
                  <a:gd name="connsiteX2" fmla="*/ 101041 w 284827"/>
                  <a:gd name="connsiteY2" fmla="*/ 176729 h 182433"/>
                  <a:gd name="connsiteX3" fmla="*/ 95355 w 284827"/>
                  <a:gd name="connsiteY3" fmla="*/ 171043 h 182433"/>
                  <a:gd name="connsiteX4" fmla="*/ 55829 w 284827"/>
                  <a:gd name="connsiteY4" fmla="*/ 171043 h 182433"/>
                  <a:gd name="connsiteX5" fmla="*/ 11274 w 284827"/>
                  <a:gd name="connsiteY5" fmla="*/ 126489 h 182433"/>
                  <a:gd name="connsiteX6" fmla="*/ 32082 w 284827"/>
                  <a:gd name="connsiteY6" fmla="*/ 88819 h 182433"/>
                  <a:gd name="connsiteX7" fmla="*/ 33010 w 284827"/>
                  <a:gd name="connsiteY7" fmla="*/ 88239 h 182433"/>
                  <a:gd name="connsiteX8" fmla="*/ 34422 w 284827"/>
                  <a:gd name="connsiteY8" fmla="*/ 87426 h 182433"/>
                  <a:gd name="connsiteX9" fmla="*/ 35563 w 284827"/>
                  <a:gd name="connsiteY9" fmla="*/ 86827 h 182433"/>
                  <a:gd name="connsiteX10" fmla="*/ 37690 w 284827"/>
                  <a:gd name="connsiteY10" fmla="*/ 85802 h 182433"/>
                  <a:gd name="connsiteX11" fmla="*/ 38986 w 284827"/>
                  <a:gd name="connsiteY11" fmla="*/ 85241 h 182433"/>
                  <a:gd name="connsiteX12" fmla="*/ 40262 w 284827"/>
                  <a:gd name="connsiteY12" fmla="*/ 84739 h 182433"/>
                  <a:gd name="connsiteX13" fmla="*/ 42370 w 284827"/>
                  <a:gd name="connsiteY13" fmla="*/ 84004 h 182433"/>
                  <a:gd name="connsiteX14" fmla="*/ 43530 w 284827"/>
                  <a:gd name="connsiteY14" fmla="*/ 83656 h 182433"/>
                  <a:gd name="connsiteX15" fmla="*/ 45425 w 284827"/>
                  <a:gd name="connsiteY15" fmla="*/ 83153 h 182433"/>
                  <a:gd name="connsiteX16" fmla="*/ 46430 w 284827"/>
                  <a:gd name="connsiteY16" fmla="*/ 82921 h 182433"/>
                  <a:gd name="connsiteX17" fmla="*/ 49138 w 284827"/>
                  <a:gd name="connsiteY17" fmla="*/ 82418 h 182433"/>
                  <a:gd name="connsiteX18" fmla="*/ 49622 w 284827"/>
                  <a:gd name="connsiteY18" fmla="*/ 82360 h 182433"/>
                  <a:gd name="connsiteX19" fmla="*/ 52116 w 284827"/>
                  <a:gd name="connsiteY19" fmla="*/ 82089 h 182433"/>
                  <a:gd name="connsiteX20" fmla="*/ 52928 w 284827"/>
                  <a:gd name="connsiteY20" fmla="*/ 82031 h 182433"/>
                  <a:gd name="connsiteX21" fmla="*/ 55887 w 284827"/>
                  <a:gd name="connsiteY21" fmla="*/ 81915 h 182433"/>
                  <a:gd name="connsiteX22" fmla="*/ 82902 w 284827"/>
                  <a:gd name="connsiteY22" fmla="*/ 91043 h 182433"/>
                  <a:gd name="connsiteX23" fmla="*/ 86344 w 284827"/>
                  <a:gd name="connsiteY23" fmla="*/ 92203 h 182433"/>
                  <a:gd name="connsiteX24" fmla="*/ 90869 w 284827"/>
                  <a:gd name="connsiteY24" fmla="*/ 89979 h 182433"/>
                  <a:gd name="connsiteX25" fmla="*/ 89805 w 284827"/>
                  <a:gd name="connsiteY25" fmla="*/ 82012 h 182433"/>
                  <a:gd name="connsiteX26" fmla="*/ 64879 w 284827"/>
                  <a:gd name="connsiteY26" fmla="*/ 71279 h 182433"/>
                  <a:gd name="connsiteX27" fmla="*/ 89651 w 284827"/>
                  <a:gd name="connsiteY27" fmla="*/ 30264 h 182433"/>
                  <a:gd name="connsiteX28" fmla="*/ 140451 w 284827"/>
                  <a:gd name="connsiteY28" fmla="*/ 11332 h 182433"/>
                  <a:gd name="connsiteX29" fmla="*/ 191368 w 284827"/>
                  <a:gd name="connsiteY29" fmla="*/ 30360 h 182433"/>
                  <a:gd name="connsiteX30" fmla="*/ 216198 w 284827"/>
                  <a:gd name="connsiteY30" fmla="*/ 72014 h 182433"/>
                  <a:gd name="connsiteX31" fmla="*/ 191271 w 284827"/>
                  <a:gd name="connsiteY31" fmla="*/ 85087 h 182433"/>
                  <a:gd name="connsiteX32" fmla="*/ 190884 w 284827"/>
                  <a:gd name="connsiteY32" fmla="*/ 93112 h 182433"/>
                  <a:gd name="connsiteX33" fmla="*/ 195100 w 284827"/>
                  <a:gd name="connsiteY33" fmla="*/ 94968 h 182433"/>
                  <a:gd name="connsiteX34" fmla="*/ 198910 w 284827"/>
                  <a:gd name="connsiteY34" fmla="*/ 93498 h 182433"/>
                  <a:gd name="connsiteX35" fmla="*/ 224107 w 284827"/>
                  <a:gd name="connsiteY35" fmla="*/ 82205 h 182433"/>
                  <a:gd name="connsiteX36" fmla="*/ 225383 w 284827"/>
                  <a:gd name="connsiteY36" fmla="*/ 82089 h 182433"/>
                  <a:gd name="connsiteX37" fmla="*/ 228864 w 284827"/>
                  <a:gd name="connsiteY37" fmla="*/ 81934 h 182433"/>
                  <a:gd name="connsiteX38" fmla="*/ 231242 w 284827"/>
                  <a:gd name="connsiteY38" fmla="*/ 81992 h 182433"/>
                  <a:gd name="connsiteX39" fmla="*/ 232461 w 284827"/>
                  <a:gd name="connsiteY39" fmla="*/ 82089 h 182433"/>
                  <a:gd name="connsiteX40" fmla="*/ 233544 w 284827"/>
                  <a:gd name="connsiteY40" fmla="*/ 82186 h 182433"/>
                  <a:gd name="connsiteX41" fmla="*/ 235110 w 284827"/>
                  <a:gd name="connsiteY41" fmla="*/ 82379 h 182433"/>
                  <a:gd name="connsiteX42" fmla="*/ 235806 w 284827"/>
                  <a:gd name="connsiteY42" fmla="*/ 82476 h 182433"/>
                  <a:gd name="connsiteX43" fmla="*/ 237527 w 284827"/>
                  <a:gd name="connsiteY43" fmla="*/ 82785 h 182433"/>
                  <a:gd name="connsiteX44" fmla="*/ 238011 w 284827"/>
                  <a:gd name="connsiteY44" fmla="*/ 82882 h 182433"/>
                  <a:gd name="connsiteX45" fmla="*/ 239809 w 284827"/>
                  <a:gd name="connsiteY45" fmla="*/ 83288 h 182433"/>
                  <a:gd name="connsiteX46" fmla="*/ 240176 w 284827"/>
                  <a:gd name="connsiteY46" fmla="*/ 83385 h 182433"/>
                  <a:gd name="connsiteX47" fmla="*/ 242014 w 284827"/>
                  <a:gd name="connsiteY47" fmla="*/ 83907 h 182433"/>
                  <a:gd name="connsiteX48" fmla="*/ 242284 w 284827"/>
                  <a:gd name="connsiteY48" fmla="*/ 84004 h 182433"/>
                  <a:gd name="connsiteX49" fmla="*/ 244160 w 284827"/>
                  <a:gd name="connsiteY49" fmla="*/ 84642 h 182433"/>
                  <a:gd name="connsiteX50" fmla="*/ 244296 w 284827"/>
                  <a:gd name="connsiteY50" fmla="*/ 84700 h 182433"/>
                  <a:gd name="connsiteX51" fmla="*/ 273457 w 284827"/>
                  <a:gd name="connsiteY51" fmla="*/ 126508 h 182433"/>
                  <a:gd name="connsiteX52" fmla="*/ 228903 w 284827"/>
                  <a:gd name="connsiteY52" fmla="*/ 171063 h 182433"/>
                  <a:gd name="connsiteX53" fmla="*/ 185586 w 284827"/>
                  <a:gd name="connsiteY53" fmla="*/ 171063 h 182433"/>
                  <a:gd name="connsiteX54" fmla="*/ 179900 w 284827"/>
                  <a:gd name="connsiteY54" fmla="*/ 176748 h 182433"/>
                  <a:gd name="connsiteX55" fmla="*/ 185586 w 284827"/>
                  <a:gd name="connsiteY55" fmla="*/ 182433 h 182433"/>
                  <a:gd name="connsiteX56" fmla="*/ 228903 w 284827"/>
                  <a:gd name="connsiteY56" fmla="*/ 182433 h 182433"/>
                  <a:gd name="connsiteX57" fmla="*/ 284828 w 284827"/>
                  <a:gd name="connsiteY57" fmla="*/ 126508 h 182433"/>
                  <a:gd name="connsiteX58" fmla="*/ 253056 w 284827"/>
                  <a:gd name="connsiteY58" fmla="*/ 76075 h 182433"/>
                  <a:gd name="connsiteX59" fmla="*/ 252901 w 284827"/>
                  <a:gd name="connsiteY59" fmla="*/ 75978 h 182433"/>
                  <a:gd name="connsiteX60" fmla="*/ 250658 w 284827"/>
                  <a:gd name="connsiteY60" fmla="*/ 74992 h 182433"/>
                  <a:gd name="connsiteX61" fmla="*/ 250638 w 284827"/>
                  <a:gd name="connsiteY61" fmla="*/ 74992 h 182433"/>
                  <a:gd name="connsiteX62" fmla="*/ 248414 w 284827"/>
                  <a:gd name="connsiteY62" fmla="*/ 74103 h 182433"/>
                  <a:gd name="connsiteX63" fmla="*/ 247970 w 284827"/>
                  <a:gd name="connsiteY63" fmla="*/ 73929 h 182433"/>
                  <a:gd name="connsiteX64" fmla="*/ 245823 w 284827"/>
                  <a:gd name="connsiteY64" fmla="*/ 73194 h 182433"/>
                  <a:gd name="connsiteX65" fmla="*/ 245262 w 284827"/>
                  <a:gd name="connsiteY65" fmla="*/ 73020 h 182433"/>
                  <a:gd name="connsiteX66" fmla="*/ 243135 w 284827"/>
                  <a:gd name="connsiteY66" fmla="*/ 72420 h 182433"/>
                  <a:gd name="connsiteX67" fmla="*/ 242497 w 284827"/>
                  <a:gd name="connsiteY67" fmla="*/ 72266 h 182433"/>
                  <a:gd name="connsiteX68" fmla="*/ 240389 w 284827"/>
                  <a:gd name="connsiteY68" fmla="*/ 71782 h 182433"/>
                  <a:gd name="connsiteX69" fmla="*/ 239635 w 284827"/>
                  <a:gd name="connsiteY69" fmla="*/ 71627 h 182433"/>
                  <a:gd name="connsiteX70" fmla="*/ 237605 w 284827"/>
                  <a:gd name="connsiteY70" fmla="*/ 71260 h 182433"/>
                  <a:gd name="connsiteX71" fmla="*/ 236638 w 284827"/>
                  <a:gd name="connsiteY71" fmla="*/ 71125 h 182433"/>
                  <a:gd name="connsiteX72" fmla="*/ 234781 w 284827"/>
                  <a:gd name="connsiteY72" fmla="*/ 70893 h 182433"/>
                  <a:gd name="connsiteX73" fmla="*/ 233350 w 284827"/>
                  <a:gd name="connsiteY73" fmla="*/ 70777 h 182433"/>
                  <a:gd name="connsiteX74" fmla="*/ 231881 w 284827"/>
                  <a:gd name="connsiteY74" fmla="*/ 70660 h 182433"/>
                  <a:gd name="connsiteX75" fmla="*/ 228903 w 284827"/>
                  <a:gd name="connsiteY75" fmla="*/ 70583 h 182433"/>
                  <a:gd name="connsiteX76" fmla="*/ 227587 w 284827"/>
                  <a:gd name="connsiteY76" fmla="*/ 70603 h 182433"/>
                  <a:gd name="connsiteX77" fmla="*/ 198871 w 284827"/>
                  <a:gd name="connsiteY77" fmla="*/ 21813 h 182433"/>
                  <a:gd name="connsiteX78" fmla="*/ 140509 w 284827"/>
                  <a:gd name="connsiteY78" fmla="*/ 0 h 182433"/>
                  <a:gd name="connsiteX79" fmla="*/ 82264 w 284827"/>
                  <a:gd name="connsiteY79" fmla="*/ 21716 h 182433"/>
                  <a:gd name="connsiteX80" fmla="*/ 53412 w 284827"/>
                  <a:gd name="connsiteY80" fmla="*/ 70641 h 182433"/>
                  <a:gd name="connsiteX81" fmla="*/ 52271 w 284827"/>
                  <a:gd name="connsiteY81" fmla="*/ 70719 h 182433"/>
                  <a:gd name="connsiteX82" fmla="*/ 51362 w 284827"/>
                  <a:gd name="connsiteY82" fmla="*/ 70777 h 182433"/>
                  <a:gd name="connsiteX83" fmla="*/ 47784 w 284827"/>
                  <a:gd name="connsiteY83" fmla="*/ 71183 h 182433"/>
                  <a:gd name="connsiteX84" fmla="*/ 47107 w 284827"/>
                  <a:gd name="connsiteY84" fmla="*/ 71299 h 182433"/>
                  <a:gd name="connsiteX85" fmla="*/ 44226 w 284827"/>
                  <a:gd name="connsiteY85" fmla="*/ 71840 h 182433"/>
                  <a:gd name="connsiteX86" fmla="*/ 43085 w 284827"/>
                  <a:gd name="connsiteY86" fmla="*/ 72091 h 182433"/>
                  <a:gd name="connsiteX87" fmla="*/ 39914 w 284827"/>
                  <a:gd name="connsiteY87" fmla="*/ 72942 h 182433"/>
                  <a:gd name="connsiteX88" fmla="*/ 38676 w 284827"/>
                  <a:gd name="connsiteY88" fmla="*/ 73348 h 182433"/>
                  <a:gd name="connsiteX89" fmla="*/ 36588 w 284827"/>
                  <a:gd name="connsiteY89" fmla="*/ 74064 h 182433"/>
                  <a:gd name="connsiteX90" fmla="*/ 35137 w 284827"/>
                  <a:gd name="connsiteY90" fmla="*/ 74605 h 182433"/>
                  <a:gd name="connsiteX91" fmla="*/ 32449 w 284827"/>
                  <a:gd name="connsiteY91" fmla="*/ 75766 h 182433"/>
                  <a:gd name="connsiteX92" fmla="*/ 30844 w 284827"/>
                  <a:gd name="connsiteY92" fmla="*/ 76559 h 182433"/>
                  <a:gd name="connsiteX93" fmla="*/ 29394 w 284827"/>
                  <a:gd name="connsiteY93" fmla="*/ 77313 h 182433"/>
                  <a:gd name="connsiteX94" fmla="*/ 26803 w 284827"/>
                  <a:gd name="connsiteY94" fmla="*/ 78802 h 182433"/>
                  <a:gd name="connsiteX95" fmla="*/ 25469 w 284827"/>
                  <a:gd name="connsiteY95" fmla="*/ 79633 h 182433"/>
                  <a:gd name="connsiteX96" fmla="*/ 24656 w 284827"/>
                  <a:gd name="connsiteY96" fmla="*/ 80136 h 182433"/>
                  <a:gd name="connsiteX97" fmla="*/ 24347 w 284827"/>
                  <a:gd name="connsiteY97" fmla="*/ 80387 h 182433"/>
                  <a:gd name="connsiteX98" fmla="*/ 0 w 284827"/>
                  <a:gd name="connsiteY98" fmla="*/ 126508 h 182433"/>
                  <a:gd name="connsiteX99" fmla="*/ 55829 w 284827"/>
                  <a:gd name="connsiteY99" fmla="*/ 182414 h 18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284827" h="182433">
                    <a:moveTo>
                      <a:pt x="55829" y="182414"/>
                    </a:moveTo>
                    <a:lnTo>
                      <a:pt x="95355" y="182414"/>
                    </a:lnTo>
                    <a:cubicBezTo>
                      <a:pt x="98488" y="182414"/>
                      <a:pt x="101041" y="179861"/>
                      <a:pt x="101041" y="176729"/>
                    </a:cubicBezTo>
                    <a:cubicBezTo>
                      <a:pt x="101041" y="173596"/>
                      <a:pt x="98488" y="171043"/>
                      <a:pt x="95355" y="171043"/>
                    </a:cubicBezTo>
                    <a:lnTo>
                      <a:pt x="55829" y="171043"/>
                    </a:lnTo>
                    <a:cubicBezTo>
                      <a:pt x="31270" y="171043"/>
                      <a:pt x="11274" y="151048"/>
                      <a:pt x="11274" y="126489"/>
                    </a:cubicBezTo>
                    <a:cubicBezTo>
                      <a:pt x="11274" y="110651"/>
                      <a:pt x="19590" y="96709"/>
                      <a:pt x="32082" y="88819"/>
                    </a:cubicBezTo>
                    <a:cubicBezTo>
                      <a:pt x="32391" y="88625"/>
                      <a:pt x="32701" y="88432"/>
                      <a:pt x="33010" y="88239"/>
                    </a:cubicBezTo>
                    <a:cubicBezTo>
                      <a:pt x="33474" y="87968"/>
                      <a:pt x="33938" y="87697"/>
                      <a:pt x="34422" y="87426"/>
                    </a:cubicBezTo>
                    <a:cubicBezTo>
                      <a:pt x="34789" y="87214"/>
                      <a:pt x="35176" y="87020"/>
                      <a:pt x="35563" y="86827"/>
                    </a:cubicBezTo>
                    <a:cubicBezTo>
                      <a:pt x="36259" y="86460"/>
                      <a:pt x="36974" y="86131"/>
                      <a:pt x="37690" y="85802"/>
                    </a:cubicBezTo>
                    <a:cubicBezTo>
                      <a:pt x="38115" y="85609"/>
                      <a:pt x="38540" y="85415"/>
                      <a:pt x="38986" y="85241"/>
                    </a:cubicBezTo>
                    <a:cubicBezTo>
                      <a:pt x="39411" y="85067"/>
                      <a:pt x="39836" y="84893"/>
                      <a:pt x="40262" y="84739"/>
                    </a:cubicBezTo>
                    <a:cubicBezTo>
                      <a:pt x="40958" y="84487"/>
                      <a:pt x="41654" y="84236"/>
                      <a:pt x="42370" y="84004"/>
                    </a:cubicBezTo>
                    <a:cubicBezTo>
                      <a:pt x="42756" y="83888"/>
                      <a:pt x="43143" y="83772"/>
                      <a:pt x="43530" y="83656"/>
                    </a:cubicBezTo>
                    <a:cubicBezTo>
                      <a:pt x="44149" y="83481"/>
                      <a:pt x="44787" y="83308"/>
                      <a:pt x="45425" y="83153"/>
                    </a:cubicBezTo>
                    <a:cubicBezTo>
                      <a:pt x="45754" y="83075"/>
                      <a:pt x="46083" y="82998"/>
                      <a:pt x="46430" y="82921"/>
                    </a:cubicBezTo>
                    <a:cubicBezTo>
                      <a:pt x="47320" y="82727"/>
                      <a:pt x="48229" y="82553"/>
                      <a:pt x="49138" y="82418"/>
                    </a:cubicBezTo>
                    <a:cubicBezTo>
                      <a:pt x="49292" y="82399"/>
                      <a:pt x="49467" y="82379"/>
                      <a:pt x="49622" y="82360"/>
                    </a:cubicBezTo>
                    <a:cubicBezTo>
                      <a:pt x="50453" y="82244"/>
                      <a:pt x="51284" y="82147"/>
                      <a:pt x="52116" y="82089"/>
                    </a:cubicBezTo>
                    <a:cubicBezTo>
                      <a:pt x="52387" y="82070"/>
                      <a:pt x="52657" y="82051"/>
                      <a:pt x="52928" y="82031"/>
                    </a:cubicBezTo>
                    <a:cubicBezTo>
                      <a:pt x="53914" y="81973"/>
                      <a:pt x="54901" y="81915"/>
                      <a:pt x="55887" y="81915"/>
                    </a:cubicBezTo>
                    <a:cubicBezTo>
                      <a:pt x="65749" y="81915"/>
                      <a:pt x="75089" y="85067"/>
                      <a:pt x="82902" y="91043"/>
                    </a:cubicBezTo>
                    <a:cubicBezTo>
                      <a:pt x="83927" y="91835"/>
                      <a:pt x="85145" y="92203"/>
                      <a:pt x="86344" y="92203"/>
                    </a:cubicBezTo>
                    <a:cubicBezTo>
                      <a:pt x="88046" y="92203"/>
                      <a:pt x="89748" y="91429"/>
                      <a:pt x="90869" y="89979"/>
                    </a:cubicBezTo>
                    <a:cubicBezTo>
                      <a:pt x="92764" y="87484"/>
                      <a:pt x="92300" y="83926"/>
                      <a:pt x="89805" y="82012"/>
                    </a:cubicBezTo>
                    <a:cubicBezTo>
                      <a:pt x="82399" y="76365"/>
                      <a:pt x="73910" y="72730"/>
                      <a:pt x="64879" y="71279"/>
                    </a:cubicBezTo>
                    <a:cubicBezTo>
                      <a:pt x="68572" y="55442"/>
                      <a:pt x="77236" y="41035"/>
                      <a:pt x="89651" y="30264"/>
                    </a:cubicBezTo>
                    <a:cubicBezTo>
                      <a:pt x="103748" y="18062"/>
                      <a:pt x="121790" y="11332"/>
                      <a:pt x="140451" y="11332"/>
                    </a:cubicBezTo>
                    <a:cubicBezTo>
                      <a:pt x="159170" y="11332"/>
                      <a:pt x="177251" y="18081"/>
                      <a:pt x="191368" y="30360"/>
                    </a:cubicBezTo>
                    <a:cubicBezTo>
                      <a:pt x="203937" y="41286"/>
                      <a:pt x="212620" y="55925"/>
                      <a:pt x="216198" y="72014"/>
                    </a:cubicBezTo>
                    <a:cubicBezTo>
                      <a:pt x="206973" y="74141"/>
                      <a:pt x="198387" y="78608"/>
                      <a:pt x="191271" y="85087"/>
                    </a:cubicBezTo>
                    <a:cubicBezTo>
                      <a:pt x="188950" y="87194"/>
                      <a:pt x="188777" y="90791"/>
                      <a:pt x="190884" y="93112"/>
                    </a:cubicBezTo>
                    <a:cubicBezTo>
                      <a:pt x="192006" y="94349"/>
                      <a:pt x="193553" y="94968"/>
                      <a:pt x="195100" y="94968"/>
                    </a:cubicBezTo>
                    <a:cubicBezTo>
                      <a:pt x="196454" y="94968"/>
                      <a:pt x="197827" y="94485"/>
                      <a:pt x="198910" y="93498"/>
                    </a:cubicBezTo>
                    <a:cubicBezTo>
                      <a:pt x="205929" y="87117"/>
                      <a:pt x="214747" y="83211"/>
                      <a:pt x="224107" y="82205"/>
                    </a:cubicBezTo>
                    <a:cubicBezTo>
                      <a:pt x="224532" y="82167"/>
                      <a:pt x="224958" y="82128"/>
                      <a:pt x="225383" y="82089"/>
                    </a:cubicBezTo>
                    <a:cubicBezTo>
                      <a:pt x="226544" y="81992"/>
                      <a:pt x="227704" y="81934"/>
                      <a:pt x="228864" y="81934"/>
                    </a:cubicBezTo>
                    <a:cubicBezTo>
                      <a:pt x="229657" y="81934"/>
                      <a:pt x="230450" y="81954"/>
                      <a:pt x="231242" y="81992"/>
                    </a:cubicBezTo>
                    <a:cubicBezTo>
                      <a:pt x="231649" y="82012"/>
                      <a:pt x="232055" y="82051"/>
                      <a:pt x="232461" y="82089"/>
                    </a:cubicBezTo>
                    <a:cubicBezTo>
                      <a:pt x="232828" y="82109"/>
                      <a:pt x="233176" y="82147"/>
                      <a:pt x="233544" y="82186"/>
                    </a:cubicBezTo>
                    <a:cubicBezTo>
                      <a:pt x="234066" y="82244"/>
                      <a:pt x="234588" y="82321"/>
                      <a:pt x="235110" y="82379"/>
                    </a:cubicBezTo>
                    <a:cubicBezTo>
                      <a:pt x="235342" y="82418"/>
                      <a:pt x="235574" y="82437"/>
                      <a:pt x="235806" y="82476"/>
                    </a:cubicBezTo>
                    <a:cubicBezTo>
                      <a:pt x="236386" y="82573"/>
                      <a:pt x="236947" y="82669"/>
                      <a:pt x="237527" y="82785"/>
                    </a:cubicBezTo>
                    <a:cubicBezTo>
                      <a:pt x="237682" y="82824"/>
                      <a:pt x="237856" y="82843"/>
                      <a:pt x="238011" y="82882"/>
                    </a:cubicBezTo>
                    <a:cubicBezTo>
                      <a:pt x="238610" y="83017"/>
                      <a:pt x="239209" y="83153"/>
                      <a:pt x="239809" y="83288"/>
                    </a:cubicBezTo>
                    <a:cubicBezTo>
                      <a:pt x="239925" y="83327"/>
                      <a:pt x="240061" y="83346"/>
                      <a:pt x="240176" y="83385"/>
                    </a:cubicBezTo>
                    <a:cubicBezTo>
                      <a:pt x="240795" y="83540"/>
                      <a:pt x="241395" y="83714"/>
                      <a:pt x="242014" y="83907"/>
                    </a:cubicBezTo>
                    <a:cubicBezTo>
                      <a:pt x="242110" y="83926"/>
                      <a:pt x="242207" y="83965"/>
                      <a:pt x="242284" y="84004"/>
                    </a:cubicBezTo>
                    <a:cubicBezTo>
                      <a:pt x="242923" y="84197"/>
                      <a:pt x="243541" y="84410"/>
                      <a:pt x="244160" y="84642"/>
                    </a:cubicBezTo>
                    <a:cubicBezTo>
                      <a:pt x="244199" y="84661"/>
                      <a:pt x="244257" y="84680"/>
                      <a:pt x="244296" y="84700"/>
                    </a:cubicBezTo>
                    <a:cubicBezTo>
                      <a:pt x="261294" y="90985"/>
                      <a:pt x="273457" y="107344"/>
                      <a:pt x="273457" y="126508"/>
                    </a:cubicBezTo>
                    <a:cubicBezTo>
                      <a:pt x="273457" y="151087"/>
                      <a:pt x="253462" y="171063"/>
                      <a:pt x="228903" y="171063"/>
                    </a:cubicBezTo>
                    <a:lnTo>
                      <a:pt x="185586" y="171063"/>
                    </a:lnTo>
                    <a:cubicBezTo>
                      <a:pt x="182453" y="171063"/>
                      <a:pt x="179900" y="173615"/>
                      <a:pt x="179900" y="176748"/>
                    </a:cubicBezTo>
                    <a:cubicBezTo>
                      <a:pt x="179900" y="179881"/>
                      <a:pt x="182453" y="182433"/>
                      <a:pt x="185586" y="182433"/>
                    </a:cubicBezTo>
                    <a:lnTo>
                      <a:pt x="228903" y="182433"/>
                    </a:lnTo>
                    <a:cubicBezTo>
                      <a:pt x="259746" y="182433"/>
                      <a:pt x="284828" y="157352"/>
                      <a:pt x="284828" y="126508"/>
                    </a:cubicBezTo>
                    <a:cubicBezTo>
                      <a:pt x="284828" y="104308"/>
                      <a:pt x="271833" y="85106"/>
                      <a:pt x="253056" y="76075"/>
                    </a:cubicBezTo>
                    <a:cubicBezTo>
                      <a:pt x="252998" y="76056"/>
                      <a:pt x="252959" y="76017"/>
                      <a:pt x="252901" y="75978"/>
                    </a:cubicBezTo>
                    <a:cubicBezTo>
                      <a:pt x="252166" y="75630"/>
                      <a:pt x="251412" y="75302"/>
                      <a:pt x="250658" y="74992"/>
                    </a:cubicBezTo>
                    <a:cubicBezTo>
                      <a:pt x="250658" y="74992"/>
                      <a:pt x="250638" y="74992"/>
                      <a:pt x="250638" y="74992"/>
                    </a:cubicBezTo>
                    <a:cubicBezTo>
                      <a:pt x="249903" y="74683"/>
                      <a:pt x="249149" y="74393"/>
                      <a:pt x="248414" y="74103"/>
                    </a:cubicBezTo>
                    <a:cubicBezTo>
                      <a:pt x="248260" y="74045"/>
                      <a:pt x="248124" y="73987"/>
                      <a:pt x="247970" y="73929"/>
                    </a:cubicBezTo>
                    <a:cubicBezTo>
                      <a:pt x="247254" y="73677"/>
                      <a:pt x="246539" y="73426"/>
                      <a:pt x="245823" y="73194"/>
                    </a:cubicBezTo>
                    <a:cubicBezTo>
                      <a:pt x="245630" y="73136"/>
                      <a:pt x="245456" y="73078"/>
                      <a:pt x="245262" y="73020"/>
                    </a:cubicBezTo>
                    <a:cubicBezTo>
                      <a:pt x="244547" y="72807"/>
                      <a:pt x="243851" y="72594"/>
                      <a:pt x="243135" y="72420"/>
                    </a:cubicBezTo>
                    <a:cubicBezTo>
                      <a:pt x="242923" y="72362"/>
                      <a:pt x="242710" y="72304"/>
                      <a:pt x="242497" y="72266"/>
                    </a:cubicBezTo>
                    <a:cubicBezTo>
                      <a:pt x="241801" y="72091"/>
                      <a:pt x="241086" y="71917"/>
                      <a:pt x="240389" y="71782"/>
                    </a:cubicBezTo>
                    <a:cubicBezTo>
                      <a:pt x="240138" y="71724"/>
                      <a:pt x="239886" y="71685"/>
                      <a:pt x="239635" y="71627"/>
                    </a:cubicBezTo>
                    <a:cubicBezTo>
                      <a:pt x="238958" y="71492"/>
                      <a:pt x="238281" y="71376"/>
                      <a:pt x="237605" y="71260"/>
                    </a:cubicBezTo>
                    <a:cubicBezTo>
                      <a:pt x="237276" y="71202"/>
                      <a:pt x="236966" y="71163"/>
                      <a:pt x="236638" y="71125"/>
                    </a:cubicBezTo>
                    <a:cubicBezTo>
                      <a:pt x="236019" y="71047"/>
                      <a:pt x="235400" y="70951"/>
                      <a:pt x="234781" y="70893"/>
                    </a:cubicBezTo>
                    <a:cubicBezTo>
                      <a:pt x="234298" y="70835"/>
                      <a:pt x="233834" y="70815"/>
                      <a:pt x="233350" y="70777"/>
                    </a:cubicBezTo>
                    <a:cubicBezTo>
                      <a:pt x="232867" y="70738"/>
                      <a:pt x="232384" y="70699"/>
                      <a:pt x="231881" y="70660"/>
                    </a:cubicBezTo>
                    <a:cubicBezTo>
                      <a:pt x="230895" y="70603"/>
                      <a:pt x="229908" y="70583"/>
                      <a:pt x="228903" y="70583"/>
                    </a:cubicBezTo>
                    <a:cubicBezTo>
                      <a:pt x="228477" y="70583"/>
                      <a:pt x="228033" y="70583"/>
                      <a:pt x="227587" y="70603"/>
                    </a:cubicBezTo>
                    <a:cubicBezTo>
                      <a:pt x="223623" y="51748"/>
                      <a:pt x="213548" y="34576"/>
                      <a:pt x="198871" y="21813"/>
                    </a:cubicBezTo>
                    <a:cubicBezTo>
                      <a:pt x="182704" y="7754"/>
                      <a:pt x="161974" y="0"/>
                      <a:pt x="140509" y="0"/>
                    </a:cubicBezTo>
                    <a:cubicBezTo>
                      <a:pt x="119102" y="0"/>
                      <a:pt x="98411" y="7716"/>
                      <a:pt x="82264" y="21716"/>
                    </a:cubicBezTo>
                    <a:cubicBezTo>
                      <a:pt x="67509" y="34499"/>
                      <a:pt x="57395" y="51729"/>
                      <a:pt x="53412" y="70641"/>
                    </a:cubicBezTo>
                    <a:cubicBezTo>
                      <a:pt x="53025" y="70660"/>
                      <a:pt x="52638" y="70699"/>
                      <a:pt x="52271" y="70719"/>
                    </a:cubicBezTo>
                    <a:cubicBezTo>
                      <a:pt x="51961" y="70738"/>
                      <a:pt x="51652" y="70757"/>
                      <a:pt x="51362" y="70777"/>
                    </a:cubicBezTo>
                    <a:cubicBezTo>
                      <a:pt x="50163" y="70873"/>
                      <a:pt x="48964" y="71009"/>
                      <a:pt x="47784" y="71183"/>
                    </a:cubicBezTo>
                    <a:cubicBezTo>
                      <a:pt x="47552" y="71221"/>
                      <a:pt x="47339" y="71260"/>
                      <a:pt x="47107" y="71299"/>
                    </a:cubicBezTo>
                    <a:cubicBezTo>
                      <a:pt x="46141" y="71453"/>
                      <a:pt x="45174" y="71627"/>
                      <a:pt x="44226" y="71840"/>
                    </a:cubicBezTo>
                    <a:cubicBezTo>
                      <a:pt x="43840" y="71917"/>
                      <a:pt x="43472" y="71995"/>
                      <a:pt x="43085" y="72091"/>
                    </a:cubicBezTo>
                    <a:cubicBezTo>
                      <a:pt x="42021" y="72343"/>
                      <a:pt x="40958" y="72614"/>
                      <a:pt x="39914" y="72942"/>
                    </a:cubicBezTo>
                    <a:cubicBezTo>
                      <a:pt x="39507" y="73058"/>
                      <a:pt x="39101" y="73213"/>
                      <a:pt x="38676" y="73348"/>
                    </a:cubicBezTo>
                    <a:cubicBezTo>
                      <a:pt x="37980" y="73581"/>
                      <a:pt x="37284" y="73813"/>
                      <a:pt x="36588" y="74064"/>
                    </a:cubicBezTo>
                    <a:cubicBezTo>
                      <a:pt x="36104" y="74238"/>
                      <a:pt x="35621" y="74412"/>
                      <a:pt x="35137" y="74605"/>
                    </a:cubicBezTo>
                    <a:cubicBezTo>
                      <a:pt x="34228" y="74973"/>
                      <a:pt x="33339" y="75360"/>
                      <a:pt x="32449" y="75766"/>
                    </a:cubicBezTo>
                    <a:cubicBezTo>
                      <a:pt x="31908" y="76017"/>
                      <a:pt x="31386" y="76288"/>
                      <a:pt x="30844" y="76559"/>
                    </a:cubicBezTo>
                    <a:cubicBezTo>
                      <a:pt x="30361" y="76810"/>
                      <a:pt x="29877" y="77061"/>
                      <a:pt x="29394" y="77313"/>
                    </a:cubicBezTo>
                    <a:cubicBezTo>
                      <a:pt x="28524" y="77777"/>
                      <a:pt x="27654" y="78280"/>
                      <a:pt x="26803" y="78802"/>
                    </a:cubicBezTo>
                    <a:cubicBezTo>
                      <a:pt x="26358" y="79073"/>
                      <a:pt x="25913" y="79343"/>
                      <a:pt x="25469" y="79633"/>
                    </a:cubicBezTo>
                    <a:cubicBezTo>
                      <a:pt x="25198" y="79807"/>
                      <a:pt x="24927" y="79962"/>
                      <a:pt x="24656" y="80136"/>
                    </a:cubicBezTo>
                    <a:cubicBezTo>
                      <a:pt x="24540" y="80213"/>
                      <a:pt x="24463" y="80310"/>
                      <a:pt x="24347" y="80387"/>
                    </a:cubicBezTo>
                    <a:cubicBezTo>
                      <a:pt x="9669" y="90482"/>
                      <a:pt x="0" y="107383"/>
                      <a:pt x="0" y="126508"/>
                    </a:cubicBezTo>
                    <a:cubicBezTo>
                      <a:pt x="-97" y="157333"/>
                      <a:pt x="25004" y="182414"/>
                      <a:pt x="55829" y="182414"/>
                    </a:cubicBezTo>
                    <a:close/>
                  </a:path>
                </a:pathLst>
              </a:custGeom>
              <a:grpFill/>
              <a:ln w="1934" cap="flat">
                <a:noFill/>
                <a:prstDash val="solid"/>
                <a:miter/>
              </a:ln>
            </p:spPr>
            <p:txBody>
              <a:bodyPr rtlCol="0" anchor="ctr"/>
              <a:lstStyle/>
              <a:p>
                <a:endParaRPr lang="en-ID"/>
              </a:p>
            </p:txBody>
          </p:sp>
        </p:grpSp>
        <p:cxnSp>
          <p:nvCxnSpPr>
            <p:cNvPr id="134" name="Straight Connector 133">
              <a:extLst>
                <a:ext uri="{FF2B5EF4-FFF2-40B4-BE49-F238E27FC236}">
                  <a16:creationId xmlns:a16="http://schemas.microsoft.com/office/drawing/2014/main" id="{86FF3465-A86C-46A9-A208-92386EA05FC0}"/>
                </a:ext>
              </a:extLst>
            </p:cNvPr>
            <p:cNvCxnSpPr>
              <a:cxnSpLocks/>
              <a:stCxn id="96" idx="2"/>
            </p:cNvCxnSpPr>
            <p:nvPr/>
          </p:nvCxnSpPr>
          <p:spPr>
            <a:xfrm flipV="1">
              <a:off x="5051269" y="3577077"/>
              <a:ext cx="699663" cy="17708"/>
            </a:xfrm>
            <a:prstGeom prst="line">
              <a:avLst/>
            </a:prstGeom>
            <a:ln w="12700">
              <a:solidFill>
                <a:srgbClr val="C2E088"/>
              </a:solidFill>
            </a:ln>
          </p:spPr>
          <p:style>
            <a:lnRef idx="1">
              <a:schemeClr val="accent1"/>
            </a:lnRef>
            <a:fillRef idx="0">
              <a:schemeClr val="accent1"/>
            </a:fillRef>
            <a:effectRef idx="0">
              <a:schemeClr val="accent1"/>
            </a:effectRef>
            <a:fontRef idx="minor">
              <a:schemeClr val="tx1"/>
            </a:fontRef>
          </p:style>
        </p:cxnSp>
        <p:sp>
          <p:nvSpPr>
            <p:cNvPr id="138" name="Oval 137">
              <a:extLst>
                <a:ext uri="{FF2B5EF4-FFF2-40B4-BE49-F238E27FC236}">
                  <a16:creationId xmlns:a16="http://schemas.microsoft.com/office/drawing/2014/main" id="{3538DD3B-9D50-4FF4-8B53-D902DCCFE491}"/>
                </a:ext>
              </a:extLst>
            </p:cNvPr>
            <p:cNvSpPr/>
            <p:nvPr/>
          </p:nvSpPr>
          <p:spPr>
            <a:xfrm flipH="1">
              <a:off x="5644283" y="3481064"/>
              <a:ext cx="213299" cy="213299"/>
            </a:xfrm>
            <a:prstGeom prst="ellipse">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0ED1E625-00E2-4B2E-BAF0-DD177A968A6D}"/>
              </a:ext>
            </a:extLst>
          </p:cNvPr>
          <p:cNvGrpSpPr/>
          <p:nvPr/>
        </p:nvGrpSpPr>
        <p:grpSpPr>
          <a:xfrm>
            <a:off x="4351359" y="3213288"/>
            <a:ext cx="1506223" cy="686463"/>
            <a:chOff x="4351359" y="4248707"/>
            <a:chExt cx="1506223" cy="686463"/>
          </a:xfrm>
        </p:grpSpPr>
        <p:sp>
          <p:nvSpPr>
            <p:cNvPr id="82" name="Oval 81">
              <a:extLst>
                <a:ext uri="{FF2B5EF4-FFF2-40B4-BE49-F238E27FC236}">
                  <a16:creationId xmlns:a16="http://schemas.microsoft.com/office/drawing/2014/main" id="{46EEF887-DCD0-4014-A478-A24020BFA4AF}"/>
                </a:ext>
              </a:extLst>
            </p:cNvPr>
            <p:cNvSpPr/>
            <p:nvPr/>
          </p:nvSpPr>
          <p:spPr>
            <a:xfrm flipH="1">
              <a:off x="4351359" y="4248707"/>
              <a:ext cx="686463" cy="686463"/>
            </a:xfrm>
            <a:prstGeom prst="ellipse">
              <a:avLst/>
            </a:prstGeom>
            <a:solidFill>
              <a:srgbClr val="C2E08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aphic 1">
              <a:extLst>
                <a:ext uri="{FF2B5EF4-FFF2-40B4-BE49-F238E27FC236}">
                  <a16:creationId xmlns:a16="http://schemas.microsoft.com/office/drawing/2014/main" id="{51B9B46C-F18E-4B59-9975-EB8CA5124527}"/>
                </a:ext>
              </a:extLst>
            </p:cNvPr>
            <p:cNvGrpSpPr/>
            <p:nvPr/>
          </p:nvGrpSpPr>
          <p:grpSpPr>
            <a:xfrm flipH="1">
              <a:off x="4460305" y="4447451"/>
              <a:ext cx="366490" cy="309889"/>
              <a:chOff x="5663064" y="2351243"/>
              <a:chExt cx="366490" cy="309889"/>
            </a:xfrm>
            <a:solidFill>
              <a:schemeClr val="tx1">
                <a:lumMod val="95000"/>
                <a:lumOff val="5000"/>
              </a:schemeClr>
            </a:solidFill>
          </p:grpSpPr>
          <p:sp>
            <p:nvSpPr>
              <p:cNvPr id="84" name="Freeform: Shape 83">
                <a:extLst>
                  <a:ext uri="{FF2B5EF4-FFF2-40B4-BE49-F238E27FC236}">
                    <a16:creationId xmlns:a16="http://schemas.microsoft.com/office/drawing/2014/main" id="{196827B5-9300-4973-ACC2-BFD01A683490}"/>
                  </a:ext>
                </a:extLst>
              </p:cNvPr>
              <p:cNvSpPr/>
              <p:nvPr/>
            </p:nvSpPr>
            <p:spPr>
              <a:xfrm>
                <a:off x="5795238" y="2574653"/>
                <a:ext cx="59464" cy="52908"/>
              </a:xfrm>
              <a:custGeom>
                <a:avLst/>
                <a:gdLst>
                  <a:gd name="connsiteX0" fmla="*/ 53798 w 59464"/>
                  <a:gd name="connsiteY0" fmla="*/ 0 h 52908"/>
                  <a:gd name="connsiteX1" fmla="*/ 48113 w 59464"/>
                  <a:gd name="connsiteY1" fmla="*/ 5685 h 52908"/>
                  <a:gd name="connsiteX2" fmla="*/ 48113 w 59464"/>
                  <a:gd name="connsiteY2" fmla="*/ 41538 h 52908"/>
                  <a:gd name="connsiteX3" fmla="*/ 5685 w 59464"/>
                  <a:gd name="connsiteY3" fmla="*/ 41538 h 52908"/>
                  <a:gd name="connsiteX4" fmla="*/ 0 w 59464"/>
                  <a:gd name="connsiteY4" fmla="*/ 47223 h 52908"/>
                  <a:gd name="connsiteX5" fmla="*/ 5685 w 59464"/>
                  <a:gd name="connsiteY5" fmla="*/ 52908 h 52908"/>
                  <a:gd name="connsiteX6" fmla="*/ 53779 w 59464"/>
                  <a:gd name="connsiteY6" fmla="*/ 52908 h 52908"/>
                  <a:gd name="connsiteX7" fmla="*/ 59464 w 59464"/>
                  <a:gd name="connsiteY7" fmla="*/ 47223 h 52908"/>
                  <a:gd name="connsiteX8" fmla="*/ 59464 w 59464"/>
                  <a:gd name="connsiteY8" fmla="*/ 5705 h 52908"/>
                  <a:gd name="connsiteX9" fmla="*/ 53798 w 59464"/>
                  <a:gd name="connsiteY9" fmla="*/ 0 h 5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464" h="52908">
                    <a:moveTo>
                      <a:pt x="53798" y="0"/>
                    </a:moveTo>
                    <a:cubicBezTo>
                      <a:pt x="50665" y="0"/>
                      <a:pt x="48113" y="2553"/>
                      <a:pt x="48113" y="5685"/>
                    </a:cubicBezTo>
                    <a:lnTo>
                      <a:pt x="48113" y="41538"/>
                    </a:lnTo>
                    <a:lnTo>
                      <a:pt x="5685" y="41538"/>
                    </a:lnTo>
                    <a:cubicBezTo>
                      <a:pt x="2553" y="41538"/>
                      <a:pt x="0" y="44090"/>
                      <a:pt x="0" y="47223"/>
                    </a:cubicBezTo>
                    <a:cubicBezTo>
                      <a:pt x="0" y="50356"/>
                      <a:pt x="2553" y="52908"/>
                      <a:pt x="5685" y="52908"/>
                    </a:cubicBezTo>
                    <a:lnTo>
                      <a:pt x="53779" y="52908"/>
                    </a:lnTo>
                    <a:cubicBezTo>
                      <a:pt x="56911" y="52908"/>
                      <a:pt x="59464" y="50356"/>
                      <a:pt x="59464" y="47223"/>
                    </a:cubicBezTo>
                    <a:lnTo>
                      <a:pt x="59464" y="5705"/>
                    </a:lnTo>
                    <a:cubicBezTo>
                      <a:pt x="59483" y="2553"/>
                      <a:pt x="56931" y="0"/>
                      <a:pt x="53798" y="0"/>
                    </a:cubicBezTo>
                    <a:close/>
                  </a:path>
                </a:pathLst>
              </a:custGeom>
              <a:grpFill/>
              <a:ln w="1934" cap="flat">
                <a:noFill/>
                <a:prstDash val="solid"/>
                <a:miter/>
              </a:ln>
            </p:spPr>
            <p:txBody>
              <a:bodyPr rtlCol="0" anchor="ctr"/>
              <a:lstStyle/>
              <a:p>
                <a:endParaRPr lang="en-ID"/>
              </a:p>
            </p:txBody>
          </p:sp>
          <p:sp>
            <p:nvSpPr>
              <p:cNvPr id="85" name="Freeform: Shape 84">
                <a:extLst>
                  <a:ext uri="{FF2B5EF4-FFF2-40B4-BE49-F238E27FC236}">
                    <a16:creationId xmlns:a16="http://schemas.microsoft.com/office/drawing/2014/main" id="{8D3B098D-035A-4122-840C-AE492BA44DAC}"/>
                  </a:ext>
                </a:extLst>
              </p:cNvPr>
              <p:cNvSpPr/>
              <p:nvPr/>
            </p:nvSpPr>
            <p:spPr>
              <a:xfrm>
                <a:off x="5663064" y="2351243"/>
                <a:ext cx="191676" cy="309889"/>
              </a:xfrm>
              <a:custGeom>
                <a:avLst/>
                <a:gdLst>
                  <a:gd name="connsiteX0" fmla="*/ 117516 w 191676"/>
                  <a:gd name="connsiteY0" fmla="*/ 41074 h 309889"/>
                  <a:gd name="connsiteX1" fmla="*/ 37380 w 191676"/>
                  <a:gd name="connsiteY1" fmla="*/ 11371 h 309889"/>
                  <a:gd name="connsiteX2" fmla="*/ 180306 w 191676"/>
                  <a:gd name="connsiteY2" fmla="*/ 11371 h 309889"/>
                  <a:gd name="connsiteX3" fmla="*/ 180306 w 191676"/>
                  <a:gd name="connsiteY3" fmla="*/ 92996 h 309889"/>
                  <a:gd name="connsiteX4" fmla="*/ 185991 w 191676"/>
                  <a:gd name="connsiteY4" fmla="*/ 98681 h 309889"/>
                  <a:gd name="connsiteX5" fmla="*/ 191677 w 191676"/>
                  <a:gd name="connsiteY5" fmla="*/ 92996 h 309889"/>
                  <a:gd name="connsiteX6" fmla="*/ 191677 w 191676"/>
                  <a:gd name="connsiteY6" fmla="*/ 5685 h 309889"/>
                  <a:gd name="connsiteX7" fmla="*/ 185991 w 191676"/>
                  <a:gd name="connsiteY7" fmla="*/ 0 h 309889"/>
                  <a:gd name="connsiteX8" fmla="*/ 5705 w 191676"/>
                  <a:gd name="connsiteY8" fmla="*/ 0 h 309889"/>
                  <a:gd name="connsiteX9" fmla="*/ 5588 w 191676"/>
                  <a:gd name="connsiteY9" fmla="*/ 19 h 309889"/>
                  <a:gd name="connsiteX10" fmla="*/ 4950 w 191676"/>
                  <a:gd name="connsiteY10" fmla="*/ 77 h 309889"/>
                  <a:gd name="connsiteX11" fmla="*/ 4467 w 191676"/>
                  <a:gd name="connsiteY11" fmla="*/ 155 h 309889"/>
                  <a:gd name="connsiteX12" fmla="*/ 3925 w 191676"/>
                  <a:gd name="connsiteY12" fmla="*/ 329 h 309889"/>
                  <a:gd name="connsiteX13" fmla="*/ 3403 w 191676"/>
                  <a:gd name="connsiteY13" fmla="*/ 503 h 309889"/>
                  <a:gd name="connsiteX14" fmla="*/ 2939 w 191676"/>
                  <a:gd name="connsiteY14" fmla="*/ 754 h 309889"/>
                  <a:gd name="connsiteX15" fmla="*/ 2455 w 191676"/>
                  <a:gd name="connsiteY15" fmla="*/ 1044 h 309889"/>
                  <a:gd name="connsiteX16" fmla="*/ 2030 w 191676"/>
                  <a:gd name="connsiteY16" fmla="*/ 1392 h 309889"/>
                  <a:gd name="connsiteX17" fmla="*/ 1624 w 191676"/>
                  <a:gd name="connsiteY17" fmla="*/ 1740 h 309889"/>
                  <a:gd name="connsiteX18" fmla="*/ 1276 w 191676"/>
                  <a:gd name="connsiteY18" fmla="*/ 2166 h 309889"/>
                  <a:gd name="connsiteX19" fmla="*/ 928 w 191676"/>
                  <a:gd name="connsiteY19" fmla="*/ 2611 h 309889"/>
                  <a:gd name="connsiteX20" fmla="*/ 696 w 191676"/>
                  <a:gd name="connsiteY20" fmla="*/ 3036 h 309889"/>
                  <a:gd name="connsiteX21" fmla="*/ 406 w 191676"/>
                  <a:gd name="connsiteY21" fmla="*/ 3616 h 309889"/>
                  <a:gd name="connsiteX22" fmla="*/ 348 w 191676"/>
                  <a:gd name="connsiteY22" fmla="*/ 3713 h 309889"/>
                  <a:gd name="connsiteX23" fmla="*/ 251 w 191676"/>
                  <a:gd name="connsiteY23" fmla="*/ 4080 h 309889"/>
                  <a:gd name="connsiteX24" fmla="*/ 96 w 191676"/>
                  <a:gd name="connsiteY24" fmla="*/ 4680 h 309889"/>
                  <a:gd name="connsiteX25" fmla="*/ 38 w 191676"/>
                  <a:gd name="connsiteY25" fmla="*/ 5299 h 309889"/>
                  <a:gd name="connsiteX26" fmla="*/ 0 w 191676"/>
                  <a:gd name="connsiteY26" fmla="*/ 5685 h 309889"/>
                  <a:gd name="connsiteX27" fmla="*/ 0 w 191676"/>
                  <a:gd name="connsiteY27" fmla="*/ 270614 h 309889"/>
                  <a:gd name="connsiteX28" fmla="*/ 19 w 191676"/>
                  <a:gd name="connsiteY28" fmla="*/ 270885 h 309889"/>
                  <a:gd name="connsiteX29" fmla="*/ 77 w 191676"/>
                  <a:gd name="connsiteY29" fmla="*/ 271484 h 309889"/>
                  <a:gd name="connsiteX30" fmla="*/ 174 w 191676"/>
                  <a:gd name="connsiteY30" fmla="*/ 272006 h 309889"/>
                  <a:gd name="connsiteX31" fmla="*/ 329 w 191676"/>
                  <a:gd name="connsiteY31" fmla="*/ 272528 h 309889"/>
                  <a:gd name="connsiteX32" fmla="*/ 541 w 191676"/>
                  <a:gd name="connsiteY32" fmla="*/ 273051 h 309889"/>
                  <a:gd name="connsiteX33" fmla="*/ 793 w 191676"/>
                  <a:gd name="connsiteY33" fmla="*/ 273515 h 309889"/>
                  <a:gd name="connsiteX34" fmla="*/ 1102 w 191676"/>
                  <a:gd name="connsiteY34" fmla="*/ 273979 h 309889"/>
                  <a:gd name="connsiteX35" fmla="*/ 1450 w 191676"/>
                  <a:gd name="connsiteY35" fmla="*/ 274404 h 309889"/>
                  <a:gd name="connsiteX36" fmla="*/ 1818 w 191676"/>
                  <a:gd name="connsiteY36" fmla="*/ 274791 h 309889"/>
                  <a:gd name="connsiteX37" fmla="*/ 2243 w 191676"/>
                  <a:gd name="connsiteY37" fmla="*/ 275139 h 309889"/>
                  <a:gd name="connsiteX38" fmla="*/ 2707 w 191676"/>
                  <a:gd name="connsiteY38" fmla="*/ 275448 h 309889"/>
                  <a:gd name="connsiteX39" fmla="*/ 3171 w 191676"/>
                  <a:gd name="connsiteY39" fmla="*/ 275700 h 309889"/>
                  <a:gd name="connsiteX40" fmla="*/ 3732 w 191676"/>
                  <a:gd name="connsiteY40" fmla="*/ 275932 h 309889"/>
                  <a:gd name="connsiteX41" fmla="*/ 3983 w 191676"/>
                  <a:gd name="connsiteY41" fmla="*/ 276028 h 309889"/>
                  <a:gd name="connsiteX42" fmla="*/ 113842 w 191676"/>
                  <a:gd name="connsiteY42" fmla="*/ 309638 h 309889"/>
                  <a:gd name="connsiteX43" fmla="*/ 115505 w 191676"/>
                  <a:gd name="connsiteY43" fmla="*/ 309889 h 309889"/>
                  <a:gd name="connsiteX44" fmla="*/ 118889 w 191676"/>
                  <a:gd name="connsiteY44" fmla="*/ 308768 h 309889"/>
                  <a:gd name="connsiteX45" fmla="*/ 121190 w 191676"/>
                  <a:gd name="connsiteY45" fmla="*/ 304204 h 309889"/>
                  <a:gd name="connsiteX46" fmla="*/ 121190 w 191676"/>
                  <a:gd name="connsiteY46" fmla="*/ 46391 h 309889"/>
                  <a:gd name="connsiteX47" fmla="*/ 117516 w 191676"/>
                  <a:gd name="connsiteY47" fmla="*/ 41074 h 309889"/>
                  <a:gd name="connsiteX48" fmla="*/ 109858 w 191676"/>
                  <a:gd name="connsiteY48" fmla="*/ 296546 h 309889"/>
                  <a:gd name="connsiteX49" fmla="*/ 11370 w 191676"/>
                  <a:gd name="connsiteY49" fmla="*/ 266418 h 309889"/>
                  <a:gd name="connsiteX50" fmla="*/ 11370 w 191676"/>
                  <a:gd name="connsiteY50" fmla="*/ 13846 h 309889"/>
                  <a:gd name="connsiteX51" fmla="*/ 109858 w 191676"/>
                  <a:gd name="connsiteY51" fmla="*/ 50336 h 309889"/>
                  <a:gd name="connsiteX52" fmla="*/ 109858 w 191676"/>
                  <a:gd name="connsiteY52" fmla="*/ 296546 h 309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91676" h="309889">
                    <a:moveTo>
                      <a:pt x="117516" y="41074"/>
                    </a:moveTo>
                    <a:lnTo>
                      <a:pt x="37380" y="11371"/>
                    </a:lnTo>
                    <a:lnTo>
                      <a:pt x="180306" y="11371"/>
                    </a:lnTo>
                    <a:lnTo>
                      <a:pt x="180306" y="92996"/>
                    </a:lnTo>
                    <a:cubicBezTo>
                      <a:pt x="180306" y="96128"/>
                      <a:pt x="182839" y="98681"/>
                      <a:pt x="185991" y="98681"/>
                    </a:cubicBezTo>
                    <a:cubicBezTo>
                      <a:pt x="189124" y="98681"/>
                      <a:pt x="191677" y="96128"/>
                      <a:pt x="191677" y="92996"/>
                    </a:cubicBezTo>
                    <a:lnTo>
                      <a:pt x="191677" y="5685"/>
                    </a:lnTo>
                    <a:cubicBezTo>
                      <a:pt x="191677" y="2553"/>
                      <a:pt x="189124" y="0"/>
                      <a:pt x="185991" y="0"/>
                    </a:cubicBezTo>
                    <a:lnTo>
                      <a:pt x="5705" y="0"/>
                    </a:lnTo>
                    <a:cubicBezTo>
                      <a:pt x="5666" y="0"/>
                      <a:pt x="5627" y="19"/>
                      <a:pt x="5588" y="19"/>
                    </a:cubicBezTo>
                    <a:cubicBezTo>
                      <a:pt x="5376" y="19"/>
                      <a:pt x="5163" y="58"/>
                      <a:pt x="4950" y="77"/>
                    </a:cubicBezTo>
                    <a:cubicBezTo>
                      <a:pt x="4796" y="97"/>
                      <a:pt x="4622" y="116"/>
                      <a:pt x="4467" y="155"/>
                    </a:cubicBezTo>
                    <a:cubicBezTo>
                      <a:pt x="4293" y="193"/>
                      <a:pt x="4119" y="251"/>
                      <a:pt x="3925" y="329"/>
                    </a:cubicBezTo>
                    <a:cubicBezTo>
                      <a:pt x="3751" y="387"/>
                      <a:pt x="3577" y="445"/>
                      <a:pt x="3403" y="503"/>
                    </a:cubicBezTo>
                    <a:cubicBezTo>
                      <a:pt x="3249" y="580"/>
                      <a:pt x="3094" y="657"/>
                      <a:pt x="2939" y="754"/>
                    </a:cubicBezTo>
                    <a:cubicBezTo>
                      <a:pt x="2765" y="851"/>
                      <a:pt x="2610" y="928"/>
                      <a:pt x="2455" y="1044"/>
                    </a:cubicBezTo>
                    <a:cubicBezTo>
                      <a:pt x="2301" y="1141"/>
                      <a:pt x="2166" y="1276"/>
                      <a:pt x="2030" y="1392"/>
                    </a:cubicBezTo>
                    <a:cubicBezTo>
                      <a:pt x="1895" y="1508"/>
                      <a:pt x="1740" y="1624"/>
                      <a:pt x="1624" y="1740"/>
                    </a:cubicBezTo>
                    <a:cubicBezTo>
                      <a:pt x="1508" y="1876"/>
                      <a:pt x="1392" y="2011"/>
                      <a:pt x="1276" y="2166"/>
                    </a:cubicBezTo>
                    <a:cubicBezTo>
                      <a:pt x="1160" y="2321"/>
                      <a:pt x="1024" y="2456"/>
                      <a:pt x="928" y="2611"/>
                    </a:cubicBezTo>
                    <a:cubicBezTo>
                      <a:pt x="831" y="2746"/>
                      <a:pt x="773" y="2901"/>
                      <a:pt x="696" y="3036"/>
                    </a:cubicBezTo>
                    <a:cubicBezTo>
                      <a:pt x="599" y="3229"/>
                      <a:pt x="483" y="3423"/>
                      <a:pt x="406" y="3616"/>
                    </a:cubicBezTo>
                    <a:cubicBezTo>
                      <a:pt x="387" y="3655"/>
                      <a:pt x="367" y="3693"/>
                      <a:pt x="348" y="3713"/>
                    </a:cubicBezTo>
                    <a:cubicBezTo>
                      <a:pt x="309" y="3829"/>
                      <a:pt x="290" y="3964"/>
                      <a:pt x="251" y="4080"/>
                    </a:cubicBezTo>
                    <a:cubicBezTo>
                      <a:pt x="193" y="4274"/>
                      <a:pt x="135" y="4467"/>
                      <a:pt x="96" y="4680"/>
                    </a:cubicBezTo>
                    <a:cubicBezTo>
                      <a:pt x="58" y="4892"/>
                      <a:pt x="58" y="5086"/>
                      <a:pt x="38" y="5299"/>
                    </a:cubicBezTo>
                    <a:cubicBezTo>
                      <a:pt x="38" y="5434"/>
                      <a:pt x="0" y="5550"/>
                      <a:pt x="0" y="5685"/>
                    </a:cubicBezTo>
                    <a:lnTo>
                      <a:pt x="0" y="270614"/>
                    </a:lnTo>
                    <a:cubicBezTo>
                      <a:pt x="0" y="270711"/>
                      <a:pt x="19" y="270788"/>
                      <a:pt x="19" y="270885"/>
                    </a:cubicBezTo>
                    <a:cubicBezTo>
                      <a:pt x="19" y="271097"/>
                      <a:pt x="58" y="271291"/>
                      <a:pt x="77" y="271484"/>
                    </a:cubicBezTo>
                    <a:cubicBezTo>
                      <a:pt x="96" y="271658"/>
                      <a:pt x="135" y="271832"/>
                      <a:pt x="174" y="272006"/>
                    </a:cubicBezTo>
                    <a:cubicBezTo>
                      <a:pt x="212" y="272180"/>
                      <a:pt x="271" y="272354"/>
                      <a:pt x="329" y="272528"/>
                    </a:cubicBezTo>
                    <a:cubicBezTo>
                      <a:pt x="387" y="272702"/>
                      <a:pt x="464" y="272877"/>
                      <a:pt x="541" y="273051"/>
                    </a:cubicBezTo>
                    <a:cubicBezTo>
                      <a:pt x="618" y="273205"/>
                      <a:pt x="696" y="273360"/>
                      <a:pt x="793" y="273515"/>
                    </a:cubicBezTo>
                    <a:cubicBezTo>
                      <a:pt x="889" y="273669"/>
                      <a:pt x="986" y="273824"/>
                      <a:pt x="1102" y="273979"/>
                    </a:cubicBezTo>
                    <a:cubicBezTo>
                      <a:pt x="1218" y="274133"/>
                      <a:pt x="1334" y="274269"/>
                      <a:pt x="1450" y="274404"/>
                    </a:cubicBezTo>
                    <a:cubicBezTo>
                      <a:pt x="1566" y="274540"/>
                      <a:pt x="1702" y="274656"/>
                      <a:pt x="1818" y="274791"/>
                    </a:cubicBezTo>
                    <a:cubicBezTo>
                      <a:pt x="1953" y="274907"/>
                      <a:pt x="2088" y="275023"/>
                      <a:pt x="2243" y="275139"/>
                    </a:cubicBezTo>
                    <a:cubicBezTo>
                      <a:pt x="2398" y="275255"/>
                      <a:pt x="2552" y="275352"/>
                      <a:pt x="2707" y="275448"/>
                    </a:cubicBezTo>
                    <a:cubicBezTo>
                      <a:pt x="2862" y="275545"/>
                      <a:pt x="3016" y="275622"/>
                      <a:pt x="3171" y="275700"/>
                    </a:cubicBezTo>
                    <a:cubicBezTo>
                      <a:pt x="3345" y="275796"/>
                      <a:pt x="3539" y="275874"/>
                      <a:pt x="3732" y="275932"/>
                    </a:cubicBezTo>
                    <a:cubicBezTo>
                      <a:pt x="3810" y="275971"/>
                      <a:pt x="3886" y="276009"/>
                      <a:pt x="3983" y="276028"/>
                    </a:cubicBezTo>
                    <a:lnTo>
                      <a:pt x="113842" y="309638"/>
                    </a:lnTo>
                    <a:cubicBezTo>
                      <a:pt x="114383" y="309812"/>
                      <a:pt x="114944" y="309889"/>
                      <a:pt x="115505" y="309889"/>
                    </a:cubicBezTo>
                    <a:cubicBezTo>
                      <a:pt x="116704" y="309889"/>
                      <a:pt x="117903" y="309502"/>
                      <a:pt x="118889" y="308768"/>
                    </a:cubicBezTo>
                    <a:cubicBezTo>
                      <a:pt x="120339" y="307704"/>
                      <a:pt x="121190" y="306002"/>
                      <a:pt x="121190" y="304204"/>
                    </a:cubicBezTo>
                    <a:lnTo>
                      <a:pt x="121190" y="46391"/>
                    </a:lnTo>
                    <a:cubicBezTo>
                      <a:pt x="121229" y="44032"/>
                      <a:pt x="119740" y="41905"/>
                      <a:pt x="117516" y="41074"/>
                    </a:cubicBezTo>
                    <a:close/>
                    <a:moveTo>
                      <a:pt x="109858" y="296546"/>
                    </a:moveTo>
                    <a:lnTo>
                      <a:pt x="11370" y="266418"/>
                    </a:lnTo>
                    <a:lnTo>
                      <a:pt x="11370" y="13846"/>
                    </a:lnTo>
                    <a:lnTo>
                      <a:pt x="109858" y="50336"/>
                    </a:lnTo>
                    <a:lnTo>
                      <a:pt x="109858" y="296546"/>
                    </a:lnTo>
                    <a:close/>
                  </a:path>
                </a:pathLst>
              </a:custGeom>
              <a:grpFill/>
              <a:ln w="1934" cap="flat">
                <a:noFill/>
                <a:prstDash val="solid"/>
                <a:miter/>
              </a:ln>
            </p:spPr>
            <p:txBody>
              <a:bodyPr rtlCol="0" anchor="ctr"/>
              <a:lstStyle/>
              <a:p>
                <a:endParaRPr lang="en-ID"/>
              </a:p>
            </p:txBody>
          </p:sp>
          <p:sp>
            <p:nvSpPr>
              <p:cNvPr id="86" name="Freeform: Shape 85">
                <a:extLst>
                  <a:ext uri="{FF2B5EF4-FFF2-40B4-BE49-F238E27FC236}">
                    <a16:creationId xmlns:a16="http://schemas.microsoft.com/office/drawing/2014/main" id="{DAB04F73-6DAB-4063-A9B4-7BB4C39D96EA}"/>
                  </a:ext>
                </a:extLst>
              </p:cNvPr>
              <p:cNvSpPr/>
              <p:nvPr/>
            </p:nvSpPr>
            <p:spPr>
              <a:xfrm>
                <a:off x="5734285" y="2500918"/>
                <a:ext cx="30283" cy="30283"/>
              </a:xfrm>
              <a:custGeom>
                <a:avLst/>
                <a:gdLst>
                  <a:gd name="connsiteX0" fmla="*/ 15142 w 30283"/>
                  <a:gd name="connsiteY0" fmla="*/ 30283 h 30283"/>
                  <a:gd name="connsiteX1" fmla="*/ 30283 w 30283"/>
                  <a:gd name="connsiteY1" fmla="*/ 15142 h 30283"/>
                  <a:gd name="connsiteX2" fmla="*/ 15142 w 30283"/>
                  <a:gd name="connsiteY2" fmla="*/ 0 h 30283"/>
                  <a:gd name="connsiteX3" fmla="*/ 0 w 30283"/>
                  <a:gd name="connsiteY3" fmla="*/ 15142 h 30283"/>
                  <a:gd name="connsiteX4" fmla="*/ 15142 w 30283"/>
                  <a:gd name="connsiteY4" fmla="*/ 30283 h 30283"/>
                  <a:gd name="connsiteX5" fmla="*/ 15142 w 30283"/>
                  <a:gd name="connsiteY5" fmla="*/ 11332 h 30283"/>
                  <a:gd name="connsiteX6" fmla="*/ 18932 w 30283"/>
                  <a:gd name="connsiteY6" fmla="*/ 15122 h 30283"/>
                  <a:gd name="connsiteX7" fmla="*/ 15142 w 30283"/>
                  <a:gd name="connsiteY7" fmla="*/ 18912 h 30283"/>
                  <a:gd name="connsiteX8" fmla="*/ 11352 w 30283"/>
                  <a:gd name="connsiteY8" fmla="*/ 15122 h 30283"/>
                  <a:gd name="connsiteX9" fmla="*/ 15142 w 30283"/>
                  <a:gd name="connsiteY9" fmla="*/ 11332 h 3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83" h="30283">
                    <a:moveTo>
                      <a:pt x="15142" y="30283"/>
                    </a:moveTo>
                    <a:cubicBezTo>
                      <a:pt x="23496" y="30283"/>
                      <a:pt x="30283" y="23495"/>
                      <a:pt x="30283" y="15142"/>
                    </a:cubicBezTo>
                    <a:cubicBezTo>
                      <a:pt x="30283" y="6788"/>
                      <a:pt x="23496" y="0"/>
                      <a:pt x="15142" y="0"/>
                    </a:cubicBezTo>
                    <a:cubicBezTo>
                      <a:pt x="6788" y="0"/>
                      <a:pt x="0" y="6788"/>
                      <a:pt x="0" y="15142"/>
                    </a:cubicBezTo>
                    <a:cubicBezTo>
                      <a:pt x="0" y="23476"/>
                      <a:pt x="6788" y="30283"/>
                      <a:pt x="15142" y="30283"/>
                    </a:cubicBezTo>
                    <a:close/>
                    <a:moveTo>
                      <a:pt x="15142" y="11332"/>
                    </a:moveTo>
                    <a:cubicBezTo>
                      <a:pt x="17230" y="11332"/>
                      <a:pt x="18932" y="13034"/>
                      <a:pt x="18932" y="15122"/>
                    </a:cubicBezTo>
                    <a:cubicBezTo>
                      <a:pt x="18932" y="17211"/>
                      <a:pt x="17230" y="18912"/>
                      <a:pt x="15142" y="18912"/>
                    </a:cubicBezTo>
                    <a:cubicBezTo>
                      <a:pt x="13053" y="18912"/>
                      <a:pt x="11352" y="17211"/>
                      <a:pt x="11352" y="15122"/>
                    </a:cubicBezTo>
                    <a:cubicBezTo>
                      <a:pt x="11352" y="13034"/>
                      <a:pt x="13053" y="11332"/>
                      <a:pt x="15142" y="11332"/>
                    </a:cubicBezTo>
                    <a:close/>
                  </a:path>
                </a:pathLst>
              </a:custGeom>
              <a:grpFill/>
              <a:ln w="1934" cap="flat">
                <a:noFill/>
                <a:prstDash val="solid"/>
                <a:miter/>
              </a:ln>
            </p:spPr>
            <p:txBody>
              <a:bodyPr rtlCol="0" anchor="ctr"/>
              <a:lstStyle/>
              <a:p>
                <a:endParaRPr lang="en-ID"/>
              </a:p>
            </p:txBody>
          </p:sp>
          <p:sp>
            <p:nvSpPr>
              <p:cNvPr id="87" name="Freeform: Shape 86">
                <a:extLst>
                  <a:ext uri="{FF2B5EF4-FFF2-40B4-BE49-F238E27FC236}">
                    <a16:creationId xmlns:a16="http://schemas.microsoft.com/office/drawing/2014/main" id="{5F3762EA-C016-4016-93E7-06426B128B9F}"/>
                  </a:ext>
                </a:extLst>
              </p:cNvPr>
              <p:cNvSpPr/>
              <p:nvPr/>
            </p:nvSpPr>
            <p:spPr>
              <a:xfrm>
                <a:off x="5923274" y="2457949"/>
                <a:ext cx="90791" cy="79710"/>
              </a:xfrm>
              <a:custGeom>
                <a:avLst/>
                <a:gdLst>
                  <a:gd name="connsiteX0" fmla="*/ 71221 w 90791"/>
                  <a:gd name="connsiteY0" fmla="*/ 0 h 79710"/>
                  <a:gd name="connsiteX1" fmla="*/ 51632 w 90791"/>
                  <a:gd name="connsiteY1" fmla="*/ 19589 h 79710"/>
                  <a:gd name="connsiteX2" fmla="*/ 53837 w 90791"/>
                  <a:gd name="connsiteY2" fmla="*/ 28562 h 79710"/>
                  <a:gd name="connsiteX3" fmla="*/ 13517 w 90791"/>
                  <a:gd name="connsiteY3" fmla="*/ 68340 h 79710"/>
                  <a:gd name="connsiteX4" fmla="*/ 5686 w 90791"/>
                  <a:gd name="connsiteY4" fmla="*/ 68340 h 79710"/>
                  <a:gd name="connsiteX5" fmla="*/ 0 w 90791"/>
                  <a:gd name="connsiteY5" fmla="*/ 74025 h 79710"/>
                  <a:gd name="connsiteX6" fmla="*/ 5686 w 90791"/>
                  <a:gd name="connsiteY6" fmla="*/ 79711 h 79710"/>
                  <a:gd name="connsiteX7" fmla="*/ 15838 w 90791"/>
                  <a:gd name="connsiteY7" fmla="*/ 79711 h 79710"/>
                  <a:gd name="connsiteX8" fmla="*/ 19821 w 90791"/>
                  <a:gd name="connsiteY8" fmla="*/ 78067 h 79710"/>
                  <a:gd name="connsiteX9" fmla="*/ 61727 w 90791"/>
                  <a:gd name="connsiteY9" fmla="*/ 36723 h 79710"/>
                  <a:gd name="connsiteX10" fmla="*/ 71202 w 90791"/>
                  <a:gd name="connsiteY10" fmla="*/ 39179 h 79710"/>
                  <a:gd name="connsiteX11" fmla="*/ 90791 w 90791"/>
                  <a:gd name="connsiteY11" fmla="*/ 19589 h 79710"/>
                  <a:gd name="connsiteX12" fmla="*/ 71221 w 90791"/>
                  <a:gd name="connsiteY12" fmla="*/ 0 h 79710"/>
                  <a:gd name="connsiteX13" fmla="*/ 71221 w 90791"/>
                  <a:gd name="connsiteY13" fmla="*/ 27808 h 79710"/>
                  <a:gd name="connsiteX14" fmla="*/ 63003 w 90791"/>
                  <a:gd name="connsiteY14" fmla="*/ 19589 h 79710"/>
                  <a:gd name="connsiteX15" fmla="*/ 71221 w 90791"/>
                  <a:gd name="connsiteY15" fmla="*/ 11371 h 79710"/>
                  <a:gd name="connsiteX16" fmla="*/ 79440 w 90791"/>
                  <a:gd name="connsiteY16" fmla="*/ 19589 h 79710"/>
                  <a:gd name="connsiteX17" fmla="*/ 71221 w 90791"/>
                  <a:gd name="connsiteY17" fmla="*/ 27808 h 7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0791" h="79710">
                    <a:moveTo>
                      <a:pt x="71221" y="0"/>
                    </a:moveTo>
                    <a:cubicBezTo>
                      <a:pt x="60431" y="0"/>
                      <a:pt x="51632" y="8779"/>
                      <a:pt x="51632" y="19589"/>
                    </a:cubicBezTo>
                    <a:cubicBezTo>
                      <a:pt x="51632" y="22819"/>
                      <a:pt x="52425" y="25874"/>
                      <a:pt x="53837" y="28562"/>
                    </a:cubicBezTo>
                    <a:lnTo>
                      <a:pt x="13517" y="68340"/>
                    </a:lnTo>
                    <a:lnTo>
                      <a:pt x="5686" y="68340"/>
                    </a:lnTo>
                    <a:cubicBezTo>
                      <a:pt x="2553" y="68340"/>
                      <a:pt x="0" y="70893"/>
                      <a:pt x="0" y="74025"/>
                    </a:cubicBezTo>
                    <a:cubicBezTo>
                      <a:pt x="0" y="77158"/>
                      <a:pt x="2553" y="79711"/>
                      <a:pt x="5686" y="79711"/>
                    </a:cubicBezTo>
                    <a:lnTo>
                      <a:pt x="15838" y="79711"/>
                    </a:lnTo>
                    <a:cubicBezTo>
                      <a:pt x="17327" y="79711"/>
                      <a:pt x="18758" y="79131"/>
                      <a:pt x="19821" y="78067"/>
                    </a:cubicBezTo>
                    <a:lnTo>
                      <a:pt x="61727" y="36723"/>
                    </a:lnTo>
                    <a:cubicBezTo>
                      <a:pt x="64531" y="38289"/>
                      <a:pt x="67760" y="39179"/>
                      <a:pt x="71202" y="39179"/>
                    </a:cubicBezTo>
                    <a:cubicBezTo>
                      <a:pt x="81993" y="39179"/>
                      <a:pt x="90791" y="30399"/>
                      <a:pt x="90791" y="19589"/>
                    </a:cubicBezTo>
                    <a:cubicBezTo>
                      <a:pt x="90810" y="8779"/>
                      <a:pt x="82012" y="0"/>
                      <a:pt x="71221" y="0"/>
                    </a:cubicBezTo>
                    <a:close/>
                    <a:moveTo>
                      <a:pt x="71221" y="27808"/>
                    </a:moveTo>
                    <a:cubicBezTo>
                      <a:pt x="66696" y="27808"/>
                      <a:pt x="63003" y="24114"/>
                      <a:pt x="63003" y="19589"/>
                    </a:cubicBezTo>
                    <a:cubicBezTo>
                      <a:pt x="63003" y="15064"/>
                      <a:pt x="66696" y="11371"/>
                      <a:pt x="71221" y="11371"/>
                    </a:cubicBezTo>
                    <a:cubicBezTo>
                      <a:pt x="75747" y="11371"/>
                      <a:pt x="79440" y="15064"/>
                      <a:pt x="79440" y="19589"/>
                    </a:cubicBezTo>
                    <a:cubicBezTo>
                      <a:pt x="79440" y="24114"/>
                      <a:pt x="75747" y="27808"/>
                      <a:pt x="71221" y="27808"/>
                    </a:cubicBezTo>
                    <a:close/>
                  </a:path>
                </a:pathLst>
              </a:custGeom>
              <a:grpFill/>
              <a:ln w="1934" cap="flat">
                <a:noFill/>
                <a:prstDash val="solid"/>
                <a:miter/>
              </a:ln>
            </p:spPr>
            <p:txBody>
              <a:bodyPr rtlCol="0" anchor="ctr"/>
              <a:lstStyle/>
              <a:p>
                <a:endParaRPr lang="en-ID"/>
              </a:p>
            </p:txBody>
          </p:sp>
          <p:sp>
            <p:nvSpPr>
              <p:cNvPr id="88" name="Freeform: Shape 87">
                <a:extLst>
                  <a:ext uri="{FF2B5EF4-FFF2-40B4-BE49-F238E27FC236}">
                    <a16:creationId xmlns:a16="http://schemas.microsoft.com/office/drawing/2014/main" id="{59C4E4FB-1445-4934-AFA1-0CEF03DB57A5}"/>
                  </a:ext>
                </a:extLst>
              </p:cNvPr>
              <p:cNvSpPr/>
              <p:nvPr/>
            </p:nvSpPr>
            <p:spPr>
              <a:xfrm>
                <a:off x="5819468" y="2515827"/>
                <a:ext cx="192025" cy="49852"/>
              </a:xfrm>
              <a:custGeom>
                <a:avLst/>
                <a:gdLst>
                  <a:gd name="connsiteX0" fmla="*/ 172455 w 192025"/>
                  <a:gd name="connsiteY0" fmla="*/ 0 h 49852"/>
                  <a:gd name="connsiteX1" fmla="*/ 152866 w 192025"/>
                  <a:gd name="connsiteY1" fmla="*/ 19589 h 49852"/>
                  <a:gd name="connsiteX2" fmla="*/ 155225 w 192025"/>
                  <a:gd name="connsiteY2" fmla="*/ 28891 h 49852"/>
                  <a:gd name="connsiteX3" fmla="*/ 145827 w 192025"/>
                  <a:gd name="connsiteY3" fmla="*/ 38482 h 49852"/>
                  <a:gd name="connsiteX4" fmla="*/ 5685 w 192025"/>
                  <a:gd name="connsiteY4" fmla="*/ 38482 h 49852"/>
                  <a:gd name="connsiteX5" fmla="*/ 0 w 192025"/>
                  <a:gd name="connsiteY5" fmla="*/ 44168 h 49852"/>
                  <a:gd name="connsiteX6" fmla="*/ 5685 w 192025"/>
                  <a:gd name="connsiteY6" fmla="*/ 49853 h 49852"/>
                  <a:gd name="connsiteX7" fmla="*/ 148205 w 192025"/>
                  <a:gd name="connsiteY7" fmla="*/ 49853 h 49852"/>
                  <a:gd name="connsiteX8" fmla="*/ 152266 w 192025"/>
                  <a:gd name="connsiteY8" fmla="*/ 48151 h 49852"/>
                  <a:gd name="connsiteX9" fmla="*/ 163289 w 192025"/>
                  <a:gd name="connsiteY9" fmla="*/ 36897 h 49852"/>
                  <a:gd name="connsiteX10" fmla="*/ 172435 w 192025"/>
                  <a:gd name="connsiteY10" fmla="*/ 39178 h 49852"/>
                  <a:gd name="connsiteX11" fmla="*/ 192025 w 192025"/>
                  <a:gd name="connsiteY11" fmla="*/ 19589 h 49852"/>
                  <a:gd name="connsiteX12" fmla="*/ 172455 w 192025"/>
                  <a:gd name="connsiteY12" fmla="*/ 0 h 49852"/>
                  <a:gd name="connsiteX13" fmla="*/ 172455 w 192025"/>
                  <a:gd name="connsiteY13" fmla="*/ 27788 h 49852"/>
                  <a:gd name="connsiteX14" fmla="*/ 164236 w 192025"/>
                  <a:gd name="connsiteY14" fmla="*/ 19570 h 49852"/>
                  <a:gd name="connsiteX15" fmla="*/ 172455 w 192025"/>
                  <a:gd name="connsiteY15" fmla="*/ 11351 h 49852"/>
                  <a:gd name="connsiteX16" fmla="*/ 180673 w 192025"/>
                  <a:gd name="connsiteY16" fmla="*/ 19570 h 49852"/>
                  <a:gd name="connsiteX17" fmla="*/ 172455 w 192025"/>
                  <a:gd name="connsiteY17" fmla="*/ 27788 h 4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2025" h="49852">
                    <a:moveTo>
                      <a:pt x="172455" y="0"/>
                    </a:moveTo>
                    <a:cubicBezTo>
                      <a:pt x="161665" y="0"/>
                      <a:pt x="152866" y="8779"/>
                      <a:pt x="152866" y="19589"/>
                    </a:cubicBezTo>
                    <a:cubicBezTo>
                      <a:pt x="152866" y="22954"/>
                      <a:pt x="153717" y="26125"/>
                      <a:pt x="155225" y="28891"/>
                    </a:cubicBezTo>
                    <a:lnTo>
                      <a:pt x="145827" y="38482"/>
                    </a:lnTo>
                    <a:lnTo>
                      <a:pt x="5685" y="38482"/>
                    </a:lnTo>
                    <a:cubicBezTo>
                      <a:pt x="2553" y="38482"/>
                      <a:pt x="0" y="41035"/>
                      <a:pt x="0" y="44168"/>
                    </a:cubicBezTo>
                    <a:cubicBezTo>
                      <a:pt x="0" y="47300"/>
                      <a:pt x="2553" y="49853"/>
                      <a:pt x="5685" y="49853"/>
                    </a:cubicBezTo>
                    <a:lnTo>
                      <a:pt x="148205" y="49853"/>
                    </a:lnTo>
                    <a:cubicBezTo>
                      <a:pt x="149733" y="49853"/>
                      <a:pt x="151203" y="49234"/>
                      <a:pt x="152266" y="48151"/>
                    </a:cubicBezTo>
                    <a:lnTo>
                      <a:pt x="163289" y="36897"/>
                    </a:lnTo>
                    <a:cubicBezTo>
                      <a:pt x="166016" y="38347"/>
                      <a:pt x="169129" y="39178"/>
                      <a:pt x="172435" y="39178"/>
                    </a:cubicBezTo>
                    <a:cubicBezTo>
                      <a:pt x="183226" y="39178"/>
                      <a:pt x="192025" y="30399"/>
                      <a:pt x="192025" y="19589"/>
                    </a:cubicBezTo>
                    <a:cubicBezTo>
                      <a:pt x="192044" y="8779"/>
                      <a:pt x="183246" y="0"/>
                      <a:pt x="172455" y="0"/>
                    </a:cubicBezTo>
                    <a:close/>
                    <a:moveTo>
                      <a:pt x="172455" y="27788"/>
                    </a:moveTo>
                    <a:cubicBezTo>
                      <a:pt x="167930" y="27788"/>
                      <a:pt x="164236" y="24095"/>
                      <a:pt x="164236" y="19570"/>
                    </a:cubicBezTo>
                    <a:cubicBezTo>
                      <a:pt x="164236" y="15045"/>
                      <a:pt x="167930" y="11351"/>
                      <a:pt x="172455" y="11351"/>
                    </a:cubicBezTo>
                    <a:cubicBezTo>
                      <a:pt x="176980" y="11351"/>
                      <a:pt x="180673" y="15045"/>
                      <a:pt x="180673" y="19570"/>
                    </a:cubicBezTo>
                    <a:cubicBezTo>
                      <a:pt x="180673" y="24095"/>
                      <a:pt x="176980" y="27788"/>
                      <a:pt x="172455" y="27788"/>
                    </a:cubicBezTo>
                    <a:close/>
                  </a:path>
                </a:pathLst>
              </a:custGeom>
              <a:grpFill/>
              <a:ln w="1934" cap="flat">
                <a:noFill/>
                <a:prstDash val="solid"/>
                <a:miter/>
              </a:ln>
            </p:spPr>
            <p:txBody>
              <a:bodyPr rtlCol="0" anchor="ctr"/>
              <a:lstStyle/>
              <a:p>
                <a:endParaRPr lang="en-ID"/>
              </a:p>
            </p:txBody>
          </p:sp>
          <p:sp>
            <p:nvSpPr>
              <p:cNvPr id="89" name="Freeform: Shape 88">
                <a:extLst>
                  <a:ext uri="{FF2B5EF4-FFF2-40B4-BE49-F238E27FC236}">
                    <a16:creationId xmlns:a16="http://schemas.microsoft.com/office/drawing/2014/main" id="{CF8A4005-BA13-4F67-9C76-7DBCA4856B33}"/>
                  </a:ext>
                </a:extLst>
              </p:cNvPr>
              <p:cNvSpPr/>
              <p:nvPr/>
            </p:nvSpPr>
            <p:spPr>
              <a:xfrm>
                <a:off x="5822524" y="2388778"/>
                <a:ext cx="207030" cy="123104"/>
              </a:xfrm>
              <a:custGeom>
                <a:avLst/>
                <a:gdLst>
                  <a:gd name="connsiteX0" fmla="*/ 187461 w 207030"/>
                  <a:gd name="connsiteY0" fmla="*/ 0 h 123104"/>
                  <a:gd name="connsiteX1" fmla="*/ 167872 w 207030"/>
                  <a:gd name="connsiteY1" fmla="*/ 19589 h 123104"/>
                  <a:gd name="connsiteX2" fmla="*/ 169805 w 207030"/>
                  <a:gd name="connsiteY2" fmla="*/ 28001 h 123104"/>
                  <a:gd name="connsiteX3" fmla="*/ 86208 w 207030"/>
                  <a:gd name="connsiteY3" fmla="*/ 111734 h 123104"/>
                  <a:gd name="connsiteX4" fmla="*/ 5685 w 207030"/>
                  <a:gd name="connsiteY4" fmla="*/ 111734 h 123104"/>
                  <a:gd name="connsiteX5" fmla="*/ 0 w 207030"/>
                  <a:gd name="connsiteY5" fmla="*/ 117419 h 123104"/>
                  <a:gd name="connsiteX6" fmla="*/ 5685 w 207030"/>
                  <a:gd name="connsiteY6" fmla="*/ 123105 h 123104"/>
                  <a:gd name="connsiteX7" fmla="*/ 88567 w 207030"/>
                  <a:gd name="connsiteY7" fmla="*/ 123105 h 123104"/>
                  <a:gd name="connsiteX8" fmla="*/ 92589 w 207030"/>
                  <a:gd name="connsiteY8" fmla="*/ 121442 h 123104"/>
                  <a:gd name="connsiteX9" fmla="*/ 177483 w 207030"/>
                  <a:gd name="connsiteY9" fmla="*/ 36413 h 123104"/>
                  <a:gd name="connsiteX10" fmla="*/ 187461 w 207030"/>
                  <a:gd name="connsiteY10" fmla="*/ 39179 h 123104"/>
                  <a:gd name="connsiteX11" fmla="*/ 207031 w 207030"/>
                  <a:gd name="connsiteY11" fmla="*/ 19589 h 123104"/>
                  <a:gd name="connsiteX12" fmla="*/ 187461 w 207030"/>
                  <a:gd name="connsiteY12" fmla="*/ 0 h 123104"/>
                  <a:gd name="connsiteX13" fmla="*/ 187461 w 207030"/>
                  <a:gd name="connsiteY13" fmla="*/ 27808 h 123104"/>
                  <a:gd name="connsiteX14" fmla="*/ 179242 w 207030"/>
                  <a:gd name="connsiteY14" fmla="*/ 19589 h 123104"/>
                  <a:gd name="connsiteX15" fmla="*/ 187461 w 207030"/>
                  <a:gd name="connsiteY15" fmla="*/ 11371 h 123104"/>
                  <a:gd name="connsiteX16" fmla="*/ 195680 w 207030"/>
                  <a:gd name="connsiteY16" fmla="*/ 19589 h 123104"/>
                  <a:gd name="connsiteX17" fmla="*/ 187461 w 207030"/>
                  <a:gd name="connsiteY17" fmla="*/ 27808 h 123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7030" h="123104">
                    <a:moveTo>
                      <a:pt x="187461" y="0"/>
                    </a:moveTo>
                    <a:cubicBezTo>
                      <a:pt x="176670" y="0"/>
                      <a:pt x="167872" y="8779"/>
                      <a:pt x="167872" y="19589"/>
                    </a:cubicBezTo>
                    <a:cubicBezTo>
                      <a:pt x="167872" y="22606"/>
                      <a:pt x="168568" y="25449"/>
                      <a:pt x="169805" y="28001"/>
                    </a:cubicBezTo>
                    <a:lnTo>
                      <a:pt x="86208" y="111734"/>
                    </a:lnTo>
                    <a:lnTo>
                      <a:pt x="5685" y="111734"/>
                    </a:lnTo>
                    <a:cubicBezTo>
                      <a:pt x="2552" y="111734"/>
                      <a:pt x="0" y="114287"/>
                      <a:pt x="0" y="117419"/>
                    </a:cubicBezTo>
                    <a:cubicBezTo>
                      <a:pt x="0" y="120552"/>
                      <a:pt x="2552" y="123105"/>
                      <a:pt x="5685" y="123105"/>
                    </a:cubicBezTo>
                    <a:lnTo>
                      <a:pt x="88567" y="123105"/>
                    </a:lnTo>
                    <a:cubicBezTo>
                      <a:pt x="90075" y="123105"/>
                      <a:pt x="91526" y="122505"/>
                      <a:pt x="92589" y="121442"/>
                    </a:cubicBezTo>
                    <a:lnTo>
                      <a:pt x="177483" y="36413"/>
                    </a:lnTo>
                    <a:cubicBezTo>
                      <a:pt x="180403" y="38154"/>
                      <a:pt x="183825" y="39179"/>
                      <a:pt x="187461" y="39179"/>
                    </a:cubicBezTo>
                    <a:cubicBezTo>
                      <a:pt x="198252" y="39179"/>
                      <a:pt x="207031" y="30399"/>
                      <a:pt x="207031" y="19589"/>
                    </a:cubicBezTo>
                    <a:cubicBezTo>
                      <a:pt x="207031" y="8779"/>
                      <a:pt x="198252" y="0"/>
                      <a:pt x="187461" y="0"/>
                    </a:cubicBezTo>
                    <a:close/>
                    <a:moveTo>
                      <a:pt x="187461" y="27808"/>
                    </a:moveTo>
                    <a:cubicBezTo>
                      <a:pt x="182936" y="27808"/>
                      <a:pt x="179242" y="24114"/>
                      <a:pt x="179242" y="19589"/>
                    </a:cubicBezTo>
                    <a:cubicBezTo>
                      <a:pt x="179242" y="15064"/>
                      <a:pt x="182936" y="11371"/>
                      <a:pt x="187461" y="11371"/>
                    </a:cubicBezTo>
                    <a:cubicBezTo>
                      <a:pt x="191986" y="11371"/>
                      <a:pt x="195680" y="15064"/>
                      <a:pt x="195680" y="19589"/>
                    </a:cubicBezTo>
                    <a:cubicBezTo>
                      <a:pt x="195680" y="24114"/>
                      <a:pt x="191986" y="27808"/>
                      <a:pt x="187461" y="27808"/>
                    </a:cubicBezTo>
                    <a:close/>
                  </a:path>
                </a:pathLst>
              </a:custGeom>
              <a:grpFill/>
              <a:ln w="1934" cap="flat">
                <a:noFill/>
                <a:prstDash val="solid"/>
                <a:miter/>
              </a:ln>
            </p:spPr>
            <p:txBody>
              <a:bodyPr rtlCol="0" anchor="ctr"/>
              <a:lstStyle/>
              <a:p>
                <a:endParaRPr lang="en-ID"/>
              </a:p>
            </p:txBody>
          </p:sp>
          <p:sp>
            <p:nvSpPr>
              <p:cNvPr id="90" name="Freeform: Shape 89">
                <a:extLst>
                  <a:ext uri="{FF2B5EF4-FFF2-40B4-BE49-F238E27FC236}">
                    <a16:creationId xmlns:a16="http://schemas.microsoft.com/office/drawing/2014/main" id="{05841D27-9A1C-4A82-879A-7957B046D1EE}"/>
                  </a:ext>
                </a:extLst>
              </p:cNvPr>
              <p:cNvSpPr/>
              <p:nvPr/>
            </p:nvSpPr>
            <p:spPr>
              <a:xfrm>
                <a:off x="5795277" y="2379998"/>
                <a:ext cx="113145" cy="106068"/>
              </a:xfrm>
              <a:custGeom>
                <a:avLst/>
                <a:gdLst>
                  <a:gd name="connsiteX0" fmla="*/ 88123 w 113145"/>
                  <a:gd name="connsiteY0" fmla="*/ 38386 h 106068"/>
                  <a:gd name="connsiteX1" fmla="*/ 88123 w 113145"/>
                  <a:gd name="connsiteY1" fmla="*/ 50936 h 106068"/>
                  <a:gd name="connsiteX2" fmla="*/ 49273 w 113145"/>
                  <a:gd name="connsiteY2" fmla="*/ 94697 h 106068"/>
                  <a:gd name="connsiteX3" fmla="*/ 5685 w 113145"/>
                  <a:gd name="connsiteY3" fmla="*/ 94697 h 106068"/>
                  <a:gd name="connsiteX4" fmla="*/ 0 w 113145"/>
                  <a:gd name="connsiteY4" fmla="*/ 100383 h 106068"/>
                  <a:gd name="connsiteX5" fmla="*/ 5685 w 113145"/>
                  <a:gd name="connsiteY5" fmla="*/ 106068 h 106068"/>
                  <a:gd name="connsiteX6" fmla="*/ 51845 w 113145"/>
                  <a:gd name="connsiteY6" fmla="*/ 106068 h 106068"/>
                  <a:gd name="connsiteX7" fmla="*/ 56099 w 113145"/>
                  <a:gd name="connsiteY7" fmla="*/ 104154 h 106068"/>
                  <a:gd name="connsiteX8" fmla="*/ 98082 w 113145"/>
                  <a:gd name="connsiteY8" fmla="*/ 56873 h 106068"/>
                  <a:gd name="connsiteX9" fmla="*/ 99513 w 113145"/>
                  <a:gd name="connsiteY9" fmla="*/ 53102 h 106068"/>
                  <a:gd name="connsiteX10" fmla="*/ 99513 w 113145"/>
                  <a:gd name="connsiteY10" fmla="*/ 38231 h 106068"/>
                  <a:gd name="connsiteX11" fmla="*/ 113146 w 113145"/>
                  <a:gd name="connsiteY11" fmla="*/ 19589 h 106068"/>
                  <a:gd name="connsiteX12" fmla="*/ 93557 w 113145"/>
                  <a:gd name="connsiteY12" fmla="*/ 0 h 106068"/>
                  <a:gd name="connsiteX13" fmla="*/ 73967 w 113145"/>
                  <a:gd name="connsiteY13" fmla="*/ 19589 h 106068"/>
                  <a:gd name="connsiteX14" fmla="*/ 88123 w 113145"/>
                  <a:gd name="connsiteY14" fmla="*/ 38386 h 106068"/>
                  <a:gd name="connsiteX15" fmla="*/ 93518 w 113145"/>
                  <a:gd name="connsiteY15" fmla="*/ 11371 h 106068"/>
                  <a:gd name="connsiteX16" fmla="*/ 101737 w 113145"/>
                  <a:gd name="connsiteY16" fmla="*/ 19589 h 106068"/>
                  <a:gd name="connsiteX17" fmla="*/ 94040 w 113145"/>
                  <a:gd name="connsiteY17" fmla="*/ 27750 h 106068"/>
                  <a:gd name="connsiteX18" fmla="*/ 93808 w 113145"/>
                  <a:gd name="connsiteY18" fmla="*/ 27730 h 106068"/>
                  <a:gd name="connsiteX19" fmla="*/ 93286 w 113145"/>
                  <a:gd name="connsiteY19" fmla="*/ 27788 h 106068"/>
                  <a:gd name="connsiteX20" fmla="*/ 85319 w 113145"/>
                  <a:gd name="connsiteY20" fmla="*/ 19589 h 106068"/>
                  <a:gd name="connsiteX21" fmla="*/ 93518 w 113145"/>
                  <a:gd name="connsiteY21" fmla="*/ 11371 h 106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3145" h="106068">
                    <a:moveTo>
                      <a:pt x="88123" y="38386"/>
                    </a:moveTo>
                    <a:lnTo>
                      <a:pt x="88123" y="50936"/>
                    </a:lnTo>
                    <a:lnTo>
                      <a:pt x="49273" y="94697"/>
                    </a:lnTo>
                    <a:lnTo>
                      <a:pt x="5685" y="94697"/>
                    </a:lnTo>
                    <a:cubicBezTo>
                      <a:pt x="2553" y="94697"/>
                      <a:pt x="0" y="97250"/>
                      <a:pt x="0" y="100383"/>
                    </a:cubicBezTo>
                    <a:cubicBezTo>
                      <a:pt x="0" y="103516"/>
                      <a:pt x="2553" y="106068"/>
                      <a:pt x="5685" y="106068"/>
                    </a:cubicBezTo>
                    <a:lnTo>
                      <a:pt x="51845" y="106068"/>
                    </a:lnTo>
                    <a:cubicBezTo>
                      <a:pt x="53469" y="106068"/>
                      <a:pt x="55016" y="105372"/>
                      <a:pt x="56099" y="104154"/>
                    </a:cubicBezTo>
                    <a:lnTo>
                      <a:pt x="98082" y="56873"/>
                    </a:lnTo>
                    <a:cubicBezTo>
                      <a:pt x="99010" y="55828"/>
                      <a:pt x="99513" y="54494"/>
                      <a:pt x="99513" y="53102"/>
                    </a:cubicBezTo>
                    <a:lnTo>
                      <a:pt x="99513" y="38231"/>
                    </a:lnTo>
                    <a:cubicBezTo>
                      <a:pt x="107403" y="35698"/>
                      <a:pt x="113146" y="28311"/>
                      <a:pt x="113146" y="19589"/>
                    </a:cubicBezTo>
                    <a:cubicBezTo>
                      <a:pt x="113146" y="8799"/>
                      <a:pt x="104366" y="0"/>
                      <a:pt x="93557" y="0"/>
                    </a:cubicBezTo>
                    <a:cubicBezTo>
                      <a:pt x="82766" y="0"/>
                      <a:pt x="73967" y="8779"/>
                      <a:pt x="73967" y="19589"/>
                    </a:cubicBezTo>
                    <a:cubicBezTo>
                      <a:pt x="73948" y="28504"/>
                      <a:pt x="79943" y="36026"/>
                      <a:pt x="88123" y="38386"/>
                    </a:cubicBezTo>
                    <a:close/>
                    <a:moveTo>
                      <a:pt x="93518" y="11371"/>
                    </a:moveTo>
                    <a:cubicBezTo>
                      <a:pt x="98043" y="11371"/>
                      <a:pt x="101737" y="15064"/>
                      <a:pt x="101737" y="19589"/>
                    </a:cubicBezTo>
                    <a:cubicBezTo>
                      <a:pt x="101737" y="23940"/>
                      <a:pt x="98314" y="27479"/>
                      <a:pt x="94040" y="27750"/>
                    </a:cubicBezTo>
                    <a:cubicBezTo>
                      <a:pt x="93963" y="27750"/>
                      <a:pt x="93885" y="27730"/>
                      <a:pt x="93808" y="27730"/>
                    </a:cubicBezTo>
                    <a:cubicBezTo>
                      <a:pt x="93634" y="27730"/>
                      <a:pt x="93460" y="27769"/>
                      <a:pt x="93286" y="27788"/>
                    </a:cubicBezTo>
                    <a:cubicBezTo>
                      <a:pt x="88877" y="27653"/>
                      <a:pt x="85319" y="24037"/>
                      <a:pt x="85319" y="19589"/>
                    </a:cubicBezTo>
                    <a:cubicBezTo>
                      <a:pt x="85299" y="15064"/>
                      <a:pt x="88993" y="11371"/>
                      <a:pt x="93518" y="11371"/>
                    </a:cubicBezTo>
                    <a:close/>
                  </a:path>
                </a:pathLst>
              </a:custGeom>
              <a:grpFill/>
              <a:ln w="1934" cap="flat">
                <a:noFill/>
                <a:prstDash val="solid"/>
                <a:miter/>
              </a:ln>
            </p:spPr>
            <p:txBody>
              <a:bodyPr rtlCol="0" anchor="ctr"/>
              <a:lstStyle/>
              <a:p>
                <a:endParaRPr lang="en-ID"/>
              </a:p>
            </p:txBody>
          </p:sp>
          <p:sp>
            <p:nvSpPr>
              <p:cNvPr id="91" name="Freeform: Shape 90">
                <a:extLst>
                  <a:ext uri="{FF2B5EF4-FFF2-40B4-BE49-F238E27FC236}">
                    <a16:creationId xmlns:a16="http://schemas.microsoft.com/office/drawing/2014/main" id="{20150176-F305-430A-8A10-08329DEF1E08}"/>
                  </a:ext>
                </a:extLst>
              </p:cNvPr>
              <p:cNvSpPr/>
              <p:nvPr/>
            </p:nvSpPr>
            <p:spPr>
              <a:xfrm>
                <a:off x="5879333" y="2396880"/>
                <a:ext cx="87760" cy="89224"/>
              </a:xfrm>
              <a:custGeom>
                <a:avLst/>
                <a:gdLst>
                  <a:gd name="connsiteX0" fmla="*/ 1649 w 87760"/>
                  <a:gd name="connsiteY0" fmla="*/ 79556 h 89224"/>
                  <a:gd name="connsiteX1" fmla="*/ 1687 w 87760"/>
                  <a:gd name="connsiteY1" fmla="*/ 87581 h 89224"/>
                  <a:gd name="connsiteX2" fmla="*/ 5690 w 87760"/>
                  <a:gd name="connsiteY2" fmla="*/ 89225 h 89224"/>
                  <a:gd name="connsiteX3" fmla="*/ 9732 w 87760"/>
                  <a:gd name="connsiteY3" fmla="*/ 87542 h 89224"/>
                  <a:gd name="connsiteX4" fmla="*/ 59662 w 87760"/>
                  <a:gd name="connsiteY4" fmla="*/ 37206 h 89224"/>
                  <a:gd name="connsiteX5" fmla="*/ 68171 w 87760"/>
                  <a:gd name="connsiteY5" fmla="*/ 39179 h 89224"/>
                  <a:gd name="connsiteX6" fmla="*/ 87760 w 87760"/>
                  <a:gd name="connsiteY6" fmla="*/ 19589 h 89224"/>
                  <a:gd name="connsiteX7" fmla="*/ 68171 w 87760"/>
                  <a:gd name="connsiteY7" fmla="*/ 0 h 89224"/>
                  <a:gd name="connsiteX8" fmla="*/ 48582 w 87760"/>
                  <a:gd name="connsiteY8" fmla="*/ 19589 h 89224"/>
                  <a:gd name="connsiteX9" fmla="*/ 51289 w 87760"/>
                  <a:gd name="connsiteY9" fmla="*/ 29471 h 89224"/>
                  <a:gd name="connsiteX10" fmla="*/ 1649 w 87760"/>
                  <a:gd name="connsiteY10" fmla="*/ 79556 h 89224"/>
                  <a:gd name="connsiteX11" fmla="*/ 68171 w 87760"/>
                  <a:gd name="connsiteY11" fmla="*/ 11409 h 89224"/>
                  <a:gd name="connsiteX12" fmla="*/ 76389 w 87760"/>
                  <a:gd name="connsiteY12" fmla="*/ 19628 h 89224"/>
                  <a:gd name="connsiteX13" fmla="*/ 68171 w 87760"/>
                  <a:gd name="connsiteY13" fmla="*/ 27846 h 89224"/>
                  <a:gd name="connsiteX14" fmla="*/ 59952 w 87760"/>
                  <a:gd name="connsiteY14" fmla="*/ 19628 h 89224"/>
                  <a:gd name="connsiteX15" fmla="*/ 68171 w 87760"/>
                  <a:gd name="connsiteY15" fmla="*/ 11409 h 89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760" h="89224">
                    <a:moveTo>
                      <a:pt x="1649" y="79556"/>
                    </a:moveTo>
                    <a:cubicBezTo>
                      <a:pt x="-556" y="81780"/>
                      <a:pt x="-556" y="85377"/>
                      <a:pt x="1687" y="87581"/>
                    </a:cubicBezTo>
                    <a:cubicBezTo>
                      <a:pt x="2789" y="88683"/>
                      <a:pt x="4240" y="89225"/>
                      <a:pt x="5690" y="89225"/>
                    </a:cubicBezTo>
                    <a:cubicBezTo>
                      <a:pt x="7160" y="89225"/>
                      <a:pt x="8610" y="88664"/>
                      <a:pt x="9732" y="87542"/>
                    </a:cubicBezTo>
                    <a:lnTo>
                      <a:pt x="59662" y="37206"/>
                    </a:lnTo>
                    <a:cubicBezTo>
                      <a:pt x="62234" y="38463"/>
                      <a:pt x="65115" y="39179"/>
                      <a:pt x="68171" y="39179"/>
                    </a:cubicBezTo>
                    <a:cubicBezTo>
                      <a:pt x="78961" y="39179"/>
                      <a:pt x="87760" y="30399"/>
                      <a:pt x="87760" y="19589"/>
                    </a:cubicBezTo>
                    <a:cubicBezTo>
                      <a:pt x="87760" y="8799"/>
                      <a:pt x="78981" y="0"/>
                      <a:pt x="68171" y="0"/>
                    </a:cubicBezTo>
                    <a:cubicBezTo>
                      <a:pt x="57380" y="0"/>
                      <a:pt x="48582" y="8779"/>
                      <a:pt x="48582" y="19589"/>
                    </a:cubicBezTo>
                    <a:cubicBezTo>
                      <a:pt x="48582" y="23205"/>
                      <a:pt x="49587" y="26570"/>
                      <a:pt x="51289" y="29471"/>
                    </a:cubicBezTo>
                    <a:lnTo>
                      <a:pt x="1649" y="79556"/>
                    </a:lnTo>
                    <a:close/>
                    <a:moveTo>
                      <a:pt x="68171" y="11409"/>
                    </a:moveTo>
                    <a:cubicBezTo>
                      <a:pt x="72696" y="11409"/>
                      <a:pt x="76389" y="15103"/>
                      <a:pt x="76389" y="19628"/>
                    </a:cubicBezTo>
                    <a:cubicBezTo>
                      <a:pt x="76389" y="24153"/>
                      <a:pt x="72696" y="27846"/>
                      <a:pt x="68171" y="27846"/>
                    </a:cubicBezTo>
                    <a:cubicBezTo>
                      <a:pt x="63646" y="27846"/>
                      <a:pt x="59952" y="24153"/>
                      <a:pt x="59952" y="19628"/>
                    </a:cubicBezTo>
                    <a:cubicBezTo>
                      <a:pt x="59952" y="15103"/>
                      <a:pt x="63646" y="11409"/>
                      <a:pt x="68171" y="11409"/>
                    </a:cubicBezTo>
                    <a:close/>
                  </a:path>
                </a:pathLst>
              </a:custGeom>
              <a:grpFill/>
              <a:ln w="1934" cap="flat">
                <a:noFill/>
                <a:prstDash val="solid"/>
                <a:miter/>
              </a:ln>
            </p:spPr>
            <p:txBody>
              <a:bodyPr rtlCol="0" anchor="ctr"/>
              <a:lstStyle/>
              <a:p>
                <a:endParaRPr lang="en-ID"/>
              </a:p>
            </p:txBody>
          </p:sp>
          <p:sp>
            <p:nvSpPr>
              <p:cNvPr id="92" name="Freeform: Shape 91">
                <a:extLst>
                  <a:ext uri="{FF2B5EF4-FFF2-40B4-BE49-F238E27FC236}">
                    <a16:creationId xmlns:a16="http://schemas.microsoft.com/office/drawing/2014/main" id="{2A04158F-25E4-4D50-905D-A58E32999ABD}"/>
                  </a:ext>
                </a:extLst>
              </p:cNvPr>
              <p:cNvSpPr/>
              <p:nvPr/>
            </p:nvSpPr>
            <p:spPr>
              <a:xfrm>
                <a:off x="5795238" y="2526270"/>
                <a:ext cx="99512" cy="11370"/>
              </a:xfrm>
              <a:custGeom>
                <a:avLst/>
                <a:gdLst>
                  <a:gd name="connsiteX0" fmla="*/ 99513 w 99512"/>
                  <a:gd name="connsiteY0" fmla="*/ 5685 h 11370"/>
                  <a:gd name="connsiteX1" fmla="*/ 93827 w 99512"/>
                  <a:gd name="connsiteY1" fmla="*/ 0 h 11370"/>
                  <a:gd name="connsiteX2" fmla="*/ 5685 w 99512"/>
                  <a:gd name="connsiteY2" fmla="*/ 0 h 11370"/>
                  <a:gd name="connsiteX3" fmla="*/ 0 w 99512"/>
                  <a:gd name="connsiteY3" fmla="*/ 5685 h 11370"/>
                  <a:gd name="connsiteX4" fmla="*/ 5685 w 99512"/>
                  <a:gd name="connsiteY4" fmla="*/ 11371 h 11370"/>
                  <a:gd name="connsiteX5" fmla="*/ 93827 w 99512"/>
                  <a:gd name="connsiteY5" fmla="*/ 11371 h 11370"/>
                  <a:gd name="connsiteX6" fmla="*/ 99513 w 99512"/>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12" h="11370">
                    <a:moveTo>
                      <a:pt x="99513" y="5685"/>
                    </a:moveTo>
                    <a:cubicBezTo>
                      <a:pt x="99513" y="2553"/>
                      <a:pt x="96960" y="0"/>
                      <a:pt x="93827" y="0"/>
                    </a:cubicBezTo>
                    <a:lnTo>
                      <a:pt x="5685" y="0"/>
                    </a:lnTo>
                    <a:cubicBezTo>
                      <a:pt x="2553" y="0"/>
                      <a:pt x="0" y="2553"/>
                      <a:pt x="0" y="5685"/>
                    </a:cubicBezTo>
                    <a:cubicBezTo>
                      <a:pt x="0" y="8818"/>
                      <a:pt x="2553" y="11371"/>
                      <a:pt x="5685" y="11371"/>
                    </a:cubicBezTo>
                    <a:lnTo>
                      <a:pt x="93827" y="11371"/>
                    </a:lnTo>
                    <a:cubicBezTo>
                      <a:pt x="96980" y="11371"/>
                      <a:pt x="99513" y="8818"/>
                      <a:pt x="99513" y="5685"/>
                    </a:cubicBezTo>
                    <a:close/>
                  </a:path>
                </a:pathLst>
              </a:custGeom>
              <a:grpFill/>
              <a:ln w="1934" cap="flat">
                <a:noFill/>
                <a:prstDash val="solid"/>
                <a:miter/>
              </a:ln>
            </p:spPr>
            <p:txBody>
              <a:bodyPr rtlCol="0" anchor="ctr"/>
              <a:lstStyle/>
              <a:p>
                <a:endParaRPr lang="en-ID"/>
              </a:p>
            </p:txBody>
          </p:sp>
          <p:sp>
            <p:nvSpPr>
              <p:cNvPr id="93" name="Freeform: Shape 92">
                <a:extLst>
                  <a:ext uri="{FF2B5EF4-FFF2-40B4-BE49-F238E27FC236}">
                    <a16:creationId xmlns:a16="http://schemas.microsoft.com/office/drawing/2014/main" id="{0CC7BD7D-3776-4CC6-AA58-36D598541F69}"/>
                  </a:ext>
                </a:extLst>
              </p:cNvPr>
              <p:cNvSpPr/>
              <p:nvPr/>
            </p:nvSpPr>
            <p:spPr>
              <a:xfrm>
                <a:off x="5903085" y="2526270"/>
                <a:ext cx="13420" cy="11370"/>
              </a:xfrm>
              <a:custGeom>
                <a:avLst/>
                <a:gdLst>
                  <a:gd name="connsiteX0" fmla="*/ 7735 w 13420"/>
                  <a:gd name="connsiteY0" fmla="*/ 11371 h 11370"/>
                  <a:gd name="connsiteX1" fmla="*/ 13420 w 13420"/>
                  <a:gd name="connsiteY1" fmla="*/ 5685 h 11370"/>
                  <a:gd name="connsiteX2" fmla="*/ 7735 w 13420"/>
                  <a:gd name="connsiteY2" fmla="*/ 0 h 11370"/>
                  <a:gd name="connsiteX3" fmla="*/ 5685 w 13420"/>
                  <a:gd name="connsiteY3" fmla="*/ 0 h 11370"/>
                  <a:gd name="connsiteX4" fmla="*/ 0 w 13420"/>
                  <a:gd name="connsiteY4" fmla="*/ 5685 h 11370"/>
                  <a:gd name="connsiteX5" fmla="*/ 5685 w 13420"/>
                  <a:gd name="connsiteY5" fmla="*/ 11371 h 11370"/>
                  <a:gd name="connsiteX6" fmla="*/ 7735 w 13420"/>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20" h="11370">
                    <a:moveTo>
                      <a:pt x="7735" y="11371"/>
                    </a:moveTo>
                    <a:cubicBezTo>
                      <a:pt x="10868" y="11371"/>
                      <a:pt x="13420" y="8818"/>
                      <a:pt x="13420" y="5685"/>
                    </a:cubicBezTo>
                    <a:cubicBezTo>
                      <a:pt x="13420" y="2553"/>
                      <a:pt x="10868" y="0"/>
                      <a:pt x="7735" y="0"/>
                    </a:cubicBezTo>
                    <a:lnTo>
                      <a:pt x="5685" y="0"/>
                    </a:lnTo>
                    <a:cubicBezTo>
                      <a:pt x="2553" y="0"/>
                      <a:pt x="0" y="2553"/>
                      <a:pt x="0" y="5685"/>
                    </a:cubicBezTo>
                    <a:cubicBezTo>
                      <a:pt x="0" y="8818"/>
                      <a:pt x="2553" y="11371"/>
                      <a:pt x="5685" y="11371"/>
                    </a:cubicBezTo>
                    <a:lnTo>
                      <a:pt x="7735" y="11371"/>
                    </a:lnTo>
                    <a:close/>
                  </a:path>
                </a:pathLst>
              </a:custGeom>
              <a:grpFill/>
              <a:ln w="1934" cap="flat">
                <a:noFill/>
                <a:prstDash val="solid"/>
                <a:miter/>
              </a:ln>
            </p:spPr>
            <p:txBody>
              <a:bodyPr rtlCol="0" anchor="ctr"/>
              <a:lstStyle/>
              <a:p>
                <a:endParaRPr lang="en-ID"/>
              </a:p>
            </p:txBody>
          </p:sp>
          <p:sp>
            <p:nvSpPr>
              <p:cNvPr id="94" name="Freeform: Shape 93">
                <a:extLst>
                  <a:ext uri="{FF2B5EF4-FFF2-40B4-BE49-F238E27FC236}">
                    <a16:creationId xmlns:a16="http://schemas.microsoft.com/office/drawing/2014/main" id="{D021DF82-BDC6-4011-A23D-4A3D9F41749E}"/>
                  </a:ext>
                </a:extLst>
              </p:cNvPr>
              <p:cNvSpPr/>
              <p:nvPr/>
            </p:nvSpPr>
            <p:spPr>
              <a:xfrm>
                <a:off x="5795257" y="2554290"/>
                <a:ext cx="15915" cy="11370"/>
              </a:xfrm>
              <a:custGeom>
                <a:avLst/>
                <a:gdLst>
                  <a:gd name="connsiteX0" fmla="*/ 5685 w 15915"/>
                  <a:gd name="connsiteY0" fmla="*/ 0 h 11370"/>
                  <a:gd name="connsiteX1" fmla="*/ 0 w 15915"/>
                  <a:gd name="connsiteY1" fmla="*/ 5685 h 11370"/>
                  <a:gd name="connsiteX2" fmla="*/ 5685 w 15915"/>
                  <a:gd name="connsiteY2" fmla="*/ 11371 h 11370"/>
                  <a:gd name="connsiteX3" fmla="*/ 10230 w 15915"/>
                  <a:gd name="connsiteY3" fmla="*/ 11371 h 11370"/>
                  <a:gd name="connsiteX4" fmla="*/ 15915 w 15915"/>
                  <a:gd name="connsiteY4" fmla="*/ 5685 h 11370"/>
                  <a:gd name="connsiteX5" fmla="*/ 10230 w 15915"/>
                  <a:gd name="connsiteY5" fmla="*/ 0 h 11370"/>
                  <a:gd name="connsiteX6" fmla="*/ 5685 w 15915"/>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15" h="11370">
                    <a:moveTo>
                      <a:pt x="5685" y="0"/>
                    </a:moveTo>
                    <a:cubicBezTo>
                      <a:pt x="2553" y="0"/>
                      <a:pt x="0" y="2553"/>
                      <a:pt x="0" y="5685"/>
                    </a:cubicBezTo>
                    <a:cubicBezTo>
                      <a:pt x="0" y="8818"/>
                      <a:pt x="2553" y="11371"/>
                      <a:pt x="5685" y="11371"/>
                    </a:cubicBezTo>
                    <a:lnTo>
                      <a:pt x="10230" y="11371"/>
                    </a:lnTo>
                    <a:cubicBezTo>
                      <a:pt x="13362" y="11371"/>
                      <a:pt x="15915" y="8818"/>
                      <a:pt x="15915" y="5685"/>
                    </a:cubicBezTo>
                    <a:cubicBezTo>
                      <a:pt x="15915" y="2553"/>
                      <a:pt x="13362" y="0"/>
                      <a:pt x="10230" y="0"/>
                    </a:cubicBezTo>
                    <a:lnTo>
                      <a:pt x="5685" y="0"/>
                    </a:lnTo>
                    <a:close/>
                  </a:path>
                </a:pathLst>
              </a:custGeom>
              <a:grpFill/>
              <a:ln w="1934" cap="flat">
                <a:noFill/>
                <a:prstDash val="solid"/>
                <a:miter/>
              </a:ln>
            </p:spPr>
            <p:txBody>
              <a:bodyPr rtlCol="0" anchor="ctr"/>
              <a:lstStyle/>
              <a:p>
                <a:endParaRPr lang="en-ID"/>
              </a:p>
            </p:txBody>
          </p:sp>
          <p:sp>
            <p:nvSpPr>
              <p:cNvPr id="95" name="Freeform: Shape 94">
                <a:extLst>
                  <a:ext uri="{FF2B5EF4-FFF2-40B4-BE49-F238E27FC236}">
                    <a16:creationId xmlns:a16="http://schemas.microsoft.com/office/drawing/2014/main" id="{B47EC8FC-76C8-4D82-B820-BBA74A28885B}"/>
                  </a:ext>
                </a:extLst>
              </p:cNvPr>
              <p:cNvSpPr/>
              <p:nvPr/>
            </p:nvSpPr>
            <p:spPr>
              <a:xfrm>
                <a:off x="5795257" y="2500512"/>
                <a:ext cx="15915" cy="11370"/>
              </a:xfrm>
              <a:custGeom>
                <a:avLst/>
                <a:gdLst>
                  <a:gd name="connsiteX0" fmla="*/ 10230 w 15915"/>
                  <a:gd name="connsiteY0" fmla="*/ 0 h 11370"/>
                  <a:gd name="connsiteX1" fmla="*/ 5685 w 15915"/>
                  <a:gd name="connsiteY1" fmla="*/ 0 h 11370"/>
                  <a:gd name="connsiteX2" fmla="*/ 0 w 15915"/>
                  <a:gd name="connsiteY2" fmla="*/ 5685 h 11370"/>
                  <a:gd name="connsiteX3" fmla="*/ 5685 w 15915"/>
                  <a:gd name="connsiteY3" fmla="*/ 11371 h 11370"/>
                  <a:gd name="connsiteX4" fmla="*/ 10230 w 15915"/>
                  <a:gd name="connsiteY4" fmla="*/ 11371 h 11370"/>
                  <a:gd name="connsiteX5" fmla="*/ 15915 w 15915"/>
                  <a:gd name="connsiteY5" fmla="*/ 5685 h 11370"/>
                  <a:gd name="connsiteX6" fmla="*/ 10230 w 15915"/>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15" h="11370">
                    <a:moveTo>
                      <a:pt x="10230" y="0"/>
                    </a:moveTo>
                    <a:lnTo>
                      <a:pt x="5685" y="0"/>
                    </a:lnTo>
                    <a:cubicBezTo>
                      <a:pt x="2553" y="0"/>
                      <a:pt x="0" y="2553"/>
                      <a:pt x="0" y="5685"/>
                    </a:cubicBezTo>
                    <a:cubicBezTo>
                      <a:pt x="0" y="8818"/>
                      <a:pt x="2553" y="11371"/>
                      <a:pt x="5685" y="11371"/>
                    </a:cubicBezTo>
                    <a:lnTo>
                      <a:pt x="10230" y="11371"/>
                    </a:lnTo>
                    <a:cubicBezTo>
                      <a:pt x="13362" y="11371"/>
                      <a:pt x="15915" y="8818"/>
                      <a:pt x="15915" y="5685"/>
                    </a:cubicBezTo>
                    <a:cubicBezTo>
                      <a:pt x="15915" y="2553"/>
                      <a:pt x="13362" y="0"/>
                      <a:pt x="10230" y="0"/>
                    </a:cubicBezTo>
                    <a:close/>
                  </a:path>
                </a:pathLst>
              </a:custGeom>
              <a:grpFill/>
              <a:ln w="1934" cap="flat">
                <a:noFill/>
                <a:prstDash val="solid"/>
                <a:miter/>
              </a:ln>
            </p:spPr>
            <p:txBody>
              <a:bodyPr rtlCol="0" anchor="ctr"/>
              <a:lstStyle/>
              <a:p>
                <a:endParaRPr lang="en-ID"/>
              </a:p>
            </p:txBody>
          </p:sp>
        </p:grpSp>
        <p:cxnSp>
          <p:nvCxnSpPr>
            <p:cNvPr id="135" name="Straight Connector 134">
              <a:extLst>
                <a:ext uri="{FF2B5EF4-FFF2-40B4-BE49-F238E27FC236}">
                  <a16:creationId xmlns:a16="http://schemas.microsoft.com/office/drawing/2014/main" id="{2CFBAB94-4FE7-4C73-933F-9E64FED994DE}"/>
                </a:ext>
              </a:extLst>
            </p:cNvPr>
            <p:cNvCxnSpPr>
              <a:cxnSpLocks/>
            </p:cNvCxnSpPr>
            <p:nvPr/>
          </p:nvCxnSpPr>
          <p:spPr>
            <a:xfrm>
              <a:off x="4851768" y="4582274"/>
              <a:ext cx="899164" cy="16823"/>
            </a:xfrm>
            <a:prstGeom prst="line">
              <a:avLst/>
            </a:prstGeom>
            <a:ln w="12700">
              <a:solidFill>
                <a:srgbClr val="C2E088"/>
              </a:solidFill>
            </a:ln>
          </p:spPr>
          <p:style>
            <a:lnRef idx="1">
              <a:schemeClr val="accent1"/>
            </a:lnRef>
            <a:fillRef idx="0">
              <a:schemeClr val="accent1"/>
            </a:fillRef>
            <a:effectRef idx="0">
              <a:schemeClr val="accent1"/>
            </a:effectRef>
            <a:fontRef idx="minor">
              <a:schemeClr val="tx1"/>
            </a:fontRef>
          </p:style>
        </p:cxnSp>
        <p:sp>
          <p:nvSpPr>
            <p:cNvPr id="139" name="Oval 138">
              <a:extLst>
                <a:ext uri="{FF2B5EF4-FFF2-40B4-BE49-F238E27FC236}">
                  <a16:creationId xmlns:a16="http://schemas.microsoft.com/office/drawing/2014/main" id="{3C825735-6217-4339-99A8-F917A93C6C09}"/>
                </a:ext>
              </a:extLst>
            </p:cNvPr>
            <p:cNvSpPr/>
            <p:nvPr/>
          </p:nvSpPr>
          <p:spPr>
            <a:xfrm flipH="1">
              <a:off x="5644283" y="4505385"/>
              <a:ext cx="213299" cy="213299"/>
            </a:xfrm>
            <a:prstGeom prst="ellipse">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43" name="Straight Connector 142">
            <a:extLst>
              <a:ext uri="{FF2B5EF4-FFF2-40B4-BE49-F238E27FC236}">
                <a16:creationId xmlns:a16="http://schemas.microsoft.com/office/drawing/2014/main" id="{0128D1B2-AB68-43C5-98B7-74AF59499D51}"/>
              </a:ext>
            </a:extLst>
          </p:cNvPr>
          <p:cNvCxnSpPr>
            <a:cxnSpLocks/>
          </p:cNvCxnSpPr>
          <p:nvPr/>
        </p:nvCxnSpPr>
        <p:spPr>
          <a:xfrm>
            <a:off x="5750933" y="6444830"/>
            <a:ext cx="3605799" cy="0"/>
          </a:xfrm>
          <a:prstGeom prst="line">
            <a:avLst/>
          </a:prstGeom>
          <a:ln w="38100" cap="rnd">
            <a:solidFill>
              <a:srgbClr val="043C86"/>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F0FFFE29-1653-48D4-99CB-1BD062A571ED}"/>
              </a:ext>
            </a:extLst>
          </p:cNvPr>
          <p:cNvCxnSpPr>
            <a:cxnSpLocks/>
          </p:cNvCxnSpPr>
          <p:nvPr/>
        </p:nvCxnSpPr>
        <p:spPr>
          <a:xfrm rot="16200000">
            <a:off x="9013498" y="6101596"/>
            <a:ext cx="686468" cy="0"/>
          </a:xfrm>
          <a:prstGeom prst="line">
            <a:avLst/>
          </a:prstGeom>
          <a:ln w="38100">
            <a:solidFill>
              <a:srgbClr val="043C86"/>
            </a:solidFill>
          </a:ln>
        </p:spPr>
        <p:style>
          <a:lnRef idx="1">
            <a:schemeClr val="accent1"/>
          </a:lnRef>
          <a:fillRef idx="0">
            <a:schemeClr val="accent1"/>
          </a:fillRef>
          <a:effectRef idx="0">
            <a:schemeClr val="accent1"/>
          </a:effectRef>
          <a:fontRef idx="minor">
            <a:schemeClr val="tx1"/>
          </a:fontRef>
        </p:style>
      </p:cxnSp>
      <p:grpSp>
        <p:nvGrpSpPr>
          <p:cNvPr id="111" name="Group 110">
            <a:extLst>
              <a:ext uri="{FF2B5EF4-FFF2-40B4-BE49-F238E27FC236}">
                <a16:creationId xmlns:a16="http://schemas.microsoft.com/office/drawing/2014/main" id="{5AEFBE62-65AB-4730-A7AD-2A4DFF141FF3}"/>
              </a:ext>
            </a:extLst>
          </p:cNvPr>
          <p:cNvGrpSpPr/>
          <p:nvPr/>
        </p:nvGrpSpPr>
        <p:grpSpPr>
          <a:xfrm>
            <a:off x="3450692" y="254072"/>
            <a:ext cx="4914771" cy="1217988"/>
            <a:chOff x="2937053" y="5276022"/>
            <a:chExt cx="1325563" cy="365988"/>
          </a:xfrm>
          <a:solidFill>
            <a:srgbClr val="C2E088"/>
          </a:solidFill>
        </p:grpSpPr>
        <p:sp>
          <p:nvSpPr>
            <p:cNvPr id="113" name="Rectangle: Diagonal Corners Rounded 112">
              <a:extLst>
                <a:ext uri="{FF2B5EF4-FFF2-40B4-BE49-F238E27FC236}">
                  <a16:creationId xmlns:a16="http://schemas.microsoft.com/office/drawing/2014/main" id="{AFBB0CBD-29B8-40C4-BD6D-C89C092E307E}"/>
                </a:ext>
              </a:extLst>
            </p:cNvPr>
            <p:cNvSpPr/>
            <p:nvPr/>
          </p:nvSpPr>
          <p:spPr>
            <a:xfrm>
              <a:off x="2937053" y="5298882"/>
              <a:ext cx="1325563" cy="343128"/>
            </a:xfrm>
            <a:prstGeom prst="round2DiagRect">
              <a:avLst>
                <a:gd name="adj1" fmla="val 49816"/>
                <a:gd name="adj2" fmla="val 0"/>
              </a:avLst>
            </a:prstGeom>
            <a:solidFill>
              <a:srgbClr val="043C86"/>
            </a:solidFill>
            <a:ln>
              <a:noFill/>
            </a:ln>
            <a:effectLst>
              <a:outerShdw blurRad="190500" dist="63500" dir="5400000" algn="t"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Aft>
                  <a:spcPts val="1200"/>
                </a:spcAft>
              </a:pPr>
              <a:endParaRPr lang="en-US" sz="1000" spc="100" dirty="0">
                <a:solidFill>
                  <a:schemeClr val="bg1"/>
                </a:solidFill>
                <a:latin typeface="+mj-lt"/>
                <a:ea typeface="Roboto Light" panose="02000000000000000000" pitchFamily="2" charset="0"/>
                <a:cs typeface="Cairo" panose="00000500000000000000" pitchFamily="2" charset="-78"/>
              </a:endParaRPr>
            </a:p>
          </p:txBody>
        </p:sp>
        <p:sp>
          <p:nvSpPr>
            <p:cNvPr id="114" name="Rectangle: Rounded Corners 113">
              <a:extLst>
                <a:ext uri="{FF2B5EF4-FFF2-40B4-BE49-F238E27FC236}">
                  <a16:creationId xmlns:a16="http://schemas.microsoft.com/office/drawing/2014/main" id="{9429FD0C-48CF-492D-9546-4A0EEC9FFCD2}"/>
                </a:ext>
              </a:extLst>
            </p:cNvPr>
            <p:cNvSpPr/>
            <p:nvPr/>
          </p:nvSpPr>
          <p:spPr>
            <a:xfrm>
              <a:off x="3845103" y="5276022"/>
              <a:ext cx="360363" cy="45719"/>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sp>
        <p:nvSpPr>
          <p:cNvPr id="117" name="ZoneTexte 74">
            <a:extLst>
              <a:ext uri="{FF2B5EF4-FFF2-40B4-BE49-F238E27FC236}">
                <a16:creationId xmlns:a16="http://schemas.microsoft.com/office/drawing/2014/main" id="{66C8B08F-82E2-4B46-B289-4AD630BEBDD4}"/>
              </a:ext>
            </a:extLst>
          </p:cNvPr>
          <p:cNvSpPr txBox="1"/>
          <p:nvPr/>
        </p:nvSpPr>
        <p:spPr>
          <a:xfrm>
            <a:off x="3447746" y="392332"/>
            <a:ext cx="4914771" cy="904863"/>
          </a:xfrm>
          <a:prstGeom prst="rect">
            <a:avLst/>
          </a:prstGeom>
          <a:noFill/>
        </p:spPr>
        <p:txBody>
          <a:bodyPr wrap="square" rtlCol="0">
            <a:spAutoFit/>
          </a:bodyPr>
          <a:lstStyle/>
          <a:p>
            <a:pPr algn="ctr" rtl="1">
              <a:lnSpc>
                <a:spcPct val="110000"/>
              </a:lnSpc>
            </a:pPr>
            <a:r>
              <a:rPr lang="ar-DZ" sz="4800" b="1" dirty="0">
                <a:solidFill>
                  <a:schemeClr val="bg1"/>
                </a:solidFill>
                <a:latin typeface="RB" panose="00000500000000000000" pitchFamily="2" charset="-78"/>
                <a:cs typeface="RB" panose="00000500000000000000" pitchFamily="2" charset="-78"/>
              </a:rPr>
              <a:t>مفردات الدرس</a:t>
            </a:r>
          </a:p>
        </p:txBody>
      </p:sp>
      <p:grpSp>
        <p:nvGrpSpPr>
          <p:cNvPr id="175" name="Group 174">
            <a:extLst>
              <a:ext uri="{FF2B5EF4-FFF2-40B4-BE49-F238E27FC236}">
                <a16:creationId xmlns:a16="http://schemas.microsoft.com/office/drawing/2014/main" id="{140DBEFD-79F0-4D3D-AEAF-241E5B289E66}"/>
              </a:ext>
            </a:extLst>
          </p:cNvPr>
          <p:cNvGrpSpPr/>
          <p:nvPr/>
        </p:nvGrpSpPr>
        <p:grpSpPr>
          <a:xfrm>
            <a:off x="4369289" y="4006998"/>
            <a:ext cx="1506223" cy="686463"/>
            <a:chOff x="4351359" y="2214058"/>
            <a:chExt cx="1506223" cy="686463"/>
          </a:xfrm>
        </p:grpSpPr>
        <p:sp>
          <p:nvSpPr>
            <p:cNvPr id="176" name="Oval 175">
              <a:extLst>
                <a:ext uri="{FF2B5EF4-FFF2-40B4-BE49-F238E27FC236}">
                  <a16:creationId xmlns:a16="http://schemas.microsoft.com/office/drawing/2014/main" id="{14D4E4A1-F153-4DA7-B022-95293B8BE6F7}"/>
                </a:ext>
              </a:extLst>
            </p:cNvPr>
            <p:cNvSpPr/>
            <p:nvPr/>
          </p:nvSpPr>
          <p:spPr>
            <a:xfrm flipH="1">
              <a:off x="4351359" y="2214058"/>
              <a:ext cx="686463" cy="686463"/>
            </a:xfrm>
            <a:prstGeom prst="ellipse">
              <a:avLst/>
            </a:prstGeom>
            <a:solidFill>
              <a:srgbClr val="C2E08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7" name="Graphic 1">
              <a:extLst>
                <a:ext uri="{FF2B5EF4-FFF2-40B4-BE49-F238E27FC236}">
                  <a16:creationId xmlns:a16="http://schemas.microsoft.com/office/drawing/2014/main" id="{E8ED8EC4-99DE-4899-A430-AC238BBC2E84}"/>
                </a:ext>
              </a:extLst>
            </p:cNvPr>
            <p:cNvGrpSpPr/>
            <p:nvPr/>
          </p:nvGrpSpPr>
          <p:grpSpPr>
            <a:xfrm flipH="1">
              <a:off x="4483499" y="2333079"/>
              <a:ext cx="368269" cy="371886"/>
              <a:chOff x="10717901" y="5095459"/>
              <a:chExt cx="368269" cy="371886"/>
            </a:xfrm>
            <a:solidFill>
              <a:schemeClr val="tx1">
                <a:lumMod val="95000"/>
                <a:lumOff val="5000"/>
              </a:schemeClr>
            </a:solidFill>
          </p:grpSpPr>
          <p:sp>
            <p:nvSpPr>
              <p:cNvPr id="180" name="Freeform: Shape 179">
                <a:extLst>
                  <a:ext uri="{FF2B5EF4-FFF2-40B4-BE49-F238E27FC236}">
                    <a16:creationId xmlns:a16="http://schemas.microsoft.com/office/drawing/2014/main" id="{50D97B43-D5E5-4488-9016-05F13D7C83F7}"/>
                  </a:ext>
                </a:extLst>
              </p:cNvPr>
              <p:cNvSpPr/>
              <p:nvPr/>
            </p:nvSpPr>
            <p:spPr>
              <a:xfrm>
                <a:off x="10829539" y="5175266"/>
                <a:ext cx="144299" cy="125777"/>
              </a:xfrm>
              <a:custGeom>
                <a:avLst/>
                <a:gdLst>
                  <a:gd name="connsiteX0" fmla="*/ 144299 w 144299"/>
                  <a:gd name="connsiteY0" fmla="*/ 102916 h 125777"/>
                  <a:gd name="connsiteX1" fmla="*/ 144299 w 144299"/>
                  <a:gd name="connsiteY1" fmla="*/ 72149 h 125777"/>
                  <a:gd name="connsiteX2" fmla="*/ 72150 w 144299"/>
                  <a:gd name="connsiteY2" fmla="*/ 0 h 125777"/>
                  <a:gd name="connsiteX3" fmla="*/ 0 w 144299"/>
                  <a:gd name="connsiteY3" fmla="*/ 72149 h 125777"/>
                  <a:gd name="connsiteX4" fmla="*/ 0 w 144299"/>
                  <a:gd name="connsiteY4" fmla="*/ 102916 h 125777"/>
                  <a:gd name="connsiteX5" fmla="*/ 1760 w 144299"/>
                  <a:gd name="connsiteY5" fmla="*/ 107054 h 125777"/>
                  <a:gd name="connsiteX6" fmla="*/ 19648 w 144299"/>
                  <a:gd name="connsiteY6" fmla="*/ 124188 h 125777"/>
                  <a:gd name="connsiteX7" fmla="*/ 27730 w 144299"/>
                  <a:gd name="connsiteY7" fmla="*/ 124014 h 125777"/>
                  <a:gd name="connsiteX8" fmla="*/ 27556 w 144299"/>
                  <a:gd name="connsiteY8" fmla="*/ 115930 h 125777"/>
                  <a:gd name="connsiteX9" fmla="*/ 11429 w 144299"/>
                  <a:gd name="connsiteY9" fmla="*/ 100479 h 125777"/>
                  <a:gd name="connsiteX10" fmla="*/ 11429 w 144299"/>
                  <a:gd name="connsiteY10" fmla="*/ 72149 h 125777"/>
                  <a:gd name="connsiteX11" fmla="*/ 72130 w 144299"/>
                  <a:gd name="connsiteY11" fmla="*/ 11448 h 125777"/>
                  <a:gd name="connsiteX12" fmla="*/ 132832 w 144299"/>
                  <a:gd name="connsiteY12" fmla="*/ 72149 h 125777"/>
                  <a:gd name="connsiteX13" fmla="*/ 132832 w 144299"/>
                  <a:gd name="connsiteY13" fmla="*/ 100383 h 125777"/>
                  <a:gd name="connsiteX14" fmla="*/ 115795 w 144299"/>
                  <a:gd name="connsiteY14" fmla="*/ 115814 h 125777"/>
                  <a:gd name="connsiteX15" fmla="*/ 115389 w 144299"/>
                  <a:gd name="connsiteY15" fmla="*/ 123898 h 125777"/>
                  <a:gd name="connsiteX16" fmla="*/ 119624 w 144299"/>
                  <a:gd name="connsiteY16" fmla="*/ 125773 h 125777"/>
                  <a:gd name="connsiteX17" fmla="*/ 123453 w 144299"/>
                  <a:gd name="connsiteY17" fmla="*/ 124304 h 125777"/>
                  <a:gd name="connsiteX18" fmla="*/ 142366 w 144299"/>
                  <a:gd name="connsiteY18" fmla="*/ 107170 h 125777"/>
                  <a:gd name="connsiteX19" fmla="*/ 144299 w 144299"/>
                  <a:gd name="connsiteY19" fmla="*/ 102916 h 125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299" h="125777">
                    <a:moveTo>
                      <a:pt x="144299" y="102916"/>
                    </a:moveTo>
                    <a:lnTo>
                      <a:pt x="144299" y="72149"/>
                    </a:lnTo>
                    <a:cubicBezTo>
                      <a:pt x="144299" y="32372"/>
                      <a:pt x="111927" y="0"/>
                      <a:pt x="72150" y="0"/>
                    </a:cubicBezTo>
                    <a:cubicBezTo>
                      <a:pt x="32371" y="0"/>
                      <a:pt x="0" y="32372"/>
                      <a:pt x="0" y="72149"/>
                    </a:cubicBezTo>
                    <a:lnTo>
                      <a:pt x="0" y="102916"/>
                    </a:lnTo>
                    <a:cubicBezTo>
                      <a:pt x="0" y="104482"/>
                      <a:pt x="638" y="105971"/>
                      <a:pt x="1760" y="107054"/>
                    </a:cubicBezTo>
                    <a:lnTo>
                      <a:pt x="19648" y="124188"/>
                    </a:lnTo>
                    <a:cubicBezTo>
                      <a:pt x="21929" y="126373"/>
                      <a:pt x="25545" y="126295"/>
                      <a:pt x="27730" y="124014"/>
                    </a:cubicBezTo>
                    <a:cubicBezTo>
                      <a:pt x="29915" y="121732"/>
                      <a:pt x="29839" y="118116"/>
                      <a:pt x="27556" y="115930"/>
                    </a:cubicBezTo>
                    <a:lnTo>
                      <a:pt x="11429" y="100479"/>
                    </a:lnTo>
                    <a:lnTo>
                      <a:pt x="11429" y="72149"/>
                    </a:lnTo>
                    <a:cubicBezTo>
                      <a:pt x="11429" y="38676"/>
                      <a:pt x="38656" y="11448"/>
                      <a:pt x="72130" y="11448"/>
                    </a:cubicBezTo>
                    <a:cubicBezTo>
                      <a:pt x="105604" y="11448"/>
                      <a:pt x="132832" y="38676"/>
                      <a:pt x="132832" y="72149"/>
                    </a:cubicBezTo>
                    <a:lnTo>
                      <a:pt x="132832" y="100383"/>
                    </a:lnTo>
                    <a:lnTo>
                      <a:pt x="115795" y="115814"/>
                    </a:lnTo>
                    <a:cubicBezTo>
                      <a:pt x="113455" y="117942"/>
                      <a:pt x="113281" y="121558"/>
                      <a:pt x="115389" y="123898"/>
                    </a:cubicBezTo>
                    <a:cubicBezTo>
                      <a:pt x="116511" y="125135"/>
                      <a:pt x="118077" y="125773"/>
                      <a:pt x="119624" y="125773"/>
                    </a:cubicBezTo>
                    <a:cubicBezTo>
                      <a:pt x="120997" y="125773"/>
                      <a:pt x="122370" y="125290"/>
                      <a:pt x="123453" y="124304"/>
                    </a:cubicBezTo>
                    <a:lnTo>
                      <a:pt x="142366" y="107170"/>
                    </a:lnTo>
                    <a:cubicBezTo>
                      <a:pt x="143622" y="106087"/>
                      <a:pt x="144299" y="104540"/>
                      <a:pt x="144299" y="102916"/>
                    </a:cubicBezTo>
                    <a:close/>
                  </a:path>
                </a:pathLst>
              </a:custGeom>
              <a:grpFill/>
              <a:ln w="1934" cap="flat">
                <a:noFill/>
                <a:prstDash val="solid"/>
                <a:miter/>
              </a:ln>
            </p:spPr>
            <p:txBody>
              <a:bodyPr rtlCol="0" anchor="ctr"/>
              <a:lstStyle/>
              <a:p>
                <a:endParaRPr lang="en-ID"/>
              </a:p>
            </p:txBody>
          </p:sp>
          <p:sp>
            <p:nvSpPr>
              <p:cNvPr id="181" name="Freeform: Shape 180">
                <a:extLst>
                  <a:ext uri="{FF2B5EF4-FFF2-40B4-BE49-F238E27FC236}">
                    <a16:creationId xmlns:a16="http://schemas.microsoft.com/office/drawing/2014/main" id="{CB1B7683-06B2-4C41-8C48-62D9AC925D30}"/>
                  </a:ext>
                </a:extLst>
              </p:cNvPr>
              <p:cNvSpPr/>
              <p:nvPr/>
            </p:nvSpPr>
            <p:spPr>
              <a:xfrm>
                <a:off x="10901161" y="5272616"/>
                <a:ext cx="44823" cy="44821"/>
              </a:xfrm>
              <a:custGeom>
                <a:avLst/>
                <a:gdLst>
                  <a:gd name="connsiteX0" fmla="*/ 5690 w 44823"/>
                  <a:gd name="connsiteY0" fmla="*/ 44822 h 44821"/>
                  <a:gd name="connsiteX1" fmla="*/ 11337 w 44823"/>
                  <a:gd name="connsiteY1" fmla="*/ 39929 h 44821"/>
                  <a:gd name="connsiteX2" fmla="*/ 15282 w 44823"/>
                  <a:gd name="connsiteY2" fmla="*/ 13165 h 44821"/>
                  <a:gd name="connsiteX3" fmla="*/ 39512 w 44823"/>
                  <a:gd name="connsiteY3" fmla="*/ 11425 h 44821"/>
                  <a:gd name="connsiteX4" fmla="*/ 44811 w 44823"/>
                  <a:gd name="connsiteY4" fmla="*/ 5314 h 44821"/>
                  <a:gd name="connsiteX5" fmla="*/ 38700 w 44823"/>
                  <a:gd name="connsiteY5" fmla="*/ 16 h 44821"/>
                  <a:gd name="connsiteX6" fmla="*/ 9906 w 44823"/>
                  <a:gd name="connsiteY6" fmla="*/ 2085 h 44821"/>
                  <a:gd name="connsiteX7" fmla="*/ 4665 w 44823"/>
                  <a:gd name="connsiteY7" fmla="*/ 6958 h 44821"/>
                  <a:gd name="connsiteX8" fmla="*/ 63 w 44823"/>
                  <a:gd name="connsiteY8" fmla="*/ 38266 h 44821"/>
                  <a:gd name="connsiteX9" fmla="*/ 4878 w 44823"/>
                  <a:gd name="connsiteY9" fmla="*/ 44744 h 44821"/>
                  <a:gd name="connsiteX10" fmla="*/ 5690 w 44823"/>
                  <a:gd name="connsiteY10" fmla="*/ 44822 h 44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823" h="44821">
                    <a:moveTo>
                      <a:pt x="5690" y="44822"/>
                    </a:moveTo>
                    <a:cubicBezTo>
                      <a:pt x="8475" y="44822"/>
                      <a:pt x="10912" y="42772"/>
                      <a:pt x="11337" y="39929"/>
                    </a:cubicBezTo>
                    <a:lnTo>
                      <a:pt x="15282" y="13165"/>
                    </a:lnTo>
                    <a:lnTo>
                      <a:pt x="39512" y="11425"/>
                    </a:lnTo>
                    <a:cubicBezTo>
                      <a:pt x="42664" y="11193"/>
                      <a:pt x="45023" y="8466"/>
                      <a:pt x="44811" y="5314"/>
                    </a:cubicBezTo>
                    <a:cubicBezTo>
                      <a:pt x="44578" y="2162"/>
                      <a:pt x="41852" y="-216"/>
                      <a:pt x="38700" y="16"/>
                    </a:cubicBezTo>
                    <a:lnTo>
                      <a:pt x="9906" y="2085"/>
                    </a:lnTo>
                    <a:cubicBezTo>
                      <a:pt x="7237" y="2278"/>
                      <a:pt x="5052" y="4309"/>
                      <a:pt x="4665" y="6958"/>
                    </a:cubicBezTo>
                    <a:lnTo>
                      <a:pt x="63" y="38266"/>
                    </a:lnTo>
                    <a:cubicBezTo>
                      <a:pt x="-401" y="41399"/>
                      <a:pt x="1764" y="44299"/>
                      <a:pt x="4878" y="44744"/>
                    </a:cubicBezTo>
                    <a:cubicBezTo>
                      <a:pt x="5129" y="44783"/>
                      <a:pt x="5419" y="44822"/>
                      <a:pt x="5690" y="44822"/>
                    </a:cubicBezTo>
                    <a:close/>
                  </a:path>
                </a:pathLst>
              </a:custGeom>
              <a:grpFill/>
              <a:ln w="1934" cap="flat">
                <a:noFill/>
                <a:prstDash val="solid"/>
                <a:miter/>
              </a:ln>
            </p:spPr>
            <p:txBody>
              <a:bodyPr rtlCol="0" anchor="ctr"/>
              <a:lstStyle/>
              <a:p>
                <a:endParaRPr lang="en-ID"/>
              </a:p>
            </p:txBody>
          </p:sp>
          <p:sp>
            <p:nvSpPr>
              <p:cNvPr id="182" name="Freeform: Shape 181">
                <a:extLst>
                  <a:ext uri="{FF2B5EF4-FFF2-40B4-BE49-F238E27FC236}">
                    <a16:creationId xmlns:a16="http://schemas.microsoft.com/office/drawing/2014/main" id="{350764A9-324F-48FF-B25C-FBE672F1406D}"/>
                  </a:ext>
                </a:extLst>
              </p:cNvPr>
              <p:cNvSpPr/>
              <p:nvPr/>
            </p:nvSpPr>
            <p:spPr>
              <a:xfrm>
                <a:off x="10758000" y="5381861"/>
                <a:ext cx="287968" cy="85484"/>
              </a:xfrm>
              <a:custGeom>
                <a:avLst/>
                <a:gdLst>
                  <a:gd name="connsiteX0" fmla="*/ 283366 w 287968"/>
                  <a:gd name="connsiteY0" fmla="*/ 40137 h 85484"/>
                  <a:gd name="connsiteX1" fmla="*/ 283307 w 287968"/>
                  <a:gd name="connsiteY1" fmla="*/ 39750 h 85484"/>
                  <a:gd name="connsiteX2" fmla="*/ 265807 w 287968"/>
                  <a:gd name="connsiteY2" fmla="*/ 20548 h 85484"/>
                  <a:gd name="connsiteX3" fmla="*/ 265672 w 287968"/>
                  <a:gd name="connsiteY3" fmla="*/ 20509 h 85484"/>
                  <a:gd name="connsiteX4" fmla="*/ 186850 w 287968"/>
                  <a:gd name="connsiteY4" fmla="*/ 185 h 85484"/>
                  <a:gd name="connsiteX5" fmla="*/ 181920 w 287968"/>
                  <a:gd name="connsiteY5" fmla="*/ 1210 h 85484"/>
                  <a:gd name="connsiteX6" fmla="*/ 179696 w 287968"/>
                  <a:gd name="connsiteY6" fmla="*/ 5735 h 85484"/>
                  <a:gd name="connsiteX7" fmla="*/ 179696 w 287968"/>
                  <a:gd name="connsiteY7" fmla="*/ 19909 h 85484"/>
                  <a:gd name="connsiteX8" fmla="*/ 168847 w 287968"/>
                  <a:gd name="connsiteY8" fmla="*/ 38087 h 85484"/>
                  <a:gd name="connsiteX9" fmla="*/ 156761 w 287968"/>
                  <a:gd name="connsiteY9" fmla="*/ 44604 h 85484"/>
                  <a:gd name="connsiteX10" fmla="*/ 149142 w 287968"/>
                  <a:gd name="connsiteY10" fmla="*/ 47331 h 85484"/>
                  <a:gd name="connsiteX11" fmla="*/ 149142 w 287968"/>
                  <a:gd name="connsiteY11" fmla="*/ 13296 h 85484"/>
                  <a:gd name="connsiteX12" fmla="*/ 143418 w 287968"/>
                  <a:gd name="connsiteY12" fmla="*/ 7572 h 85484"/>
                  <a:gd name="connsiteX13" fmla="*/ 137694 w 287968"/>
                  <a:gd name="connsiteY13" fmla="*/ 13296 h 85484"/>
                  <a:gd name="connsiteX14" fmla="*/ 137694 w 287968"/>
                  <a:gd name="connsiteY14" fmla="*/ 47253 h 85484"/>
                  <a:gd name="connsiteX15" fmla="*/ 129688 w 287968"/>
                  <a:gd name="connsiteY15" fmla="*/ 44178 h 85484"/>
                  <a:gd name="connsiteX16" fmla="*/ 119555 w 287968"/>
                  <a:gd name="connsiteY16" fmla="*/ 38300 h 85484"/>
                  <a:gd name="connsiteX17" fmla="*/ 109248 w 287968"/>
                  <a:gd name="connsiteY17" fmla="*/ 20431 h 85484"/>
                  <a:gd name="connsiteX18" fmla="*/ 109248 w 287968"/>
                  <a:gd name="connsiteY18" fmla="*/ 5716 h 85484"/>
                  <a:gd name="connsiteX19" fmla="*/ 107024 w 287968"/>
                  <a:gd name="connsiteY19" fmla="*/ 1190 h 85484"/>
                  <a:gd name="connsiteX20" fmla="*/ 102074 w 287968"/>
                  <a:gd name="connsiteY20" fmla="*/ 185 h 85484"/>
                  <a:gd name="connsiteX21" fmla="*/ 24277 w 287968"/>
                  <a:gd name="connsiteY21" fmla="*/ 20722 h 85484"/>
                  <a:gd name="connsiteX22" fmla="*/ 24239 w 287968"/>
                  <a:gd name="connsiteY22" fmla="*/ 20741 h 85484"/>
                  <a:gd name="connsiteX23" fmla="*/ 24219 w 287968"/>
                  <a:gd name="connsiteY23" fmla="*/ 20741 h 85484"/>
                  <a:gd name="connsiteX24" fmla="*/ 24084 w 287968"/>
                  <a:gd name="connsiteY24" fmla="*/ 20780 h 85484"/>
                  <a:gd name="connsiteX25" fmla="*/ 23813 w 287968"/>
                  <a:gd name="connsiteY25" fmla="*/ 20876 h 85484"/>
                  <a:gd name="connsiteX26" fmla="*/ 23697 w 287968"/>
                  <a:gd name="connsiteY26" fmla="*/ 20915 h 85484"/>
                  <a:gd name="connsiteX27" fmla="*/ 7106 w 287968"/>
                  <a:gd name="connsiteY27" fmla="*/ 38087 h 85484"/>
                  <a:gd name="connsiteX28" fmla="*/ 6990 w 287968"/>
                  <a:gd name="connsiteY28" fmla="*/ 38590 h 85484"/>
                  <a:gd name="connsiteX29" fmla="*/ 85 w 287968"/>
                  <a:gd name="connsiteY29" fmla="*/ 78561 h 85484"/>
                  <a:gd name="connsiteX30" fmla="*/ 4746 w 287968"/>
                  <a:gd name="connsiteY30" fmla="*/ 85174 h 85484"/>
                  <a:gd name="connsiteX31" fmla="*/ 5732 w 287968"/>
                  <a:gd name="connsiteY31" fmla="*/ 85252 h 85484"/>
                  <a:gd name="connsiteX32" fmla="*/ 11359 w 287968"/>
                  <a:gd name="connsiteY32" fmla="*/ 80514 h 85484"/>
                  <a:gd name="connsiteX33" fmla="*/ 18205 w 287968"/>
                  <a:gd name="connsiteY33" fmla="*/ 40833 h 85484"/>
                  <a:gd name="connsiteX34" fmla="*/ 23833 w 287968"/>
                  <a:gd name="connsiteY34" fmla="*/ 33330 h 85484"/>
                  <a:gd name="connsiteX35" fmla="*/ 30910 w 287968"/>
                  <a:gd name="connsiteY35" fmla="*/ 42651 h 85484"/>
                  <a:gd name="connsiteX36" fmla="*/ 33714 w 287968"/>
                  <a:gd name="connsiteY36" fmla="*/ 50966 h 85484"/>
                  <a:gd name="connsiteX37" fmla="*/ 33714 w 287968"/>
                  <a:gd name="connsiteY37" fmla="*/ 79741 h 85484"/>
                  <a:gd name="connsiteX38" fmla="*/ 39438 w 287968"/>
                  <a:gd name="connsiteY38" fmla="*/ 85465 h 85484"/>
                  <a:gd name="connsiteX39" fmla="*/ 45162 w 287968"/>
                  <a:gd name="connsiteY39" fmla="*/ 79741 h 85484"/>
                  <a:gd name="connsiteX40" fmla="*/ 45162 w 287968"/>
                  <a:gd name="connsiteY40" fmla="*/ 50966 h 85484"/>
                  <a:gd name="connsiteX41" fmla="*/ 40038 w 287968"/>
                  <a:gd name="connsiteY41" fmla="*/ 35747 h 85484"/>
                  <a:gd name="connsiteX42" fmla="*/ 35397 w 287968"/>
                  <a:gd name="connsiteY42" fmla="*/ 29636 h 85484"/>
                  <a:gd name="connsiteX43" fmla="*/ 97819 w 287968"/>
                  <a:gd name="connsiteY43" fmla="*/ 13160 h 85484"/>
                  <a:gd name="connsiteX44" fmla="*/ 97819 w 287968"/>
                  <a:gd name="connsiteY44" fmla="*/ 20451 h 85484"/>
                  <a:gd name="connsiteX45" fmla="*/ 113811 w 287968"/>
                  <a:gd name="connsiteY45" fmla="*/ 48220 h 85484"/>
                  <a:gd name="connsiteX46" fmla="*/ 123945 w 287968"/>
                  <a:gd name="connsiteY46" fmla="*/ 54099 h 85484"/>
                  <a:gd name="connsiteX47" fmla="*/ 162156 w 287968"/>
                  <a:gd name="connsiteY47" fmla="*/ 54679 h 85484"/>
                  <a:gd name="connsiteX48" fmla="*/ 174242 w 287968"/>
                  <a:gd name="connsiteY48" fmla="*/ 48162 h 85484"/>
                  <a:gd name="connsiteX49" fmla="*/ 191105 w 287968"/>
                  <a:gd name="connsiteY49" fmla="*/ 19909 h 85484"/>
                  <a:gd name="connsiteX50" fmla="*/ 191105 w 287968"/>
                  <a:gd name="connsiteY50" fmla="*/ 13122 h 85484"/>
                  <a:gd name="connsiteX51" fmla="*/ 253895 w 287968"/>
                  <a:gd name="connsiteY51" fmla="*/ 29308 h 85484"/>
                  <a:gd name="connsiteX52" fmla="*/ 248983 w 287968"/>
                  <a:gd name="connsiteY52" fmla="*/ 35767 h 85484"/>
                  <a:gd name="connsiteX53" fmla="*/ 243858 w 287968"/>
                  <a:gd name="connsiteY53" fmla="*/ 50985 h 85484"/>
                  <a:gd name="connsiteX54" fmla="*/ 243858 w 287968"/>
                  <a:gd name="connsiteY54" fmla="*/ 79760 h 85484"/>
                  <a:gd name="connsiteX55" fmla="*/ 249582 w 287968"/>
                  <a:gd name="connsiteY55" fmla="*/ 85484 h 85484"/>
                  <a:gd name="connsiteX56" fmla="*/ 255306 w 287968"/>
                  <a:gd name="connsiteY56" fmla="*/ 79760 h 85484"/>
                  <a:gd name="connsiteX57" fmla="*/ 255306 w 287968"/>
                  <a:gd name="connsiteY57" fmla="*/ 50985 h 85484"/>
                  <a:gd name="connsiteX58" fmla="*/ 258111 w 287968"/>
                  <a:gd name="connsiteY58" fmla="*/ 42670 h 85484"/>
                  <a:gd name="connsiteX59" fmla="*/ 265614 w 287968"/>
                  <a:gd name="connsiteY59" fmla="*/ 32789 h 85484"/>
                  <a:gd name="connsiteX60" fmla="*/ 272034 w 287968"/>
                  <a:gd name="connsiteY60" fmla="*/ 41684 h 85484"/>
                  <a:gd name="connsiteX61" fmla="*/ 276578 w 287968"/>
                  <a:gd name="connsiteY61" fmla="*/ 80224 h 85484"/>
                  <a:gd name="connsiteX62" fmla="*/ 282921 w 287968"/>
                  <a:gd name="connsiteY62" fmla="*/ 85233 h 85484"/>
                  <a:gd name="connsiteX63" fmla="*/ 287929 w 287968"/>
                  <a:gd name="connsiteY63" fmla="*/ 78890 h 85484"/>
                  <a:gd name="connsiteX64" fmla="*/ 283366 w 287968"/>
                  <a:gd name="connsiteY64" fmla="*/ 40137 h 8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87968" h="85484">
                    <a:moveTo>
                      <a:pt x="283366" y="40137"/>
                    </a:moveTo>
                    <a:cubicBezTo>
                      <a:pt x="283346" y="40002"/>
                      <a:pt x="283327" y="39885"/>
                      <a:pt x="283307" y="39750"/>
                    </a:cubicBezTo>
                    <a:cubicBezTo>
                      <a:pt x="281587" y="30487"/>
                      <a:pt x="274876" y="23120"/>
                      <a:pt x="265807" y="20548"/>
                    </a:cubicBezTo>
                    <a:cubicBezTo>
                      <a:pt x="265768" y="20528"/>
                      <a:pt x="265711" y="20528"/>
                      <a:pt x="265672" y="20509"/>
                    </a:cubicBezTo>
                    <a:lnTo>
                      <a:pt x="186850" y="185"/>
                    </a:lnTo>
                    <a:cubicBezTo>
                      <a:pt x="185129" y="-260"/>
                      <a:pt x="183311" y="127"/>
                      <a:pt x="181920" y="1210"/>
                    </a:cubicBezTo>
                    <a:cubicBezTo>
                      <a:pt x="180527" y="2293"/>
                      <a:pt x="179696" y="3955"/>
                      <a:pt x="179696" y="5735"/>
                    </a:cubicBezTo>
                    <a:lnTo>
                      <a:pt x="179696" y="19909"/>
                    </a:lnTo>
                    <a:cubicBezTo>
                      <a:pt x="179696" y="27509"/>
                      <a:pt x="175538" y="34490"/>
                      <a:pt x="168847" y="38087"/>
                    </a:cubicBezTo>
                    <a:lnTo>
                      <a:pt x="156761" y="44604"/>
                    </a:lnTo>
                    <a:cubicBezTo>
                      <a:pt x="154363" y="45900"/>
                      <a:pt x="151791" y="46808"/>
                      <a:pt x="149142" y="47331"/>
                    </a:cubicBezTo>
                    <a:lnTo>
                      <a:pt x="149142" y="13296"/>
                    </a:lnTo>
                    <a:cubicBezTo>
                      <a:pt x="149142" y="10144"/>
                      <a:pt x="146589" y="7572"/>
                      <a:pt x="143418" y="7572"/>
                    </a:cubicBezTo>
                    <a:cubicBezTo>
                      <a:pt x="140246" y="7572"/>
                      <a:pt x="137694" y="10125"/>
                      <a:pt x="137694" y="13296"/>
                    </a:cubicBezTo>
                    <a:lnTo>
                      <a:pt x="137694" y="47253"/>
                    </a:lnTo>
                    <a:cubicBezTo>
                      <a:pt x="134909" y="46654"/>
                      <a:pt x="132202" y="45629"/>
                      <a:pt x="129688" y="44178"/>
                    </a:cubicBezTo>
                    <a:lnTo>
                      <a:pt x="119555" y="38300"/>
                    </a:lnTo>
                    <a:cubicBezTo>
                      <a:pt x="113193" y="34626"/>
                      <a:pt x="109248" y="27761"/>
                      <a:pt x="109248" y="20431"/>
                    </a:cubicBezTo>
                    <a:lnTo>
                      <a:pt x="109248" y="5716"/>
                    </a:lnTo>
                    <a:cubicBezTo>
                      <a:pt x="109248" y="3936"/>
                      <a:pt x="108416" y="2273"/>
                      <a:pt x="107024" y="1190"/>
                    </a:cubicBezTo>
                    <a:cubicBezTo>
                      <a:pt x="105613" y="107"/>
                      <a:pt x="103795" y="-260"/>
                      <a:pt x="102074" y="185"/>
                    </a:cubicBezTo>
                    <a:lnTo>
                      <a:pt x="24277" y="20722"/>
                    </a:lnTo>
                    <a:cubicBezTo>
                      <a:pt x="24258" y="20722"/>
                      <a:pt x="24239" y="20722"/>
                      <a:pt x="24239" y="20741"/>
                    </a:cubicBezTo>
                    <a:lnTo>
                      <a:pt x="24219" y="20741"/>
                    </a:lnTo>
                    <a:cubicBezTo>
                      <a:pt x="24180" y="20760"/>
                      <a:pt x="24123" y="20760"/>
                      <a:pt x="24084" y="20780"/>
                    </a:cubicBezTo>
                    <a:cubicBezTo>
                      <a:pt x="23988" y="20799"/>
                      <a:pt x="23910" y="20837"/>
                      <a:pt x="23813" y="20876"/>
                    </a:cubicBezTo>
                    <a:cubicBezTo>
                      <a:pt x="23774" y="20895"/>
                      <a:pt x="23735" y="20895"/>
                      <a:pt x="23697" y="20915"/>
                    </a:cubicBezTo>
                    <a:cubicBezTo>
                      <a:pt x="15633" y="23390"/>
                      <a:pt x="9291" y="29946"/>
                      <a:pt x="7106" y="38087"/>
                    </a:cubicBezTo>
                    <a:cubicBezTo>
                      <a:pt x="7067" y="38261"/>
                      <a:pt x="7028" y="38416"/>
                      <a:pt x="6990" y="38590"/>
                    </a:cubicBezTo>
                    <a:lnTo>
                      <a:pt x="85" y="78561"/>
                    </a:lnTo>
                    <a:cubicBezTo>
                      <a:pt x="-456" y="81675"/>
                      <a:pt x="1633" y="84633"/>
                      <a:pt x="4746" y="85174"/>
                    </a:cubicBezTo>
                    <a:cubicBezTo>
                      <a:pt x="5075" y="85233"/>
                      <a:pt x="5403" y="85252"/>
                      <a:pt x="5732" y="85252"/>
                    </a:cubicBezTo>
                    <a:cubicBezTo>
                      <a:pt x="8459" y="85252"/>
                      <a:pt x="10876" y="83279"/>
                      <a:pt x="11359" y="80514"/>
                    </a:cubicBezTo>
                    <a:lnTo>
                      <a:pt x="18205" y="40833"/>
                    </a:lnTo>
                    <a:cubicBezTo>
                      <a:pt x="19095" y="37720"/>
                      <a:pt x="21145" y="35051"/>
                      <a:pt x="23833" y="33330"/>
                    </a:cubicBezTo>
                    <a:lnTo>
                      <a:pt x="30910" y="42651"/>
                    </a:lnTo>
                    <a:cubicBezTo>
                      <a:pt x="32709" y="45029"/>
                      <a:pt x="33714" y="47968"/>
                      <a:pt x="33714" y="50966"/>
                    </a:cubicBezTo>
                    <a:lnTo>
                      <a:pt x="33714" y="79741"/>
                    </a:lnTo>
                    <a:cubicBezTo>
                      <a:pt x="33714" y="82893"/>
                      <a:pt x="36266" y="85465"/>
                      <a:pt x="39438" y="85465"/>
                    </a:cubicBezTo>
                    <a:cubicBezTo>
                      <a:pt x="42610" y="85465"/>
                      <a:pt x="45162" y="82912"/>
                      <a:pt x="45162" y="79741"/>
                    </a:cubicBezTo>
                    <a:lnTo>
                      <a:pt x="45162" y="50966"/>
                    </a:lnTo>
                    <a:cubicBezTo>
                      <a:pt x="45162" y="45493"/>
                      <a:pt x="43344" y="40098"/>
                      <a:pt x="40038" y="35747"/>
                    </a:cubicBezTo>
                    <a:lnTo>
                      <a:pt x="35397" y="29636"/>
                    </a:lnTo>
                    <a:lnTo>
                      <a:pt x="97819" y="13160"/>
                    </a:lnTo>
                    <a:lnTo>
                      <a:pt x="97819" y="20451"/>
                    </a:lnTo>
                    <a:cubicBezTo>
                      <a:pt x="97819" y="31860"/>
                      <a:pt x="103949" y="42496"/>
                      <a:pt x="113811" y="48220"/>
                    </a:cubicBezTo>
                    <a:lnTo>
                      <a:pt x="123945" y="54099"/>
                    </a:lnTo>
                    <a:cubicBezTo>
                      <a:pt x="135625" y="60867"/>
                      <a:pt x="150263" y="61099"/>
                      <a:pt x="162156" y="54679"/>
                    </a:cubicBezTo>
                    <a:lnTo>
                      <a:pt x="174242" y="48162"/>
                    </a:lnTo>
                    <a:cubicBezTo>
                      <a:pt x="184646" y="42554"/>
                      <a:pt x="191105" y="31725"/>
                      <a:pt x="191105" y="19909"/>
                    </a:cubicBezTo>
                    <a:lnTo>
                      <a:pt x="191105" y="13122"/>
                    </a:lnTo>
                    <a:lnTo>
                      <a:pt x="253895" y="29308"/>
                    </a:lnTo>
                    <a:lnTo>
                      <a:pt x="248983" y="35767"/>
                    </a:lnTo>
                    <a:cubicBezTo>
                      <a:pt x="245676" y="40118"/>
                      <a:pt x="243858" y="45532"/>
                      <a:pt x="243858" y="50985"/>
                    </a:cubicBezTo>
                    <a:lnTo>
                      <a:pt x="243858" y="79760"/>
                    </a:lnTo>
                    <a:cubicBezTo>
                      <a:pt x="243858" y="82912"/>
                      <a:pt x="246412" y="85484"/>
                      <a:pt x="249582" y="85484"/>
                    </a:cubicBezTo>
                    <a:cubicBezTo>
                      <a:pt x="252754" y="85484"/>
                      <a:pt x="255306" y="82931"/>
                      <a:pt x="255306" y="79760"/>
                    </a:cubicBezTo>
                    <a:lnTo>
                      <a:pt x="255306" y="50985"/>
                    </a:lnTo>
                    <a:cubicBezTo>
                      <a:pt x="255306" y="48007"/>
                      <a:pt x="256293" y="45048"/>
                      <a:pt x="258111" y="42670"/>
                    </a:cubicBezTo>
                    <a:lnTo>
                      <a:pt x="265614" y="32789"/>
                    </a:lnTo>
                    <a:cubicBezTo>
                      <a:pt x="268901" y="34664"/>
                      <a:pt x="271260" y="37855"/>
                      <a:pt x="272034" y="41684"/>
                    </a:cubicBezTo>
                    <a:lnTo>
                      <a:pt x="276578" y="80224"/>
                    </a:lnTo>
                    <a:cubicBezTo>
                      <a:pt x="276945" y="83357"/>
                      <a:pt x="279807" y="85600"/>
                      <a:pt x="282921" y="85233"/>
                    </a:cubicBezTo>
                    <a:cubicBezTo>
                      <a:pt x="286054" y="84865"/>
                      <a:pt x="288297" y="82023"/>
                      <a:pt x="287929" y="78890"/>
                    </a:cubicBezTo>
                    <a:lnTo>
                      <a:pt x="283366" y="40137"/>
                    </a:lnTo>
                    <a:close/>
                  </a:path>
                </a:pathLst>
              </a:custGeom>
              <a:grpFill/>
              <a:ln w="1934" cap="flat">
                <a:noFill/>
                <a:prstDash val="solid"/>
                <a:miter/>
              </a:ln>
            </p:spPr>
            <p:txBody>
              <a:bodyPr rtlCol="0" anchor="ctr"/>
              <a:lstStyle/>
              <a:p>
                <a:endParaRPr lang="en-ID"/>
              </a:p>
            </p:txBody>
          </p:sp>
          <p:sp>
            <p:nvSpPr>
              <p:cNvPr id="183" name="Freeform: Shape 182">
                <a:extLst>
                  <a:ext uri="{FF2B5EF4-FFF2-40B4-BE49-F238E27FC236}">
                    <a16:creationId xmlns:a16="http://schemas.microsoft.com/office/drawing/2014/main" id="{1974C067-2C27-4CD1-89C9-82C4B219A88D}"/>
                  </a:ext>
                </a:extLst>
              </p:cNvPr>
              <p:cNvSpPr/>
              <p:nvPr/>
            </p:nvSpPr>
            <p:spPr>
              <a:xfrm>
                <a:off x="10842447" y="5306135"/>
                <a:ext cx="117107" cy="99018"/>
              </a:xfrm>
              <a:custGeom>
                <a:avLst/>
                <a:gdLst>
                  <a:gd name="connsiteX0" fmla="*/ 78347 w 117107"/>
                  <a:gd name="connsiteY0" fmla="*/ 99019 h 99018"/>
                  <a:gd name="connsiteX1" fmla="*/ 84071 w 117107"/>
                  <a:gd name="connsiteY1" fmla="*/ 93295 h 99018"/>
                  <a:gd name="connsiteX2" fmla="*/ 84071 w 117107"/>
                  <a:gd name="connsiteY2" fmla="*/ 55818 h 99018"/>
                  <a:gd name="connsiteX3" fmla="*/ 100063 w 117107"/>
                  <a:gd name="connsiteY3" fmla="*/ 41856 h 99018"/>
                  <a:gd name="connsiteX4" fmla="*/ 108765 w 117107"/>
                  <a:gd name="connsiteY4" fmla="*/ 29925 h 99018"/>
                  <a:gd name="connsiteX5" fmla="*/ 116771 w 117107"/>
                  <a:gd name="connsiteY5" fmla="*/ 7667 h 99018"/>
                  <a:gd name="connsiteX6" fmla="*/ 113329 w 117107"/>
                  <a:gd name="connsiteY6" fmla="*/ 357 h 99018"/>
                  <a:gd name="connsiteX7" fmla="*/ 106019 w 117107"/>
                  <a:gd name="connsiteY7" fmla="*/ 3800 h 99018"/>
                  <a:gd name="connsiteX8" fmla="*/ 98013 w 117107"/>
                  <a:gd name="connsiteY8" fmla="*/ 26096 h 99018"/>
                  <a:gd name="connsiteX9" fmla="*/ 92966 w 117107"/>
                  <a:gd name="connsiteY9" fmla="*/ 32922 h 99018"/>
                  <a:gd name="connsiteX10" fmla="*/ 92695 w 117107"/>
                  <a:gd name="connsiteY10" fmla="*/ 33135 h 99018"/>
                  <a:gd name="connsiteX11" fmla="*/ 69916 w 117107"/>
                  <a:gd name="connsiteY11" fmla="*/ 53015 h 99018"/>
                  <a:gd name="connsiteX12" fmla="*/ 61117 w 117107"/>
                  <a:gd name="connsiteY12" fmla="*/ 56263 h 99018"/>
                  <a:gd name="connsiteX13" fmla="*/ 56012 w 117107"/>
                  <a:gd name="connsiteY13" fmla="*/ 56263 h 99018"/>
                  <a:gd name="connsiteX14" fmla="*/ 47251 w 117107"/>
                  <a:gd name="connsiteY14" fmla="*/ 53053 h 99018"/>
                  <a:gd name="connsiteX15" fmla="*/ 24433 w 117107"/>
                  <a:gd name="connsiteY15" fmla="*/ 33116 h 99018"/>
                  <a:gd name="connsiteX16" fmla="*/ 24162 w 117107"/>
                  <a:gd name="connsiteY16" fmla="*/ 32903 h 99018"/>
                  <a:gd name="connsiteX17" fmla="*/ 19095 w 117107"/>
                  <a:gd name="connsiteY17" fmla="*/ 26038 h 99018"/>
                  <a:gd name="connsiteX18" fmla="*/ 11090 w 117107"/>
                  <a:gd name="connsiteY18" fmla="*/ 3780 h 99018"/>
                  <a:gd name="connsiteX19" fmla="*/ 3780 w 117107"/>
                  <a:gd name="connsiteY19" fmla="*/ 338 h 99018"/>
                  <a:gd name="connsiteX20" fmla="*/ 338 w 117107"/>
                  <a:gd name="connsiteY20" fmla="*/ 7648 h 99018"/>
                  <a:gd name="connsiteX21" fmla="*/ 8325 w 117107"/>
                  <a:gd name="connsiteY21" fmla="*/ 29867 h 99018"/>
                  <a:gd name="connsiteX22" fmla="*/ 17027 w 117107"/>
                  <a:gd name="connsiteY22" fmla="*/ 41837 h 99018"/>
                  <a:gd name="connsiteX23" fmla="*/ 34721 w 117107"/>
                  <a:gd name="connsiteY23" fmla="*/ 57288 h 99018"/>
                  <a:gd name="connsiteX24" fmla="*/ 34721 w 117107"/>
                  <a:gd name="connsiteY24" fmla="*/ 93295 h 99018"/>
                  <a:gd name="connsiteX25" fmla="*/ 40445 w 117107"/>
                  <a:gd name="connsiteY25" fmla="*/ 99019 h 99018"/>
                  <a:gd name="connsiteX26" fmla="*/ 46168 w 117107"/>
                  <a:gd name="connsiteY26" fmla="*/ 93295 h 99018"/>
                  <a:gd name="connsiteX27" fmla="*/ 46168 w 117107"/>
                  <a:gd name="connsiteY27" fmla="*/ 65661 h 99018"/>
                  <a:gd name="connsiteX28" fmla="*/ 56012 w 117107"/>
                  <a:gd name="connsiteY28" fmla="*/ 67692 h 99018"/>
                  <a:gd name="connsiteX29" fmla="*/ 61117 w 117107"/>
                  <a:gd name="connsiteY29" fmla="*/ 67692 h 99018"/>
                  <a:gd name="connsiteX30" fmla="*/ 72662 w 117107"/>
                  <a:gd name="connsiteY30" fmla="*/ 64849 h 99018"/>
                  <a:gd name="connsiteX31" fmla="*/ 72662 w 117107"/>
                  <a:gd name="connsiteY31" fmla="*/ 93295 h 99018"/>
                  <a:gd name="connsiteX32" fmla="*/ 78347 w 117107"/>
                  <a:gd name="connsiteY32" fmla="*/ 99019 h 9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7107" h="99018">
                    <a:moveTo>
                      <a:pt x="78347" y="99019"/>
                    </a:moveTo>
                    <a:cubicBezTo>
                      <a:pt x="81499" y="99019"/>
                      <a:pt x="84071" y="96467"/>
                      <a:pt x="84071" y="93295"/>
                    </a:cubicBezTo>
                    <a:lnTo>
                      <a:pt x="84071" y="55818"/>
                    </a:lnTo>
                    <a:lnTo>
                      <a:pt x="100063" y="41856"/>
                    </a:lnTo>
                    <a:cubicBezTo>
                      <a:pt x="104124" y="38685"/>
                      <a:pt x="107121" y="34566"/>
                      <a:pt x="108765" y="29925"/>
                    </a:cubicBezTo>
                    <a:lnTo>
                      <a:pt x="116771" y="7667"/>
                    </a:lnTo>
                    <a:cubicBezTo>
                      <a:pt x="117835" y="4689"/>
                      <a:pt x="116288" y="1421"/>
                      <a:pt x="113329" y="357"/>
                    </a:cubicBezTo>
                    <a:cubicBezTo>
                      <a:pt x="110370" y="-706"/>
                      <a:pt x="107083" y="841"/>
                      <a:pt x="106019" y="3800"/>
                    </a:cubicBezTo>
                    <a:lnTo>
                      <a:pt x="98013" y="26096"/>
                    </a:lnTo>
                    <a:cubicBezTo>
                      <a:pt x="97085" y="28726"/>
                      <a:pt x="95345" y="31085"/>
                      <a:pt x="92966" y="32922"/>
                    </a:cubicBezTo>
                    <a:cubicBezTo>
                      <a:pt x="92869" y="33000"/>
                      <a:pt x="92793" y="33058"/>
                      <a:pt x="92695" y="33135"/>
                    </a:cubicBezTo>
                    <a:lnTo>
                      <a:pt x="69916" y="53015"/>
                    </a:lnTo>
                    <a:cubicBezTo>
                      <a:pt x="67460" y="55103"/>
                      <a:pt x="64327" y="56263"/>
                      <a:pt x="61117" y="56263"/>
                    </a:cubicBezTo>
                    <a:lnTo>
                      <a:pt x="56012" y="56263"/>
                    </a:lnTo>
                    <a:cubicBezTo>
                      <a:pt x="52782" y="56263"/>
                      <a:pt x="49669" y="55103"/>
                      <a:pt x="47251" y="53053"/>
                    </a:cubicBezTo>
                    <a:lnTo>
                      <a:pt x="24433" y="33116"/>
                    </a:lnTo>
                    <a:cubicBezTo>
                      <a:pt x="24336" y="33038"/>
                      <a:pt x="24258" y="32961"/>
                      <a:pt x="24162" y="32903"/>
                    </a:cubicBezTo>
                    <a:cubicBezTo>
                      <a:pt x="21784" y="31066"/>
                      <a:pt x="20043" y="28707"/>
                      <a:pt x="19095" y="26038"/>
                    </a:cubicBezTo>
                    <a:lnTo>
                      <a:pt x="11090" y="3780"/>
                    </a:lnTo>
                    <a:cubicBezTo>
                      <a:pt x="10026" y="802"/>
                      <a:pt x="6739" y="-726"/>
                      <a:pt x="3780" y="338"/>
                    </a:cubicBezTo>
                    <a:cubicBezTo>
                      <a:pt x="802" y="1402"/>
                      <a:pt x="-726" y="4689"/>
                      <a:pt x="338" y="7648"/>
                    </a:cubicBezTo>
                    <a:lnTo>
                      <a:pt x="8325" y="29867"/>
                    </a:lnTo>
                    <a:cubicBezTo>
                      <a:pt x="9969" y="34527"/>
                      <a:pt x="12985" y="38666"/>
                      <a:pt x="17027" y="41837"/>
                    </a:cubicBezTo>
                    <a:lnTo>
                      <a:pt x="34721" y="57288"/>
                    </a:lnTo>
                    <a:lnTo>
                      <a:pt x="34721" y="93295"/>
                    </a:lnTo>
                    <a:cubicBezTo>
                      <a:pt x="34721" y="96447"/>
                      <a:pt x="37273" y="99019"/>
                      <a:pt x="40445" y="99019"/>
                    </a:cubicBezTo>
                    <a:cubicBezTo>
                      <a:pt x="43616" y="99019"/>
                      <a:pt x="46168" y="96467"/>
                      <a:pt x="46168" y="93295"/>
                    </a:cubicBezTo>
                    <a:lnTo>
                      <a:pt x="46168" y="65661"/>
                    </a:lnTo>
                    <a:cubicBezTo>
                      <a:pt x="49263" y="66996"/>
                      <a:pt x="52608" y="67692"/>
                      <a:pt x="56012" y="67692"/>
                    </a:cubicBezTo>
                    <a:lnTo>
                      <a:pt x="61117" y="67692"/>
                    </a:lnTo>
                    <a:cubicBezTo>
                      <a:pt x="65159" y="67692"/>
                      <a:pt x="69104" y="66705"/>
                      <a:pt x="72662" y="64849"/>
                    </a:cubicBezTo>
                    <a:lnTo>
                      <a:pt x="72662" y="93295"/>
                    </a:lnTo>
                    <a:cubicBezTo>
                      <a:pt x="72623" y="96447"/>
                      <a:pt x="75175" y="99019"/>
                      <a:pt x="78347" y="99019"/>
                    </a:cubicBezTo>
                    <a:close/>
                  </a:path>
                </a:pathLst>
              </a:custGeom>
              <a:grpFill/>
              <a:ln w="1934" cap="flat">
                <a:noFill/>
                <a:prstDash val="solid"/>
                <a:miter/>
              </a:ln>
            </p:spPr>
            <p:txBody>
              <a:bodyPr rtlCol="0" anchor="ctr"/>
              <a:lstStyle/>
              <a:p>
                <a:endParaRPr lang="en-ID" dirty="0"/>
              </a:p>
            </p:txBody>
          </p:sp>
          <p:sp>
            <p:nvSpPr>
              <p:cNvPr id="184" name="Freeform: Shape 183">
                <a:extLst>
                  <a:ext uri="{FF2B5EF4-FFF2-40B4-BE49-F238E27FC236}">
                    <a16:creationId xmlns:a16="http://schemas.microsoft.com/office/drawing/2014/main" id="{0FF55F65-457E-457C-96AD-8174EFD92677}"/>
                  </a:ext>
                </a:extLst>
              </p:cNvPr>
              <p:cNvSpPr/>
              <p:nvPr/>
            </p:nvSpPr>
            <p:spPr>
              <a:xfrm>
                <a:off x="10717901" y="5095459"/>
                <a:ext cx="368269" cy="295888"/>
              </a:xfrm>
              <a:custGeom>
                <a:avLst/>
                <a:gdLst>
                  <a:gd name="connsiteX0" fmla="*/ 314336 w 368269"/>
                  <a:gd name="connsiteY0" fmla="*/ 53933 h 295888"/>
                  <a:gd name="connsiteX1" fmla="*/ 184135 w 368269"/>
                  <a:gd name="connsiteY1" fmla="*/ 0 h 295888"/>
                  <a:gd name="connsiteX2" fmla="*/ 53934 w 368269"/>
                  <a:gd name="connsiteY2" fmla="*/ 53933 h 295888"/>
                  <a:gd name="connsiteX3" fmla="*/ 0 w 368269"/>
                  <a:gd name="connsiteY3" fmla="*/ 184135 h 295888"/>
                  <a:gd name="connsiteX4" fmla="*/ 36026 w 368269"/>
                  <a:gd name="connsiteY4" fmla="*/ 293568 h 295888"/>
                  <a:gd name="connsiteX5" fmla="*/ 40628 w 368269"/>
                  <a:gd name="connsiteY5" fmla="*/ 295889 h 295888"/>
                  <a:gd name="connsiteX6" fmla="*/ 44032 w 368269"/>
                  <a:gd name="connsiteY6" fmla="*/ 294767 h 295888"/>
                  <a:gd name="connsiteX7" fmla="*/ 45232 w 368269"/>
                  <a:gd name="connsiteY7" fmla="*/ 286781 h 295888"/>
                  <a:gd name="connsiteX8" fmla="*/ 11544 w 368269"/>
                  <a:gd name="connsiteY8" fmla="*/ 189878 h 295888"/>
                  <a:gd name="connsiteX9" fmla="*/ 65690 w 368269"/>
                  <a:gd name="connsiteY9" fmla="*/ 189878 h 295888"/>
                  <a:gd name="connsiteX10" fmla="*/ 76617 w 368269"/>
                  <a:gd name="connsiteY10" fmla="*/ 261931 h 295888"/>
                  <a:gd name="connsiteX11" fmla="*/ 83733 w 368269"/>
                  <a:gd name="connsiteY11" fmla="*/ 265779 h 295888"/>
                  <a:gd name="connsiteX12" fmla="*/ 87581 w 368269"/>
                  <a:gd name="connsiteY12" fmla="*/ 258663 h 295888"/>
                  <a:gd name="connsiteX13" fmla="*/ 77139 w 368269"/>
                  <a:gd name="connsiteY13" fmla="*/ 189878 h 295888"/>
                  <a:gd name="connsiteX14" fmla="*/ 88412 w 368269"/>
                  <a:gd name="connsiteY14" fmla="*/ 189878 h 295888"/>
                  <a:gd name="connsiteX15" fmla="*/ 94136 w 368269"/>
                  <a:gd name="connsiteY15" fmla="*/ 184154 h 295888"/>
                  <a:gd name="connsiteX16" fmla="*/ 88412 w 368269"/>
                  <a:gd name="connsiteY16" fmla="*/ 178430 h 295888"/>
                  <a:gd name="connsiteX17" fmla="*/ 77139 w 368269"/>
                  <a:gd name="connsiteY17" fmla="*/ 178430 h 295888"/>
                  <a:gd name="connsiteX18" fmla="*/ 95219 w 368269"/>
                  <a:gd name="connsiteY18" fmla="*/ 88123 h 295888"/>
                  <a:gd name="connsiteX19" fmla="*/ 116221 w 368269"/>
                  <a:gd name="connsiteY19" fmla="*/ 93247 h 295888"/>
                  <a:gd name="connsiteX20" fmla="*/ 117361 w 368269"/>
                  <a:gd name="connsiteY20" fmla="*/ 93363 h 295888"/>
                  <a:gd name="connsiteX21" fmla="*/ 122950 w 368269"/>
                  <a:gd name="connsiteY21" fmla="*/ 88780 h 295888"/>
                  <a:gd name="connsiteX22" fmla="*/ 118483 w 368269"/>
                  <a:gd name="connsiteY22" fmla="*/ 82031 h 295888"/>
                  <a:gd name="connsiteX23" fmla="*/ 99976 w 368269"/>
                  <a:gd name="connsiteY23" fmla="*/ 77583 h 295888"/>
                  <a:gd name="connsiteX24" fmla="*/ 109200 w 368269"/>
                  <a:gd name="connsiteY24" fmla="*/ 61030 h 295888"/>
                  <a:gd name="connsiteX25" fmla="*/ 178411 w 368269"/>
                  <a:gd name="connsiteY25" fmla="*/ 11680 h 295888"/>
                  <a:gd name="connsiteX26" fmla="*/ 178411 w 368269"/>
                  <a:gd name="connsiteY26" fmla="*/ 56737 h 295888"/>
                  <a:gd name="connsiteX27" fmla="*/ 184135 w 368269"/>
                  <a:gd name="connsiteY27" fmla="*/ 62461 h 295888"/>
                  <a:gd name="connsiteX28" fmla="*/ 189858 w 368269"/>
                  <a:gd name="connsiteY28" fmla="*/ 56737 h 295888"/>
                  <a:gd name="connsiteX29" fmla="*/ 189858 w 368269"/>
                  <a:gd name="connsiteY29" fmla="*/ 11680 h 295888"/>
                  <a:gd name="connsiteX30" fmla="*/ 259069 w 368269"/>
                  <a:gd name="connsiteY30" fmla="*/ 61030 h 295888"/>
                  <a:gd name="connsiteX31" fmla="*/ 268293 w 368269"/>
                  <a:gd name="connsiteY31" fmla="*/ 77583 h 295888"/>
                  <a:gd name="connsiteX32" fmla="*/ 253461 w 368269"/>
                  <a:gd name="connsiteY32" fmla="*/ 81258 h 295888"/>
                  <a:gd name="connsiteX33" fmla="*/ 249091 w 368269"/>
                  <a:gd name="connsiteY33" fmla="*/ 88065 h 295888"/>
                  <a:gd name="connsiteX34" fmla="*/ 254679 w 368269"/>
                  <a:gd name="connsiteY34" fmla="*/ 92570 h 295888"/>
                  <a:gd name="connsiteX35" fmla="*/ 255898 w 368269"/>
                  <a:gd name="connsiteY35" fmla="*/ 92435 h 295888"/>
                  <a:gd name="connsiteX36" fmla="*/ 273089 w 368269"/>
                  <a:gd name="connsiteY36" fmla="*/ 88123 h 295888"/>
                  <a:gd name="connsiteX37" fmla="*/ 291170 w 368269"/>
                  <a:gd name="connsiteY37" fmla="*/ 178430 h 295888"/>
                  <a:gd name="connsiteX38" fmla="*/ 279877 w 368269"/>
                  <a:gd name="connsiteY38" fmla="*/ 178430 h 295888"/>
                  <a:gd name="connsiteX39" fmla="*/ 274153 w 368269"/>
                  <a:gd name="connsiteY39" fmla="*/ 184154 h 295888"/>
                  <a:gd name="connsiteX40" fmla="*/ 279877 w 368269"/>
                  <a:gd name="connsiteY40" fmla="*/ 189878 h 295888"/>
                  <a:gd name="connsiteX41" fmla="*/ 291170 w 368269"/>
                  <a:gd name="connsiteY41" fmla="*/ 189878 h 295888"/>
                  <a:gd name="connsiteX42" fmla="*/ 280631 w 368269"/>
                  <a:gd name="connsiteY42" fmla="*/ 258934 h 295888"/>
                  <a:gd name="connsiteX43" fmla="*/ 284460 w 368269"/>
                  <a:gd name="connsiteY43" fmla="*/ 266050 h 295888"/>
                  <a:gd name="connsiteX44" fmla="*/ 286103 w 368269"/>
                  <a:gd name="connsiteY44" fmla="*/ 266302 h 295888"/>
                  <a:gd name="connsiteX45" fmla="*/ 291576 w 368269"/>
                  <a:gd name="connsiteY45" fmla="*/ 262222 h 295888"/>
                  <a:gd name="connsiteX46" fmla="*/ 302599 w 368269"/>
                  <a:gd name="connsiteY46" fmla="*/ 189878 h 295888"/>
                  <a:gd name="connsiteX47" fmla="*/ 356745 w 368269"/>
                  <a:gd name="connsiteY47" fmla="*/ 189878 h 295888"/>
                  <a:gd name="connsiteX48" fmla="*/ 323406 w 368269"/>
                  <a:gd name="connsiteY48" fmla="*/ 286316 h 295888"/>
                  <a:gd name="connsiteX49" fmla="*/ 324625 w 368269"/>
                  <a:gd name="connsiteY49" fmla="*/ 294303 h 295888"/>
                  <a:gd name="connsiteX50" fmla="*/ 332611 w 368269"/>
                  <a:gd name="connsiteY50" fmla="*/ 293085 h 295888"/>
                  <a:gd name="connsiteX51" fmla="*/ 368270 w 368269"/>
                  <a:gd name="connsiteY51" fmla="*/ 184154 h 295888"/>
                  <a:gd name="connsiteX52" fmla="*/ 314336 w 368269"/>
                  <a:gd name="connsiteY52" fmla="*/ 53933 h 295888"/>
                  <a:gd name="connsiteX53" fmla="*/ 65671 w 368269"/>
                  <a:gd name="connsiteY53" fmla="*/ 178411 h 295888"/>
                  <a:gd name="connsiteX54" fmla="*/ 11525 w 368269"/>
                  <a:gd name="connsiteY54" fmla="*/ 178411 h 295888"/>
                  <a:gd name="connsiteX55" fmla="*/ 53043 w 368269"/>
                  <a:gd name="connsiteY55" fmla="*/ 71666 h 295888"/>
                  <a:gd name="connsiteX56" fmla="*/ 84236 w 368269"/>
                  <a:gd name="connsiteY56" fmla="*/ 84738 h 295888"/>
                  <a:gd name="connsiteX57" fmla="*/ 65671 w 368269"/>
                  <a:gd name="connsiteY57" fmla="*/ 178411 h 295888"/>
                  <a:gd name="connsiteX58" fmla="*/ 99531 w 368269"/>
                  <a:gd name="connsiteY58" fmla="*/ 54920 h 295888"/>
                  <a:gd name="connsiteX59" fmla="*/ 88896 w 368269"/>
                  <a:gd name="connsiteY59" fmla="*/ 74238 h 295888"/>
                  <a:gd name="connsiteX60" fmla="*/ 61088 w 368269"/>
                  <a:gd name="connsiteY60" fmla="*/ 62945 h 295888"/>
                  <a:gd name="connsiteX61" fmla="*/ 61997 w 368269"/>
                  <a:gd name="connsiteY61" fmla="*/ 61997 h 295888"/>
                  <a:gd name="connsiteX62" fmla="*/ 130047 w 368269"/>
                  <a:gd name="connsiteY62" fmla="*/ 20015 h 295888"/>
                  <a:gd name="connsiteX63" fmla="*/ 99531 w 368269"/>
                  <a:gd name="connsiteY63" fmla="*/ 54920 h 295888"/>
                  <a:gd name="connsiteX64" fmla="*/ 268719 w 368269"/>
                  <a:gd name="connsiteY64" fmla="*/ 54920 h 295888"/>
                  <a:gd name="connsiteX65" fmla="*/ 238203 w 368269"/>
                  <a:gd name="connsiteY65" fmla="*/ 20034 h 295888"/>
                  <a:gd name="connsiteX66" fmla="*/ 306254 w 368269"/>
                  <a:gd name="connsiteY66" fmla="*/ 62016 h 295888"/>
                  <a:gd name="connsiteX67" fmla="*/ 307162 w 368269"/>
                  <a:gd name="connsiteY67" fmla="*/ 62964 h 295888"/>
                  <a:gd name="connsiteX68" fmla="*/ 279355 w 368269"/>
                  <a:gd name="connsiteY68" fmla="*/ 74257 h 295888"/>
                  <a:gd name="connsiteX69" fmla="*/ 268719 w 368269"/>
                  <a:gd name="connsiteY69" fmla="*/ 54920 h 295888"/>
                  <a:gd name="connsiteX70" fmla="*/ 284015 w 368269"/>
                  <a:gd name="connsiteY70" fmla="*/ 84738 h 295888"/>
                  <a:gd name="connsiteX71" fmla="*/ 315207 w 368269"/>
                  <a:gd name="connsiteY71" fmla="*/ 71685 h 295888"/>
                  <a:gd name="connsiteX72" fmla="*/ 356725 w 368269"/>
                  <a:gd name="connsiteY72" fmla="*/ 178430 h 295888"/>
                  <a:gd name="connsiteX73" fmla="*/ 302579 w 368269"/>
                  <a:gd name="connsiteY73" fmla="*/ 178430 h 295888"/>
                  <a:gd name="connsiteX74" fmla="*/ 284015 w 368269"/>
                  <a:gd name="connsiteY74" fmla="*/ 84738 h 29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68269" h="295888">
                    <a:moveTo>
                      <a:pt x="314336" y="53933"/>
                    </a:moveTo>
                    <a:cubicBezTo>
                      <a:pt x="279548" y="19145"/>
                      <a:pt x="233311" y="0"/>
                      <a:pt x="184135" y="0"/>
                    </a:cubicBezTo>
                    <a:cubicBezTo>
                      <a:pt x="134939" y="0"/>
                      <a:pt x="88703" y="19145"/>
                      <a:pt x="53934" y="53933"/>
                    </a:cubicBezTo>
                    <a:cubicBezTo>
                      <a:pt x="19164" y="88722"/>
                      <a:pt x="0" y="134959"/>
                      <a:pt x="0" y="184135"/>
                    </a:cubicBezTo>
                    <a:cubicBezTo>
                      <a:pt x="0" y="223874"/>
                      <a:pt x="12453" y="261719"/>
                      <a:pt x="36026" y="293568"/>
                    </a:cubicBezTo>
                    <a:cubicBezTo>
                      <a:pt x="37148" y="295077"/>
                      <a:pt x="38869" y="295889"/>
                      <a:pt x="40628" y="295889"/>
                    </a:cubicBezTo>
                    <a:cubicBezTo>
                      <a:pt x="41809" y="295889"/>
                      <a:pt x="43007" y="295521"/>
                      <a:pt x="44032" y="294767"/>
                    </a:cubicBezTo>
                    <a:cubicBezTo>
                      <a:pt x="46566" y="292891"/>
                      <a:pt x="47107" y="289314"/>
                      <a:pt x="45232" y="286781"/>
                    </a:cubicBezTo>
                    <a:cubicBezTo>
                      <a:pt x="24269" y="258450"/>
                      <a:pt x="12686" y="225054"/>
                      <a:pt x="11544" y="189878"/>
                    </a:cubicBezTo>
                    <a:lnTo>
                      <a:pt x="65690" y="189878"/>
                    </a:lnTo>
                    <a:cubicBezTo>
                      <a:pt x="66174" y="215018"/>
                      <a:pt x="69849" y="239229"/>
                      <a:pt x="76617" y="261931"/>
                    </a:cubicBezTo>
                    <a:cubicBezTo>
                      <a:pt x="77525" y="264948"/>
                      <a:pt x="80697" y="266669"/>
                      <a:pt x="83733" y="265779"/>
                    </a:cubicBezTo>
                    <a:cubicBezTo>
                      <a:pt x="86749" y="264871"/>
                      <a:pt x="88471" y="261699"/>
                      <a:pt x="87581" y="258663"/>
                    </a:cubicBezTo>
                    <a:cubicBezTo>
                      <a:pt x="81122" y="237024"/>
                      <a:pt x="77603" y="213896"/>
                      <a:pt x="77139" y="189878"/>
                    </a:cubicBezTo>
                    <a:lnTo>
                      <a:pt x="88412" y="189878"/>
                    </a:lnTo>
                    <a:cubicBezTo>
                      <a:pt x="91565" y="189878"/>
                      <a:pt x="94136" y="187326"/>
                      <a:pt x="94136" y="184154"/>
                    </a:cubicBezTo>
                    <a:cubicBezTo>
                      <a:pt x="94136" y="181002"/>
                      <a:pt x="91584" y="178430"/>
                      <a:pt x="88412" y="178430"/>
                    </a:cubicBezTo>
                    <a:lnTo>
                      <a:pt x="77139" y="178430"/>
                    </a:lnTo>
                    <a:cubicBezTo>
                      <a:pt x="77796" y="145807"/>
                      <a:pt x="84061" y="114770"/>
                      <a:pt x="95219" y="88123"/>
                    </a:cubicBezTo>
                    <a:cubicBezTo>
                      <a:pt x="102007" y="90056"/>
                      <a:pt x="109027" y="91777"/>
                      <a:pt x="116221" y="93247"/>
                    </a:cubicBezTo>
                    <a:cubicBezTo>
                      <a:pt x="116607" y="93325"/>
                      <a:pt x="116994" y="93363"/>
                      <a:pt x="117361" y="93363"/>
                    </a:cubicBezTo>
                    <a:cubicBezTo>
                      <a:pt x="120030" y="93363"/>
                      <a:pt x="122408" y="91487"/>
                      <a:pt x="122950" y="88780"/>
                    </a:cubicBezTo>
                    <a:cubicBezTo>
                      <a:pt x="123589" y="85686"/>
                      <a:pt x="121577" y="82669"/>
                      <a:pt x="118483" y="82031"/>
                    </a:cubicBezTo>
                    <a:cubicBezTo>
                      <a:pt x="112160" y="80736"/>
                      <a:pt x="105971" y="79246"/>
                      <a:pt x="99976" y="77583"/>
                    </a:cubicBezTo>
                    <a:cubicBezTo>
                      <a:pt x="102819" y="71801"/>
                      <a:pt x="105894" y="66271"/>
                      <a:pt x="109200" y="61030"/>
                    </a:cubicBezTo>
                    <a:cubicBezTo>
                      <a:pt x="128036" y="31231"/>
                      <a:pt x="152440" y="13904"/>
                      <a:pt x="178411" y="11680"/>
                    </a:cubicBezTo>
                    <a:lnTo>
                      <a:pt x="178411" y="56737"/>
                    </a:lnTo>
                    <a:cubicBezTo>
                      <a:pt x="178411" y="59889"/>
                      <a:pt x="180964" y="62461"/>
                      <a:pt x="184135" y="62461"/>
                    </a:cubicBezTo>
                    <a:cubicBezTo>
                      <a:pt x="187306" y="62461"/>
                      <a:pt x="189858" y="59909"/>
                      <a:pt x="189858" y="56737"/>
                    </a:cubicBezTo>
                    <a:lnTo>
                      <a:pt x="189858" y="11680"/>
                    </a:lnTo>
                    <a:cubicBezTo>
                      <a:pt x="215830" y="13904"/>
                      <a:pt x="240234" y="31211"/>
                      <a:pt x="259069" y="61030"/>
                    </a:cubicBezTo>
                    <a:cubicBezTo>
                      <a:pt x="262395" y="66271"/>
                      <a:pt x="265470" y="71821"/>
                      <a:pt x="268293" y="77583"/>
                    </a:cubicBezTo>
                    <a:cubicBezTo>
                      <a:pt x="263458" y="78918"/>
                      <a:pt x="258508" y="80155"/>
                      <a:pt x="253461" y="81258"/>
                    </a:cubicBezTo>
                    <a:cubicBezTo>
                      <a:pt x="250367" y="81934"/>
                      <a:pt x="248414" y="84970"/>
                      <a:pt x="249091" y="88065"/>
                    </a:cubicBezTo>
                    <a:cubicBezTo>
                      <a:pt x="249671" y="90733"/>
                      <a:pt x="252030" y="92570"/>
                      <a:pt x="254679" y="92570"/>
                    </a:cubicBezTo>
                    <a:cubicBezTo>
                      <a:pt x="255086" y="92570"/>
                      <a:pt x="255492" y="92532"/>
                      <a:pt x="255898" y="92435"/>
                    </a:cubicBezTo>
                    <a:cubicBezTo>
                      <a:pt x="261757" y="91159"/>
                      <a:pt x="267501" y="89728"/>
                      <a:pt x="273089" y="88123"/>
                    </a:cubicBezTo>
                    <a:cubicBezTo>
                      <a:pt x="284247" y="114770"/>
                      <a:pt x="290513" y="145807"/>
                      <a:pt x="291170" y="178430"/>
                    </a:cubicBezTo>
                    <a:lnTo>
                      <a:pt x="279877" y="178430"/>
                    </a:lnTo>
                    <a:cubicBezTo>
                      <a:pt x="276725" y="178430"/>
                      <a:pt x="274153" y="180983"/>
                      <a:pt x="274153" y="184154"/>
                    </a:cubicBezTo>
                    <a:cubicBezTo>
                      <a:pt x="274153" y="187306"/>
                      <a:pt x="276705" y="189878"/>
                      <a:pt x="279877" y="189878"/>
                    </a:cubicBezTo>
                    <a:lnTo>
                      <a:pt x="291170" y="189878"/>
                    </a:lnTo>
                    <a:cubicBezTo>
                      <a:pt x="290686" y="214012"/>
                      <a:pt x="287147" y="237218"/>
                      <a:pt x="280631" y="258934"/>
                    </a:cubicBezTo>
                    <a:cubicBezTo>
                      <a:pt x="279722" y="261951"/>
                      <a:pt x="281443" y="265142"/>
                      <a:pt x="284460" y="266050"/>
                    </a:cubicBezTo>
                    <a:cubicBezTo>
                      <a:pt x="285001" y="266205"/>
                      <a:pt x="285562" y="266302"/>
                      <a:pt x="286103" y="266302"/>
                    </a:cubicBezTo>
                    <a:cubicBezTo>
                      <a:pt x="288559" y="266302"/>
                      <a:pt x="290841" y="264696"/>
                      <a:pt x="291576" y="262222"/>
                    </a:cubicBezTo>
                    <a:cubicBezTo>
                      <a:pt x="298421" y="239441"/>
                      <a:pt x="302115" y="215114"/>
                      <a:pt x="302599" y="189878"/>
                    </a:cubicBezTo>
                    <a:lnTo>
                      <a:pt x="356745" y="189878"/>
                    </a:lnTo>
                    <a:cubicBezTo>
                      <a:pt x="355623" y="224841"/>
                      <a:pt x="344155" y="258083"/>
                      <a:pt x="323406" y="286316"/>
                    </a:cubicBezTo>
                    <a:cubicBezTo>
                      <a:pt x="321531" y="288869"/>
                      <a:pt x="322091" y="292446"/>
                      <a:pt x="324625" y="294303"/>
                    </a:cubicBezTo>
                    <a:cubicBezTo>
                      <a:pt x="327177" y="296178"/>
                      <a:pt x="330755" y="295618"/>
                      <a:pt x="332611" y="293085"/>
                    </a:cubicBezTo>
                    <a:cubicBezTo>
                      <a:pt x="355933" y="261332"/>
                      <a:pt x="368270" y="223662"/>
                      <a:pt x="368270" y="184154"/>
                    </a:cubicBezTo>
                    <a:cubicBezTo>
                      <a:pt x="368270" y="134959"/>
                      <a:pt x="349106" y="88703"/>
                      <a:pt x="314336" y="53933"/>
                    </a:cubicBezTo>
                    <a:close/>
                    <a:moveTo>
                      <a:pt x="65671" y="178411"/>
                    </a:moveTo>
                    <a:lnTo>
                      <a:pt x="11525" y="178411"/>
                    </a:lnTo>
                    <a:cubicBezTo>
                      <a:pt x="12802" y="138827"/>
                      <a:pt x="27344" y="101524"/>
                      <a:pt x="53043" y="71666"/>
                    </a:cubicBezTo>
                    <a:cubicBezTo>
                      <a:pt x="62461" y="76578"/>
                      <a:pt x="72942" y="80968"/>
                      <a:pt x="84236" y="84738"/>
                    </a:cubicBezTo>
                    <a:cubicBezTo>
                      <a:pt x="72749" y="112546"/>
                      <a:pt x="66328" y="144724"/>
                      <a:pt x="65671" y="178411"/>
                    </a:cubicBezTo>
                    <a:close/>
                    <a:moveTo>
                      <a:pt x="99531" y="54920"/>
                    </a:moveTo>
                    <a:cubicBezTo>
                      <a:pt x="95664" y="61030"/>
                      <a:pt x="92126" y="67489"/>
                      <a:pt x="88896" y="74238"/>
                    </a:cubicBezTo>
                    <a:cubicBezTo>
                      <a:pt x="78898" y="70970"/>
                      <a:pt x="69558" y="67180"/>
                      <a:pt x="61088" y="62945"/>
                    </a:cubicBezTo>
                    <a:cubicBezTo>
                      <a:pt x="61398" y="62635"/>
                      <a:pt x="61688" y="62307"/>
                      <a:pt x="61997" y="61997"/>
                    </a:cubicBezTo>
                    <a:cubicBezTo>
                      <a:pt x="81431" y="42563"/>
                      <a:pt x="104676" y="28330"/>
                      <a:pt x="130047" y="20015"/>
                    </a:cubicBezTo>
                    <a:cubicBezTo>
                      <a:pt x="118869" y="28891"/>
                      <a:pt x="108563" y="40609"/>
                      <a:pt x="99531" y="54920"/>
                    </a:cubicBezTo>
                    <a:close/>
                    <a:moveTo>
                      <a:pt x="268719" y="54920"/>
                    </a:moveTo>
                    <a:cubicBezTo>
                      <a:pt x="259668" y="40609"/>
                      <a:pt x="249381" y="28910"/>
                      <a:pt x="238203" y="20034"/>
                    </a:cubicBezTo>
                    <a:cubicBezTo>
                      <a:pt x="263575" y="28369"/>
                      <a:pt x="286819" y="42601"/>
                      <a:pt x="306254" y="62016"/>
                    </a:cubicBezTo>
                    <a:cubicBezTo>
                      <a:pt x="306563" y="62326"/>
                      <a:pt x="306872" y="62635"/>
                      <a:pt x="307162" y="62964"/>
                    </a:cubicBezTo>
                    <a:cubicBezTo>
                      <a:pt x="298711" y="67180"/>
                      <a:pt x="289352" y="70970"/>
                      <a:pt x="279355" y="74257"/>
                    </a:cubicBezTo>
                    <a:cubicBezTo>
                      <a:pt x="276125" y="67470"/>
                      <a:pt x="272566" y="61011"/>
                      <a:pt x="268719" y="54920"/>
                    </a:cubicBezTo>
                    <a:close/>
                    <a:moveTo>
                      <a:pt x="284015" y="84738"/>
                    </a:moveTo>
                    <a:cubicBezTo>
                      <a:pt x="295288" y="80987"/>
                      <a:pt x="305809" y="76597"/>
                      <a:pt x="315207" y="71685"/>
                    </a:cubicBezTo>
                    <a:cubicBezTo>
                      <a:pt x="340907" y="101543"/>
                      <a:pt x="355449" y="138846"/>
                      <a:pt x="356725" y="178430"/>
                    </a:cubicBezTo>
                    <a:lnTo>
                      <a:pt x="302579" y="178430"/>
                    </a:lnTo>
                    <a:cubicBezTo>
                      <a:pt x="301922" y="144705"/>
                      <a:pt x="295482" y="112546"/>
                      <a:pt x="284015" y="84738"/>
                    </a:cubicBezTo>
                    <a:close/>
                  </a:path>
                </a:pathLst>
              </a:custGeom>
              <a:grpFill/>
              <a:ln w="1934" cap="flat">
                <a:noFill/>
                <a:prstDash val="solid"/>
                <a:miter/>
              </a:ln>
            </p:spPr>
            <p:txBody>
              <a:bodyPr rtlCol="0" anchor="ctr"/>
              <a:lstStyle/>
              <a:p>
                <a:endParaRPr lang="en-ID"/>
              </a:p>
            </p:txBody>
          </p:sp>
        </p:grpSp>
        <p:cxnSp>
          <p:nvCxnSpPr>
            <p:cNvPr id="178" name="Straight Connector 177">
              <a:extLst>
                <a:ext uri="{FF2B5EF4-FFF2-40B4-BE49-F238E27FC236}">
                  <a16:creationId xmlns:a16="http://schemas.microsoft.com/office/drawing/2014/main" id="{83E0AFAE-E1CF-4D19-B1E2-0F28606908E3}"/>
                </a:ext>
              </a:extLst>
            </p:cNvPr>
            <p:cNvCxnSpPr>
              <a:cxnSpLocks/>
            </p:cNvCxnSpPr>
            <p:nvPr/>
          </p:nvCxnSpPr>
          <p:spPr>
            <a:xfrm flipV="1">
              <a:off x="4800291" y="2555057"/>
              <a:ext cx="950641" cy="13329"/>
            </a:xfrm>
            <a:prstGeom prst="line">
              <a:avLst/>
            </a:prstGeom>
            <a:ln w="12700">
              <a:solidFill>
                <a:srgbClr val="C2E088"/>
              </a:solidFill>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383868F4-11DA-428C-ABCB-4D30DB469114}"/>
                </a:ext>
              </a:extLst>
            </p:cNvPr>
            <p:cNvSpPr/>
            <p:nvPr/>
          </p:nvSpPr>
          <p:spPr>
            <a:xfrm flipH="1">
              <a:off x="5644283" y="2470653"/>
              <a:ext cx="213299" cy="213299"/>
            </a:xfrm>
            <a:prstGeom prst="ellipse">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5" name="Group 184">
            <a:extLst>
              <a:ext uri="{FF2B5EF4-FFF2-40B4-BE49-F238E27FC236}">
                <a16:creationId xmlns:a16="http://schemas.microsoft.com/office/drawing/2014/main" id="{D46BB068-FD70-44C8-9672-34748197D308}"/>
              </a:ext>
            </a:extLst>
          </p:cNvPr>
          <p:cNvGrpSpPr/>
          <p:nvPr/>
        </p:nvGrpSpPr>
        <p:grpSpPr>
          <a:xfrm>
            <a:off x="4382736" y="4775553"/>
            <a:ext cx="1492776" cy="686463"/>
            <a:chOff x="4364806" y="3251553"/>
            <a:chExt cx="1492776" cy="686463"/>
          </a:xfrm>
        </p:grpSpPr>
        <p:sp>
          <p:nvSpPr>
            <p:cNvPr id="186" name="Oval 185">
              <a:extLst>
                <a:ext uri="{FF2B5EF4-FFF2-40B4-BE49-F238E27FC236}">
                  <a16:creationId xmlns:a16="http://schemas.microsoft.com/office/drawing/2014/main" id="{4F719176-5668-4EC8-8186-FA15E9E7A7F6}"/>
                </a:ext>
              </a:extLst>
            </p:cNvPr>
            <p:cNvSpPr/>
            <p:nvPr/>
          </p:nvSpPr>
          <p:spPr>
            <a:xfrm flipH="1">
              <a:off x="4364806" y="3251553"/>
              <a:ext cx="686463" cy="686463"/>
            </a:xfrm>
            <a:prstGeom prst="ellipse">
              <a:avLst/>
            </a:prstGeom>
            <a:solidFill>
              <a:srgbClr val="C2E08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7" name="Graphic 1">
              <a:extLst>
                <a:ext uri="{FF2B5EF4-FFF2-40B4-BE49-F238E27FC236}">
                  <a16:creationId xmlns:a16="http://schemas.microsoft.com/office/drawing/2014/main" id="{448DADA6-9977-41BF-BAB3-B0E76A4C36A6}"/>
                </a:ext>
              </a:extLst>
            </p:cNvPr>
            <p:cNvGrpSpPr/>
            <p:nvPr/>
          </p:nvGrpSpPr>
          <p:grpSpPr>
            <a:xfrm flipH="1">
              <a:off x="4493013" y="3382565"/>
              <a:ext cx="349241" cy="362546"/>
              <a:chOff x="5162097" y="2324943"/>
              <a:chExt cx="349241" cy="362546"/>
            </a:xfrm>
            <a:solidFill>
              <a:schemeClr val="tx1">
                <a:lumMod val="95000"/>
                <a:lumOff val="5000"/>
              </a:schemeClr>
            </a:solidFill>
          </p:grpSpPr>
          <p:sp>
            <p:nvSpPr>
              <p:cNvPr id="190" name="Freeform: Shape 189">
                <a:extLst>
                  <a:ext uri="{FF2B5EF4-FFF2-40B4-BE49-F238E27FC236}">
                    <a16:creationId xmlns:a16="http://schemas.microsoft.com/office/drawing/2014/main" id="{6F3A57E0-359F-4505-8C34-8FAD7EA26FAF}"/>
                  </a:ext>
                </a:extLst>
              </p:cNvPr>
              <p:cNvSpPr/>
              <p:nvPr/>
            </p:nvSpPr>
            <p:spPr>
              <a:xfrm>
                <a:off x="5162097" y="2462687"/>
                <a:ext cx="157990" cy="224802"/>
              </a:xfrm>
              <a:custGeom>
                <a:avLst/>
                <a:gdLst>
                  <a:gd name="connsiteX0" fmla="*/ 82708 w 157990"/>
                  <a:gd name="connsiteY0" fmla="*/ 110787 h 224802"/>
                  <a:gd name="connsiteX1" fmla="*/ 49698 w 157990"/>
                  <a:gd name="connsiteY1" fmla="*/ 110787 h 224802"/>
                  <a:gd name="connsiteX2" fmla="*/ 49698 w 157990"/>
                  <a:gd name="connsiteY2" fmla="*/ 79537 h 224802"/>
                  <a:gd name="connsiteX3" fmla="*/ 152305 w 157990"/>
                  <a:gd name="connsiteY3" fmla="*/ 79537 h 224802"/>
                  <a:gd name="connsiteX4" fmla="*/ 157990 w 157990"/>
                  <a:gd name="connsiteY4" fmla="*/ 73851 h 224802"/>
                  <a:gd name="connsiteX5" fmla="*/ 157990 w 157990"/>
                  <a:gd name="connsiteY5" fmla="*/ 5685 h 224802"/>
                  <a:gd name="connsiteX6" fmla="*/ 152305 w 157990"/>
                  <a:gd name="connsiteY6" fmla="*/ 0 h 224802"/>
                  <a:gd name="connsiteX7" fmla="*/ 146619 w 157990"/>
                  <a:gd name="connsiteY7" fmla="*/ 5685 h 224802"/>
                  <a:gd name="connsiteX8" fmla="*/ 146619 w 157990"/>
                  <a:gd name="connsiteY8" fmla="*/ 68185 h 224802"/>
                  <a:gd name="connsiteX9" fmla="*/ 44013 w 157990"/>
                  <a:gd name="connsiteY9" fmla="*/ 68185 h 224802"/>
                  <a:gd name="connsiteX10" fmla="*/ 38327 w 157990"/>
                  <a:gd name="connsiteY10" fmla="*/ 73871 h 224802"/>
                  <a:gd name="connsiteX11" fmla="*/ 38327 w 157990"/>
                  <a:gd name="connsiteY11" fmla="*/ 110806 h 224802"/>
                  <a:gd name="connsiteX12" fmla="*/ 5685 w 157990"/>
                  <a:gd name="connsiteY12" fmla="*/ 110806 h 224802"/>
                  <a:gd name="connsiteX13" fmla="*/ 0 w 157990"/>
                  <a:gd name="connsiteY13" fmla="*/ 116491 h 224802"/>
                  <a:gd name="connsiteX14" fmla="*/ 0 w 157990"/>
                  <a:gd name="connsiteY14" fmla="*/ 219117 h 224802"/>
                  <a:gd name="connsiteX15" fmla="*/ 5685 w 157990"/>
                  <a:gd name="connsiteY15" fmla="*/ 224803 h 224802"/>
                  <a:gd name="connsiteX16" fmla="*/ 82689 w 157990"/>
                  <a:gd name="connsiteY16" fmla="*/ 224803 h 224802"/>
                  <a:gd name="connsiteX17" fmla="*/ 88374 w 157990"/>
                  <a:gd name="connsiteY17" fmla="*/ 219117 h 224802"/>
                  <a:gd name="connsiteX18" fmla="*/ 88374 w 157990"/>
                  <a:gd name="connsiteY18" fmla="*/ 116491 h 224802"/>
                  <a:gd name="connsiteX19" fmla="*/ 82708 w 157990"/>
                  <a:gd name="connsiteY19" fmla="*/ 110787 h 224802"/>
                  <a:gd name="connsiteX20" fmla="*/ 77042 w 157990"/>
                  <a:gd name="connsiteY20" fmla="*/ 213413 h 224802"/>
                  <a:gd name="connsiteX21" fmla="*/ 11390 w 157990"/>
                  <a:gd name="connsiteY21" fmla="*/ 213413 h 224802"/>
                  <a:gd name="connsiteX22" fmla="*/ 11390 w 157990"/>
                  <a:gd name="connsiteY22" fmla="*/ 122157 h 224802"/>
                  <a:gd name="connsiteX23" fmla="*/ 77042 w 157990"/>
                  <a:gd name="connsiteY23" fmla="*/ 122157 h 224802"/>
                  <a:gd name="connsiteX24" fmla="*/ 77042 w 157990"/>
                  <a:gd name="connsiteY24" fmla="*/ 213413 h 22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990" h="224802">
                    <a:moveTo>
                      <a:pt x="82708" y="110787"/>
                    </a:moveTo>
                    <a:lnTo>
                      <a:pt x="49698" y="110787"/>
                    </a:lnTo>
                    <a:lnTo>
                      <a:pt x="49698" y="79537"/>
                    </a:lnTo>
                    <a:lnTo>
                      <a:pt x="152305" y="79537"/>
                    </a:lnTo>
                    <a:cubicBezTo>
                      <a:pt x="155437" y="79537"/>
                      <a:pt x="157990" y="76984"/>
                      <a:pt x="157990" y="73851"/>
                    </a:cubicBezTo>
                    <a:lnTo>
                      <a:pt x="157990" y="5685"/>
                    </a:lnTo>
                    <a:cubicBezTo>
                      <a:pt x="157990" y="2553"/>
                      <a:pt x="155437" y="0"/>
                      <a:pt x="152305" y="0"/>
                    </a:cubicBezTo>
                    <a:cubicBezTo>
                      <a:pt x="149172" y="0"/>
                      <a:pt x="146619" y="2553"/>
                      <a:pt x="146619" y="5685"/>
                    </a:cubicBezTo>
                    <a:lnTo>
                      <a:pt x="146619" y="68185"/>
                    </a:lnTo>
                    <a:lnTo>
                      <a:pt x="44013" y="68185"/>
                    </a:lnTo>
                    <a:cubicBezTo>
                      <a:pt x="40880" y="68185"/>
                      <a:pt x="38327" y="70738"/>
                      <a:pt x="38327" y="73871"/>
                    </a:cubicBezTo>
                    <a:lnTo>
                      <a:pt x="38327" y="110806"/>
                    </a:lnTo>
                    <a:lnTo>
                      <a:pt x="5685" y="110806"/>
                    </a:lnTo>
                    <a:cubicBezTo>
                      <a:pt x="2552" y="110806"/>
                      <a:pt x="0" y="113359"/>
                      <a:pt x="0" y="116491"/>
                    </a:cubicBezTo>
                    <a:lnTo>
                      <a:pt x="0" y="219117"/>
                    </a:lnTo>
                    <a:cubicBezTo>
                      <a:pt x="0" y="222250"/>
                      <a:pt x="2552" y="224803"/>
                      <a:pt x="5685" y="224803"/>
                    </a:cubicBezTo>
                    <a:lnTo>
                      <a:pt x="82689" y="224803"/>
                    </a:lnTo>
                    <a:cubicBezTo>
                      <a:pt x="85821" y="224803"/>
                      <a:pt x="88374" y="222250"/>
                      <a:pt x="88374" y="219117"/>
                    </a:cubicBezTo>
                    <a:lnTo>
                      <a:pt x="88374" y="116491"/>
                    </a:lnTo>
                    <a:cubicBezTo>
                      <a:pt x="88393" y="113339"/>
                      <a:pt x="85860" y="110787"/>
                      <a:pt x="82708" y="110787"/>
                    </a:cubicBezTo>
                    <a:close/>
                    <a:moveTo>
                      <a:pt x="77042" y="213413"/>
                    </a:moveTo>
                    <a:lnTo>
                      <a:pt x="11390" y="213413"/>
                    </a:lnTo>
                    <a:lnTo>
                      <a:pt x="11390" y="122157"/>
                    </a:lnTo>
                    <a:lnTo>
                      <a:pt x="77042" y="122157"/>
                    </a:lnTo>
                    <a:lnTo>
                      <a:pt x="77042" y="213413"/>
                    </a:lnTo>
                    <a:close/>
                  </a:path>
                </a:pathLst>
              </a:custGeom>
              <a:grpFill/>
              <a:ln w="1934" cap="flat">
                <a:noFill/>
                <a:prstDash val="solid"/>
                <a:miter/>
              </a:ln>
            </p:spPr>
            <p:txBody>
              <a:bodyPr rtlCol="0" anchor="ctr"/>
              <a:lstStyle/>
              <a:p>
                <a:endParaRPr lang="en-ID"/>
              </a:p>
            </p:txBody>
          </p:sp>
          <p:sp>
            <p:nvSpPr>
              <p:cNvPr id="191" name="Freeform: Shape 190">
                <a:extLst>
                  <a:ext uri="{FF2B5EF4-FFF2-40B4-BE49-F238E27FC236}">
                    <a16:creationId xmlns:a16="http://schemas.microsoft.com/office/drawing/2014/main" id="{97D5D4E5-86EA-440E-B696-803BAE6BC468}"/>
                  </a:ext>
                </a:extLst>
              </p:cNvPr>
              <p:cNvSpPr/>
              <p:nvPr/>
            </p:nvSpPr>
            <p:spPr>
              <a:xfrm>
                <a:off x="5183987" y="2601649"/>
                <a:ext cx="45076" cy="11370"/>
              </a:xfrm>
              <a:custGeom>
                <a:avLst/>
                <a:gdLst>
                  <a:gd name="connsiteX0" fmla="*/ 0 w 45076"/>
                  <a:gd name="connsiteY0" fmla="*/ 5685 h 11370"/>
                  <a:gd name="connsiteX1" fmla="*/ 5686 w 45076"/>
                  <a:gd name="connsiteY1" fmla="*/ 11371 h 11370"/>
                  <a:gd name="connsiteX2" fmla="*/ 39391 w 45076"/>
                  <a:gd name="connsiteY2" fmla="*/ 11371 h 11370"/>
                  <a:gd name="connsiteX3" fmla="*/ 45077 w 45076"/>
                  <a:gd name="connsiteY3" fmla="*/ 5685 h 11370"/>
                  <a:gd name="connsiteX4" fmla="*/ 39391 w 45076"/>
                  <a:gd name="connsiteY4" fmla="*/ 0 h 11370"/>
                  <a:gd name="connsiteX5" fmla="*/ 5686 w 45076"/>
                  <a:gd name="connsiteY5" fmla="*/ 0 h 11370"/>
                  <a:gd name="connsiteX6" fmla="*/ 0 w 45076"/>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0" y="5685"/>
                    </a:moveTo>
                    <a:cubicBezTo>
                      <a:pt x="0" y="8818"/>
                      <a:pt x="2553" y="11371"/>
                      <a:pt x="5686" y="11371"/>
                    </a:cubicBezTo>
                    <a:lnTo>
                      <a:pt x="39391" y="11371"/>
                    </a:lnTo>
                    <a:cubicBezTo>
                      <a:pt x="42524" y="11371"/>
                      <a:pt x="45077" y="8818"/>
                      <a:pt x="45077" y="5685"/>
                    </a:cubicBezTo>
                    <a:cubicBezTo>
                      <a:pt x="45077" y="2553"/>
                      <a:pt x="42524" y="0"/>
                      <a:pt x="39391" y="0"/>
                    </a:cubicBezTo>
                    <a:lnTo>
                      <a:pt x="5686" y="0"/>
                    </a:lnTo>
                    <a:cubicBezTo>
                      <a:pt x="2533" y="0"/>
                      <a:pt x="0" y="2553"/>
                      <a:pt x="0" y="5685"/>
                    </a:cubicBezTo>
                    <a:close/>
                  </a:path>
                </a:pathLst>
              </a:custGeom>
              <a:grpFill/>
              <a:ln w="1934" cap="flat">
                <a:noFill/>
                <a:prstDash val="solid"/>
                <a:miter/>
              </a:ln>
            </p:spPr>
            <p:txBody>
              <a:bodyPr rtlCol="0" anchor="ctr"/>
              <a:lstStyle/>
              <a:p>
                <a:endParaRPr lang="en-ID"/>
              </a:p>
            </p:txBody>
          </p:sp>
          <p:sp>
            <p:nvSpPr>
              <p:cNvPr id="192" name="Freeform: Shape 191">
                <a:extLst>
                  <a:ext uri="{FF2B5EF4-FFF2-40B4-BE49-F238E27FC236}">
                    <a16:creationId xmlns:a16="http://schemas.microsoft.com/office/drawing/2014/main" id="{235905BA-3A88-4F77-AD22-782890960ABB}"/>
                  </a:ext>
                </a:extLst>
              </p:cNvPr>
              <p:cNvSpPr/>
              <p:nvPr/>
            </p:nvSpPr>
            <p:spPr>
              <a:xfrm>
                <a:off x="5183833" y="2625821"/>
                <a:ext cx="45347" cy="11370"/>
              </a:xfrm>
              <a:custGeom>
                <a:avLst/>
                <a:gdLst>
                  <a:gd name="connsiteX0" fmla="*/ 39662 w 45347"/>
                  <a:gd name="connsiteY0" fmla="*/ 0 h 11370"/>
                  <a:gd name="connsiteX1" fmla="*/ 5685 w 45347"/>
                  <a:gd name="connsiteY1" fmla="*/ 0 h 11370"/>
                  <a:gd name="connsiteX2" fmla="*/ 0 w 45347"/>
                  <a:gd name="connsiteY2" fmla="*/ 5685 h 11370"/>
                  <a:gd name="connsiteX3" fmla="*/ 5685 w 45347"/>
                  <a:gd name="connsiteY3" fmla="*/ 11371 h 11370"/>
                  <a:gd name="connsiteX4" fmla="*/ 39662 w 45347"/>
                  <a:gd name="connsiteY4" fmla="*/ 11371 h 11370"/>
                  <a:gd name="connsiteX5" fmla="*/ 45347 w 45347"/>
                  <a:gd name="connsiteY5" fmla="*/ 5685 h 11370"/>
                  <a:gd name="connsiteX6" fmla="*/ 39662 w 4534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39662" y="0"/>
                    </a:moveTo>
                    <a:lnTo>
                      <a:pt x="5685" y="0"/>
                    </a:lnTo>
                    <a:cubicBezTo>
                      <a:pt x="2553" y="0"/>
                      <a:pt x="0" y="2553"/>
                      <a:pt x="0" y="5685"/>
                    </a:cubicBezTo>
                    <a:cubicBezTo>
                      <a:pt x="0" y="8818"/>
                      <a:pt x="2553" y="11371"/>
                      <a:pt x="5685" y="11371"/>
                    </a:cubicBezTo>
                    <a:lnTo>
                      <a:pt x="39662" y="11371"/>
                    </a:lnTo>
                    <a:cubicBezTo>
                      <a:pt x="42794" y="11371"/>
                      <a:pt x="45347" y="8818"/>
                      <a:pt x="45347" y="5685"/>
                    </a:cubicBezTo>
                    <a:cubicBezTo>
                      <a:pt x="45347" y="2533"/>
                      <a:pt x="42794" y="0"/>
                      <a:pt x="39662" y="0"/>
                    </a:cubicBezTo>
                    <a:close/>
                  </a:path>
                </a:pathLst>
              </a:custGeom>
              <a:grpFill/>
              <a:ln w="1934" cap="flat">
                <a:noFill/>
                <a:prstDash val="solid"/>
                <a:miter/>
              </a:ln>
            </p:spPr>
            <p:txBody>
              <a:bodyPr rtlCol="0" anchor="ctr"/>
              <a:lstStyle/>
              <a:p>
                <a:endParaRPr lang="en-ID"/>
              </a:p>
            </p:txBody>
          </p:sp>
          <p:sp>
            <p:nvSpPr>
              <p:cNvPr id="193" name="Freeform: Shape 192">
                <a:extLst>
                  <a:ext uri="{FF2B5EF4-FFF2-40B4-BE49-F238E27FC236}">
                    <a16:creationId xmlns:a16="http://schemas.microsoft.com/office/drawing/2014/main" id="{99799A9A-48A3-4AFA-B21E-B9EF7B29374F}"/>
                  </a:ext>
                </a:extLst>
              </p:cNvPr>
              <p:cNvSpPr/>
              <p:nvPr/>
            </p:nvSpPr>
            <p:spPr>
              <a:xfrm>
                <a:off x="5183833" y="2649974"/>
                <a:ext cx="20227" cy="11370"/>
              </a:xfrm>
              <a:custGeom>
                <a:avLst/>
                <a:gdLst>
                  <a:gd name="connsiteX0" fmla="*/ 14542 w 20227"/>
                  <a:gd name="connsiteY0" fmla="*/ 0 h 11370"/>
                  <a:gd name="connsiteX1" fmla="*/ 5685 w 20227"/>
                  <a:gd name="connsiteY1" fmla="*/ 0 h 11370"/>
                  <a:gd name="connsiteX2" fmla="*/ 0 w 20227"/>
                  <a:gd name="connsiteY2" fmla="*/ 5685 h 11370"/>
                  <a:gd name="connsiteX3" fmla="*/ 5685 w 20227"/>
                  <a:gd name="connsiteY3" fmla="*/ 11371 h 11370"/>
                  <a:gd name="connsiteX4" fmla="*/ 14542 w 20227"/>
                  <a:gd name="connsiteY4" fmla="*/ 11371 h 11370"/>
                  <a:gd name="connsiteX5" fmla="*/ 20227 w 20227"/>
                  <a:gd name="connsiteY5" fmla="*/ 5685 h 11370"/>
                  <a:gd name="connsiteX6" fmla="*/ 14542 w 2022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14542" y="0"/>
                    </a:moveTo>
                    <a:lnTo>
                      <a:pt x="5685" y="0"/>
                    </a:lnTo>
                    <a:cubicBezTo>
                      <a:pt x="2553" y="0"/>
                      <a:pt x="0" y="2552"/>
                      <a:pt x="0" y="5685"/>
                    </a:cubicBezTo>
                    <a:cubicBezTo>
                      <a:pt x="0" y="8818"/>
                      <a:pt x="2553" y="11371"/>
                      <a:pt x="5685" y="11371"/>
                    </a:cubicBezTo>
                    <a:lnTo>
                      <a:pt x="14542" y="11371"/>
                    </a:lnTo>
                    <a:cubicBezTo>
                      <a:pt x="17675" y="11371"/>
                      <a:pt x="20227" y="8837"/>
                      <a:pt x="20227" y="5685"/>
                    </a:cubicBezTo>
                    <a:cubicBezTo>
                      <a:pt x="20227" y="2552"/>
                      <a:pt x="17675" y="0"/>
                      <a:pt x="14542" y="0"/>
                    </a:cubicBezTo>
                    <a:close/>
                  </a:path>
                </a:pathLst>
              </a:custGeom>
              <a:grpFill/>
              <a:ln w="1934" cap="flat">
                <a:noFill/>
                <a:prstDash val="solid"/>
                <a:miter/>
              </a:ln>
            </p:spPr>
            <p:txBody>
              <a:bodyPr rtlCol="0" anchor="ctr"/>
              <a:lstStyle/>
              <a:p>
                <a:endParaRPr lang="en-ID"/>
              </a:p>
            </p:txBody>
          </p:sp>
          <p:sp>
            <p:nvSpPr>
              <p:cNvPr id="194" name="Freeform: Shape 193">
                <a:extLst>
                  <a:ext uri="{FF2B5EF4-FFF2-40B4-BE49-F238E27FC236}">
                    <a16:creationId xmlns:a16="http://schemas.microsoft.com/office/drawing/2014/main" id="{7513127F-609E-4A47-A732-E9FCCD0AF477}"/>
                  </a:ext>
                </a:extLst>
              </p:cNvPr>
              <p:cNvSpPr/>
              <p:nvPr/>
            </p:nvSpPr>
            <p:spPr>
              <a:xfrm>
                <a:off x="5292531" y="2447526"/>
                <a:ext cx="88374" cy="239944"/>
              </a:xfrm>
              <a:custGeom>
                <a:avLst/>
                <a:gdLst>
                  <a:gd name="connsiteX0" fmla="*/ 82708 w 88374"/>
                  <a:gd name="connsiteY0" fmla="*/ 125947 h 239944"/>
                  <a:gd name="connsiteX1" fmla="*/ 48770 w 88374"/>
                  <a:gd name="connsiteY1" fmla="*/ 125947 h 239944"/>
                  <a:gd name="connsiteX2" fmla="*/ 48770 w 88374"/>
                  <a:gd name="connsiteY2" fmla="*/ 5685 h 239944"/>
                  <a:gd name="connsiteX3" fmla="*/ 43085 w 88374"/>
                  <a:gd name="connsiteY3" fmla="*/ 0 h 239944"/>
                  <a:gd name="connsiteX4" fmla="*/ 37400 w 88374"/>
                  <a:gd name="connsiteY4" fmla="*/ 5685 h 239944"/>
                  <a:gd name="connsiteX5" fmla="*/ 37400 w 88374"/>
                  <a:gd name="connsiteY5" fmla="*/ 125947 h 239944"/>
                  <a:gd name="connsiteX6" fmla="*/ 5685 w 88374"/>
                  <a:gd name="connsiteY6" fmla="*/ 125947 h 239944"/>
                  <a:gd name="connsiteX7" fmla="*/ 0 w 88374"/>
                  <a:gd name="connsiteY7" fmla="*/ 131633 h 239944"/>
                  <a:gd name="connsiteX8" fmla="*/ 0 w 88374"/>
                  <a:gd name="connsiteY8" fmla="*/ 234259 h 239944"/>
                  <a:gd name="connsiteX9" fmla="*/ 5685 w 88374"/>
                  <a:gd name="connsiteY9" fmla="*/ 239944 h 239944"/>
                  <a:gd name="connsiteX10" fmla="*/ 82689 w 88374"/>
                  <a:gd name="connsiteY10" fmla="*/ 239944 h 239944"/>
                  <a:gd name="connsiteX11" fmla="*/ 88374 w 88374"/>
                  <a:gd name="connsiteY11" fmla="*/ 234259 h 239944"/>
                  <a:gd name="connsiteX12" fmla="*/ 88374 w 88374"/>
                  <a:gd name="connsiteY12" fmla="*/ 131633 h 239944"/>
                  <a:gd name="connsiteX13" fmla="*/ 82708 w 88374"/>
                  <a:gd name="connsiteY13" fmla="*/ 125947 h 239944"/>
                  <a:gd name="connsiteX14" fmla="*/ 77042 w 88374"/>
                  <a:gd name="connsiteY14" fmla="*/ 228573 h 239944"/>
                  <a:gd name="connsiteX15" fmla="*/ 11390 w 88374"/>
                  <a:gd name="connsiteY15" fmla="*/ 228573 h 239944"/>
                  <a:gd name="connsiteX16" fmla="*/ 11390 w 88374"/>
                  <a:gd name="connsiteY16" fmla="*/ 137318 h 239944"/>
                  <a:gd name="connsiteX17" fmla="*/ 77042 w 88374"/>
                  <a:gd name="connsiteY17" fmla="*/ 137318 h 239944"/>
                  <a:gd name="connsiteX18" fmla="*/ 77042 w 88374"/>
                  <a:gd name="connsiteY18" fmla="*/ 228573 h 23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374" h="239944">
                    <a:moveTo>
                      <a:pt x="82708" y="125947"/>
                    </a:moveTo>
                    <a:lnTo>
                      <a:pt x="48770" y="125947"/>
                    </a:lnTo>
                    <a:lnTo>
                      <a:pt x="48770" y="5685"/>
                    </a:lnTo>
                    <a:cubicBezTo>
                      <a:pt x="48770" y="2553"/>
                      <a:pt x="46217" y="0"/>
                      <a:pt x="43085" y="0"/>
                    </a:cubicBezTo>
                    <a:cubicBezTo>
                      <a:pt x="39952" y="0"/>
                      <a:pt x="37400" y="2553"/>
                      <a:pt x="37400" y="5685"/>
                    </a:cubicBezTo>
                    <a:lnTo>
                      <a:pt x="37400" y="125947"/>
                    </a:lnTo>
                    <a:lnTo>
                      <a:pt x="5685" y="125947"/>
                    </a:lnTo>
                    <a:cubicBezTo>
                      <a:pt x="2553" y="125947"/>
                      <a:pt x="0" y="128500"/>
                      <a:pt x="0" y="131633"/>
                    </a:cubicBezTo>
                    <a:lnTo>
                      <a:pt x="0" y="234259"/>
                    </a:lnTo>
                    <a:cubicBezTo>
                      <a:pt x="0" y="237391"/>
                      <a:pt x="2553" y="239944"/>
                      <a:pt x="5685" y="239944"/>
                    </a:cubicBezTo>
                    <a:lnTo>
                      <a:pt x="82689" y="239944"/>
                    </a:lnTo>
                    <a:cubicBezTo>
                      <a:pt x="85821" y="239944"/>
                      <a:pt x="88374" y="237391"/>
                      <a:pt x="88374" y="234259"/>
                    </a:cubicBezTo>
                    <a:lnTo>
                      <a:pt x="88374" y="131633"/>
                    </a:lnTo>
                    <a:cubicBezTo>
                      <a:pt x="88393" y="128500"/>
                      <a:pt x="85860" y="125947"/>
                      <a:pt x="82708" y="125947"/>
                    </a:cubicBezTo>
                    <a:close/>
                    <a:moveTo>
                      <a:pt x="77042" y="228573"/>
                    </a:moveTo>
                    <a:lnTo>
                      <a:pt x="11390" y="228573"/>
                    </a:lnTo>
                    <a:lnTo>
                      <a:pt x="11390" y="137318"/>
                    </a:lnTo>
                    <a:lnTo>
                      <a:pt x="77042" y="137318"/>
                    </a:lnTo>
                    <a:lnTo>
                      <a:pt x="77042" y="228573"/>
                    </a:lnTo>
                    <a:close/>
                  </a:path>
                </a:pathLst>
              </a:custGeom>
              <a:grpFill/>
              <a:ln w="1934" cap="flat">
                <a:noFill/>
                <a:prstDash val="solid"/>
                <a:miter/>
              </a:ln>
            </p:spPr>
            <p:txBody>
              <a:bodyPr rtlCol="0" anchor="ctr"/>
              <a:lstStyle/>
              <a:p>
                <a:endParaRPr lang="en-ID"/>
              </a:p>
            </p:txBody>
          </p:sp>
          <p:sp>
            <p:nvSpPr>
              <p:cNvPr id="195" name="Freeform: Shape 194">
                <a:extLst>
                  <a:ext uri="{FF2B5EF4-FFF2-40B4-BE49-F238E27FC236}">
                    <a16:creationId xmlns:a16="http://schemas.microsoft.com/office/drawing/2014/main" id="{33B219D1-BB4A-4BC9-A3FA-1AFE57CD9732}"/>
                  </a:ext>
                </a:extLst>
              </p:cNvPr>
              <p:cNvSpPr/>
              <p:nvPr/>
            </p:nvSpPr>
            <p:spPr>
              <a:xfrm>
                <a:off x="5314422" y="2601649"/>
                <a:ext cx="45076" cy="11370"/>
              </a:xfrm>
              <a:custGeom>
                <a:avLst/>
                <a:gdLst>
                  <a:gd name="connsiteX0" fmla="*/ 0 w 45076"/>
                  <a:gd name="connsiteY0" fmla="*/ 5685 h 11370"/>
                  <a:gd name="connsiteX1" fmla="*/ 5685 w 45076"/>
                  <a:gd name="connsiteY1" fmla="*/ 11371 h 11370"/>
                  <a:gd name="connsiteX2" fmla="*/ 39391 w 45076"/>
                  <a:gd name="connsiteY2" fmla="*/ 11371 h 11370"/>
                  <a:gd name="connsiteX3" fmla="*/ 45076 w 45076"/>
                  <a:gd name="connsiteY3" fmla="*/ 5685 h 11370"/>
                  <a:gd name="connsiteX4" fmla="*/ 39391 w 45076"/>
                  <a:gd name="connsiteY4" fmla="*/ 0 h 11370"/>
                  <a:gd name="connsiteX5" fmla="*/ 5685 w 45076"/>
                  <a:gd name="connsiteY5" fmla="*/ 0 h 11370"/>
                  <a:gd name="connsiteX6" fmla="*/ 0 w 45076"/>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0" y="5685"/>
                    </a:moveTo>
                    <a:cubicBezTo>
                      <a:pt x="0" y="8818"/>
                      <a:pt x="2552" y="11371"/>
                      <a:pt x="5685" y="11371"/>
                    </a:cubicBezTo>
                    <a:lnTo>
                      <a:pt x="39391" y="11371"/>
                    </a:lnTo>
                    <a:cubicBezTo>
                      <a:pt x="42524" y="11371"/>
                      <a:pt x="45076" y="8818"/>
                      <a:pt x="45076" y="5685"/>
                    </a:cubicBezTo>
                    <a:cubicBezTo>
                      <a:pt x="45076" y="2553"/>
                      <a:pt x="42524" y="0"/>
                      <a:pt x="39391" y="0"/>
                    </a:cubicBezTo>
                    <a:lnTo>
                      <a:pt x="5685" y="0"/>
                    </a:lnTo>
                    <a:cubicBezTo>
                      <a:pt x="2533" y="0"/>
                      <a:pt x="0" y="2553"/>
                      <a:pt x="0" y="5685"/>
                    </a:cubicBezTo>
                    <a:close/>
                  </a:path>
                </a:pathLst>
              </a:custGeom>
              <a:grpFill/>
              <a:ln w="1934" cap="flat">
                <a:noFill/>
                <a:prstDash val="solid"/>
                <a:miter/>
              </a:ln>
            </p:spPr>
            <p:txBody>
              <a:bodyPr rtlCol="0" anchor="ctr"/>
              <a:lstStyle/>
              <a:p>
                <a:endParaRPr lang="en-ID"/>
              </a:p>
            </p:txBody>
          </p:sp>
          <p:sp>
            <p:nvSpPr>
              <p:cNvPr id="196" name="Freeform: Shape 195">
                <a:extLst>
                  <a:ext uri="{FF2B5EF4-FFF2-40B4-BE49-F238E27FC236}">
                    <a16:creationId xmlns:a16="http://schemas.microsoft.com/office/drawing/2014/main" id="{2334A010-29ED-4EB7-ABB5-9746F7892F35}"/>
                  </a:ext>
                </a:extLst>
              </p:cNvPr>
              <p:cNvSpPr/>
              <p:nvPr/>
            </p:nvSpPr>
            <p:spPr>
              <a:xfrm>
                <a:off x="5314267" y="2625821"/>
                <a:ext cx="45347" cy="11370"/>
              </a:xfrm>
              <a:custGeom>
                <a:avLst/>
                <a:gdLst>
                  <a:gd name="connsiteX0" fmla="*/ 39662 w 45347"/>
                  <a:gd name="connsiteY0" fmla="*/ 0 h 11370"/>
                  <a:gd name="connsiteX1" fmla="*/ 5685 w 45347"/>
                  <a:gd name="connsiteY1" fmla="*/ 0 h 11370"/>
                  <a:gd name="connsiteX2" fmla="*/ 0 w 45347"/>
                  <a:gd name="connsiteY2" fmla="*/ 5685 h 11370"/>
                  <a:gd name="connsiteX3" fmla="*/ 5685 w 45347"/>
                  <a:gd name="connsiteY3" fmla="*/ 11371 h 11370"/>
                  <a:gd name="connsiteX4" fmla="*/ 39662 w 45347"/>
                  <a:gd name="connsiteY4" fmla="*/ 11371 h 11370"/>
                  <a:gd name="connsiteX5" fmla="*/ 45347 w 45347"/>
                  <a:gd name="connsiteY5" fmla="*/ 5685 h 11370"/>
                  <a:gd name="connsiteX6" fmla="*/ 39662 w 4534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39662" y="0"/>
                    </a:moveTo>
                    <a:lnTo>
                      <a:pt x="5685" y="0"/>
                    </a:lnTo>
                    <a:cubicBezTo>
                      <a:pt x="2553" y="0"/>
                      <a:pt x="0" y="2553"/>
                      <a:pt x="0" y="5685"/>
                    </a:cubicBezTo>
                    <a:cubicBezTo>
                      <a:pt x="0" y="8818"/>
                      <a:pt x="2553" y="11371"/>
                      <a:pt x="5685" y="11371"/>
                    </a:cubicBezTo>
                    <a:lnTo>
                      <a:pt x="39662" y="11371"/>
                    </a:lnTo>
                    <a:cubicBezTo>
                      <a:pt x="42794" y="11371"/>
                      <a:pt x="45347" y="8818"/>
                      <a:pt x="45347" y="5685"/>
                    </a:cubicBezTo>
                    <a:cubicBezTo>
                      <a:pt x="45347" y="2533"/>
                      <a:pt x="42794" y="0"/>
                      <a:pt x="39662" y="0"/>
                    </a:cubicBezTo>
                    <a:close/>
                  </a:path>
                </a:pathLst>
              </a:custGeom>
              <a:grpFill/>
              <a:ln w="1934" cap="flat">
                <a:noFill/>
                <a:prstDash val="solid"/>
                <a:miter/>
              </a:ln>
            </p:spPr>
            <p:txBody>
              <a:bodyPr rtlCol="0" anchor="ctr"/>
              <a:lstStyle/>
              <a:p>
                <a:endParaRPr lang="en-ID"/>
              </a:p>
            </p:txBody>
          </p:sp>
          <p:sp>
            <p:nvSpPr>
              <p:cNvPr id="197" name="Freeform: Shape 196">
                <a:extLst>
                  <a:ext uri="{FF2B5EF4-FFF2-40B4-BE49-F238E27FC236}">
                    <a16:creationId xmlns:a16="http://schemas.microsoft.com/office/drawing/2014/main" id="{456FC2DB-2369-448E-A38F-4A28C3A4D5F1}"/>
                  </a:ext>
                </a:extLst>
              </p:cNvPr>
              <p:cNvSpPr/>
              <p:nvPr/>
            </p:nvSpPr>
            <p:spPr>
              <a:xfrm>
                <a:off x="5314267" y="2649974"/>
                <a:ext cx="20227" cy="11370"/>
              </a:xfrm>
              <a:custGeom>
                <a:avLst/>
                <a:gdLst>
                  <a:gd name="connsiteX0" fmla="*/ 14542 w 20227"/>
                  <a:gd name="connsiteY0" fmla="*/ 0 h 11370"/>
                  <a:gd name="connsiteX1" fmla="*/ 5685 w 20227"/>
                  <a:gd name="connsiteY1" fmla="*/ 0 h 11370"/>
                  <a:gd name="connsiteX2" fmla="*/ 0 w 20227"/>
                  <a:gd name="connsiteY2" fmla="*/ 5685 h 11370"/>
                  <a:gd name="connsiteX3" fmla="*/ 5685 w 20227"/>
                  <a:gd name="connsiteY3" fmla="*/ 11371 h 11370"/>
                  <a:gd name="connsiteX4" fmla="*/ 14542 w 20227"/>
                  <a:gd name="connsiteY4" fmla="*/ 11371 h 11370"/>
                  <a:gd name="connsiteX5" fmla="*/ 20227 w 20227"/>
                  <a:gd name="connsiteY5" fmla="*/ 5685 h 11370"/>
                  <a:gd name="connsiteX6" fmla="*/ 14542 w 2022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14542" y="0"/>
                    </a:moveTo>
                    <a:lnTo>
                      <a:pt x="5685" y="0"/>
                    </a:lnTo>
                    <a:cubicBezTo>
                      <a:pt x="2553" y="0"/>
                      <a:pt x="0" y="2552"/>
                      <a:pt x="0" y="5685"/>
                    </a:cubicBezTo>
                    <a:cubicBezTo>
                      <a:pt x="0" y="8818"/>
                      <a:pt x="2553" y="11371"/>
                      <a:pt x="5685" y="11371"/>
                    </a:cubicBezTo>
                    <a:lnTo>
                      <a:pt x="14542" y="11371"/>
                    </a:lnTo>
                    <a:cubicBezTo>
                      <a:pt x="17675" y="11371"/>
                      <a:pt x="20227" y="8837"/>
                      <a:pt x="20227" y="5685"/>
                    </a:cubicBezTo>
                    <a:cubicBezTo>
                      <a:pt x="20227" y="2552"/>
                      <a:pt x="17675" y="0"/>
                      <a:pt x="14542" y="0"/>
                    </a:cubicBezTo>
                    <a:close/>
                  </a:path>
                </a:pathLst>
              </a:custGeom>
              <a:grpFill/>
              <a:ln w="1934" cap="flat">
                <a:noFill/>
                <a:prstDash val="solid"/>
                <a:miter/>
              </a:ln>
            </p:spPr>
            <p:txBody>
              <a:bodyPr rtlCol="0" anchor="ctr"/>
              <a:lstStyle/>
              <a:p>
                <a:endParaRPr lang="en-ID"/>
              </a:p>
            </p:txBody>
          </p:sp>
          <p:sp>
            <p:nvSpPr>
              <p:cNvPr id="198" name="Freeform: Shape 197">
                <a:extLst>
                  <a:ext uri="{FF2B5EF4-FFF2-40B4-BE49-F238E27FC236}">
                    <a16:creationId xmlns:a16="http://schemas.microsoft.com/office/drawing/2014/main" id="{4489D71E-6079-49A9-A63E-080162B0F27F}"/>
                  </a:ext>
                </a:extLst>
              </p:cNvPr>
              <p:cNvSpPr/>
              <p:nvPr/>
            </p:nvSpPr>
            <p:spPr>
              <a:xfrm>
                <a:off x="5351879" y="2462667"/>
                <a:ext cx="159459" cy="224783"/>
              </a:xfrm>
              <a:custGeom>
                <a:avLst/>
                <a:gdLst>
                  <a:gd name="connsiteX0" fmla="*/ 153794 w 159459"/>
                  <a:gd name="connsiteY0" fmla="*/ 110806 h 224783"/>
                  <a:gd name="connsiteX1" fmla="*/ 120456 w 159459"/>
                  <a:gd name="connsiteY1" fmla="*/ 110806 h 224783"/>
                  <a:gd name="connsiteX2" fmla="*/ 120456 w 159459"/>
                  <a:gd name="connsiteY2" fmla="*/ 73871 h 224783"/>
                  <a:gd name="connsiteX3" fmla="*/ 114770 w 159459"/>
                  <a:gd name="connsiteY3" fmla="*/ 68185 h 224783"/>
                  <a:gd name="connsiteX4" fmla="*/ 11371 w 159459"/>
                  <a:gd name="connsiteY4" fmla="*/ 68185 h 224783"/>
                  <a:gd name="connsiteX5" fmla="*/ 11371 w 159459"/>
                  <a:gd name="connsiteY5" fmla="*/ 5685 h 224783"/>
                  <a:gd name="connsiteX6" fmla="*/ 5685 w 159459"/>
                  <a:gd name="connsiteY6" fmla="*/ 0 h 224783"/>
                  <a:gd name="connsiteX7" fmla="*/ 0 w 159459"/>
                  <a:gd name="connsiteY7" fmla="*/ 5685 h 224783"/>
                  <a:gd name="connsiteX8" fmla="*/ 0 w 159459"/>
                  <a:gd name="connsiteY8" fmla="*/ 73851 h 224783"/>
                  <a:gd name="connsiteX9" fmla="*/ 5685 w 159459"/>
                  <a:gd name="connsiteY9" fmla="*/ 79537 h 224783"/>
                  <a:gd name="connsiteX10" fmla="*/ 109085 w 159459"/>
                  <a:gd name="connsiteY10" fmla="*/ 79537 h 224783"/>
                  <a:gd name="connsiteX11" fmla="*/ 109085 w 159459"/>
                  <a:gd name="connsiteY11" fmla="*/ 110787 h 224783"/>
                  <a:gd name="connsiteX12" fmla="*/ 76771 w 159459"/>
                  <a:gd name="connsiteY12" fmla="*/ 110787 h 224783"/>
                  <a:gd name="connsiteX13" fmla="*/ 71086 w 159459"/>
                  <a:gd name="connsiteY13" fmla="*/ 116472 h 224783"/>
                  <a:gd name="connsiteX14" fmla="*/ 71086 w 159459"/>
                  <a:gd name="connsiteY14" fmla="*/ 219098 h 224783"/>
                  <a:gd name="connsiteX15" fmla="*/ 76771 w 159459"/>
                  <a:gd name="connsiteY15" fmla="*/ 224783 h 224783"/>
                  <a:gd name="connsiteX16" fmla="*/ 153775 w 159459"/>
                  <a:gd name="connsiteY16" fmla="*/ 224783 h 224783"/>
                  <a:gd name="connsiteX17" fmla="*/ 159460 w 159459"/>
                  <a:gd name="connsiteY17" fmla="*/ 219098 h 224783"/>
                  <a:gd name="connsiteX18" fmla="*/ 159460 w 159459"/>
                  <a:gd name="connsiteY18" fmla="*/ 116472 h 224783"/>
                  <a:gd name="connsiteX19" fmla="*/ 153794 w 159459"/>
                  <a:gd name="connsiteY19" fmla="*/ 110806 h 224783"/>
                  <a:gd name="connsiteX20" fmla="*/ 148128 w 159459"/>
                  <a:gd name="connsiteY20" fmla="*/ 213432 h 224783"/>
                  <a:gd name="connsiteX21" fmla="*/ 82476 w 159459"/>
                  <a:gd name="connsiteY21" fmla="*/ 213432 h 224783"/>
                  <a:gd name="connsiteX22" fmla="*/ 82476 w 159459"/>
                  <a:gd name="connsiteY22" fmla="*/ 122177 h 224783"/>
                  <a:gd name="connsiteX23" fmla="*/ 148128 w 159459"/>
                  <a:gd name="connsiteY23" fmla="*/ 122177 h 224783"/>
                  <a:gd name="connsiteX24" fmla="*/ 148128 w 159459"/>
                  <a:gd name="connsiteY24" fmla="*/ 213432 h 22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459" h="224783">
                    <a:moveTo>
                      <a:pt x="153794" y="110806"/>
                    </a:moveTo>
                    <a:lnTo>
                      <a:pt x="120456" y="110806"/>
                    </a:lnTo>
                    <a:lnTo>
                      <a:pt x="120456" y="73871"/>
                    </a:lnTo>
                    <a:cubicBezTo>
                      <a:pt x="120456" y="70738"/>
                      <a:pt x="117903" y="68185"/>
                      <a:pt x="114770" y="68185"/>
                    </a:cubicBezTo>
                    <a:lnTo>
                      <a:pt x="11371" y="68185"/>
                    </a:lnTo>
                    <a:lnTo>
                      <a:pt x="11371" y="5685"/>
                    </a:lnTo>
                    <a:cubicBezTo>
                      <a:pt x="11371" y="2553"/>
                      <a:pt x="8818" y="0"/>
                      <a:pt x="5685" y="0"/>
                    </a:cubicBezTo>
                    <a:cubicBezTo>
                      <a:pt x="2553" y="0"/>
                      <a:pt x="0" y="2553"/>
                      <a:pt x="0" y="5685"/>
                    </a:cubicBezTo>
                    <a:lnTo>
                      <a:pt x="0" y="73851"/>
                    </a:lnTo>
                    <a:cubicBezTo>
                      <a:pt x="0" y="76984"/>
                      <a:pt x="2553" y="79537"/>
                      <a:pt x="5685" y="79537"/>
                    </a:cubicBezTo>
                    <a:lnTo>
                      <a:pt x="109085" y="79537"/>
                    </a:lnTo>
                    <a:lnTo>
                      <a:pt x="109085" y="110787"/>
                    </a:lnTo>
                    <a:lnTo>
                      <a:pt x="76771" y="110787"/>
                    </a:lnTo>
                    <a:cubicBezTo>
                      <a:pt x="73639" y="110787"/>
                      <a:pt x="71086" y="113339"/>
                      <a:pt x="71086" y="116472"/>
                    </a:cubicBezTo>
                    <a:lnTo>
                      <a:pt x="71086" y="219098"/>
                    </a:lnTo>
                    <a:cubicBezTo>
                      <a:pt x="71086" y="222231"/>
                      <a:pt x="73639" y="224783"/>
                      <a:pt x="76771" y="224783"/>
                    </a:cubicBezTo>
                    <a:lnTo>
                      <a:pt x="153775" y="224783"/>
                    </a:lnTo>
                    <a:cubicBezTo>
                      <a:pt x="156908" y="224783"/>
                      <a:pt x="159460" y="222231"/>
                      <a:pt x="159460" y="219098"/>
                    </a:cubicBezTo>
                    <a:lnTo>
                      <a:pt x="159460" y="116472"/>
                    </a:lnTo>
                    <a:cubicBezTo>
                      <a:pt x="159479" y="113359"/>
                      <a:pt x="156946" y="110806"/>
                      <a:pt x="153794" y="110806"/>
                    </a:cubicBezTo>
                    <a:close/>
                    <a:moveTo>
                      <a:pt x="148128" y="213432"/>
                    </a:moveTo>
                    <a:lnTo>
                      <a:pt x="82476" y="213432"/>
                    </a:lnTo>
                    <a:lnTo>
                      <a:pt x="82476" y="122177"/>
                    </a:lnTo>
                    <a:lnTo>
                      <a:pt x="148128" y="122177"/>
                    </a:lnTo>
                    <a:lnTo>
                      <a:pt x="148128" y="213432"/>
                    </a:lnTo>
                    <a:close/>
                  </a:path>
                </a:pathLst>
              </a:custGeom>
              <a:grpFill/>
              <a:ln w="1934" cap="flat">
                <a:noFill/>
                <a:prstDash val="solid"/>
                <a:miter/>
              </a:ln>
            </p:spPr>
            <p:txBody>
              <a:bodyPr rtlCol="0" anchor="ctr"/>
              <a:lstStyle/>
              <a:p>
                <a:endParaRPr lang="en-ID"/>
              </a:p>
            </p:txBody>
          </p:sp>
          <p:sp>
            <p:nvSpPr>
              <p:cNvPr id="199" name="Freeform: Shape 198">
                <a:extLst>
                  <a:ext uri="{FF2B5EF4-FFF2-40B4-BE49-F238E27FC236}">
                    <a16:creationId xmlns:a16="http://schemas.microsoft.com/office/drawing/2014/main" id="{693190FD-833C-41D9-9FD2-D21178E9A6E1}"/>
                  </a:ext>
                </a:extLst>
              </p:cNvPr>
              <p:cNvSpPr/>
              <p:nvPr/>
            </p:nvSpPr>
            <p:spPr>
              <a:xfrm>
                <a:off x="5444836" y="2601649"/>
                <a:ext cx="45076" cy="11370"/>
              </a:xfrm>
              <a:custGeom>
                <a:avLst/>
                <a:gdLst>
                  <a:gd name="connsiteX0" fmla="*/ 5685 w 45076"/>
                  <a:gd name="connsiteY0" fmla="*/ 11371 h 11370"/>
                  <a:gd name="connsiteX1" fmla="*/ 39391 w 45076"/>
                  <a:gd name="connsiteY1" fmla="*/ 11371 h 11370"/>
                  <a:gd name="connsiteX2" fmla="*/ 45077 w 45076"/>
                  <a:gd name="connsiteY2" fmla="*/ 5685 h 11370"/>
                  <a:gd name="connsiteX3" fmla="*/ 39391 w 45076"/>
                  <a:gd name="connsiteY3" fmla="*/ 0 h 11370"/>
                  <a:gd name="connsiteX4" fmla="*/ 5685 w 45076"/>
                  <a:gd name="connsiteY4" fmla="*/ 0 h 11370"/>
                  <a:gd name="connsiteX5" fmla="*/ 0 w 45076"/>
                  <a:gd name="connsiteY5" fmla="*/ 5685 h 11370"/>
                  <a:gd name="connsiteX6" fmla="*/ 5685 w 45076"/>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5685" y="11371"/>
                    </a:moveTo>
                    <a:lnTo>
                      <a:pt x="39391" y="11371"/>
                    </a:lnTo>
                    <a:cubicBezTo>
                      <a:pt x="42524" y="11371"/>
                      <a:pt x="45077" y="8818"/>
                      <a:pt x="45077" y="5685"/>
                    </a:cubicBezTo>
                    <a:cubicBezTo>
                      <a:pt x="45077" y="2553"/>
                      <a:pt x="42524" y="0"/>
                      <a:pt x="39391" y="0"/>
                    </a:cubicBezTo>
                    <a:lnTo>
                      <a:pt x="5685" y="0"/>
                    </a:lnTo>
                    <a:cubicBezTo>
                      <a:pt x="2553" y="0"/>
                      <a:pt x="0" y="2553"/>
                      <a:pt x="0" y="5685"/>
                    </a:cubicBezTo>
                    <a:cubicBezTo>
                      <a:pt x="19" y="8837"/>
                      <a:pt x="2553" y="11371"/>
                      <a:pt x="5685" y="11371"/>
                    </a:cubicBezTo>
                    <a:close/>
                  </a:path>
                </a:pathLst>
              </a:custGeom>
              <a:grpFill/>
              <a:ln w="1934" cap="flat">
                <a:noFill/>
                <a:prstDash val="solid"/>
                <a:miter/>
              </a:ln>
            </p:spPr>
            <p:txBody>
              <a:bodyPr rtlCol="0" anchor="ctr"/>
              <a:lstStyle/>
              <a:p>
                <a:endParaRPr lang="en-ID"/>
              </a:p>
            </p:txBody>
          </p:sp>
          <p:sp>
            <p:nvSpPr>
              <p:cNvPr id="200" name="Freeform: Shape 199">
                <a:extLst>
                  <a:ext uri="{FF2B5EF4-FFF2-40B4-BE49-F238E27FC236}">
                    <a16:creationId xmlns:a16="http://schemas.microsoft.com/office/drawing/2014/main" id="{09A64463-0724-4A47-BFBC-2E51485441DD}"/>
                  </a:ext>
                </a:extLst>
              </p:cNvPr>
              <p:cNvSpPr/>
              <p:nvPr/>
            </p:nvSpPr>
            <p:spPr>
              <a:xfrm>
                <a:off x="5444700" y="2625802"/>
                <a:ext cx="45347" cy="11370"/>
              </a:xfrm>
              <a:custGeom>
                <a:avLst/>
                <a:gdLst>
                  <a:gd name="connsiteX0" fmla="*/ 5685 w 45347"/>
                  <a:gd name="connsiteY0" fmla="*/ 11371 h 11370"/>
                  <a:gd name="connsiteX1" fmla="*/ 39662 w 45347"/>
                  <a:gd name="connsiteY1" fmla="*/ 11371 h 11370"/>
                  <a:gd name="connsiteX2" fmla="*/ 45347 w 45347"/>
                  <a:gd name="connsiteY2" fmla="*/ 5685 h 11370"/>
                  <a:gd name="connsiteX3" fmla="*/ 39662 w 45347"/>
                  <a:gd name="connsiteY3" fmla="*/ 0 h 11370"/>
                  <a:gd name="connsiteX4" fmla="*/ 5685 w 45347"/>
                  <a:gd name="connsiteY4" fmla="*/ 0 h 11370"/>
                  <a:gd name="connsiteX5" fmla="*/ 0 w 45347"/>
                  <a:gd name="connsiteY5" fmla="*/ 5685 h 11370"/>
                  <a:gd name="connsiteX6" fmla="*/ 5685 w 45347"/>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5685" y="11371"/>
                    </a:moveTo>
                    <a:lnTo>
                      <a:pt x="39662" y="11371"/>
                    </a:lnTo>
                    <a:cubicBezTo>
                      <a:pt x="42795" y="11371"/>
                      <a:pt x="45347" y="8818"/>
                      <a:pt x="45347" y="5685"/>
                    </a:cubicBezTo>
                    <a:cubicBezTo>
                      <a:pt x="45347" y="2552"/>
                      <a:pt x="42795" y="0"/>
                      <a:pt x="39662" y="0"/>
                    </a:cubicBezTo>
                    <a:lnTo>
                      <a:pt x="5685" y="0"/>
                    </a:lnTo>
                    <a:cubicBezTo>
                      <a:pt x="2553" y="0"/>
                      <a:pt x="0" y="2552"/>
                      <a:pt x="0" y="5685"/>
                    </a:cubicBezTo>
                    <a:cubicBezTo>
                      <a:pt x="0" y="8837"/>
                      <a:pt x="2533" y="11371"/>
                      <a:pt x="5685" y="11371"/>
                    </a:cubicBezTo>
                    <a:close/>
                  </a:path>
                </a:pathLst>
              </a:custGeom>
              <a:grpFill/>
              <a:ln w="1934" cap="flat">
                <a:noFill/>
                <a:prstDash val="solid"/>
                <a:miter/>
              </a:ln>
            </p:spPr>
            <p:txBody>
              <a:bodyPr rtlCol="0" anchor="ctr"/>
              <a:lstStyle/>
              <a:p>
                <a:endParaRPr lang="en-ID"/>
              </a:p>
            </p:txBody>
          </p:sp>
          <p:sp>
            <p:nvSpPr>
              <p:cNvPr id="201" name="Freeform: Shape 200">
                <a:extLst>
                  <a:ext uri="{FF2B5EF4-FFF2-40B4-BE49-F238E27FC236}">
                    <a16:creationId xmlns:a16="http://schemas.microsoft.com/office/drawing/2014/main" id="{24025102-A55B-4291-A07C-3609A79073A7}"/>
                  </a:ext>
                </a:extLst>
              </p:cNvPr>
              <p:cNvSpPr/>
              <p:nvPr/>
            </p:nvSpPr>
            <p:spPr>
              <a:xfrm>
                <a:off x="5444700" y="2649974"/>
                <a:ext cx="20227" cy="11370"/>
              </a:xfrm>
              <a:custGeom>
                <a:avLst/>
                <a:gdLst>
                  <a:gd name="connsiteX0" fmla="*/ 5685 w 20227"/>
                  <a:gd name="connsiteY0" fmla="*/ 11371 h 11370"/>
                  <a:gd name="connsiteX1" fmla="*/ 14542 w 20227"/>
                  <a:gd name="connsiteY1" fmla="*/ 11371 h 11370"/>
                  <a:gd name="connsiteX2" fmla="*/ 20227 w 20227"/>
                  <a:gd name="connsiteY2" fmla="*/ 5685 h 11370"/>
                  <a:gd name="connsiteX3" fmla="*/ 14542 w 20227"/>
                  <a:gd name="connsiteY3" fmla="*/ 0 h 11370"/>
                  <a:gd name="connsiteX4" fmla="*/ 5685 w 20227"/>
                  <a:gd name="connsiteY4" fmla="*/ 0 h 11370"/>
                  <a:gd name="connsiteX5" fmla="*/ 0 w 20227"/>
                  <a:gd name="connsiteY5" fmla="*/ 5685 h 11370"/>
                  <a:gd name="connsiteX6" fmla="*/ 5685 w 20227"/>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5685" y="11371"/>
                    </a:moveTo>
                    <a:lnTo>
                      <a:pt x="14542" y="11371"/>
                    </a:lnTo>
                    <a:cubicBezTo>
                      <a:pt x="17675" y="11371"/>
                      <a:pt x="20227" y="8837"/>
                      <a:pt x="20227" y="5685"/>
                    </a:cubicBezTo>
                    <a:cubicBezTo>
                      <a:pt x="20227" y="2552"/>
                      <a:pt x="17675" y="0"/>
                      <a:pt x="14542" y="0"/>
                    </a:cubicBezTo>
                    <a:lnTo>
                      <a:pt x="5685" y="0"/>
                    </a:lnTo>
                    <a:cubicBezTo>
                      <a:pt x="2553" y="0"/>
                      <a:pt x="0" y="2552"/>
                      <a:pt x="0" y="5685"/>
                    </a:cubicBezTo>
                    <a:cubicBezTo>
                      <a:pt x="0" y="8818"/>
                      <a:pt x="2533" y="11371"/>
                      <a:pt x="5685" y="11371"/>
                    </a:cubicBezTo>
                    <a:close/>
                  </a:path>
                </a:pathLst>
              </a:custGeom>
              <a:grpFill/>
              <a:ln w="1934" cap="flat">
                <a:noFill/>
                <a:prstDash val="solid"/>
                <a:miter/>
              </a:ln>
            </p:spPr>
            <p:txBody>
              <a:bodyPr rtlCol="0" anchor="ctr"/>
              <a:lstStyle/>
              <a:p>
                <a:endParaRPr lang="en-ID"/>
              </a:p>
            </p:txBody>
          </p:sp>
          <p:sp>
            <p:nvSpPr>
              <p:cNvPr id="202" name="Freeform: Shape 201">
                <a:extLst>
                  <a:ext uri="{FF2B5EF4-FFF2-40B4-BE49-F238E27FC236}">
                    <a16:creationId xmlns:a16="http://schemas.microsoft.com/office/drawing/2014/main" id="{2540620E-CB1B-4867-8705-897357DF13A7}"/>
                  </a:ext>
                </a:extLst>
              </p:cNvPr>
              <p:cNvSpPr/>
              <p:nvPr/>
            </p:nvSpPr>
            <p:spPr>
              <a:xfrm>
                <a:off x="5193308" y="2324943"/>
                <a:ext cx="284827" cy="182433"/>
              </a:xfrm>
              <a:custGeom>
                <a:avLst/>
                <a:gdLst>
                  <a:gd name="connsiteX0" fmla="*/ 55829 w 284827"/>
                  <a:gd name="connsiteY0" fmla="*/ 182414 h 182433"/>
                  <a:gd name="connsiteX1" fmla="*/ 95355 w 284827"/>
                  <a:gd name="connsiteY1" fmla="*/ 182414 h 182433"/>
                  <a:gd name="connsiteX2" fmla="*/ 101041 w 284827"/>
                  <a:gd name="connsiteY2" fmla="*/ 176729 h 182433"/>
                  <a:gd name="connsiteX3" fmla="*/ 95355 w 284827"/>
                  <a:gd name="connsiteY3" fmla="*/ 171043 h 182433"/>
                  <a:gd name="connsiteX4" fmla="*/ 55829 w 284827"/>
                  <a:gd name="connsiteY4" fmla="*/ 171043 h 182433"/>
                  <a:gd name="connsiteX5" fmla="*/ 11274 w 284827"/>
                  <a:gd name="connsiteY5" fmla="*/ 126489 h 182433"/>
                  <a:gd name="connsiteX6" fmla="*/ 32082 w 284827"/>
                  <a:gd name="connsiteY6" fmla="*/ 88819 h 182433"/>
                  <a:gd name="connsiteX7" fmla="*/ 33010 w 284827"/>
                  <a:gd name="connsiteY7" fmla="*/ 88239 h 182433"/>
                  <a:gd name="connsiteX8" fmla="*/ 34422 w 284827"/>
                  <a:gd name="connsiteY8" fmla="*/ 87426 h 182433"/>
                  <a:gd name="connsiteX9" fmla="*/ 35563 w 284827"/>
                  <a:gd name="connsiteY9" fmla="*/ 86827 h 182433"/>
                  <a:gd name="connsiteX10" fmla="*/ 37690 w 284827"/>
                  <a:gd name="connsiteY10" fmla="*/ 85802 h 182433"/>
                  <a:gd name="connsiteX11" fmla="*/ 38986 w 284827"/>
                  <a:gd name="connsiteY11" fmla="*/ 85241 h 182433"/>
                  <a:gd name="connsiteX12" fmla="*/ 40262 w 284827"/>
                  <a:gd name="connsiteY12" fmla="*/ 84739 h 182433"/>
                  <a:gd name="connsiteX13" fmla="*/ 42370 w 284827"/>
                  <a:gd name="connsiteY13" fmla="*/ 84004 h 182433"/>
                  <a:gd name="connsiteX14" fmla="*/ 43530 w 284827"/>
                  <a:gd name="connsiteY14" fmla="*/ 83656 h 182433"/>
                  <a:gd name="connsiteX15" fmla="*/ 45425 w 284827"/>
                  <a:gd name="connsiteY15" fmla="*/ 83153 h 182433"/>
                  <a:gd name="connsiteX16" fmla="*/ 46430 w 284827"/>
                  <a:gd name="connsiteY16" fmla="*/ 82921 h 182433"/>
                  <a:gd name="connsiteX17" fmla="*/ 49138 w 284827"/>
                  <a:gd name="connsiteY17" fmla="*/ 82418 h 182433"/>
                  <a:gd name="connsiteX18" fmla="*/ 49622 w 284827"/>
                  <a:gd name="connsiteY18" fmla="*/ 82360 h 182433"/>
                  <a:gd name="connsiteX19" fmla="*/ 52116 w 284827"/>
                  <a:gd name="connsiteY19" fmla="*/ 82089 h 182433"/>
                  <a:gd name="connsiteX20" fmla="*/ 52928 w 284827"/>
                  <a:gd name="connsiteY20" fmla="*/ 82031 h 182433"/>
                  <a:gd name="connsiteX21" fmla="*/ 55887 w 284827"/>
                  <a:gd name="connsiteY21" fmla="*/ 81915 h 182433"/>
                  <a:gd name="connsiteX22" fmla="*/ 82902 w 284827"/>
                  <a:gd name="connsiteY22" fmla="*/ 91043 h 182433"/>
                  <a:gd name="connsiteX23" fmla="*/ 86344 w 284827"/>
                  <a:gd name="connsiteY23" fmla="*/ 92203 h 182433"/>
                  <a:gd name="connsiteX24" fmla="*/ 90869 w 284827"/>
                  <a:gd name="connsiteY24" fmla="*/ 89979 h 182433"/>
                  <a:gd name="connsiteX25" fmla="*/ 89805 w 284827"/>
                  <a:gd name="connsiteY25" fmla="*/ 82012 h 182433"/>
                  <a:gd name="connsiteX26" fmla="*/ 64879 w 284827"/>
                  <a:gd name="connsiteY26" fmla="*/ 71279 h 182433"/>
                  <a:gd name="connsiteX27" fmla="*/ 89651 w 284827"/>
                  <a:gd name="connsiteY27" fmla="*/ 30264 h 182433"/>
                  <a:gd name="connsiteX28" fmla="*/ 140451 w 284827"/>
                  <a:gd name="connsiteY28" fmla="*/ 11332 h 182433"/>
                  <a:gd name="connsiteX29" fmla="*/ 191368 w 284827"/>
                  <a:gd name="connsiteY29" fmla="*/ 30360 h 182433"/>
                  <a:gd name="connsiteX30" fmla="*/ 216198 w 284827"/>
                  <a:gd name="connsiteY30" fmla="*/ 72014 h 182433"/>
                  <a:gd name="connsiteX31" fmla="*/ 191271 w 284827"/>
                  <a:gd name="connsiteY31" fmla="*/ 85087 h 182433"/>
                  <a:gd name="connsiteX32" fmla="*/ 190884 w 284827"/>
                  <a:gd name="connsiteY32" fmla="*/ 93112 h 182433"/>
                  <a:gd name="connsiteX33" fmla="*/ 195100 w 284827"/>
                  <a:gd name="connsiteY33" fmla="*/ 94968 h 182433"/>
                  <a:gd name="connsiteX34" fmla="*/ 198910 w 284827"/>
                  <a:gd name="connsiteY34" fmla="*/ 93498 h 182433"/>
                  <a:gd name="connsiteX35" fmla="*/ 224107 w 284827"/>
                  <a:gd name="connsiteY35" fmla="*/ 82205 h 182433"/>
                  <a:gd name="connsiteX36" fmla="*/ 225383 w 284827"/>
                  <a:gd name="connsiteY36" fmla="*/ 82089 h 182433"/>
                  <a:gd name="connsiteX37" fmla="*/ 228864 w 284827"/>
                  <a:gd name="connsiteY37" fmla="*/ 81934 h 182433"/>
                  <a:gd name="connsiteX38" fmla="*/ 231242 w 284827"/>
                  <a:gd name="connsiteY38" fmla="*/ 81992 h 182433"/>
                  <a:gd name="connsiteX39" fmla="*/ 232461 w 284827"/>
                  <a:gd name="connsiteY39" fmla="*/ 82089 h 182433"/>
                  <a:gd name="connsiteX40" fmla="*/ 233544 w 284827"/>
                  <a:gd name="connsiteY40" fmla="*/ 82186 h 182433"/>
                  <a:gd name="connsiteX41" fmla="*/ 235110 w 284827"/>
                  <a:gd name="connsiteY41" fmla="*/ 82379 h 182433"/>
                  <a:gd name="connsiteX42" fmla="*/ 235806 w 284827"/>
                  <a:gd name="connsiteY42" fmla="*/ 82476 h 182433"/>
                  <a:gd name="connsiteX43" fmla="*/ 237527 w 284827"/>
                  <a:gd name="connsiteY43" fmla="*/ 82785 h 182433"/>
                  <a:gd name="connsiteX44" fmla="*/ 238011 w 284827"/>
                  <a:gd name="connsiteY44" fmla="*/ 82882 h 182433"/>
                  <a:gd name="connsiteX45" fmla="*/ 239809 w 284827"/>
                  <a:gd name="connsiteY45" fmla="*/ 83288 h 182433"/>
                  <a:gd name="connsiteX46" fmla="*/ 240176 w 284827"/>
                  <a:gd name="connsiteY46" fmla="*/ 83385 h 182433"/>
                  <a:gd name="connsiteX47" fmla="*/ 242014 w 284827"/>
                  <a:gd name="connsiteY47" fmla="*/ 83907 h 182433"/>
                  <a:gd name="connsiteX48" fmla="*/ 242284 w 284827"/>
                  <a:gd name="connsiteY48" fmla="*/ 84004 h 182433"/>
                  <a:gd name="connsiteX49" fmla="*/ 244160 w 284827"/>
                  <a:gd name="connsiteY49" fmla="*/ 84642 h 182433"/>
                  <a:gd name="connsiteX50" fmla="*/ 244296 w 284827"/>
                  <a:gd name="connsiteY50" fmla="*/ 84700 h 182433"/>
                  <a:gd name="connsiteX51" fmla="*/ 273457 w 284827"/>
                  <a:gd name="connsiteY51" fmla="*/ 126508 h 182433"/>
                  <a:gd name="connsiteX52" fmla="*/ 228903 w 284827"/>
                  <a:gd name="connsiteY52" fmla="*/ 171063 h 182433"/>
                  <a:gd name="connsiteX53" fmla="*/ 185586 w 284827"/>
                  <a:gd name="connsiteY53" fmla="*/ 171063 h 182433"/>
                  <a:gd name="connsiteX54" fmla="*/ 179900 w 284827"/>
                  <a:gd name="connsiteY54" fmla="*/ 176748 h 182433"/>
                  <a:gd name="connsiteX55" fmla="*/ 185586 w 284827"/>
                  <a:gd name="connsiteY55" fmla="*/ 182433 h 182433"/>
                  <a:gd name="connsiteX56" fmla="*/ 228903 w 284827"/>
                  <a:gd name="connsiteY56" fmla="*/ 182433 h 182433"/>
                  <a:gd name="connsiteX57" fmla="*/ 284828 w 284827"/>
                  <a:gd name="connsiteY57" fmla="*/ 126508 h 182433"/>
                  <a:gd name="connsiteX58" fmla="*/ 253056 w 284827"/>
                  <a:gd name="connsiteY58" fmla="*/ 76075 h 182433"/>
                  <a:gd name="connsiteX59" fmla="*/ 252901 w 284827"/>
                  <a:gd name="connsiteY59" fmla="*/ 75978 h 182433"/>
                  <a:gd name="connsiteX60" fmla="*/ 250658 w 284827"/>
                  <a:gd name="connsiteY60" fmla="*/ 74992 h 182433"/>
                  <a:gd name="connsiteX61" fmla="*/ 250638 w 284827"/>
                  <a:gd name="connsiteY61" fmla="*/ 74992 h 182433"/>
                  <a:gd name="connsiteX62" fmla="*/ 248414 w 284827"/>
                  <a:gd name="connsiteY62" fmla="*/ 74103 h 182433"/>
                  <a:gd name="connsiteX63" fmla="*/ 247970 w 284827"/>
                  <a:gd name="connsiteY63" fmla="*/ 73929 h 182433"/>
                  <a:gd name="connsiteX64" fmla="*/ 245823 w 284827"/>
                  <a:gd name="connsiteY64" fmla="*/ 73194 h 182433"/>
                  <a:gd name="connsiteX65" fmla="*/ 245262 w 284827"/>
                  <a:gd name="connsiteY65" fmla="*/ 73020 h 182433"/>
                  <a:gd name="connsiteX66" fmla="*/ 243135 w 284827"/>
                  <a:gd name="connsiteY66" fmla="*/ 72420 h 182433"/>
                  <a:gd name="connsiteX67" fmla="*/ 242497 w 284827"/>
                  <a:gd name="connsiteY67" fmla="*/ 72266 h 182433"/>
                  <a:gd name="connsiteX68" fmla="*/ 240389 w 284827"/>
                  <a:gd name="connsiteY68" fmla="*/ 71782 h 182433"/>
                  <a:gd name="connsiteX69" fmla="*/ 239635 w 284827"/>
                  <a:gd name="connsiteY69" fmla="*/ 71627 h 182433"/>
                  <a:gd name="connsiteX70" fmla="*/ 237605 w 284827"/>
                  <a:gd name="connsiteY70" fmla="*/ 71260 h 182433"/>
                  <a:gd name="connsiteX71" fmla="*/ 236638 w 284827"/>
                  <a:gd name="connsiteY71" fmla="*/ 71125 h 182433"/>
                  <a:gd name="connsiteX72" fmla="*/ 234781 w 284827"/>
                  <a:gd name="connsiteY72" fmla="*/ 70893 h 182433"/>
                  <a:gd name="connsiteX73" fmla="*/ 233350 w 284827"/>
                  <a:gd name="connsiteY73" fmla="*/ 70777 h 182433"/>
                  <a:gd name="connsiteX74" fmla="*/ 231881 w 284827"/>
                  <a:gd name="connsiteY74" fmla="*/ 70660 h 182433"/>
                  <a:gd name="connsiteX75" fmla="*/ 228903 w 284827"/>
                  <a:gd name="connsiteY75" fmla="*/ 70583 h 182433"/>
                  <a:gd name="connsiteX76" fmla="*/ 227587 w 284827"/>
                  <a:gd name="connsiteY76" fmla="*/ 70603 h 182433"/>
                  <a:gd name="connsiteX77" fmla="*/ 198871 w 284827"/>
                  <a:gd name="connsiteY77" fmla="*/ 21813 h 182433"/>
                  <a:gd name="connsiteX78" fmla="*/ 140509 w 284827"/>
                  <a:gd name="connsiteY78" fmla="*/ 0 h 182433"/>
                  <a:gd name="connsiteX79" fmla="*/ 82264 w 284827"/>
                  <a:gd name="connsiteY79" fmla="*/ 21716 h 182433"/>
                  <a:gd name="connsiteX80" fmla="*/ 53412 w 284827"/>
                  <a:gd name="connsiteY80" fmla="*/ 70641 h 182433"/>
                  <a:gd name="connsiteX81" fmla="*/ 52271 w 284827"/>
                  <a:gd name="connsiteY81" fmla="*/ 70719 h 182433"/>
                  <a:gd name="connsiteX82" fmla="*/ 51362 w 284827"/>
                  <a:gd name="connsiteY82" fmla="*/ 70777 h 182433"/>
                  <a:gd name="connsiteX83" fmla="*/ 47784 w 284827"/>
                  <a:gd name="connsiteY83" fmla="*/ 71183 h 182433"/>
                  <a:gd name="connsiteX84" fmla="*/ 47107 w 284827"/>
                  <a:gd name="connsiteY84" fmla="*/ 71299 h 182433"/>
                  <a:gd name="connsiteX85" fmla="*/ 44226 w 284827"/>
                  <a:gd name="connsiteY85" fmla="*/ 71840 h 182433"/>
                  <a:gd name="connsiteX86" fmla="*/ 43085 w 284827"/>
                  <a:gd name="connsiteY86" fmla="*/ 72091 h 182433"/>
                  <a:gd name="connsiteX87" fmla="*/ 39914 w 284827"/>
                  <a:gd name="connsiteY87" fmla="*/ 72942 h 182433"/>
                  <a:gd name="connsiteX88" fmla="*/ 38676 w 284827"/>
                  <a:gd name="connsiteY88" fmla="*/ 73348 h 182433"/>
                  <a:gd name="connsiteX89" fmla="*/ 36588 w 284827"/>
                  <a:gd name="connsiteY89" fmla="*/ 74064 h 182433"/>
                  <a:gd name="connsiteX90" fmla="*/ 35137 w 284827"/>
                  <a:gd name="connsiteY90" fmla="*/ 74605 h 182433"/>
                  <a:gd name="connsiteX91" fmla="*/ 32449 w 284827"/>
                  <a:gd name="connsiteY91" fmla="*/ 75766 h 182433"/>
                  <a:gd name="connsiteX92" fmla="*/ 30844 w 284827"/>
                  <a:gd name="connsiteY92" fmla="*/ 76559 h 182433"/>
                  <a:gd name="connsiteX93" fmla="*/ 29394 w 284827"/>
                  <a:gd name="connsiteY93" fmla="*/ 77313 h 182433"/>
                  <a:gd name="connsiteX94" fmla="*/ 26803 w 284827"/>
                  <a:gd name="connsiteY94" fmla="*/ 78802 h 182433"/>
                  <a:gd name="connsiteX95" fmla="*/ 25469 w 284827"/>
                  <a:gd name="connsiteY95" fmla="*/ 79633 h 182433"/>
                  <a:gd name="connsiteX96" fmla="*/ 24656 w 284827"/>
                  <a:gd name="connsiteY96" fmla="*/ 80136 h 182433"/>
                  <a:gd name="connsiteX97" fmla="*/ 24347 w 284827"/>
                  <a:gd name="connsiteY97" fmla="*/ 80387 h 182433"/>
                  <a:gd name="connsiteX98" fmla="*/ 0 w 284827"/>
                  <a:gd name="connsiteY98" fmla="*/ 126508 h 182433"/>
                  <a:gd name="connsiteX99" fmla="*/ 55829 w 284827"/>
                  <a:gd name="connsiteY99" fmla="*/ 182414 h 18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284827" h="182433">
                    <a:moveTo>
                      <a:pt x="55829" y="182414"/>
                    </a:moveTo>
                    <a:lnTo>
                      <a:pt x="95355" y="182414"/>
                    </a:lnTo>
                    <a:cubicBezTo>
                      <a:pt x="98488" y="182414"/>
                      <a:pt x="101041" y="179861"/>
                      <a:pt x="101041" y="176729"/>
                    </a:cubicBezTo>
                    <a:cubicBezTo>
                      <a:pt x="101041" y="173596"/>
                      <a:pt x="98488" y="171043"/>
                      <a:pt x="95355" y="171043"/>
                    </a:cubicBezTo>
                    <a:lnTo>
                      <a:pt x="55829" y="171043"/>
                    </a:lnTo>
                    <a:cubicBezTo>
                      <a:pt x="31270" y="171043"/>
                      <a:pt x="11274" y="151048"/>
                      <a:pt x="11274" y="126489"/>
                    </a:cubicBezTo>
                    <a:cubicBezTo>
                      <a:pt x="11274" y="110651"/>
                      <a:pt x="19590" y="96709"/>
                      <a:pt x="32082" y="88819"/>
                    </a:cubicBezTo>
                    <a:cubicBezTo>
                      <a:pt x="32391" y="88625"/>
                      <a:pt x="32701" y="88432"/>
                      <a:pt x="33010" y="88239"/>
                    </a:cubicBezTo>
                    <a:cubicBezTo>
                      <a:pt x="33474" y="87968"/>
                      <a:pt x="33938" y="87697"/>
                      <a:pt x="34422" y="87426"/>
                    </a:cubicBezTo>
                    <a:cubicBezTo>
                      <a:pt x="34789" y="87214"/>
                      <a:pt x="35176" y="87020"/>
                      <a:pt x="35563" y="86827"/>
                    </a:cubicBezTo>
                    <a:cubicBezTo>
                      <a:pt x="36259" y="86460"/>
                      <a:pt x="36974" y="86131"/>
                      <a:pt x="37690" y="85802"/>
                    </a:cubicBezTo>
                    <a:cubicBezTo>
                      <a:pt x="38115" y="85609"/>
                      <a:pt x="38540" y="85415"/>
                      <a:pt x="38986" y="85241"/>
                    </a:cubicBezTo>
                    <a:cubicBezTo>
                      <a:pt x="39411" y="85067"/>
                      <a:pt x="39836" y="84893"/>
                      <a:pt x="40262" y="84739"/>
                    </a:cubicBezTo>
                    <a:cubicBezTo>
                      <a:pt x="40958" y="84487"/>
                      <a:pt x="41654" y="84236"/>
                      <a:pt x="42370" y="84004"/>
                    </a:cubicBezTo>
                    <a:cubicBezTo>
                      <a:pt x="42756" y="83888"/>
                      <a:pt x="43143" y="83772"/>
                      <a:pt x="43530" y="83656"/>
                    </a:cubicBezTo>
                    <a:cubicBezTo>
                      <a:pt x="44149" y="83481"/>
                      <a:pt x="44787" y="83308"/>
                      <a:pt x="45425" y="83153"/>
                    </a:cubicBezTo>
                    <a:cubicBezTo>
                      <a:pt x="45754" y="83075"/>
                      <a:pt x="46083" y="82998"/>
                      <a:pt x="46430" y="82921"/>
                    </a:cubicBezTo>
                    <a:cubicBezTo>
                      <a:pt x="47320" y="82727"/>
                      <a:pt x="48229" y="82553"/>
                      <a:pt x="49138" y="82418"/>
                    </a:cubicBezTo>
                    <a:cubicBezTo>
                      <a:pt x="49292" y="82399"/>
                      <a:pt x="49467" y="82379"/>
                      <a:pt x="49622" y="82360"/>
                    </a:cubicBezTo>
                    <a:cubicBezTo>
                      <a:pt x="50453" y="82244"/>
                      <a:pt x="51284" y="82147"/>
                      <a:pt x="52116" y="82089"/>
                    </a:cubicBezTo>
                    <a:cubicBezTo>
                      <a:pt x="52387" y="82070"/>
                      <a:pt x="52657" y="82051"/>
                      <a:pt x="52928" y="82031"/>
                    </a:cubicBezTo>
                    <a:cubicBezTo>
                      <a:pt x="53914" y="81973"/>
                      <a:pt x="54901" y="81915"/>
                      <a:pt x="55887" y="81915"/>
                    </a:cubicBezTo>
                    <a:cubicBezTo>
                      <a:pt x="65749" y="81915"/>
                      <a:pt x="75089" y="85067"/>
                      <a:pt x="82902" y="91043"/>
                    </a:cubicBezTo>
                    <a:cubicBezTo>
                      <a:pt x="83927" y="91835"/>
                      <a:pt x="85145" y="92203"/>
                      <a:pt x="86344" y="92203"/>
                    </a:cubicBezTo>
                    <a:cubicBezTo>
                      <a:pt x="88046" y="92203"/>
                      <a:pt x="89748" y="91429"/>
                      <a:pt x="90869" y="89979"/>
                    </a:cubicBezTo>
                    <a:cubicBezTo>
                      <a:pt x="92764" y="87484"/>
                      <a:pt x="92300" y="83926"/>
                      <a:pt x="89805" y="82012"/>
                    </a:cubicBezTo>
                    <a:cubicBezTo>
                      <a:pt x="82399" y="76365"/>
                      <a:pt x="73910" y="72730"/>
                      <a:pt x="64879" y="71279"/>
                    </a:cubicBezTo>
                    <a:cubicBezTo>
                      <a:pt x="68572" y="55442"/>
                      <a:pt x="77236" y="41035"/>
                      <a:pt x="89651" y="30264"/>
                    </a:cubicBezTo>
                    <a:cubicBezTo>
                      <a:pt x="103748" y="18062"/>
                      <a:pt x="121790" y="11332"/>
                      <a:pt x="140451" y="11332"/>
                    </a:cubicBezTo>
                    <a:cubicBezTo>
                      <a:pt x="159170" y="11332"/>
                      <a:pt x="177251" y="18081"/>
                      <a:pt x="191368" y="30360"/>
                    </a:cubicBezTo>
                    <a:cubicBezTo>
                      <a:pt x="203937" y="41286"/>
                      <a:pt x="212620" y="55925"/>
                      <a:pt x="216198" y="72014"/>
                    </a:cubicBezTo>
                    <a:cubicBezTo>
                      <a:pt x="206973" y="74141"/>
                      <a:pt x="198387" y="78608"/>
                      <a:pt x="191271" y="85087"/>
                    </a:cubicBezTo>
                    <a:cubicBezTo>
                      <a:pt x="188950" y="87194"/>
                      <a:pt x="188777" y="90791"/>
                      <a:pt x="190884" y="93112"/>
                    </a:cubicBezTo>
                    <a:cubicBezTo>
                      <a:pt x="192006" y="94349"/>
                      <a:pt x="193553" y="94968"/>
                      <a:pt x="195100" y="94968"/>
                    </a:cubicBezTo>
                    <a:cubicBezTo>
                      <a:pt x="196454" y="94968"/>
                      <a:pt x="197827" y="94485"/>
                      <a:pt x="198910" y="93498"/>
                    </a:cubicBezTo>
                    <a:cubicBezTo>
                      <a:pt x="205929" y="87117"/>
                      <a:pt x="214747" y="83211"/>
                      <a:pt x="224107" y="82205"/>
                    </a:cubicBezTo>
                    <a:cubicBezTo>
                      <a:pt x="224532" y="82167"/>
                      <a:pt x="224958" y="82128"/>
                      <a:pt x="225383" y="82089"/>
                    </a:cubicBezTo>
                    <a:cubicBezTo>
                      <a:pt x="226544" y="81992"/>
                      <a:pt x="227704" y="81934"/>
                      <a:pt x="228864" y="81934"/>
                    </a:cubicBezTo>
                    <a:cubicBezTo>
                      <a:pt x="229657" y="81934"/>
                      <a:pt x="230450" y="81954"/>
                      <a:pt x="231242" y="81992"/>
                    </a:cubicBezTo>
                    <a:cubicBezTo>
                      <a:pt x="231649" y="82012"/>
                      <a:pt x="232055" y="82051"/>
                      <a:pt x="232461" y="82089"/>
                    </a:cubicBezTo>
                    <a:cubicBezTo>
                      <a:pt x="232828" y="82109"/>
                      <a:pt x="233176" y="82147"/>
                      <a:pt x="233544" y="82186"/>
                    </a:cubicBezTo>
                    <a:cubicBezTo>
                      <a:pt x="234066" y="82244"/>
                      <a:pt x="234588" y="82321"/>
                      <a:pt x="235110" y="82379"/>
                    </a:cubicBezTo>
                    <a:cubicBezTo>
                      <a:pt x="235342" y="82418"/>
                      <a:pt x="235574" y="82437"/>
                      <a:pt x="235806" y="82476"/>
                    </a:cubicBezTo>
                    <a:cubicBezTo>
                      <a:pt x="236386" y="82573"/>
                      <a:pt x="236947" y="82669"/>
                      <a:pt x="237527" y="82785"/>
                    </a:cubicBezTo>
                    <a:cubicBezTo>
                      <a:pt x="237682" y="82824"/>
                      <a:pt x="237856" y="82843"/>
                      <a:pt x="238011" y="82882"/>
                    </a:cubicBezTo>
                    <a:cubicBezTo>
                      <a:pt x="238610" y="83017"/>
                      <a:pt x="239209" y="83153"/>
                      <a:pt x="239809" y="83288"/>
                    </a:cubicBezTo>
                    <a:cubicBezTo>
                      <a:pt x="239925" y="83327"/>
                      <a:pt x="240061" y="83346"/>
                      <a:pt x="240176" y="83385"/>
                    </a:cubicBezTo>
                    <a:cubicBezTo>
                      <a:pt x="240795" y="83540"/>
                      <a:pt x="241395" y="83714"/>
                      <a:pt x="242014" y="83907"/>
                    </a:cubicBezTo>
                    <a:cubicBezTo>
                      <a:pt x="242110" y="83926"/>
                      <a:pt x="242207" y="83965"/>
                      <a:pt x="242284" y="84004"/>
                    </a:cubicBezTo>
                    <a:cubicBezTo>
                      <a:pt x="242923" y="84197"/>
                      <a:pt x="243541" y="84410"/>
                      <a:pt x="244160" y="84642"/>
                    </a:cubicBezTo>
                    <a:cubicBezTo>
                      <a:pt x="244199" y="84661"/>
                      <a:pt x="244257" y="84680"/>
                      <a:pt x="244296" y="84700"/>
                    </a:cubicBezTo>
                    <a:cubicBezTo>
                      <a:pt x="261294" y="90985"/>
                      <a:pt x="273457" y="107344"/>
                      <a:pt x="273457" y="126508"/>
                    </a:cubicBezTo>
                    <a:cubicBezTo>
                      <a:pt x="273457" y="151087"/>
                      <a:pt x="253462" y="171063"/>
                      <a:pt x="228903" y="171063"/>
                    </a:cubicBezTo>
                    <a:lnTo>
                      <a:pt x="185586" y="171063"/>
                    </a:lnTo>
                    <a:cubicBezTo>
                      <a:pt x="182453" y="171063"/>
                      <a:pt x="179900" y="173615"/>
                      <a:pt x="179900" y="176748"/>
                    </a:cubicBezTo>
                    <a:cubicBezTo>
                      <a:pt x="179900" y="179881"/>
                      <a:pt x="182453" y="182433"/>
                      <a:pt x="185586" y="182433"/>
                    </a:cubicBezTo>
                    <a:lnTo>
                      <a:pt x="228903" y="182433"/>
                    </a:lnTo>
                    <a:cubicBezTo>
                      <a:pt x="259746" y="182433"/>
                      <a:pt x="284828" y="157352"/>
                      <a:pt x="284828" y="126508"/>
                    </a:cubicBezTo>
                    <a:cubicBezTo>
                      <a:pt x="284828" y="104308"/>
                      <a:pt x="271833" y="85106"/>
                      <a:pt x="253056" y="76075"/>
                    </a:cubicBezTo>
                    <a:cubicBezTo>
                      <a:pt x="252998" y="76056"/>
                      <a:pt x="252959" y="76017"/>
                      <a:pt x="252901" y="75978"/>
                    </a:cubicBezTo>
                    <a:cubicBezTo>
                      <a:pt x="252166" y="75630"/>
                      <a:pt x="251412" y="75302"/>
                      <a:pt x="250658" y="74992"/>
                    </a:cubicBezTo>
                    <a:cubicBezTo>
                      <a:pt x="250658" y="74992"/>
                      <a:pt x="250638" y="74992"/>
                      <a:pt x="250638" y="74992"/>
                    </a:cubicBezTo>
                    <a:cubicBezTo>
                      <a:pt x="249903" y="74683"/>
                      <a:pt x="249149" y="74393"/>
                      <a:pt x="248414" y="74103"/>
                    </a:cubicBezTo>
                    <a:cubicBezTo>
                      <a:pt x="248260" y="74045"/>
                      <a:pt x="248124" y="73987"/>
                      <a:pt x="247970" y="73929"/>
                    </a:cubicBezTo>
                    <a:cubicBezTo>
                      <a:pt x="247254" y="73677"/>
                      <a:pt x="246539" y="73426"/>
                      <a:pt x="245823" y="73194"/>
                    </a:cubicBezTo>
                    <a:cubicBezTo>
                      <a:pt x="245630" y="73136"/>
                      <a:pt x="245456" y="73078"/>
                      <a:pt x="245262" y="73020"/>
                    </a:cubicBezTo>
                    <a:cubicBezTo>
                      <a:pt x="244547" y="72807"/>
                      <a:pt x="243851" y="72594"/>
                      <a:pt x="243135" y="72420"/>
                    </a:cubicBezTo>
                    <a:cubicBezTo>
                      <a:pt x="242923" y="72362"/>
                      <a:pt x="242710" y="72304"/>
                      <a:pt x="242497" y="72266"/>
                    </a:cubicBezTo>
                    <a:cubicBezTo>
                      <a:pt x="241801" y="72091"/>
                      <a:pt x="241086" y="71917"/>
                      <a:pt x="240389" y="71782"/>
                    </a:cubicBezTo>
                    <a:cubicBezTo>
                      <a:pt x="240138" y="71724"/>
                      <a:pt x="239886" y="71685"/>
                      <a:pt x="239635" y="71627"/>
                    </a:cubicBezTo>
                    <a:cubicBezTo>
                      <a:pt x="238958" y="71492"/>
                      <a:pt x="238281" y="71376"/>
                      <a:pt x="237605" y="71260"/>
                    </a:cubicBezTo>
                    <a:cubicBezTo>
                      <a:pt x="237276" y="71202"/>
                      <a:pt x="236966" y="71163"/>
                      <a:pt x="236638" y="71125"/>
                    </a:cubicBezTo>
                    <a:cubicBezTo>
                      <a:pt x="236019" y="71047"/>
                      <a:pt x="235400" y="70951"/>
                      <a:pt x="234781" y="70893"/>
                    </a:cubicBezTo>
                    <a:cubicBezTo>
                      <a:pt x="234298" y="70835"/>
                      <a:pt x="233834" y="70815"/>
                      <a:pt x="233350" y="70777"/>
                    </a:cubicBezTo>
                    <a:cubicBezTo>
                      <a:pt x="232867" y="70738"/>
                      <a:pt x="232384" y="70699"/>
                      <a:pt x="231881" y="70660"/>
                    </a:cubicBezTo>
                    <a:cubicBezTo>
                      <a:pt x="230895" y="70603"/>
                      <a:pt x="229908" y="70583"/>
                      <a:pt x="228903" y="70583"/>
                    </a:cubicBezTo>
                    <a:cubicBezTo>
                      <a:pt x="228477" y="70583"/>
                      <a:pt x="228033" y="70583"/>
                      <a:pt x="227587" y="70603"/>
                    </a:cubicBezTo>
                    <a:cubicBezTo>
                      <a:pt x="223623" y="51748"/>
                      <a:pt x="213548" y="34576"/>
                      <a:pt x="198871" y="21813"/>
                    </a:cubicBezTo>
                    <a:cubicBezTo>
                      <a:pt x="182704" y="7754"/>
                      <a:pt x="161974" y="0"/>
                      <a:pt x="140509" y="0"/>
                    </a:cubicBezTo>
                    <a:cubicBezTo>
                      <a:pt x="119102" y="0"/>
                      <a:pt x="98411" y="7716"/>
                      <a:pt x="82264" y="21716"/>
                    </a:cubicBezTo>
                    <a:cubicBezTo>
                      <a:pt x="67509" y="34499"/>
                      <a:pt x="57395" y="51729"/>
                      <a:pt x="53412" y="70641"/>
                    </a:cubicBezTo>
                    <a:cubicBezTo>
                      <a:pt x="53025" y="70660"/>
                      <a:pt x="52638" y="70699"/>
                      <a:pt x="52271" y="70719"/>
                    </a:cubicBezTo>
                    <a:cubicBezTo>
                      <a:pt x="51961" y="70738"/>
                      <a:pt x="51652" y="70757"/>
                      <a:pt x="51362" y="70777"/>
                    </a:cubicBezTo>
                    <a:cubicBezTo>
                      <a:pt x="50163" y="70873"/>
                      <a:pt x="48964" y="71009"/>
                      <a:pt x="47784" y="71183"/>
                    </a:cubicBezTo>
                    <a:cubicBezTo>
                      <a:pt x="47552" y="71221"/>
                      <a:pt x="47339" y="71260"/>
                      <a:pt x="47107" y="71299"/>
                    </a:cubicBezTo>
                    <a:cubicBezTo>
                      <a:pt x="46141" y="71453"/>
                      <a:pt x="45174" y="71627"/>
                      <a:pt x="44226" y="71840"/>
                    </a:cubicBezTo>
                    <a:cubicBezTo>
                      <a:pt x="43840" y="71917"/>
                      <a:pt x="43472" y="71995"/>
                      <a:pt x="43085" y="72091"/>
                    </a:cubicBezTo>
                    <a:cubicBezTo>
                      <a:pt x="42021" y="72343"/>
                      <a:pt x="40958" y="72614"/>
                      <a:pt x="39914" y="72942"/>
                    </a:cubicBezTo>
                    <a:cubicBezTo>
                      <a:pt x="39507" y="73058"/>
                      <a:pt x="39101" y="73213"/>
                      <a:pt x="38676" y="73348"/>
                    </a:cubicBezTo>
                    <a:cubicBezTo>
                      <a:pt x="37980" y="73581"/>
                      <a:pt x="37284" y="73813"/>
                      <a:pt x="36588" y="74064"/>
                    </a:cubicBezTo>
                    <a:cubicBezTo>
                      <a:pt x="36104" y="74238"/>
                      <a:pt x="35621" y="74412"/>
                      <a:pt x="35137" y="74605"/>
                    </a:cubicBezTo>
                    <a:cubicBezTo>
                      <a:pt x="34228" y="74973"/>
                      <a:pt x="33339" y="75360"/>
                      <a:pt x="32449" y="75766"/>
                    </a:cubicBezTo>
                    <a:cubicBezTo>
                      <a:pt x="31908" y="76017"/>
                      <a:pt x="31386" y="76288"/>
                      <a:pt x="30844" y="76559"/>
                    </a:cubicBezTo>
                    <a:cubicBezTo>
                      <a:pt x="30361" y="76810"/>
                      <a:pt x="29877" y="77061"/>
                      <a:pt x="29394" y="77313"/>
                    </a:cubicBezTo>
                    <a:cubicBezTo>
                      <a:pt x="28524" y="77777"/>
                      <a:pt x="27654" y="78280"/>
                      <a:pt x="26803" y="78802"/>
                    </a:cubicBezTo>
                    <a:cubicBezTo>
                      <a:pt x="26358" y="79073"/>
                      <a:pt x="25913" y="79343"/>
                      <a:pt x="25469" y="79633"/>
                    </a:cubicBezTo>
                    <a:cubicBezTo>
                      <a:pt x="25198" y="79807"/>
                      <a:pt x="24927" y="79962"/>
                      <a:pt x="24656" y="80136"/>
                    </a:cubicBezTo>
                    <a:cubicBezTo>
                      <a:pt x="24540" y="80213"/>
                      <a:pt x="24463" y="80310"/>
                      <a:pt x="24347" y="80387"/>
                    </a:cubicBezTo>
                    <a:cubicBezTo>
                      <a:pt x="9669" y="90482"/>
                      <a:pt x="0" y="107383"/>
                      <a:pt x="0" y="126508"/>
                    </a:cubicBezTo>
                    <a:cubicBezTo>
                      <a:pt x="-97" y="157333"/>
                      <a:pt x="25004" y="182414"/>
                      <a:pt x="55829" y="182414"/>
                    </a:cubicBezTo>
                    <a:close/>
                  </a:path>
                </a:pathLst>
              </a:custGeom>
              <a:grpFill/>
              <a:ln w="1934" cap="flat">
                <a:noFill/>
                <a:prstDash val="solid"/>
                <a:miter/>
              </a:ln>
            </p:spPr>
            <p:txBody>
              <a:bodyPr rtlCol="0" anchor="ctr"/>
              <a:lstStyle/>
              <a:p>
                <a:endParaRPr lang="en-ID"/>
              </a:p>
            </p:txBody>
          </p:sp>
        </p:grpSp>
        <p:cxnSp>
          <p:nvCxnSpPr>
            <p:cNvPr id="188" name="Straight Connector 187">
              <a:extLst>
                <a:ext uri="{FF2B5EF4-FFF2-40B4-BE49-F238E27FC236}">
                  <a16:creationId xmlns:a16="http://schemas.microsoft.com/office/drawing/2014/main" id="{F984D06F-71CE-424C-AB54-EF5D4CDB0B75}"/>
                </a:ext>
              </a:extLst>
            </p:cNvPr>
            <p:cNvCxnSpPr>
              <a:cxnSpLocks/>
              <a:stCxn id="186" idx="2"/>
            </p:cNvCxnSpPr>
            <p:nvPr/>
          </p:nvCxnSpPr>
          <p:spPr>
            <a:xfrm flipV="1">
              <a:off x="5051269" y="3577077"/>
              <a:ext cx="699663" cy="17708"/>
            </a:xfrm>
            <a:prstGeom prst="line">
              <a:avLst/>
            </a:prstGeom>
            <a:ln w="12700">
              <a:solidFill>
                <a:srgbClr val="C2E088"/>
              </a:solidFill>
            </a:ln>
          </p:spPr>
          <p:style>
            <a:lnRef idx="1">
              <a:schemeClr val="accent1"/>
            </a:lnRef>
            <a:fillRef idx="0">
              <a:schemeClr val="accent1"/>
            </a:fillRef>
            <a:effectRef idx="0">
              <a:schemeClr val="accent1"/>
            </a:effectRef>
            <a:fontRef idx="minor">
              <a:schemeClr val="tx1"/>
            </a:fontRef>
          </p:style>
        </p:cxnSp>
        <p:sp>
          <p:nvSpPr>
            <p:cNvPr id="189" name="Oval 188">
              <a:extLst>
                <a:ext uri="{FF2B5EF4-FFF2-40B4-BE49-F238E27FC236}">
                  <a16:creationId xmlns:a16="http://schemas.microsoft.com/office/drawing/2014/main" id="{AA489363-369B-47D6-A816-D1A9685AF049}"/>
                </a:ext>
              </a:extLst>
            </p:cNvPr>
            <p:cNvSpPr/>
            <p:nvPr/>
          </p:nvSpPr>
          <p:spPr>
            <a:xfrm flipH="1">
              <a:off x="5644283" y="3481064"/>
              <a:ext cx="213299" cy="213299"/>
            </a:xfrm>
            <a:prstGeom prst="ellipse">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0" name="TextBox 219">
            <a:extLst>
              <a:ext uri="{FF2B5EF4-FFF2-40B4-BE49-F238E27FC236}">
                <a16:creationId xmlns:a16="http://schemas.microsoft.com/office/drawing/2014/main" id="{28D46A15-01B4-4CDC-9A0A-33406B08C64B}"/>
              </a:ext>
            </a:extLst>
          </p:cNvPr>
          <p:cNvSpPr txBox="1"/>
          <p:nvPr/>
        </p:nvSpPr>
        <p:spPr>
          <a:xfrm>
            <a:off x="562710" y="4186515"/>
            <a:ext cx="369742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SA" sz="2400" b="1" dirty="0">
                <a:solidFill>
                  <a:srgbClr val="003554"/>
                </a:solidFill>
                <a:latin typeface="RB" panose="00000500000000000000" pitchFamily="2" charset="-78"/>
                <a:cs typeface="RB" panose="00000500000000000000" pitchFamily="2" charset="-78"/>
              </a:rPr>
              <a:t>النظام الستة عشري </a:t>
            </a:r>
            <a:endParaRPr lang="en-US" sz="2000" b="1" dirty="0">
              <a:solidFill>
                <a:srgbClr val="003554"/>
              </a:solidFill>
              <a:latin typeface="RB" panose="00000500000000000000" pitchFamily="2" charset="-78"/>
              <a:cs typeface="RB" panose="00000500000000000000" pitchFamily="2" charset="-78"/>
            </a:endParaRPr>
          </a:p>
        </p:txBody>
      </p:sp>
      <p:sp>
        <p:nvSpPr>
          <p:cNvPr id="221" name="TextBox 220">
            <a:extLst>
              <a:ext uri="{FF2B5EF4-FFF2-40B4-BE49-F238E27FC236}">
                <a16:creationId xmlns:a16="http://schemas.microsoft.com/office/drawing/2014/main" id="{43338298-B2F9-4EC5-B8B8-774856BA6E20}"/>
              </a:ext>
            </a:extLst>
          </p:cNvPr>
          <p:cNvSpPr txBox="1"/>
          <p:nvPr/>
        </p:nvSpPr>
        <p:spPr>
          <a:xfrm>
            <a:off x="562710" y="4973444"/>
            <a:ext cx="3697428"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SA" sz="2400" b="1" dirty="0">
                <a:solidFill>
                  <a:srgbClr val="003554"/>
                </a:solidFill>
                <a:latin typeface="RB" panose="00000500000000000000" pitchFamily="2" charset="-78"/>
                <a:cs typeface="RB" panose="00000500000000000000" pitchFamily="2" charset="-78"/>
              </a:rPr>
              <a:t>حاسبة ويندوز</a:t>
            </a:r>
            <a:endParaRPr lang="en-US" sz="2000" b="1" dirty="0">
              <a:solidFill>
                <a:srgbClr val="003554"/>
              </a:solidFill>
              <a:latin typeface="RB" panose="00000500000000000000" pitchFamily="2" charset="-78"/>
              <a:cs typeface="RB" panose="00000500000000000000" pitchFamily="2" charset="-78"/>
            </a:endParaRPr>
          </a:p>
        </p:txBody>
      </p:sp>
      <p:pic>
        <p:nvPicPr>
          <p:cNvPr id="112" name="Picture 111">
            <a:extLst>
              <a:ext uri="{FF2B5EF4-FFF2-40B4-BE49-F238E27FC236}">
                <a16:creationId xmlns:a16="http://schemas.microsoft.com/office/drawing/2014/main" id="{F8C5C9F9-016F-4AD1-8C69-B9A7BFFCCE2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4453" y="254073"/>
            <a:ext cx="1093960" cy="904862"/>
          </a:xfrm>
          <a:prstGeom prst="rect">
            <a:avLst/>
          </a:prstGeom>
        </p:spPr>
      </p:pic>
    </p:spTree>
    <p:extLst>
      <p:ext uri="{BB962C8B-B14F-4D97-AF65-F5344CB8AC3E}">
        <p14:creationId xmlns:p14="http://schemas.microsoft.com/office/powerpoint/2010/main" val="1803429361"/>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circle(in)">
                                      <p:cBhvr>
                                        <p:cTn id="7" dur="2000"/>
                                        <p:tgtEl>
                                          <p:spTgt spid="117"/>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2500"/>
                            </p:stCondLst>
                            <p:childTnLst>
                              <p:par>
                                <p:cTn id="13" presetID="22" presetClass="entr" presetSubtype="1" fill="hold" nodeType="afterEffect">
                                  <p:stCondLst>
                                    <p:cond delay="0"/>
                                  </p:stCondLst>
                                  <p:childTnLst>
                                    <p:set>
                                      <p:cBhvr>
                                        <p:cTn id="14" dur="1" fill="hold">
                                          <p:stCondLst>
                                            <p:cond delay="0"/>
                                          </p:stCondLst>
                                        </p:cTn>
                                        <p:tgtEl>
                                          <p:spTgt spid="145"/>
                                        </p:tgtEl>
                                        <p:attrNameLst>
                                          <p:attrName>style.visibility</p:attrName>
                                        </p:attrNameLst>
                                      </p:cBhvr>
                                      <p:to>
                                        <p:strVal val="visible"/>
                                      </p:to>
                                    </p:set>
                                    <p:animEffect transition="in" filter="wipe(up)">
                                      <p:cBhvr>
                                        <p:cTn id="15" dur="500"/>
                                        <p:tgtEl>
                                          <p:spTgt spid="145"/>
                                        </p:tgtEl>
                                      </p:cBhvr>
                                    </p:animEffect>
                                  </p:childTnLst>
                                </p:cTn>
                              </p:par>
                              <p:par>
                                <p:cTn id="16" presetID="22" presetClass="entr" presetSubtype="2" fill="hold" nodeType="withEffect">
                                  <p:stCondLst>
                                    <p:cond delay="500"/>
                                  </p:stCondLst>
                                  <p:childTnLst>
                                    <p:set>
                                      <p:cBhvr>
                                        <p:cTn id="17" dur="1" fill="hold">
                                          <p:stCondLst>
                                            <p:cond delay="0"/>
                                          </p:stCondLst>
                                        </p:cTn>
                                        <p:tgtEl>
                                          <p:spTgt spid="143"/>
                                        </p:tgtEl>
                                        <p:attrNameLst>
                                          <p:attrName>style.visibility</p:attrName>
                                        </p:attrNameLst>
                                      </p:cBhvr>
                                      <p:to>
                                        <p:strVal val="visible"/>
                                      </p:to>
                                    </p:set>
                                    <p:animEffect transition="in" filter="wipe(right)">
                                      <p:cBhvr>
                                        <p:cTn id="18" dur="500"/>
                                        <p:tgtEl>
                                          <p:spTgt spid="143"/>
                                        </p:tgtEl>
                                      </p:cBhvr>
                                    </p:animEffect>
                                  </p:childTnLst>
                                </p:cTn>
                              </p:par>
                              <p:par>
                                <p:cTn id="19" presetID="22" presetClass="entr" presetSubtype="4" fill="hold" nodeType="withEffect">
                                  <p:stCondLst>
                                    <p:cond delay="1000"/>
                                  </p:stCondLst>
                                  <p:childTnLst>
                                    <p:set>
                                      <p:cBhvr>
                                        <p:cTn id="20" dur="1" fill="hold">
                                          <p:stCondLst>
                                            <p:cond delay="0"/>
                                          </p:stCondLst>
                                        </p:cTn>
                                        <p:tgtEl>
                                          <p:spTgt spid="142"/>
                                        </p:tgtEl>
                                        <p:attrNameLst>
                                          <p:attrName>style.visibility</p:attrName>
                                        </p:attrNameLst>
                                      </p:cBhvr>
                                      <p:to>
                                        <p:strVal val="visible"/>
                                      </p:to>
                                    </p:set>
                                    <p:animEffect transition="in" filter="wipe(down)">
                                      <p:cBhvr>
                                        <p:cTn id="21" dur="500"/>
                                        <p:tgtEl>
                                          <p:spTgt spid="142"/>
                                        </p:tgtEl>
                                      </p:cBhvr>
                                    </p:animEffect>
                                  </p:childTnLst>
                                </p:cTn>
                              </p:par>
                              <p:par>
                                <p:cTn id="22" presetID="22" presetClass="entr" presetSubtype="2"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par>
                                <p:cTn id="25" presetID="22" presetClass="entr" presetSubtype="2"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right)">
                                      <p:cBhvr>
                                        <p:cTn id="27" dur="500"/>
                                        <p:tgtEl>
                                          <p:spTgt spid="9"/>
                                        </p:tgtEl>
                                      </p:cBhvr>
                                    </p:animEffect>
                                  </p:childTnLst>
                                </p:cTn>
                              </p:par>
                              <p:par>
                                <p:cTn id="28" presetID="22" presetClass="entr" presetSubtype="2" fill="hold" nodeType="withEffect">
                                  <p:stCondLst>
                                    <p:cond delay="0"/>
                                  </p:stCondLst>
                                  <p:childTnLst>
                                    <p:set>
                                      <p:cBhvr>
                                        <p:cTn id="29" dur="1" fill="hold">
                                          <p:stCondLst>
                                            <p:cond delay="0"/>
                                          </p:stCondLst>
                                        </p:cTn>
                                        <p:tgtEl>
                                          <p:spTgt spid="175"/>
                                        </p:tgtEl>
                                        <p:attrNameLst>
                                          <p:attrName>style.visibility</p:attrName>
                                        </p:attrNameLst>
                                      </p:cBhvr>
                                      <p:to>
                                        <p:strVal val="visible"/>
                                      </p:to>
                                    </p:set>
                                    <p:animEffect transition="in" filter="wipe(right)">
                                      <p:cBhvr>
                                        <p:cTn id="30" dur="500"/>
                                        <p:tgtEl>
                                          <p:spTgt spid="175"/>
                                        </p:tgtEl>
                                      </p:cBhvr>
                                    </p:animEffect>
                                  </p:childTnLst>
                                </p:cTn>
                              </p:par>
                              <p:par>
                                <p:cTn id="31" presetID="22" presetClass="entr" presetSubtype="2" fill="hold" nodeType="withEffect">
                                  <p:stCondLst>
                                    <p:cond delay="0"/>
                                  </p:stCondLst>
                                  <p:childTnLst>
                                    <p:set>
                                      <p:cBhvr>
                                        <p:cTn id="32" dur="1" fill="hold">
                                          <p:stCondLst>
                                            <p:cond delay="0"/>
                                          </p:stCondLst>
                                        </p:cTn>
                                        <p:tgtEl>
                                          <p:spTgt spid="185"/>
                                        </p:tgtEl>
                                        <p:attrNameLst>
                                          <p:attrName>style.visibility</p:attrName>
                                        </p:attrNameLst>
                                      </p:cBhvr>
                                      <p:to>
                                        <p:strVal val="visible"/>
                                      </p:to>
                                    </p:set>
                                    <p:animEffect transition="in" filter="wipe(right)">
                                      <p:cBhvr>
                                        <p:cTn id="33" dur="500"/>
                                        <p:tgtEl>
                                          <p:spTgt spid="185"/>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21"/>
                                        </p:tgtEl>
                                        <p:attrNameLst>
                                          <p:attrName>style.visibility</p:attrName>
                                        </p:attrNameLst>
                                      </p:cBhvr>
                                      <p:to>
                                        <p:strVal val="visible"/>
                                      </p:to>
                                    </p:set>
                                    <p:animEffect transition="in" filter="randombar(horizontal)">
                                      <p:cBhvr>
                                        <p:cTn id="36" dur="500"/>
                                        <p:tgtEl>
                                          <p:spTgt spid="121"/>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animEffect transition="in" filter="randombar(horizontal)">
                                      <p:cBhvr>
                                        <p:cTn id="39" dur="500"/>
                                        <p:tgtEl>
                                          <p:spTgt spid="123"/>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220"/>
                                        </p:tgtEl>
                                        <p:attrNameLst>
                                          <p:attrName>style.visibility</p:attrName>
                                        </p:attrNameLst>
                                      </p:cBhvr>
                                      <p:to>
                                        <p:strVal val="visible"/>
                                      </p:to>
                                    </p:set>
                                    <p:animEffect transition="in" filter="randombar(horizontal)">
                                      <p:cBhvr>
                                        <p:cTn id="42" dur="500"/>
                                        <p:tgtEl>
                                          <p:spTgt spid="220"/>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221"/>
                                        </p:tgtEl>
                                        <p:attrNameLst>
                                          <p:attrName>style.visibility</p:attrName>
                                        </p:attrNameLst>
                                      </p:cBhvr>
                                      <p:to>
                                        <p:strVal val="visible"/>
                                      </p:to>
                                    </p:set>
                                    <p:animEffect transition="in" filter="randombar(horizontal)">
                                      <p:cBhvr>
                                        <p:cTn id="45"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3" grpId="0"/>
      <p:bldP spid="117" grpId="0"/>
      <p:bldP spid="220" grpId="0"/>
      <p:bldP spid="2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Freeform 2">
            <a:extLst>
              <a:ext uri="{FF2B5EF4-FFF2-40B4-BE49-F238E27FC236}">
                <a16:creationId xmlns:a16="http://schemas.microsoft.com/office/drawing/2014/main" id="{2E9F67EC-5E98-4296-BF8F-03472F921B88}"/>
              </a:ext>
            </a:extLst>
          </p:cNvPr>
          <p:cNvSpPr/>
          <p:nvPr/>
        </p:nvSpPr>
        <p:spPr>
          <a:xfrm rot="5400000">
            <a:off x="4967392" y="-2912355"/>
            <a:ext cx="2195250" cy="8018585"/>
          </a:xfrm>
          <a:custGeom>
            <a:avLst/>
            <a:gdLst>
              <a:gd name="connsiteX0" fmla="*/ 0 w 1690231"/>
              <a:gd name="connsiteY0" fmla="*/ 0 h 3380460"/>
              <a:gd name="connsiteX1" fmla="*/ 1690231 w 1690231"/>
              <a:gd name="connsiteY1" fmla="*/ 1690230 h 3380460"/>
              <a:gd name="connsiteX2" fmla="*/ 0 w 1690231"/>
              <a:gd name="connsiteY2" fmla="*/ 3380460 h 3380460"/>
            </a:gdLst>
            <a:ahLst/>
            <a:cxnLst>
              <a:cxn ang="0">
                <a:pos x="connsiteX0" y="connsiteY0"/>
              </a:cxn>
              <a:cxn ang="0">
                <a:pos x="connsiteX1" y="connsiteY1"/>
              </a:cxn>
              <a:cxn ang="0">
                <a:pos x="connsiteX2" y="connsiteY2"/>
              </a:cxn>
            </a:cxnLst>
            <a:rect l="l" t="t" r="r" b="b"/>
            <a:pathLst>
              <a:path w="1690231" h="3380460">
                <a:moveTo>
                  <a:pt x="0" y="0"/>
                </a:moveTo>
                <a:cubicBezTo>
                  <a:pt x="933489" y="0"/>
                  <a:pt x="1690231" y="756742"/>
                  <a:pt x="1690231" y="1690230"/>
                </a:cubicBezTo>
                <a:cubicBezTo>
                  <a:pt x="1690231" y="2623718"/>
                  <a:pt x="933489" y="3380460"/>
                  <a:pt x="0" y="3380460"/>
                </a:cubicBezTo>
                <a:close/>
              </a:path>
            </a:pathLst>
          </a:custGeom>
          <a:solidFill>
            <a:srgbClr val="63A53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24" name="Freeform: Shape 23">
            <a:extLst>
              <a:ext uri="{FF2B5EF4-FFF2-40B4-BE49-F238E27FC236}">
                <a16:creationId xmlns:a16="http://schemas.microsoft.com/office/drawing/2014/main" id="{EED5A137-7A09-4123-9A1C-668A77E5A64C}"/>
              </a:ext>
            </a:extLst>
          </p:cNvPr>
          <p:cNvSpPr/>
          <p:nvPr/>
        </p:nvSpPr>
        <p:spPr>
          <a:xfrm flipV="1">
            <a:off x="8789676" y="476250"/>
            <a:ext cx="3402324" cy="1258803"/>
          </a:xfrm>
          <a:custGeom>
            <a:avLst/>
            <a:gdLst>
              <a:gd name="connsiteX0" fmla="*/ 247697 w 2385454"/>
              <a:gd name="connsiteY0" fmla="*/ 307397 h 882578"/>
              <a:gd name="connsiteX1" fmla="*/ 277072 w 2385454"/>
              <a:gd name="connsiteY1" fmla="*/ 284844 h 882578"/>
              <a:gd name="connsiteX2" fmla="*/ 1010122 w 2385454"/>
              <a:gd name="connsiteY2" fmla="*/ 284844 h 882578"/>
              <a:gd name="connsiteX3" fmla="*/ 1278669 w 2385454"/>
              <a:gd name="connsiteY3" fmla="*/ 16299 h 882578"/>
              <a:gd name="connsiteX4" fmla="*/ 1627947 w 2385454"/>
              <a:gd name="connsiteY4" fmla="*/ 16299 h 882578"/>
              <a:gd name="connsiteX5" fmla="*/ 1905021 w 2385454"/>
              <a:gd name="connsiteY5" fmla="*/ 293372 h 882578"/>
              <a:gd name="connsiteX6" fmla="*/ 2385454 w 2385454"/>
              <a:gd name="connsiteY6" fmla="*/ 293372 h 882578"/>
              <a:gd name="connsiteX7" fmla="*/ 2385454 w 2385454"/>
              <a:gd name="connsiteY7" fmla="*/ 277074 h 882578"/>
              <a:gd name="connsiteX8" fmla="*/ 1911843 w 2385454"/>
              <a:gd name="connsiteY8" fmla="*/ 277074 h 882578"/>
              <a:gd name="connsiteX9" fmla="*/ 1634769 w 2385454"/>
              <a:gd name="connsiteY9" fmla="*/ 0 h 882578"/>
              <a:gd name="connsiteX10" fmla="*/ 1272035 w 2385454"/>
              <a:gd name="connsiteY10" fmla="*/ 0 h 882578"/>
              <a:gd name="connsiteX11" fmla="*/ 1003300 w 2385454"/>
              <a:gd name="connsiteY11" fmla="*/ 268544 h 882578"/>
              <a:gd name="connsiteX12" fmla="*/ 277072 w 2385454"/>
              <a:gd name="connsiteY12" fmla="*/ 268544 h 882578"/>
              <a:gd name="connsiteX13" fmla="*/ 247697 w 2385454"/>
              <a:gd name="connsiteY13" fmla="*/ 245991 h 882578"/>
              <a:gd name="connsiteX14" fmla="*/ 216996 w 2385454"/>
              <a:gd name="connsiteY14" fmla="*/ 276694 h 882578"/>
              <a:gd name="connsiteX15" fmla="*/ 247697 w 2385454"/>
              <a:gd name="connsiteY15" fmla="*/ 307397 h 882578"/>
              <a:gd name="connsiteX16" fmla="*/ 2385454 w 2385454"/>
              <a:gd name="connsiteY16" fmla="*/ 492014 h 882578"/>
              <a:gd name="connsiteX17" fmla="*/ 2385454 w 2385454"/>
              <a:gd name="connsiteY17" fmla="*/ 435460 h 882578"/>
              <a:gd name="connsiteX18" fmla="*/ 2369571 w 2385454"/>
              <a:gd name="connsiteY18" fmla="*/ 441999 h 882578"/>
              <a:gd name="connsiteX19" fmla="*/ 2360616 w 2385454"/>
              <a:gd name="connsiteY19" fmla="*/ 463746 h 882578"/>
              <a:gd name="connsiteX20" fmla="*/ 2369571 w 2385454"/>
              <a:gd name="connsiteY20" fmla="*/ 485423 h 882578"/>
              <a:gd name="connsiteX21" fmla="*/ 865142 w 2385454"/>
              <a:gd name="connsiteY21" fmla="*/ 494637 h 882578"/>
              <a:gd name="connsiteX22" fmla="*/ 895654 w 2385454"/>
              <a:gd name="connsiteY22" fmla="*/ 463935 h 882578"/>
              <a:gd name="connsiteX23" fmla="*/ 865142 w 2385454"/>
              <a:gd name="connsiteY23" fmla="*/ 433234 h 882578"/>
              <a:gd name="connsiteX24" fmla="*/ 835767 w 2385454"/>
              <a:gd name="connsiteY24" fmla="*/ 455787 h 882578"/>
              <a:gd name="connsiteX25" fmla="*/ 220786 w 2385454"/>
              <a:gd name="connsiteY25" fmla="*/ 455787 h 882578"/>
              <a:gd name="connsiteX26" fmla="*/ 57232 w 2385454"/>
              <a:gd name="connsiteY26" fmla="*/ 292233 h 882578"/>
              <a:gd name="connsiteX27" fmla="*/ 53767 w 2385454"/>
              <a:gd name="connsiteY27" fmla="*/ 295699 h 882578"/>
              <a:gd name="connsiteX28" fmla="*/ 61404 w 2385454"/>
              <a:gd name="connsiteY28" fmla="*/ 277263 h 882578"/>
              <a:gd name="connsiteX29" fmla="*/ 30702 w 2385454"/>
              <a:gd name="connsiteY29" fmla="*/ 246560 h 882578"/>
              <a:gd name="connsiteX30" fmla="*/ 0 w 2385454"/>
              <a:gd name="connsiteY30" fmla="*/ 277263 h 882578"/>
              <a:gd name="connsiteX31" fmla="*/ 30702 w 2385454"/>
              <a:gd name="connsiteY31" fmla="*/ 307964 h 882578"/>
              <a:gd name="connsiteX32" fmla="*/ 42653 w 2385454"/>
              <a:gd name="connsiteY32" fmla="*/ 305551 h 882578"/>
              <a:gd name="connsiteX33" fmla="*/ 46527 w 2385454"/>
              <a:gd name="connsiteY33" fmla="*/ 302940 h 882578"/>
              <a:gd name="connsiteX34" fmla="*/ 45673 w 2385454"/>
              <a:gd name="connsiteY34" fmla="*/ 303794 h 882578"/>
              <a:gd name="connsiteX35" fmla="*/ 213963 w 2385454"/>
              <a:gd name="connsiteY35" fmla="*/ 472084 h 882578"/>
              <a:gd name="connsiteX36" fmla="*/ 835767 w 2385454"/>
              <a:gd name="connsiteY36" fmla="*/ 472084 h 882578"/>
              <a:gd name="connsiteX37" fmla="*/ 865142 w 2385454"/>
              <a:gd name="connsiteY37" fmla="*/ 494637 h 882578"/>
              <a:gd name="connsiteX38" fmla="*/ 739684 w 2385454"/>
              <a:gd name="connsiteY38" fmla="*/ 675815 h 882578"/>
              <a:gd name="connsiteX39" fmla="*/ 761393 w 2385454"/>
              <a:gd name="connsiteY39" fmla="*/ 666823 h 882578"/>
              <a:gd name="connsiteX40" fmla="*/ 768679 w 2385454"/>
              <a:gd name="connsiteY40" fmla="*/ 649231 h 882578"/>
              <a:gd name="connsiteX41" fmla="*/ 768679 w 2385454"/>
              <a:gd name="connsiteY41" fmla="*/ 652885 h 882578"/>
              <a:gd name="connsiteX42" fmla="*/ 1034192 w 2385454"/>
              <a:gd name="connsiteY42" fmla="*/ 652885 h 882578"/>
              <a:gd name="connsiteX43" fmla="*/ 1455488 w 2385454"/>
              <a:gd name="connsiteY43" fmla="*/ 231588 h 882578"/>
              <a:gd name="connsiteX44" fmla="*/ 1492253 w 2385454"/>
              <a:gd name="connsiteY44" fmla="*/ 226662 h 882578"/>
              <a:gd name="connsiteX45" fmla="*/ 1492444 w 2385454"/>
              <a:gd name="connsiteY45" fmla="*/ 183452 h 882578"/>
              <a:gd name="connsiteX46" fmla="*/ 1470743 w 2385454"/>
              <a:gd name="connsiteY46" fmla="*/ 174496 h 882578"/>
              <a:gd name="connsiteX47" fmla="*/ 1449043 w 2385454"/>
              <a:gd name="connsiteY47" fmla="*/ 183452 h 882578"/>
              <a:gd name="connsiteX48" fmla="*/ 1444117 w 2385454"/>
              <a:gd name="connsiteY48" fmla="*/ 220217 h 882578"/>
              <a:gd name="connsiteX49" fmla="*/ 1027560 w 2385454"/>
              <a:gd name="connsiteY49" fmla="*/ 636585 h 882578"/>
              <a:gd name="connsiteX50" fmla="*/ 768679 w 2385454"/>
              <a:gd name="connsiteY50" fmla="*/ 636585 h 882578"/>
              <a:gd name="connsiteX51" fmla="*/ 768679 w 2385454"/>
              <a:gd name="connsiteY51" fmla="*/ 640998 h 882578"/>
              <a:gd name="connsiteX52" fmla="*/ 761393 w 2385454"/>
              <a:gd name="connsiteY52" fmla="*/ 623405 h 882578"/>
              <a:gd name="connsiteX53" fmla="*/ 739684 w 2385454"/>
              <a:gd name="connsiteY53" fmla="*/ 614412 h 882578"/>
              <a:gd name="connsiteX54" fmla="*/ 708982 w 2385454"/>
              <a:gd name="connsiteY54" fmla="*/ 645115 h 882578"/>
              <a:gd name="connsiteX55" fmla="*/ 739684 w 2385454"/>
              <a:gd name="connsiteY55" fmla="*/ 675815 h 882578"/>
              <a:gd name="connsiteX56" fmla="*/ 1119286 w 2385454"/>
              <a:gd name="connsiteY56" fmla="*/ 882578 h 882578"/>
              <a:gd name="connsiteX57" fmla="*/ 1149987 w 2385454"/>
              <a:gd name="connsiteY57" fmla="*/ 851878 h 882578"/>
              <a:gd name="connsiteX58" fmla="*/ 1144321 w 2385454"/>
              <a:gd name="connsiteY58" fmla="*/ 838197 h 882578"/>
              <a:gd name="connsiteX59" fmla="*/ 1577347 w 2385454"/>
              <a:gd name="connsiteY59" fmla="*/ 404996 h 882578"/>
              <a:gd name="connsiteX60" fmla="*/ 2093021 w 2385454"/>
              <a:gd name="connsiteY60" fmla="*/ 404996 h 882578"/>
              <a:gd name="connsiteX61" fmla="*/ 2380712 w 2385454"/>
              <a:gd name="connsiteY61" fmla="*/ 692861 h 882578"/>
              <a:gd name="connsiteX62" fmla="*/ 2382814 w 2385454"/>
              <a:gd name="connsiteY62" fmla="*/ 672012 h 882578"/>
              <a:gd name="connsiteX63" fmla="*/ 2099844 w 2385454"/>
              <a:gd name="connsiteY63" fmla="*/ 388697 h 882578"/>
              <a:gd name="connsiteX64" fmla="*/ 1570714 w 2385454"/>
              <a:gd name="connsiteY64" fmla="*/ 388697 h 882578"/>
              <a:gd name="connsiteX65" fmla="*/ 1133976 w 2385454"/>
              <a:gd name="connsiteY65" fmla="*/ 825435 h 882578"/>
              <a:gd name="connsiteX66" fmla="*/ 1131237 w 2385454"/>
              <a:gd name="connsiteY66" fmla="*/ 823587 h 882578"/>
              <a:gd name="connsiteX67" fmla="*/ 1119286 w 2385454"/>
              <a:gd name="connsiteY67" fmla="*/ 821174 h 882578"/>
              <a:gd name="connsiteX68" fmla="*/ 1088584 w 2385454"/>
              <a:gd name="connsiteY68" fmla="*/ 851878 h 882578"/>
              <a:gd name="connsiteX69" fmla="*/ 1119286 w 2385454"/>
              <a:gd name="connsiteY69" fmla="*/ 882578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385454" h="882578">
                <a:moveTo>
                  <a:pt x="247697" y="307397"/>
                </a:moveTo>
                <a:cubicBezTo>
                  <a:pt x="261722" y="307397"/>
                  <a:pt x="273473" y="297731"/>
                  <a:pt x="277072" y="284844"/>
                </a:cubicBezTo>
                <a:lnTo>
                  <a:pt x="1010122" y="284844"/>
                </a:lnTo>
                <a:lnTo>
                  <a:pt x="1278669" y="16299"/>
                </a:lnTo>
                <a:lnTo>
                  <a:pt x="1627947" y="16299"/>
                </a:lnTo>
                <a:lnTo>
                  <a:pt x="1905021" y="293372"/>
                </a:lnTo>
                <a:lnTo>
                  <a:pt x="2385454" y="293372"/>
                </a:lnTo>
                <a:lnTo>
                  <a:pt x="2385454" y="277074"/>
                </a:lnTo>
                <a:lnTo>
                  <a:pt x="1911843" y="277074"/>
                </a:lnTo>
                <a:lnTo>
                  <a:pt x="1634769" y="0"/>
                </a:lnTo>
                <a:lnTo>
                  <a:pt x="1272035" y="0"/>
                </a:lnTo>
                <a:lnTo>
                  <a:pt x="1003300" y="268544"/>
                </a:lnTo>
                <a:lnTo>
                  <a:pt x="277072" y="268544"/>
                </a:lnTo>
                <a:cubicBezTo>
                  <a:pt x="273473" y="255657"/>
                  <a:pt x="261722" y="245991"/>
                  <a:pt x="247697" y="245991"/>
                </a:cubicBezTo>
                <a:cubicBezTo>
                  <a:pt x="230830" y="245991"/>
                  <a:pt x="216996" y="259827"/>
                  <a:pt x="216996" y="276694"/>
                </a:cubicBezTo>
                <a:cubicBezTo>
                  <a:pt x="216996" y="293561"/>
                  <a:pt x="230641" y="307397"/>
                  <a:pt x="247697" y="307397"/>
                </a:cubicBezTo>
                <a:close/>
                <a:moveTo>
                  <a:pt x="2385454" y="492014"/>
                </a:moveTo>
                <a:lnTo>
                  <a:pt x="2385454" y="435460"/>
                </a:lnTo>
                <a:lnTo>
                  <a:pt x="2369571" y="441999"/>
                </a:lnTo>
                <a:cubicBezTo>
                  <a:pt x="2364027" y="447543"/>
                  <a:pt x="2360616" y="455218"/>
                  <a:pt x="2360616" y="463746"/>
                </a:cubicBezTo>
                <a:cubicBezTo>
                  <a:pt x="2360616" y="472180"/>
                  <a:pt x="2364027" y="479855"/>
                  <a:pt x="2369571" y="485423"/>
                </a:cubicBezTo>
                <a:close/>
                <a:moveTo>
                  <a:pt x="865142" y="494637"/>
                </a:moveTo>
                <a:cubicBezTo>
                  <a:pt x="882009" y="494637"/>
                  <a:pt x="895654" y="480803"/>
                  <a:pt x="895654" y="463935"/>
                </a:cubicBezTo>
                <a:cubicBezTo>
                  <a:pt x="895654" y="446879"/>
                  <a:pt x="882009" y="433234"/>
                  <a:pt x="865142" y="433234"/>
                </a:cubicBezTo>
                <a:cubicBezTo>
                  <a:pt x="850928" y="433234"/>
                  <a:pt x="839368" y="442711"/>
                  <a:pt x="835767" y="455787"/>
                </a:cubicBezTo>
                <a:lnTo>
                  <a:pt x="220786" y="455787"/>
                </a:lnTo>
                <a:lnTo>
                  <a:pt x="57232" y="292233"/>
                </a:lnTo>
                <a:lnTo>
                  <a:pt x="53767" y="295699"/>
                </a:lnTo>
                <a:lnTo>
                  <a:pt x="61404" y="277263"/>
                </a:lnTo>
                <a:cubicBezTo>
                  <a:pt x="61404" y="260305"/>
                  <a:pt x="47659" y="246560"/>
                  <a:pt x="30702" y="246560"/>
                </a:cubicBezTo>
                <a:cubicBezTo>
                  <a:pt x="13744" y="246560"/>
                  <a:pt x="0" y="260305"/>
                  <a:pt x="0" y="277263"/>
                </a:cubicBezTo>
                <a:cubicBezTo>
                  <a:pt x="0" y="294219"/>
                  <a:pt x="13744" y="307964"/>
                  <a:pt x="30702" y="307964"/>
                </a:cubicBezTo>
                <a:cubicBezTo>
                  <a:pt x="34941" y="307964"/>
                  <a:pt x="38980" y="307105"/>
                  <a:pt x="42653" y="305551"/>
                </a:cubicBezTo>
                <a:lnTo>
                  <a:pt x="46527" y="302940"/>
                </a:lnTo>
                <a:lnTo>
                  <a:pt x="45673" y="303794"/>
                </a:lnTo>
                <a:lnTo>
                  <a:pt x="213963" y="472084"/>
                </a:lnTo>
                <a:lnTo>
                  <a:pt x="835767" y="472084"/>
                </a:lnTo>
                <a:cubicBezTo>
                  <a:pt x="839368" y="484971"/>
                  <a:pt x="851119" y="494637"/>
                  <a:pt x="865142" y="494637"/>
                </a:cubicBezTo>
                <a:close/>
                <a:moveTo>
                  <a:pt x="739684" y="675815"/>
                </a:moveTo>
                <a:cubicBezTo>
                  <a:pt x="748162" y="675815"/>
                  <a:pt x="755837" y="672379"/>
                  <a:pt x="761393" y="666823"/>
                </a:cubicBezTo>
                <a:lnTo>
                  <a:pt x="768679" y="649231"/>
                </a:lnTo>
                <a:lnTo>
                  <a:pt x="768679" y="652885"/>
                </a:lnTo>
                <a:lnTo>
                  <a:pt x="1034192" y="652885"/>
                </a:lnTo>
                <a:lnTo>
                  <a:pt x="1455488" y="231588"/>
                </a:lnTo>
                <a:cubicBezTo>
                  <a:pt x="1467237" y="238221"/>
                  <a:pt x="1482209" y="236706"/>
                  <a:pt x="1492253" y="226662"/>
                </a:cubicBezTo>
                <a:cubicBezTo>
                  <a:pt x="1504382" y="214911"/>
                  <a:pt x="1504382" y="195390"/>
                  <a:pt x="1492444" y="183452"/>
                </a:cubicBezTo>
                <a:cubicBezTo>
                  <a:pt x="1486473" y="177482"/>
                  <a:pt x="1478608" y="174496"/>
                  <a:pt x="1470743" y="174496"/>
                </a:cubicBezTo>
                <a:cubicBezTo>
                  <a:pt x="1462878" y="174496"/>
                  <a:pt x="1455013" y="177482"/>
                  <a:pt x="1449043" y="183452"/>
                </a:cubicBezTo>
                <a:cubicBezTo>
                  <a:pt x="1439190" y="193496"/>
                  <a:pt x="1437483" y="208468"/>
                  <a:pt x="1444117" y="220217"/>
                </a:cubicBezTo>
                <a:lnTo>
                  <a:pt x="1027560" y="636585"/>
                </a:lnTo>
                <a:lnTo>
                  <a:pt x="768679" y="636585"/>
                </a:lnTo>
                <a:lnTo>
                  <a:pt x="768679" y="640998"/>
                </a:lnTo>
                <a:lnTo>
                  <a:pt x="761393" y="623405"/>
                </a:lnTo>
                <a:cubicBezTo>
                  <a:pt x="755837" y="617849"/>
                  <a:pt x="748162" y="614412"/>
                  <a:pt x="739684" y="614412"/>
                </a:cubicBezTo>
                <a:cubicBezTo>
                  <a:pt x="722728" y="614412"/>
                  <a:pt x="708982" y="628157"/>
                  <a:pt x="708982" y="645115"/>
                </a:cubicBezTo>
                <a:cubicBezTo>
                  <a:pt x="708982" y="662070"/>
                  <a:pt x="722726" y="675815"/>
                  <a:pt x="739684" y="675815"/>
                </a:cubicBezTo>
                <a:close/>
                <a:moveTo>
                  <a:pt x="1119286" y="882578"/>
                </a:moveTo>
                <a:cubicBezTo>
                  <a:pt x="1136242" y="882578"/>
                  <a:pt x="1149987" y="868833"/>
                  <a:pt x="1149987" y="851878"/>
                </a:cubicBezTo>
                <a:lnTo>
                  <a:pt x="1144321" y="838197"/>
                </a:lnTo>
                <a:lnTo>
                  <a:pt x="1577347" y="404996"/>
                </a:lnTo>
                <a:lnTo>
                  <a:pt x="2093021" y="404996"/>
                </a:lnTo>
                <a:lnTo>
                  <a:pt x="2380712" y="692861"/>
                </a:lnTo>
                <a:lnTo>
                  <a:pt x="2382814" y="672012"/>
                </a:lnTo>
                <a:lnTo>
                  <a:pt x="2099844" y="388697"/>
                </a:lnTo>
                <a:lnTo>
                  <a:pt x="1570714" y="388697"/>
                </a:lnTo>
                <a:lnTo>
                  <a:pt x="1133976" y="825435"/>
                </a:lnTo>
                <a:lnTo>
                  <a:pt x="1131237" y="823587"/>
                </a:lnTo>
                <a:cubicBezTo>
                  <a:pt x="1127564" y="822033"/>
                  <a:pt x="1123525" y="821174"/>
                  <a:pt x="1119286" y="821174"/>
                </a:cubicBezTo>
                <a:cubicBezTo>
                  <a:pt x="1102330" y="821174"/>
                  <a:pt x="1088584" y="834920"/>
                  <a:pt x="1088584" y="851878"/>
                </a:cubicBezTo>
                <a:cubicBezTo>
                  <a:pt x="1088584" y="868833"/>
                  <a:pt x="1102328" y="882578"/>
                  <a:pt x="1119286" y="882578"/>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27" name="Freeform: Shape 26">
            <a:extLst>
              <a:ext uri="{FF2B5EF4-FFF2-40B4-BE49-F238E27FC236}">
                <a16:creationId xmlns:a16="http://schemas.microsoft.com/office/drawing/2014/main" id="{D75A0BBF-EC22-4814-AFEB-8B2C7D6E7B67}"/>
              </a:ext>
            </a:extLst>
          </p:cNvPr>
          <p:cNvSpPr/>
          <p:nvPr/>
        </p:nvSpPr>
        <p:spPr>
          <a:xfrm rot="5400000" flipV="1">
            <a:off x="1021786" y="899151"/>
            <a:ext cx="2689667" cy="1133728"/>
          </a:xfrm>
          <a:custGeom>
            <a:avLst/>
            <a:gdLst>
              <a:gd name="connsiteX0" fmla="*/ 1088584 w 2093836"/>
              <a:gd name="connsiteY0" fmla="*/ 851878 h 882578"/>
              <a:gd name="connsiteX1" fmla="*/ 1119286 w 2093836"/>
              <a:gd name="connsiteY1" fmla="*/ 882578 h 882578"/>
              <a:gd name="connsiteX2" fmla="*/ 1149987 w 2093836"/>
              <a:gd name="connsiteY2" fmla="*/ 851878 h 882578"/>
              <a:gd name="connsiteX3" fmla="*/ 1144321 w 2093836"/>
              <a:gd name="connsiteY3" fmla="*/ 838197 h 882578"/>
              <a:gd name="connsiteX4" fmla="*/ 1577347 w 2093836"/>
              <a:gd name="connsiteY4" fmla="*/ 404996 h 882578"/>
              <a:gd name="connsiteX5" fmla="*/ 2093021 w 2093836"/>
              <a:gd name="connsiteY5" fmla="*/ 404996 h 882578"/>
              <a:gd name="connsiteX6" fmla="*/ 2093836 w 2093836"/>
              <a:gd name="connsiteY6" fmla="*/ 405812 h 882578"/>
              <a:gd name="connsiteX7" fmla="*/ 2093836 w 2093836"/>
              <a:gd name="connsiteY7" fmla="*/ 388697 h 882578"/>
              <a:gd name="connsiteX8" fmla="*/ 1570714 w 2093836"/>
              <a:gd name="connsiteY8" fmla="*/ 388697 h 882578"/>
              <a:gd name="connsiteX9" fmla="*/ 1133976 w 2093836"/>
              <a:gd name="connsiteY9" fmla="*/ 825435 h 882578"/>
              <a:gd name="connsiteX10" fmla="*/ 1131237 w 2093836"/>
              <a:gd name="connsiteY10" fmla="*/ 823587 h 882578"/>
              <a:gd name="connsiteX11" fmla="*/ 1119286 w 2093836"/>
              <a:gd name="connsiteY11" fmla="*/ 821175 h 882578"/>
              <a:gd name="connsiteX12" fmla="*/ 1088584 w 2093836"/>
              <a:gd name="connsiteY12" fmla="*/ 851878 h 882578"/>
              <a:gd name="connsiteX13" fmla="*/ 708982 w 2093836"/>
              <a:gd name="connsiteY13" fmla="*/ 645115 h 882578"/>
              <a:gd name="connsiteX14" fmla="*/ 739684 w 2093836"/>
              <a:gd name="connsiteY14" fmla="*/ 675815 h 882578"/>
              <a:gd name="connsiteX15" fmla="*/ 761393 w 2093836"/>
              <a:gd name="connsiteY15" fmla="*/ 666823 h 882578"/>
              <a:gd name="connsiteX16" fmla="*/ 768680 w 2093836"/>
              <a:gd name="connsiteY16" fmla="*/ 649232 h 882578"/>
              <a:gd name="connsiteX17" fmla="*/ 768680 w 2093836"/>
              <a:gd name="connsiteY17" fmla="*/ 652885 h 882578"/>
              <a:gd name="connsiteX18" fmla="*/ 1034192 w 2093836"/>
              <a:gd name="connsiteY18" fmla="*/ 652885 h 882578"/>
              <a:gd name="connsiteX19" fmla="*/ 1455488 w 2093836"/>
              <a:gd name="connsiteY19" fmla="*/ 231589 h 882578"/>
              <a:gd name="connsiteX20" fmla="*/ 1492253 w 2093836"/>
              <a:gd name="connsiteY20" fmla="*/ 226662 h 882578"/>
              <a:gd name="connsiteX21" fmla="*/ 1492444 w 2093836"/>
              <a:gd name="connsiteY21" fmla="*/ 183452 h 882578"/>
              <a:gd name="connsiteX22" fmla="*/ 1470744 w 2093836"/>
              <a:gd name="connsiteY22" fmla="*/ 174497 h 882578"/>
              <a:gd name="connsiteX23" fmla="*/ 1449043 w 2093836"/>
              <a:gd name="connsiteY23" fmla="*/ 183452 h 882578"/>
              <a:gd name="connsiteX24" fmla="*/ 1444117 w 2093836"/>
              <a:gd name="connsiteY24" fmla="*/ 220217 h 882578"/>
              <a:gd name="connsiteX25" fmla="*/ 1027560 w 2093836"/>
              <a:gd name="connsiteY25" fmla="*/ 636585 h 882578"/>
              <a:gd name="connsiteX26" fmla="*/ 768680 w 2093836"/>
              <a:gd name="connsiteY26" fmla="*/ 636585 h 882578"/>
              <a:gd name="connsiteX27" fmla="*/ 768680 w 2093836"/>
              <a:gd name="connsiteY27" fmla="*/ 640998 h 882578"/>
              <a:gd name="connsiteX28" fmla="*/ 761393 w 2093836"/>
              <a:gd name="connsiteY28" fmla="*/ 623405 h 882578"/>
              <a:gd name="connsiteX29" fmla="*/ 739684 w 2093836"/>
              <a:gd name="connsiteY29" fmla="*/ 614412 h 882578"/>
              <a:gd name="connsiteX30" fmla="*/ 708982 w 2093836"/>
              <a:gd name="connsiteY30" fmla="*/ 645115 h 882578"/>
              <a:gd name="connsiteX31" fmla="*/ 216996 w 2093836"/>
              <a:gd name="connsiteY31" fmla="*/ 276694 h 882578"/>
              <a:gd name="connsiteX32" fmla="*/ 247697 w 2093836"/>
              <a:gd name="connsiteY32" fmla="*/ 307397 h 882578"/>
              <a:gd name="connsiteX33" fmla="*/ 277073 w 2093836"/>
              <a:gd name="connsiteY33" fmla="*/ 284844 h 882578"/>
              <a:gd name="connsiteX34" fmla="*/ 1010123 w 2093836"/>
              <a:gd name="connsiteY34" fmla="*/ 284844 h 882578"/>
              <a:gd name="connsiteX35" fmla="*/ 1278669 w 2093836"/>
              <a:gd name="connsiteY35" fmla="*/ 16300 h 882578"/>
              <a:gd name="connsiteX36" fmla="*/ 1627947 w 2093836"/>
              <a:gd name="connsiteY36" fmla="*/ 16300 h 882578"/>
              <a:gd name="connsiteX37" fmla="*/ 1905021 w 2093836"/>
              <a:gd name="connsiteY37" fmla="*/ 293372 h 882578"/>
              <a:gd name="connsiteX38" fmla="*/ 2092480 w 2093836"/>
              <a:gd name="connsiteY38" fmla="*/ 293372 h 882578"/>
              <a:gd name="connsiteX39" fmla="*/ 2090837 w 2093836"/>
              <a:gd name="connsiteY39" fmla="*/ 277074 h 882578"/>
              <a:gd name="connsiteX40" fmla="*/ 1911843 w 2093836"/>
              <a:gd name="connsiteY40" fmla="*/ 277074 h 882578"/>
              <a:gd name="connsiteX41" fmla="*/ 1634769 w 2093836"/>
              <a:gd name="connsiteY41" fmla="*/ 0 h 882578"/>
              <a:gd name="connsiteX42" fmla="*/ 1272036 w 2093836"/>
              <a:gd name="connsiteY42" fmla="*/ 0 h 882578"/>
              <a:gd name="connsiteX43" fmla="*/ 1003300 w 2093836"/>
              <a:gd name="connsiteY43" fmla="*/ 268545 h 882578"/>
              <a:gd name="connsiteX44" fmla="*/ 277073 w 2093836"/>
              <a:gd name="connsiteY44" fmla="*/ 268545 h 882578"/>
              <a:gd name="connsiteX45" fmla="*/ 247697 w 2093836"/>
              <a:gd name="connsiteY45" fmla="*/ 245991 h 882578"/>
              <a:gd name="connsiteX46" fmla="*/ 216996 w 2093836"/>
              <a:gd name="connsiteY46" fmla="*/ 276694 h 882578"/>
              <a:gd name="connsiteX47" fmla="*/ 0 w 2093836"/>
              <a:gd name="connsiteY47" fmla="*/ 277263 h 882578"/>
              <a:gd name="connsiteX48" fmla="*/ 30702 w 2093836"/>
              <a:gd name="connsiteY48" fmla="*/ 307964 h 882578"/>
              <a:gd name="connsiteX49" fmla="*/ 42653 w 2093836"/>
              <a:gd name="connsiteY49" fmla="*/ 305551 h 882578"/>
              <a:gd name="connsiteX50" fmla="*/ 46527 w 2093836"/>
              <a:gd name="connsiteY50" fmla="*/ 302940 h 882578"/>
              <a:gd name="connsiteX51" fmla="*/ 45673 w 2093836"/>
              <a:gd name="connsiteY51" fmla="*/ 303794 h 882578"/>
              <a:gd name="connsiteX52" fmla="*/ 213963 w 2093836"/>
              <a:gd name="connsiteY52" fmla="*/ 472085 h 882578"/>
              <a:gd name="connsiteX53" fmla="*/ 835767 w 2093836"/>
              <a:gd name="connsiteY53" fmla="*/ 472085 h 882578"/>
              <a:gd name="connsiteX54" fmla="*/ 865142 w 2093836"/>
              <a:gd name="connsiteY54" fmla="*/ 494637 h 882578"/>
              <a:gd name="connsiteX55" fmla="*/ 895654 w 2093836"/>
              <a:gd name="connsiteY55" fmla="*/ 463935 h 882578"/>
              <a:gd name="connsiteX56" fmla="*/ 865142 w 2093836"/>
              <a:gd name="connsiteY56" fmla="*/ 433234 h 882578"/>
              <a:gd name="connsiteX57" fmla="*/ 835767 w 2093836"/>
              <a:gd name="connsiteY57" fmla="*/ 455787 h 882578"/>
              <a:gd name="connsiteX58" fmla="*/ 220786 w 2093836"/>
              <a:gd name="connsiteY58" fmla="*/ 455787 h 882578"/>
              <a:gd name="connsiteX59" fmla="*/ 57232 w 2093836"/>
              <a:gd name="connsiteY59" fmla="*/ 292234 h 882578"/>
              <a:gd name="connsiteX60" fmla="*/ 53767 w 2093836"/>
              <a:gd name="connsiteY60" fmla="*/ 295699 h 882578"/>
              <a:gd name="connsiteX61" fmla="*/ 61404 w 2093836"/>
              <a:gd name="connsiteY61" fmla="*/ 277263 h 882578"/>
              <a:gd name="connsiteX62" fmla="*/ 30702 w 2093836"/>
              <a:gd name="connsiteY62" fmla="*/ 246560 h 882578"/>
              <a:gd name="connsiteX63" fmla="*/ 0 w 2093836"/>
              <a:gd name="connsiteY63" fmla="*/ 277263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093836" h="882578">
                <a:moveTo>
                  <a:pt x="1088584" y="851878"/>
                </a:moveTo>
                <a:cubicBezTo>
                  <a:pt x="1088584" y="868833"/>
                  <a:pt x="1102328" y="882578"/>
                  <a:pt x="1119286" y="882578"/>
                </a:cubicBezTo>
                <a:cubicBezTo>
                  <a:pt x="1136243" y="882578"/>
                  <a:pt x="1149987" y="868833"/>
                  <a:pt x="1149987" y="851878"/>
                </a:cubicBezTo>
                <a:lnTo>
                  <a:pt x="1144321" y="838197"/>
                </a:lnTo>
                <a:lnTo>
                  <a:pt x="1577347" y="404996"/>
                </a:lnTo>
                <a:lnTo>
                  <a:pt x="2093021" y="404996"/>
                </a:lnTo>
                <a:lnTo>
                  <a:pt x="2093836" y="405812"/>
                </a:lnTo>
                <a:lnTo>
                  <a:pt x="2093836" y="388697"/>
                </a:lnTo>
                <a:lnTo>
                  <a:pt x="1570714" y="388697"/>
                </a:lnTo>
                <a:lnTo>
                  <a:pt x="1133976" y="825435"/>
                </a:lnTo>
                <a:lnTo>
                  <a:pt x="1131237" y="823587"/>
                </a:lnTo>
                <a:cubicBezTo>
                  <a:pt x="1127564" y="822034"/>
                  <a:pt x="1123525" y="821175"/>
                  <a:pt x="1119286" y="821175"/>
                </a:cubicBezTo>
                <a:cubicBezTo>
                  <a:pt x="1102331" y="821175"/>
                  <a:pt x="1088584" y="834920"/>
                  <a:pt x="1088584" y="851878"/>
                </a:cubicBezTo>
                <a:close/>
                <a:moveTo>
                  <a:pt x="708982" y="645115"/>
                </a:moveTo>
                <a:cubicBezTo>
                  <a:pt x="708982" y="662071"/>
                  <a:pt x="722726" y="675815"/>
                  <a:pt x="739684" y="675815"/>
                </a:cubicBezTo>
                <a:cubicBezTo>
                  <a:pt x="748162" y="675815"/>
                  <a:pt x="755837" y="672379"/>
                  <a:pt x="761393" y="666823"/>
                </a:cubicBezTo>
                <a:lnTo>
                  <a:pt x="768680" y="649232"/>
                </a:lnTo>
                <a:lnTo>
                  <a:pt x="768680" y="652885"/>
                </a:lnTo>
                <a:lnTo>
                  <a:pt x="1034192" y="652885"/>
                </a:lnTo>
                <a:lnTo>
                  <a:pt x="1455488" y="231589"/>
                </a:lnTo>
                <a:cubicBezTo>
                  <a:pt x="1467237" y="238222"/>
                  <a:pt x="1482209" y="236706"/>
                  <a:pt x="1492253" y="226662"/>
                </a:cubicBezTo>
                <a:cubicBezTo>
                  <a:pt x="1504382" y="214911"/>
                  <a:pt x="1504382" y="195390"/>
                  <a:pt x="1492444" y="183452"/>
                </a:cubicBezTo>
                <a:cubicBezTo>
                  <a:pt x="1486474" y="177482"/>
                  <a:pt x="1478609" y="174497"/>
                  <a:pt x="1470744" y="174497"/>
                </a:cubicBezTo>
                <a:cubicBezTo>
                  <a:pt x="1462878" y="174497"/>
                  <a:pt x="1455013" y="177482"/>
                  <a:pt x="1449043" y="183452"/>
                </a:cubicBezTo>
                <a:cubicBezTo>
                  <a:pt x="1439190" y="193496"/>
                  <a:pt x="1437483" y="208468"/>
                  <a:pt x="1444117" y="220217"/>
                </a:cubicBezTo>
                <a:lnTo>
                  <a:pt x="1027560" y="636585"/>
                </a:lnTo>
                <a:lnTo>
                  <a:pt x="768680" y="636585"/>
                </a:lnTo>
                <a:lnTo>
                  <a:pt x="768680" y="640998"/>
                </a:lnTo>
                <a:lnTo>
                  <a:pt x="761393" y="623405"/>
                </a:lnTo>
                <a:cubicBezTo>
                  <a:pt x="755837" y="617849"/>
                  <a:pt x="748162" y="614412"/>
                  <a:pt x="739684" y="614412"/>
                </a:cubicBezTo>
                <a:cubicBezTo>
                  <a:pt x="722728" y="614412"/>
                  <a:pt x="708982" y="628157"/>
                  <a:pt x="708982" y="645115"/>
                </a:cubicBezTo>
                <a:close/>
                <a:moveTo>
                  <a:pt x="216996" y="276694"/>
                </a:moveTo>
                <a:cubicBezTo>
                  <a:pt x="216996" y="293561"/>
                  <a:pt x="230642" y="307397"/>
                  <a:pt x="247697" y="307397"/>
                </a:cubicBezTo>
                <a:cubicBezTo>
                  <a:pt x="261722" y="307397"/>
                  <a:pt x="273473" y="297731"/>
                  <a:pt x="277073" y="284844"/>
                </a:cubicBezTo>
                <a:lnTo>
                  <a:pt x="1010123" y="284844"/>
                </a:lnTo>
                <a:lnTo>
                  <a:pt x="1278669" y="16300"/>
                </a:lnTo>
                <a:lnTo>
                  <a:pt x="1627947" y="16300"/>
                </a:lnTo>
                <a:lnTo>
                  <a:pt x="1905021" y="293372"/>
                </a:lnTo>
                <a:lnTo>
                  <a:pt x="2092480" y="293372"/>
                </a:lnTo>
                <a:lnTo>
                  <a:pt x="2090837" y="277074"/>
                </a:lnTo>
                <a:lnTo>
                  <a:pt x="1911843" y="277074"/>
                </a:lnTo>
                <a:lnTo>
                  <a:pt x="1634769" y="0"/>
                </a:lnTo>
                <a:lnTo>
                  <a:pt x="1272036" y="0"/>
                </a:lnTo>
                <a:lnTo>
                  <a:pt x="1003300" y="268545"/>
                </a:lnTo>
                <a:lnTo>
                  <a:pt x="277073" y="268545"/>
                </a:lnTo>
                <a:cubicBezTo>
                  <a:pt x="273473" y="255658"/>
                  <a:pt x="261722" y="245991"/>
                  <a:pt x="247697" y="245991"/>
                </a:cubicBezTo>
                <a:cubicBezTo>
                  <a:pt x="230830" y="245991"/>
                  <a:pt x="216996" y="259828"/>
                  <a:pt x="216996" y="276694"/>
                </a:cubicBezTo>
                <a:close/>
                <a:moveTo>
                  <a:pt x="0" y="277263"/>
                </a:moveTo>
                <a:cubicBezTo>
                  <a:pt x="0" y="294219"/>
                  <a:pt x="13744" y="307964"/>
                  <a:pt x="30702" y="307964"/>
                </a:cubicBezTo>
                <a:cubicBezTo>
                  <a:pt x="34942" y="307964"/>
                  <a:pt x="38980" y="307105"/>
                  <a:pt x="42653" y="305551"/>
                </a:cubicBezTo>
                <a:lnTo>
                  <a:pt x="46527" y="302940"/>
                </a:lnTo>
                <a:lnTo>
                  <a:pt x="45673" y="303794"/>
                </a:lnTo>
                <a:lnTo>
                  <a:pt x="213963" y="472085"/>
                </a:lnTo>
                <a:lnTo>
                  <a:pt x="835767" y="472085"/>
                </a:lnTo>
                <a:cubicBezTo>
                  <a:pt x="839368" y="484972"/>
                  <a:pt x="851119" y="494637"/>
                  <a:pt x="865142" y="494637"/>
                </a:cubicBezTo>
                <a:cubicBezTo>
                  <a:pt x="882009" y="494637"/>
                  <a:pt x="895654" y="480804"/>
                  <a:pt x="895654" y="463935"/>
                </a:cubicBezTo>
                <a:cubicBezTo>
                  <a:pt x="895654" y="446879"/>
                  <a:pt x="882009" y="433234"/>
                  <a:pt x="865142" y="433234"/>
                </a:cubicBezTo>
                <a:cubicBezTo>
                  <a:pt x="850928" y="433234"/>
                  <a:pt x="839368" y="442711"/>
                  <a:pt x="835767" y="455787"/>
                </a:cubicBezTo>
                <a:lnTo>
                  <a:pt x="220786" y="455787"/>
                </a:lnTo>
                <a:lnTo>
                  <a:pt x="57232" y="292234"/>
                </a:lnTo>
                <a:lnTo>
                  <a:pt x="53767" y="295699"/>
                </a:lnTo>
                <a:lnTo>
                  <a:pt x="61404" y="277263"/>
                </a:lnTo>
                <a:cubicBezTo>
                  <a:pt x="61404" y="260305"/>
                  <a:pt x="47659" y="246560"/>
                  <a:pt x="30702" y="246560"/>
                </a:cubicBezTo>
                <a:cubicBezTo>
                  <a:pt x="13744" y="246560"/>
                  <a:pt x="0" y="260305"/>
                  <a:pt x="0" y="277263"/>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6" name="ZoneTexte 74">
            <a:extLst>
              <a:ext uri="{FF2B5EF4-FFF2-40B4-BE49-F238E27FC236}">
                <a16:creationId xmlns:a16="http://schemas.microsoft.com/office/drawing/2014/main" id="{219CFD7D-9CE2-493E-B5A8-A24C46CBB81E}"/>
              </a:ext>
            </a:extLst>
          </p:cNvPr>
          <p:cNvSpPr txBox="1"/>
          <p:nvPr/>
        </p:nvSpPr>
        <p:spPr>
          <a:xfrm>
            <a:off x="4207164" y="508938"/>
            <a:ext cx="3777672" cy="904863"/>
          </a:xfrm>
          <a:prstGeom prst="rect">
            <a:avLst/>
          </a:prstGeom>
          <a:noFill/>
        </p:spPr>
        <p:txBody>
          <a:bodyPr wrap="square" rtlCol="0">
            <a:spAutoFit/>
          </a:bodyPr>
          <a:lstStyle/>
          <a:p>
            <a:pPr algn="justLow" rtl="1">
              <a:lnSpc>
                <a:spcPct val="110000"/>
              </a:lnSpc>
            </a:pPr>
            <a:r>
              <a:rPr lang="ar-DZ" sz="4800" b="1" dirty="0">
                <a:solidFill>
                  <a:schemeClr val="bg1"/>
                </a:solidFill>
                <a:latin typeface="RB" panose="00000500000000000000" pitchFamily="2" charset="-78"/>
                <a:cs typeface="RB" panose="00000500000000000000" pitchFamily="2" charset="-78"/>
              </a:rPr>
              <a:t>ماذا سنتعلم ؟</a:t>
            </a:r>
          </a:p>
        </p:txBody>
      </p:sp>
      <p:sp>
        <p:nvSpPr>
          <p:cNvPr id="13" name="Freeform 5">
            <a:extLst>
              <a:ext uri="{FF2B5EF4-FFF2-40B4-BE49-F238E27FC236}">
                <a16:creationId xmlns:a16="http://schemas.microsoft.com/office/drawing/2014/main" id="{A20472DC-729C-4F08-98AC-E969EDDA1778}"/>
              </a:ext>
            </a:extLst>
          </p:cNvPr>
          <p:cNvSpPr>
            <a:spLocks/>
          </p:cNvSpPr>
          <p:nvPr/>
        </p:nvSpPr>
        <p:spPr bwMode="auto">
          <a:xfrm>
            <a:off x="4141178" y="2670674"/>
            <a:ext cx="3985844" cy="3510972"/>
          </a:xfrm>
          <a:custGeom>
            <a:avLst/>
            <a:gdLst>
              <a:gd name="T0" fmla="*/ 623 w 878"/>
              <a:gd name="T1" fmla="*/ 0 h 774"/>
              <a:gd name="T2" fmla="*/ 255 w 878"/>
              <a:gd name="T3" fmla="*/ 0 h 774"/>
              <a:gd name="T4" fmla="*/ 196 w 878"/>
              <a:gd name="T5" fmla="*/ 35 h 774"/>
              <a:gd name="T6" fmla="*/ 12 w 878"/>
              <a:gd name="T7" fmla="*/ 353 h 774"/>
              <a:gd name="T8" fmla="*/ 12 w 878"/>
              <a:gd name="T9" fmla="*/ 421 h 774"/>
              <a:gd name="T10" fmla="*/ 196 w 878"/>
              <a:gd name="T11" fmla="*/ 739 h 774"/>
              <a:gd name="T12" fmla="*/ 255 w 878"/>
              <a:gd name="T13" fmla="*/ 774 h 774"/>
              <a:gd name="T14" fmla="*/ 623 w 878"/>
              <a:gd name="T15" fmla="*/ 774 h 774"/>
              <a:gd name="T16" fmla="*/ 682 w 878"/>
              <a:gd name="T17" fmla="*/ 739 h 774"/>
              <a:gd name="T18" fmla="*/ 866 w 878"/>
              <a:gd name="T19" fmla="*/ 421 h 774"/>
              <a:gd name="T20" fmla="*/ 866 w 878"/>
              <a:gd name="T21" fmla="*/ 353 h 774"/>
              <a:gd name="T22" fmla="*/ 682 w 878"/>
              <a:gd name="T23" fmla="*/ 35 h 774"/>
              <a:gd name="T24" fmla="*/ 623 w 878"/>
              <a:gd name="T25" fmla="*/ 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8" h="774">
                <a:moveTo>
                  <a:pt x="623" y="0"/>
                </a:moveTo>
                <a:cubicBezTo>
                  <a:pt x="255" y="0"/>
                  <a:pt x="255" y="0"/>
                  <a:pt x="255" y="0"/>
                </a:cubicBezTo>
                <a:cubicBezTo>
                  <a:pt x="231" y="0"/>
                  <a:pt x="208" y="13"/>
                  <a:pt x="196" y="35"/>
                </a:cubicBezTo>
                <a:cubicBezTo>
                  <a:pt x="12" y="353"/>
                  <a:pt x="12" y="353"/>
                  <a:pt x="12" y="353"/>
                </a:cubicBezTo>
                <a:cubicBezTo>
                  <a:pt x="0" y="374"/>
                  <a:pt x="0" y="400"/>
                  <a:pt x="12" y="421"/>
                </a:cubicBezTo>
                <a:cubicBezTo>
                  <a:pt x="196" y="739"/>
                  <a:pt x="196" y="739"/>
                  <a:pt x="196" y="739"/>
                </a:cubicBezTo>
                <a:cubicBezTo>
                  <a:pt x="208" y="761"/>
                  <a:pt x="231" y="774"/>
                  <a:pt x="255" y="774"/>
                </a:cubicBezTo>
                <a:cubicBezTo>
                  <a:pt x="623" y="774"/>
                  <a:pt x="623" y="774"/>
                  <a:pt x="623" y="774"/>
                </a:cubicBezTo>
                <a:cubicBezTo>
                  <a:pt x="647" y="774"/>
                  <a:pt x="670" y="761"/>
                  <a:pt x="682" y="739"/>
                </a:cubicBezTo>
                <a:cubicBezTo>
                  <a:pt x="866" y="421"/>
                  <a:pt x="866" y="421"/>
                  <a:pt x="866" y="421"/>
                </a:cubicBezTo>
                <a:cubicBezTo>
                  <a:pt x="878" y="400"/>
                  <a:pt x="878" y="374"/>
                  <a:pt x="866" y="353"/>
                </a:cubicBezTo>
                <a:cubicBezTo>
                  <a:pt x="682" y="35"/>
                  <a:pt x="682" y="35"/>
                  <a:pt x="682" y="35"/>
                </a:cubicBezTo>
                <a:cubicBezTo>
                  <a:pt x="670" y="13"/>
                  <a:pt x="647" y="0"/>
                  <a:pt x="623" y="0"/>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Freeform 5">
            <a:extLst>
              <a:ext uri="{FF2B5EF4-FFF2-40B4-BE49-F238E27FC236}">
                <a16:creationId xmlns:a16="http://schemas.microsoft.com/office/drawing/2014/main" id="{F67F2B21-46E0-4805-92D4-5E80EED75EDE}"/>
              </a:ext>
            </a:extLst>
          </p:cNvPr>
          <p:cNvSpPr>
            <a:spLocks/>
          </p:cNvSpPr>
          <p:nvPr/>
        </p:nvSpPr>
        <p:spPr bwMode="auto">
          <a:xfrm>
            <a:off x="4642339" y="3112126"/>
            <a:ext cx="2983524" cy="2628068"/>
          </a:xfrm>
          <a:custGeom>
            <a:avLst/>
            <a:gdLst>
              <a:gd name="T0" fmla="*/ 623 w 878"/>
              <a:gd name="T1" fmla="*/ 0 h 774"/>
              <a:gd name="T2" fmla="*/ 255 w 878"/>
              <a:gd name="T3" fmla="*/ 0 h 774"/>
              <a:gd name="T4" fmla="*/ 196 w 878"/>
              <a:gd name="T5" fmla="*/ 35 h 774"/>
              <a:gd name="T6" fmla="*/ 12 w 878"/>
              <a:gd name="T7" fmla="*/ 353 h 774"/>
              <a:gd name="T8" fmla="*/ 12 w 878"/>
              <a:gd name="T9" fmla="*/ 421 h 774"/>
              <a:gd name="T10" fmla="*/ 196 w 878"/>
              <a:gd name="T11" fmla="*/ 739 h 774"/>
              <a:gd name="T12" fmla="*/ 255 w 878"/>
              <a:gd name="T13" fmla="*/ 774 h 774"/>
              <a:gd name="T14" fmla="*/ 623 w 878"/>
              <a:gd name="T15" fmla="*/ 774 h 774"/>
              <a:gd name="T16" fmla="*/ 682 w 878"/>
              <a:gd name="T17" fmla="*/ 739 h 774"/>
              <a:gd name="T18" fmla="*/ 866 w 878"/>
              <a:gd name="T19" fmla="*/ 421 h 774"/>
              <a:gd name="T20" fmla="*/ 866 w 878"/>
              <a:gd name="T21" fmla="*/ 353 h 774"/>
              <a:gd name="T22" fmla="*/ 682 w 878"/>
              <a:gd name="T23" fmla="*/ 35 h 774"/>
              <a:gd name="T24" fmla="*/ 623 w 878"/>
              <a:gd name="T25" fmla="*/ 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8" h="774">
                <a:moveTo>
                  <a:pt x="623" y="0"/>
                </a:moveTo>
                <a:cubicBezTo>
                  <a:pt x="255" y="0"/>
                  <a:pt x="255" y="0"/>
                  <a:pt x="255" y="0"/>
                </a:cubicBezTo>
                <a:cubicBezTo>
                  <a:pt x="231" y="0"/>
                  <a:pt x="208" y="13"/>
                  <a:pt x="196" y="35"/>
                </a:cubicBezTo>
                <a:cubicBezTo>
                  <a:pt x="12" y="353"/>
                  <a:pt x="12" y="353"/>
                  <a:pt x="12" y="353"/>
                </a:cubicBezTo>
                <a:cubicBezTo>
                  <a:pt x="0" y="374"/>
                  <a:pt x="0" y="400"/>
                  <a:pt x="12" y="421"/>
                </a:cubicBezTo>
                <a:cubicBezTo>
                  <a:pt x="196" y="739"/>
                  <a:pt x="196" y="739"/>
                  <a:pt x="196" y="739"/>
                </a:cubicBezTo>
                <a:cubicBezTo>
                  <a:pt x="208" y="761"/>
                  <a:pt x="231" y="774"/>
                  <a:pt x="255" y="774"/>
                </a:cubicBezTo>
                <a:cubicBezTo>
                  <a:pt x="623" y="774"/>
                  <a:pt x="623" y="774"/>
                  <a:pt x="623" y="774"/>
                </a:cubicBezTo>
                <a:cubicBezTo>
                  <a:pt x="647" y="774"/>
                  <a:pt x="670" y="761"/>
                  <a:pt x="682" y="739"/>
                </a:cubicBezTo>
                <a:cubicBezTo>
                  <a:pt x="866" y="421"/>
                  <a:pt x="866" y="421"/>
                  <a:pt x="866" y="421"/>
                </a:cubicBezTo>
                <a:cubicBezTo>
                  <a:pt x="878" y="400"/>
                  <a:pt x="878" y="374"/>
                  <a:pt x="866" y="353"/>
                </a:cubicBezTo>
                <a:cubicBezTo>
                  <a:pt x="682" y="35"/>
                  <a:pt x="682" y="35"/>
                  <a:pt x="682" y="35"/>
                </a:cubicBezTo>
                <a:cubicBezTo>
                  <a:pt x="670" y="13"/>
                  <a:pt x="647" y="0"/>
                  <a:pt x="623" y="0"/>
                </a:cubicBezTo>
                <a:close/>
              </a:path>
            </a:pathLst>
          </a:custGeom>
          <a:solidFill>
            <a:schemeClr val="accent1"/>
          </a:solidFill>
          <a:ln>
            <a:noFill/>
          </a:ln>
          <a:effectLst>
            <a:outerShdw blurRad="508000" dist="254000" dir="5400000" algn="ctr" rotWithShape="0">
              <a:schemeClr val="accent1">
                <a:alpha val="30000"/>
              </a:schemeClr>
            </a:outerShdw>
          </a:effectLst>
        </p:spPr>
        <p:txBody>
          <a:bodyPr vert="horz" wrap="square" lIns="91440" tIns="45720" rIns="91440" bIns="45720" numCol="1" anchor="ctr" anchorCtr="0" compatLnSpc="1">
            <a:prstTxWarp prst="textNoShape">
              <a:avLst/>
            </a:prstTxWarp>
          </a:bodyPr>
          <a:lstStyle/>
          <a:p>
            <a:pPr algn="ctr"/>
            <a:endParaRPr lang="en-US" sz="3200" b="1" dirty="0">
              <a:solidFill>
                <a:srgbClr val="FFFFFF"/>
              </a:solidFill>
              <a:latin typeface="+mj-lt"/>
            </a:endParaRPr>
          </a:p>
        </p:txBody>
      </p:sp>
      <p:grpSp>
        <p:nvGrpSpPr>
          <p:cNvPr id="15" name="Group 14">
            <a:extLst>
              <a:ext uri="{FF2B5EF4-FFF2-40B4-BE49-F238E27FC236}">
                <a16:creationId xmlns:a16="http://schemas.microsoft.com/office/drawing/2014/main" id="{256F68D3-4AB0-4635-9050-635AD02CB3ED}"/>
              </a:ext>
            </a:extLst>
          </p:cNvPr>
          <p:cNvGrpSpPr/>
          <p:nvPr/>
        </p:nvGrpSpPr>
        <p:grpSpPr>
          <a:xfrm>
            <a:off x="7216525" y="2669466"/>
            <a:ext cx="3718176" cy="885320"/>
            <a:chOff x="7216525" y="2185374"/>
            <a:chExt cx="3718176" cy="885320"/>
          </a:xfrm>
        </p:grpSpPr>
        <p:sp>
          <p:nvSpPr>
            <p:cNvPr id="16" name="Rectangle 15">
              <a:extLst>
                <a:ext uri="{FF2B5EF4-FFF2-40B4-BE49-F238E27FC236}">
                  <a16:creationId xmlns:a16="http://schemas.microsoft.com/office/drawing/2014/main" id="{A98FE78F-A1E6-4270-927E-FB6B558E95C1}"/>
                </a:ext>
              </a:extLst>
            </p:cNvPr>
            <p:cNvSpPr/>
            <p:nvPr/>
          </p:nvSpPr>
          <p:spPr>
            <a:xfrm>
              <a:off x="7216525" y="2559877"/>
              <a:ext cx="931051" cy="132699"/>
            </a:xfrm>
            <a:prstGeom prst="rect">
              <a:avLst/>
            </a:prstGeom>
            <a:gradFill flip="none" rotWithShape="1">
              <a:gsLst>
                <a:gs pos="0">
                  <a:schemeClr val="accent1">
                    <a:lumMod val="20000"/>
                    <a:lumOff val="80000"/>
                  </a:schemeClr>
                </a:gs>
                <a:gs pos="100000">
                  <a:srgbClr val="043C8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400" b="1" dirty="0">
                <a:solidFill>
                  <a:schemeClr val="bg1"/>
                </a:solidFill>
                <a:latin typeface="RB" panose="00000500000000000000" pitchFamily="2" charset="-78"/>
                <a:cs typeface="RB" panose="00000500000000000000" pitchFamily="2" charset="-78"/>
              </a:endParaRPr>
            </a:p>
          </p:txBody>
        </p:sp>
        <p:sp>
          <p:nvSpPr>
            <p:cNvPr id="17" name="Freeform 9">
              <a:extLst>
                <a:ext uri="{FF2B5EF4-FFF2-40B4-BE49-F238E27FC236}">
                  <a16:creationId xmlns:a16="http://schemas.microsoft.com/office/drawing/2014/main" id="{FB130BFC-1041-4F86-81CF-8BA1F5357E11}"/>
                </a:ext>
              </a:extLst>
            </p:cNvPr>
            <p:cNvSpPr>
              <a:spLocks/>
            </p:cNvSpPr>
            <p:nvPr/>
          </p:nvSpPr>
          <p:spPr bwMode="auto">
            <a:xfrm>
              <a:off x="8084764" y="2305305"/>
              <a:ext cx="2472960" cy="645456"/>
            </a:xfrm>
            <a:custGeom>
              <a:avLst/>
              <a:gdLst>
                <a:gd name="T0" fmla="*/ 58 w 668"/>
                <a:gd name="T1" fmla="*/ 0 h 172"/>
                <a:gd name="T2" fmla="*/ 611 w 668"/>
                <a:gd name="T3" fmla="*/ 0 h 172"/>
                <a:gd name="T4" fmla="*/ 625 w 668"/>
                <a:gd name="T5" fmla="*/ 9 h 172"/>
                <a:gd name="T6" fmla="*/ 665 w 668"/>
                <a:gd name="T7" fmla="*/ 78 h 172"/>
                <a:gd name="T8" fmla="*/ 665 w 668"/>
                <a:gd name="T9" fmla="*/ 95 h 172"/>
                <a:gd name="T10" fmla="*/ 625 w 668"/>
                <a:gd name="T11" fmla="*/ 163 h 172"/>
                <a:gd name="T12" fmla="*/ 611 w 668"/>
                <a:gd name="T13" fmla="*/ 172 h 172"/>
                <a:gd name="T14" fmla="*/ 58 w 668"/>
                <a:gd name="T15" fmla="*/ 172 h 172"/>
                <a:gd name="T16" fmla="*/ 43 w 668"/>
                <a:gd name="T17" fmla="*/ 163 h 172"/>
                <a:gd name="T18" fmla="*/ 3 w 668"/>
                <a:gd name="T19" fmla="*/ 95 h 172"/>
                <a:gd name="T20" fmla="*/ 3 w 668"/>
                <a:gd name="T21" fmla="*/ 78 h 172"/>
                <a:gd name="T22" fmla="*/ 43 w 668"/>
                <a:gd name="T23" fmla="*/ 9 h 172"/>
                <a:gd name="T24" fmla="*/ 58 w 668"/>
                <a:gd name="T2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8" h="172">
                  <a:moveTo>
                    <a:pt x="58" y="0"/>
                  </a:moveTo>
                  <a:cubicBezTo>
                    <a:pt x="611" y="0"/>
                    <a:pt x="611" y="0"/>
                    <a:pt x="611" y="0"/>
                  </a:cubicBezTo>
                  <a:cubicBezTo>
                    <a:pt x="617" y="0"/>
                    <a:pt x="622" y="4"/>
                    <a:pt x="625" y="9"/>
                  </a:cubicBezTo>
                  <a:cubicBezTo>
                    <a:pt x="665" y="78"/>
                    <a:pt x="665" y="78"/>
                    <a:pt x="665" y="78"/>
                  </a:cubicBezTo>
                  <a:cubicBezTo>
                    <a:pt x="668" y="83"/>
                    <a:pt x="668" y="89"/>
                    <a:pt x="665" y="95"/>
                  </a:cubicBezTo>
                  <a:cubicBezTo>
                    <a:pt x="625" y="163"/>
                    <a:pt x="625" y="163"/>
                    <a:pt x="625" y="163"/>
                  </a:cubicBezTo>
                  <a:cubicBezTo>
                    <a:pt x="622" y="169"/>
                    <a:pt x="617" y="172"/>
                    <a:pt x="611" y="172"/>
                  </a:cubicBezTo>
                  <a:cubicBezTo>
                    <a:pt x="58" y="172"/>
                    <a:pt x="58" y="172"/>
                    <a:pt x="58" y="172"/>
                  </a:cubicBezTo>
                  <a:cubicBezTo>
                    <a:pt x="52" y="172"/>
                    <a:pt x="46" y="169"/>
                    <a:pt x="43" y="163"/>
                  </a:cubicBezTo>
                  <a:cubicBezTo>
                    <a:pt x="3" y="95"/>
                    <a:pt x="3" y="95"/>
                    <a:pt x="3" y="95"/>
                  </a:cubicBezTo>
                  <a:cubicBezTo>
                    <a:pt x="0" y="89"/>
                    <a:pt x="0" y="83"/>
                    <a:pt x="3" y="78"/>
                  </a:cubicBezTo>
                  <a:cubicBezTo>
                    <a:pt x="43" y="9"/>
                    <a:pt x="43" y="9"/>
                    <a:pt x="43" y="9"/>
                  </a:cubicBezTo>
                  <a:cubicBezTo>
                    <a:pt x="46" y="4"/>
                    <a:pt x="52" y="0"/>
                    <a:pt x="58" y="0"/>
                  </a:cubicBezTo>
                  <a:close/>
                </a:path>
              </a:pathLst>
            </a:custGeom>
            <a:solidFill>
              <a:srgbClr val="043C86"/>
            </a:solidFill>
            <a:ln>
              <a:noFill/>
            </a:ln>
          </p:spPr>
          <p:txBody>
            <a:bodyPr vert="horz" wrap="square" lIns="274320" tIns="0" rIns="731520" bIns="0" numCol="1" anchor="ctr" anchorCtr="0" compatLnSpc="1">
              <a:prstTxWarp prst="textNoShape">
                <a:avLst/>
              </a:prstTxWarp>
            </a:bodyPr>
            <a:lstStyle/>
            <a:p>
              <a:pPr algn="ctr" rtl="1">
                <a:lnSpc>
                  <a:spcPct val="150000"/>
                </a:lnSpc>
              </a:pPr>
              <a:r>
                <a:rPr lang="ar-SA" sz="1400" b="1" dirty="0">
                  <a:solidFill>
                    <a:schemeClr val="bg1"/>
                  </a:solidFill>
                  <a:effectLst/>
                  <a:latin typeface="RB" panose="00000500000000000000" pitchFamily="2" charset="-78"/>
                  <a:ea typeface="Calibri" panose="020F0502020204030204" pitchFamily="34" charset="0"/>
                  <a:cs typeface="RB" panose="00000500000000000000" pitchFamily="2" charset="-78"/>
                </a:rPr>
                <a:t>النظام الثنائي.</a:t>
              </a:r>
              <a:endParaRPr lang="en-US" sz="1400" b="1" dirty="0">
                <a:solidFill>
                  <a:schemeClr val="bg1"/>
                </a:solidFill>
                <a:latin typeface="RB" panose="00000500000000000000" pitchFamily="2" charset="-78"/>
                <a:cs typeface="RB" panose="00000500000000000000" pitchFamily="2" charset="-78"/>
              </a:endParaRPr>
            </a:p>
          </p:txBody>
        </p:sp>
        <p:sp>
          <p:nvSpPr>
            <p:cNvPr id="18" name="Freeform 13">
              <a:extLst>
                <a:ext uri="{FF2B5EF4-FFF2-40B4-BE49-F238E27FC236}">
                  <a16:creationId xmlns:a16="http://schemas.microsoft.com/office/drawing/2014/main" id="{4AA7E1F6-0154-4D6D-9F09-2C92060BF22A}"/>
                </a:ext>
              </a:extLst>
            </p:cNvPr>
            <p:cNvSpPr>
              <a:spLocks/>
            </p:cNvSpPr>
            <p:nvPr/>
          </p:nvSpPr>
          <p:spPr bwMode="auto">
            <a:xfrm>
              <a:off x="9928413" y="2185374"/>
              <a:ext cx="1006288" cy="885320"/>
            </a:xfrm>
            <a:custGeom>
              <a:avLst/>
              <a:gdLst>
                <a:gd name="T0" fmla="*/ 68 w 239"/>
                <a:gd name="T1" fmla="*/ 0 h 210"/>
                <a:gd name="T2" fmla="*/ 171 w 239"/>
                <a:gd name="T3" fmla="*/ 0 h 210"/>
                <a:gd name="T4" fmla="*/ 185 w 239"/>
                <a:gd name="T5" fmla="*/ 8 h 210"/>
                <a:gd name="T6" fmla="*/ 236 w 239"/>
                <a:gd name="T7" fmla="*/ 97 h 210"/>
                <a:gd name="T8" fmla="*/ 236 w 239"/>
                <a:gd name="T9" fmla="*/ 113 h 210"/>
                <a:gd name="T10" fmla="*/ 185 w 239"/>
                <a:gd name="T11" fmla="*/ 202 h 210"/>
                <a:gd name="T12" fmla="*/ 171 w 239"/>
                <a:gd name="T13" fmla="*/ 210 h 210"/>
                <a:gd name="T14" fmla="*/ 68 w 239"/>
                <a:gd name="T15" fmla="*/ 210 h 210"/>
                <a:gd name="T16" fmla="*/ 54 w 239"/>
                <a:gd name="T17" fmla="*/ 202 h 210"/>
                <a:gd name="T18" fmla="*/ 3 w 239"/>
                <a:gd name="T19" fmla="*/ 113 h 210"/>
                <a:gd name="T20" fmla="*/ 3 w 239"/>
                <a:gd name="T21" fmla="*/ 97 h 210"/>
                <a:gd name="T22" fmla="*/ 54 w 239"/>
                <a:gd name="T23" fmla="*/ 8 h 210"/>
                <a:gd name="T24" fmla="*/ 68 w 239"/>
                <a:gd name="T2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10">
                  <a:moveTo>
                    <a:pt x="68" y="0"/>
                  </a:moveTo>
                  <a:cubicBezTo>
                    <a:pt x="171" y="0"/>
                    <a:pt x="171" y="0"/>
                    <a:pt x="171" y="0"/>
                  </a:cubicBezTo>
                  <a:cubicBezTo>
                    <a:pt x="177" y="0"/>
                    <a:pt x="182" y="3"/>
                    <a:pt x="185" y="8"/>
                  </a:cubicBezTo>
                  <a:cubicBezTo>
                    <a:pt x="236" y="97"/>
                    <a:pt x="236" y="97"/>
                    <a:pt x="236" y="97"/>
                  </a:cubicBezTo>
                  <a:cubicBezTo>
                    <a:pt x="239" y="102"/>
                    <a:pt x="239" y="108"/>
                    <a:pt x="236" y="113"/>
                  </a:cubicBezTo>
                  <a:cubicBezTo>
                    <a:pt x="185" y="202"/>
                    <a:pt x="185" y="202"/>
                    <a:pt x="185" y="202"/>
                  </a:cubicBezTo>
                  <a:cubicBezTo>
                    <a:pt x="182" y="207"/>
                    <a:pt x="177" y="210"/>
                    <a:pt x="171" y="210"/>
                  </a:cubicBezTo>
                  <a:cubicBezTo>
                    <a:pt x="68" y="210"/>
                    <a:pt x="68" y="210"/>
                    <a:pt x="68" y="210"/>
                  </a:cubicBezTo>
                  <a:cubicBezTo>
                    <a:pt x="63" y="210"/>
                    <a:pt x="57" y="207"/>
                    <a:pt x="54" y="202"/>
                  </a:cubicBezTo>
                  <a:cubicBezTo>
                    <a:pt x="3" y="113"/>
                    <a:pt x="3" y="113"/>
                    <a:pt x="3" y="113"/>
                  </a:cubicBezTo>
                  <a:cubicBezTo>
                    <a:pt x="0" y="108"/>
                    <a:pt x="0" y="102"/>
                    <a:pt x="3" y="97"/>
                  </a:cubicBezTo>
                  <a:cubicBezTo>
                    <a:pt x="54" y="8"/>
                    <a:pt x="54" y="8"/>
                    <a:pt x="54" y="8"/>
                  </a:cubicBezTo>
                  <a:cubicBezTo>
                    <a:pt x="57" y="3"/>
                    <a:pt x="63" y="0"/>
                    <a:pt x="68" y="0"/>
                  </a:cubicBezTo>
                  <a:close/>
                </a:path>
              </a:pathLst>
            </a:custGeom>
            <a:solidFill>
              <a:srgbClr val="74AFFA"/>
            </a:solidFill>
            <a:ln>
              <a:noFill/>
            </a:ln>
          </p:spPr>
          <p:txBody>
            <a:bodyPr vert="horz" wrap="square" lIns="91440" tIns="45720" rIns="91440" bIns="45720" numCol="1" anchor="t" anchorCtr="0" compatLnSpc="1">
              <a:prstTxWarp prst="textNoShape">
                <a:avLst/>
              </a:prstTxWarp>
            </a:bodyPr>
            <a:lstStyle/>
            <a:p>
              <a:pPr algn="ctr" rtl="1">
                <a:lnSpc>
                  <a:spcPct val="150000"/>
                </a:lnSpc>
              </a:pPr>
              <a:endParaRPr lang="en-US" sz="1400" b="1" dirty="0">
                <a:solidFill>
                  <a:schemeClr val="bg1"/>
                </a:solidFill>
                <a:latin typeface="RB" panose="00000500000000000000" pitchFamily="2" charset="-78"/>
                <a:cs typeface="RB" panose="00000500000000000000" pitchFamily="2" charset="-78"/>
              </a:endParaRPr>
            </a:p>
          </p:txBody>
        </p:sp>
      </p:grpSp>
      <p:grpSp>
        <p:nvGrpSpPr>
          <p:cNvPr id="25" name="Group 24">
            <a:extLst>
              <a:ext uri="{FF2B5EF4-FFF2-40B4-BE49-F238E27FC236}">
                <a16:creationId xmlns:a16="http://schemas.microsoft.com/office/drawing/2014/main" id="{E974D27A-0B3C-4CF1-9ED6-D001205D7F46}"/>
              </a:ext>
            </a:extLst>
          </p:cNvPr>
          <p:cNvGrpSpPr/>
          <p:nvPr/>
        </p:nvGrpSpPr>
        <p:grpSpPr>
          <a:xfrm>
            <a:off x="7267048" y="5347809"/>
            <a:ext cx="3667653" cy="885320"/>
            <a:chOff x="7267048" y="4863717"/>
            <a:chExt cx="3667653" cy="885320"/>
          </a:xfrm>
        </p:grpSpPr>
        <p:sp>
          <p:nvSpPr>
            <p:cNvPr id="26" name="Rectangle 25">
              <a:extLst>
                <a:ext uri="{FF2B5EF4-FFF2-40B4-BE49-F238E27FC236}">
                  <a16:creationId xmlns:a16="http://schemas.microsoft.com/office/drawing/2014/main" id="{1B04A118-C4CE-4482-BEDA-F1EDEA84E17B}"/>
                </a:ext>
              </a:extLst>
            </p:cNvPr>
            <p:cNvSpPr/>
            <p:nvPr/>
          </p:nvSpPr>
          <p:spPr>
            <a:xfrm>
              <a:off x="7267048" y="5239863"/>
              <a:ext cx="880527" cy="132699"/>
            </a:xfrm>
            <a:prstGeom prst="rect">
              <a:avLst/>
            </a:prstGeom>
            <a:gradFill flip="none" rotWithShape="1">
              <a:gsLst>
                <a:gs pos="0">
                  <a:schemeClr val="accent1">
                    <a:lumMod val="20000"/>
                    <a:lumOff val="80000"/>
                  </a:schemeClr>
                </a:gs>
                <a:gs pos="100000">
                  <a:srgbClr val="043C8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400" b="1">
                <a:solidFill>
                  <a:schemeClr val="bg1"/>
                </a:solidFill>
                <a:latin typeface="RB" panose="00000500000000000000" pitchFamily="2" charset="-78"/>
                <a:cs typeface="RB" panose="00000500000000000000" pitchFamily="2" charset="-78"/>
              </a:endParaRPr>
            </a:p>
          </p:txBody>
        </p:sp>
        <p:sp>
          <p:nvSpPr>
            <p:cNvPr id="28" name="Freeform 9">
              <a:extLst>
                <a:ext uri="{FF2B5EF4-FFF2-40B4-BE49-F238E27FC236}">
                  <a16:creationId xmlns:a16="http://schemas.microsoft.com/office/drawing/2014/main" id="{68B45972-A64B-45A7-9FB1-D654901180A2}"/>
                </a:ext>
              </a:extLst>
            </p:cNvPr>
            <p:cNvSpPr>
              <a:spLocks/>
            </p:cNvSpPr>
            <p:nvPr/>
          </p:nvSpPr>
          <p:spPr bwMode="auto">
            <a:xfrm>
              <a:off x="8084764" y="4983648"/>
              <a:ext cx="2472960" cy="645456"/>
            </a:xfrm>
            <a:custGeom>
              <a:avLst/>
              <a:gdLst>
                <a:gd name="T0" fmla="*/ 58 w 668"/>
                <a:gd name="T1" fmla="*/ 0 h 172"/>
                <a:gd name="T2" fmla="*/ 611 w 668"/>
                <a:gd name="T3" fmla="*/ 0 h 172"/>
                <a:gd name="T4" fmla="*/ 625 w 668"/>
                <a:gd name="T5" fmla="*/ 9 h 172"/>
                <a:gd name="T6" fmla="*/ 665 w 668"/>
                <a:gd name="T7" fmla="*/ 78 h 172"/>
                <a:gd name="T8" fmla="*/ 665 w 668"/>
                <a:gd name="T9" fmla="*/ 95 h 172"/>
                <a:gd name="T10" fmla="*/ 625 w 668"/>
                <a:gd name="T11" fmla="*/ 163 h 172"/>
                <a:gd name="T12" fmla="*/ 611 w 668"/>
                <a:gd name="T13" fmla="*/ 172 h 172"/>
                <a:gd name="T14" fmla="*/ 58 w 668"/>
                <a:gd name="T15" fmla="*/ 172 h 172"/>
                <a:gd name="T16" fmla="*/ 43 w 668"/>
                <a:gd name="T17" fmla="*/ 163 h 172"/>
                <a:gd name="T18" fmla="*/ 3 w 668"/>
                <a:gd name="T19" fmla="*/ 95 h 172"/>
                <a:gd name="T20" fmla="*/ 3 w 668"/>
                <a:gd name="T21" fmla="*/ 78 h 172"/>
                <a:gd name="T22" fmla="*/ 43 w 668"/>
                <a:gd name="T23" fmla="*/ 9 h 172"/>
                <a:gd name="T24" fmla="*/ 58 w 668"/>
                <a:gd name="T2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8" h="172">
                  <a:moveTo>
                    <a:pt x="58" y="0"/>
                  </a:moveTo>
                  <a:cubicBezTo>
                    <a:pt x="611" y="0"/>
                    <a:pt x="611" y="0"/>
                    <a:pt x="611" y="0"/>
                  </a:cubicBezTo>
                  <a:cubicBezTo>
                    <a:pt x="617" y="0"/>
                    <a:pt x="622" y="4"/>
                    <a:pt x="625" y="9"/>
                  </a:cubicBezTo>
                  <a:cubicBezTo>
                    <a:pt x="665" y="78"/>
                    <a:pt x="665" y="78"/>
                    <a:pt x="665" y="78"/>
                  </a:cubicBezTo>
                  <a:cubicBezTo>
                    <a:pt x="668" y="83"/>
                    <a:pt x="668" y="89"/>
                    <a:pt x="665" y="95"/>
                  </a:cubicBezTo>
                  <a:cubicBezTo>
                    <a:pt x="625" y="163"/>
                    <a:pt x="625" y="163"/>
                    <a:pt x="625" y="163"/>
                  </a:cubicBezTo>
                  <a:cubicBezTo>
                    <a:pt x="622" y="169"/>
                    <a:pt x="617" y="172"/>
                    <a:pt x="611" y="172"/>
                  </a:cubicBezTo>
                  <a:cubicBezTo>
                    <a:pt x="58" y="172"/>
                    <a:pt x="58" y="172"/>
                    <a:pt x="58" y="172"/>
                  </a:cubicBezTo>
                  <a:cubicBezTo>
                    <a:pt x="52" y="172"/>
                    <a:pt x="46" y="169"/>
                    <a:pt x="43" y="163"/>
                  </a:cubicBezTo>
                  <a:cubicBezTo>
                    <a:pt x="3" y="95"/>
                    <a:pt x="3" y="95"/>
                    <a:pt x="3" y="95"/>
                  </a:cubicBezTo>
                  <a:cubicBezTo>
                    <a:pt x="0" y="89"/>
                    <a:pt x="0" y="83"/>
                    <a:pt x="3" y="78"/>
                  </a:cubicBezTo>
                  <a:cubicBezTo>
                    <a:pt x="43" y="9"/>
                    <a:pt x="43" y="9"/>
                    <a:pt x="43" y="9"/>
                  </a:cubicBezTo>
                  <a:cubicBezTo>
                    <a:pt x="46" y="4"/>
                    <a:pt x="52" y="0"/>
                    <a:pt x="58" y="0"/>
                  </a:cubicBezTo>
                  <a:close/>
                </a:path>
              </a:pathLst>
            </a:custGeom>
            <a:solidFill>
              <a:srgbClr val="043C86"/>
            </a:solidFill>
            <a:ln>
              <a:noFill/>
            </a:ln>
          </p:spPr>
          <p:txBody>
            <a:bodyPr vert="horz" wrap="square" lIns="274320" tIns="0" rIns="731520" bIns="0" numCol="1" anchor="ctr" anchorCtr="0" compatLnSpc="1">
              <a:prstTxWarp prst="textNoShape">
                <a:avLst/>
              </a:prstTxWarp>
            </a:bodyPr>
            <a:lstStyle/>
            <a:p>
              <a:pPr algn="ctr" rtl="1">
                <a:lnSpc>
                  <a:spcPct val="150000"/>
                </a:lnSpc>
              </a:pPr>
              <a:r>
                <a:rPr lang="ar-SA" sz="1400" b="1" dirty="0">
                  <a:solidFill>
                    <a:schemeClr val="bg1"/>
                  </a:solidFill>
                  <a:effectLst/>
                  <a:latin typeface="RB" panose="00000500000000000000" pitchFamily="2" charset="-78"/>
                  <a:ea typeface="Calibri" panose="020F0502020204030204" pitchFamily="34" charset="0"/>
                  <a:cs typeface="RB" panose="00000500000000000000" pitchFamily="2" charset="-78"/>
                </a:rPr>
                <a:t>المقصود بالنظام العشري.</a:t>
              </a:r>
              <a:endParaRPr lang="en-US" sz="1400" b="1" dirty="0">
                <a:solidFill>
                  <a:schemeClr val="bg1"/>
                </a:solidFill>
                <a:latin typeface="RB" panose="00000500000000000000" pitchFamily="2" charset="-78"/>
                <a:cs typeface="RB" panose="00000500000000000000" pitchFamily="2" charset="-78"/>
              </a:endParaRPr>
            </a:p>
          </p:txBody>
        </p:sp>
        <p:sp>
          <p:nvSpPr>
            <p:cNvPr id="29" name="Freeform: Shape 28">
              <a:extLst>
                <a:ext uri="{FF2B5EF4-FFF2-40B4-BE49-F238E27FC236}">
                  <a16:creationId xmlns:a16="http://schemas.microsoft.com/office/drawing/2014/main" id="{3BBC759A-1388-4415-828B-78764871A772}"/>
                </a:ext>
              </a:extLst>
            </p:cNvPr>
            <p:cNvSpPr>
              <a:spLocks/>
            </p:cNvSpPr>
            <p:nvPr/>
          </p:nvSpPr>
          <p:spPr bwMode="auto">
            <a:xfrm>
              <a:off x="9903965" y="4981028"/>
              <a:ext cx="524734" cy="648076"/>
            </a:xfrm>
            <a:custGeom>
              <a:avLst/>
              <a:gdLst>
                <a:gd name="connsiteX0" fmla="*/ 283151 w 716827"/>
                <a:gd name="connsiteY0" fmla="*/ 0 h 885320"/>
                <a:gd name="connsiteX1" fmla="*/ 716823 w 716827"/>
                <a:gd name="connsiteY1" fmla="*/ 0 h 885320"/>
                <a:gd name="connsiteX2" fmla="*/ 716827 w 716827"/>
                <a:gd name="connsiteY2" fmla="*/ 1 h 885320"/>
                <a:gd name="connsiteX3" fmla="*/ 694167 w 716827"/>
                <a:gd name="connsiteY3" fmla="*/ 1 h 885320"/>
                <a:gd name="connsiteX4" fmla="*/ 366372 w 716827"/>
                <a:gd name="connsiteY4" fmla="*/ 1 h 885320"/>
                <a:gd name="connsiteX5" fmla="*/ 307426 w 716827"/>
                <a:gd name="connsiteY5" fmla="*/ 33728 h 885320"/>
                <a:gd name="connsiteX6" fmla="*/ 92695 w 716827"/>
                <a:gd name="connsiteY6" fmla="*/ 408935 h 885320"/>
                <a:gd name="connsiteX7" fmla="*/ 92695 w 716827"/>
                <a:gd name="connsiteY7" fmla="*/ 476388 h 885320"/>
                <a:gd name="connsiteX8" fmla="*/ 307426 w 716827"/>
                <a:gd name="connsiteY8" fmla="*/ 851595 h 885320"/>
                <a:gd name="connsiteX9" fmla="*/ 333741 w 716827"/>
                <a:gd name="connsiteY9" fmla="*/ 876362 h 885320"/>
                <a:gd name="connsiteX10" fmla="*/ 366368 w 716827"/>
                <a:gd name="connsiteY10" fmla="*/ 885320 h 885320"/>
                <a:gd name="connsiteX11" fmla="*/ 337360 w 716827"/>
                <a:gd name="connsiteY11" fmla="*/ 885320 h 885320"/>
                <a:gd name="connsiteX12" fmla="*/ 283151 w 716827"/>
                <a:gd name="connsiteY12" fmla="*/ 885320 h 885320"/>
                <a:gd name="connsiteX13" fmla="*/ 224205 w 716827"/>
                <a:gd name="connsiteY13" fmla="*/ 851594 h 885320"/>
                <a:gd name="connsiteX14" fmla="*/ 9474 w 716827"/>
                <a:gd name="connsiteY14" fmla="*/ 476387 h 885320"/>
                <a:gd name="connsiteX15" fmla="*/ 9474 w 716827"/>
                <a:gd name="connsiteY15" fmla="*/ 408934 h 885320"/>
                <a:gd name="connsiteX16" fmla="*/ 224205 w 716827"/>
                <a:gd name="connsiteY16" fmla="*/ 33727 h 885320"/>
                <a:gd name="connsiteX17" fmla="*/ 283151 w 716827"/>
                <a:gd name="connsiteY17" fmla="*/ 0 h 88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6827" h="885320">
                  <a:moveTo>
                    <a:pt x="283151" y="0"/>
                  </a:moveTo>
                  <a:cubicBezTo>
                    <a:pt x="716823" y="0"/>
                    <a:pt x="716823" y="0"/>
                    <a:pt x="716823" y="0"/>
                  </a:cubicBezTo>
                  <a:lnTo>
                    <a:pt x="716827" y="1"/>
                  </a:lnTo>
                  <a:lnTo>
                    <a:pt x="694167" y="1"/>
                  </a:lnTo>
                  <a:cubicBezTo>
                    <a:pt x="630641" y="1"/>
                    <a:pt x="528999" y="1"/>
                    <a:pt x="366372" y="1"/>
                  </a:cubicBezTo>
                  <a:cubicBezTo>
                    <a:pt x="345320" y="1"/>
                    <a:pt x="320057" y="12649"/>
                    <a:pt x="307426" y="33728"/>
                  </a:cubicBezTo>
                  <a:cubicBezTo>
                    <a:pt x="307426" y="33728"/>
                    <a:pt x="307426" y="33728"/>
                    <a:pt x="92695" y="408935"/>
                  </a:cubicBezTo>
                  <a:cubicBezTo>
                    <a:pt x="80064" y="430014"/>
                    <a:pt x="80064" y="455309"/>
                    <a:pt x="92695" y="476388"/>
                  </a:cubicBezTo>
                  <a:cubicBezTo>
                    <a:pt x="92695" y="476388"/>
                    <a:pt x="92695" y="476388"/>
                    <a:pt x="307426" y="851595"/>
                  </a:cubicBezTo>
                  <a:cubicBezTo>
                    <a:pt x="313742" y="862134"/>
                    <a:pt x="323215" y="870566"/>
                    <a:pt x="333741" y="876362"/>
                  </a:cubicBezTo>
                  <a:lnTo>
                    <a:pt x="366368" y="885320"/>
                  </a:lnTo>
                  <a:lnTo>
                    <a:pt x="337360" y="885320"/>
                  </a:lnTo>
                  <a:cubicBezTo>
                    <a:pt x="283151" y="885320"/>
                    <a:pt x="283151" y="885320"/>
                    <a:pt x="283151" y="885320"/>
                  </a:cubicBezTo>
                  <a:cubicBezTo>
                    <a:pt x="262099" y="885320"/>
                    <a:pt x="236836" y="872673"/>
                    <a:pt x="224205" y="851594"/>
                  </a:cubicBezTo>
                  <a:cubicBezTo>
                    <a:pt x="9474" y="476387"/>
                    <a:pt x="9474" y="476387"/>
                    <a:pt x="9474" y="476387"/>
                  </a:cubicBezTo>
                  <a:cubicBezTo>
                    <a:pt x="-3157" y="455308"/>
                    <a:pt x="-3157" y="430013"/>
                    <a:pt x="9474" y="408934"/>
                  </a:cubicBezTo>
                  <a:cubicBezTo>
                    <a:pt x="224205" y="33727"/>
                    <a:pt x="224205" y="33727"/>
                    <a:pt x="224205" y="33727"/>
                  </a:cubicBezTo>
                  <a:cubicBezTo>
                    <a:pt x="236836" y="12648"/>
                    <a:pt x="262099" y="0"/>
                    <a:pt x="283151" y="0"/>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noAutofit/>
            </a:bodyPr>
            <a:lstStyle/>
            <a:p>
              <a:pPr algn="ctr" rtl="1">
                <a:lnSpc>
                  <a:spcPct val="150000"/>
                </a:lnSpc>
              </a:pPr>
              <a:endParaRPr lang="en-US" sz="1400" b="1" dirty="0">
                <a:solidFill>
                  <a:schemeClr val="bg1"/>
                </a:solidFill>
                <a:latin typeface="RB" panose="00000500000000000000" pitchFamily="2" charset="-78"/>
                <a:cs typeface="RB" panose="00000500000000000000" pitchFamily="2" charset="-78"/>
              </a:endParaRPr>
            </a:p>
          </p:txBody>
        </p:sp>
        <p:sp>
          <p:nvSpPr>
            <p:cNvPr id="30" name="Freeform 13">
              <a:extLst>
                <a:ext uri="{FF2B5EF4-FFF2-40B4-BE49-F238E27FC236}">
                  <a16:creationId xmlns:a16="http://schemas.microsoft.com/office/drawing/2014/main" id="{140ADE8A-F095-41BD-8F1C-761622291142}"/>
                </a:ext>
              </a:extLst>
            </p:cNvPr>
            <p:cNvSpPr>
              <a:spLocks/>
            </p:cNvSpPr>
            <p:nvPr/>
          </p:nvSpPr>
          <p:spPr bwMode="auto">
            <a:xfrm>
              <a:off x="9928413" y="4863717"/>
              <a:ext cx="1006288" cy="885320"/>
            </a:xfrm>
            <a:custGeom>
              <a:avLst/>
              <a:gdLst>
                <a:gd name="T0" fmla="*/ 68 w 239"/>
                <a:gd name="T1" fmla="*/ 0 h 210"/>
                <a:gd name="T2" fmla="*/ 171 w 239"/>
                <a:gd name="T3" fmla="*/ 0 h 210"/>
                <a:gd name="T4" fmla="*/ 185 w 239"/>
                <a:gd name="T5" fmla="*/ 8 h 210"/>
                <a:gd name="T6" fmla="*/ 236 w 239"/>
                <a:gd name="T7" fmla="*/ 97 h 210"/>
                <a:gd name="T8" fmla="*/ 236 w 239"/>
                <a:gd name="T9" fmla="*/ 113 h 210"/>
                <a:gd name="T10" fmla="*/ 185 w 239"/>
                <a:gd name="T11" fmla="*/ 202 h 210"/>
                <a:gd name="T12" fmla="*/ 171 w 239"/>
                <a:gd name="T13" fmla="*/ 210 h 210"/>
                <a:gd name="T14" fmla="*/ 68 w 239"/>
                <a:gd name="T15" fmla="*/ 210 h 210"/>
                <a:gd name="T16" fmla="*/ 54 w 239"/>
                <a:gd name="T17" fmla="*/ 202 h 210"/>
                <a:gd name="T18" fmla="*/ 3 w 239"/>
                <a:gd name="T19" fmla="*/ 113 h 210"/>
                <a:gd name="T20" fmla="*/ 3 w 239"/>
                <a:gd name="T21" fmla="*/ 97 h 210"/>
                <a:gd name="T22" fmla="*/ 54 w 239"/>
                <a:gd name="T23" fmla="*/ 8 h 210"/>
                <a:gd name="T24" fmla="*/ 68 w 239"/>
                <a:gd name="T2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10">
                  <a:moveTo>
                    <a:pt x="68" y="0"/>
                  </a:moveTo>
                  <a:cubicBezTo>
                    <a:pt x="171" y="0"/>
                    <a:pt x="171" y="0"/>
                    <a:pt x="171" y="0"/>
                  </a:cubicBezTo>
                  <a:cubicBezTo>
                    <a:pt x="177" y="0"/>
                    <a:pt x="182" y="3"/>
                    <a:pt x="185" y="8"/>
                  </a:cubicBezTo>
                  <a:cubicBezTo>
                    <a:pt x="236" y="97"/>
                    <a:pt x="236" y="97"/>
                    <a:pt x="236" y="97"/>
                  </a:cubicBezTo>
                  <a:cubicBezTo>
                    <a:pt x="239" y="102"/>
                    <a:pt x="239" y="108"/>
                    <a:pt x="236" y="113"/>
                  </a:cubicBezTo>
                  <a:cubicBezTo>
                    <a:pt x="185" y="202"/>
                    <a:pt x="185" y="202"/>
                    <a:pt x="185" y="202"/>
                  </a:cubicBezTo>
                  <a:cubicBezTo>
                    <a:pt x="182" y="207"/>
                    <a:pt x="177" y="210"/>
                    <a:pt x="171" y="210"/>
                  </a:cubicBezTo>
                  <a:cubicBezTo>
                    <a:pt x="68" y="210"/>
                    <a:pt x="68" y="210"/>
                    <a:pt x="68" y="210"/>
                  </a:cubicBezTo>
                  <a:cubicBezTo>
                    <a:pt x="63" y="210"/>
                    <a:pt x="57" y="207"/>
                    <a:pt x="54" y="202"/>
                  </a:cubicBezTo>
                  <a:cubicBezTo>
                    <a:pt x="3" y="113"/>
                    <a:pt x="3" y="113"/>
                    <a:pt x="3" y="113"/>
                  </a:cubicBezTo>
                  <a:cubicBezTo>
                    <a:pt x="0" y="108"/>
                    <a:pt x="0" y="102"/>
                    <a:pt x="3" y="97"/>
                  </a:cubicBezTo>
                  <a:cubicBezTo>
                    <a:pt x="54" y="8"/>
                    <a:pt x="54" y="8"/>
                    <a:pt x="54" y="8"/>
                  </a:cubicBezTo>
                  <a:cubicBezTo>
                    <a:pt x="57" y="3"/>
                    <a:pt x="63" y="0"/>
                    <a:pt x="68" y="0"/>
                  </a:cubicBezTo>
                  <a:close/>
                </a:path>
              </a:pathLst>
            </a:custGeom>
            <a:solidFill>
              <a:srgbClr val="74AFFA"/>
            </a:solidFill>
            <a:ln>
              <a:noFill/>
            </a:ln>
          </p:spPr>
          <p:txBody>
            <a:bodyPr vert="horz" wrap="square" lIns="91440" tIns="45720" rIns="91440" bIns="45720" numCol="1" anchor="t" anchorCtr="0" compatLnSpc="1">
              <a:prstTxWarp prst="textNoShape">
                <a:avLst/>
              </a:prstTxWarp>
            </a:bodyPr>
            <a:lstStyle/>
            <a:p>
              <a:pPr algn="ctr" rtl="1">
                <a:lnSpc>
                  <a:spcPct val="150000"/>
                </a:lnSpc>
              </a:pPr>
              <a:endParaRPr lang="en-US" sz="1400" b="1" dirty="0">
                <a:solidFill>
                  <a:schemeClr val="bg1"/>
                </a:solidFill>
                <a:latin typeface="RB" panose="00000500000000000000" pitchFamily="2" charset="-78"/>
                <a:cs typeface="RB" panose="00000500000000000000" pitchFamily="2" charset="-78"/>
              </a:endParaRPr>
            </a:p>
          </p:txBody>
        </p:sp>
      </p:grpSp>
      <p:grpSp>
        <p:nvGrpSpPr>
          <p:cNvPr id="31" name="Group 30">
            <a:extLst>
              <a:ext uri="{FF2B5EF4-FFF2-40B4-BE49-F238E27FC236}">
                <a16:creationId xmlns:a16="http://schemas.microsoft.com/office/drawing/2014/main" id="{E8835B1E-D442-4B29-825B-24C42D8C5CB8}"/>
              </a:ext>
            </a:extLst>
          </p:cNvPr>
          <p:cNvGrpSpPr/>
          <p:nvPr/>
        </p:nvGrpSpPr>
        <p:grpSpPr>
          <a:xfrm>
            <a:off x="1375758" y="5347809"/>
            <a:ext cx="3580474" cy="885320"/>
            <a:chOff x="1375758" y="4863717"/>
            <a:chExt cx="3580474" cy="885320"/>
          </a:xfrm>
        </p:grpSpPr>
        <p:sp>
          <p:nvSpPr>
            <p:cNvPr id="32" name="Rectangle 31">
              <a:extLst>
                <a:ext uri="{FF2B5EF4-FFF2-40B4-BE49-F238E27FC236}">
                  <a16:creationId xmlns:a16="http://schemas.microsoft.com/office/drawing/2014/main" id="{6FECCEFF-D059-42EC-90E9-874AC81B804F}"/>
                </a:ext>
              </a:extLst>
            </p:cNvPr>
            <p:cNvSpPr/>
            <p:nvPr/>
          </p:nvSpPr>
          <p:spPr>
            <a:xfrm>
              <a:off x="4136337" y="5234512"/>
              <a:ext cx="819895" cy="132699"/>
            </a:xfrm>
            <a:prstGeom prst="rect">
              <a:avLst/>
            </a:prstGeom>
            <a:gradFill flip="none" rotWithShape="1">
              <a:gsLst>
                <a:gs pos="0">
                  <a:srgbClr val="043C86"/>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400" b="1">
                <a:solidFill>
                  <a:schemeClr val="bg1"/>
                </a:solidFill>
                <a:latin typeface="RB" panose="00000500000000000000" pitchFamily="2" charset="-78"/>
                <a:cs typeface="RB" panose="00000500000000000000" pitchFamily="2" charset="-78"/>
              </a:endParaRPr>
            </a:p>
          </p:txBody>
        </p:sp>
        <p:sp>
          <p:nvSpPr>
            <p:cNvPr id="33" name="Freeform 9">
              <a:extLst>
                <a:ext uri="{FF2B5EF4-FFF2-40B4-BE49-F238E27FC236}">
                  <a16:creationId xmlns:a16="http://schemas.microsoft.com/office/drawing/2014/main" id="{7F41CBF5-13A0-4882-92C8-D37B2B9717A8}"/>
                </a:ext>
              </a:extLst>
            </p:cNvPr>
            <p:cNvSpPr>
              <a:spLocks/>
            </p:cNvSpPr>
            <p:nvPr/>
          </p:nvSpPr>
          <p:spPr bwMode="auto">
            <a:xfrm>
              <a:off x="1710477" y="4983648"/>
              <a:ext cx="2472960" cy="645456"/>
            </a:xfrm>
            <a:custGeom>
              <a:avLst/>
              <a:gdLst>
                <a:gd name="T0" fmla="*/ 58 w 668"/>
                <a:gd name="T1" fmla="*/ 0 h 172"/>
                <a:gd name="T2" fmla="*/ 611 w 668"/>
                <a:gd name="T3" fmla="*/ 0 h 172"/>
                <a:gd name="T4" fmla="*/ 625 w 668"/>
                <a:gd name="T5" fmla="*/ 9 h 172"/>
                <a:gd name="T6" fmla="*/ 665 w 668"/>
                <a:gd name="T7" fmla="*/ 78 h 172"/>
                <a:gd name="T8" fmla="*/ 665 w 668"/>
                <a:gd name="T9" fmla="*/ 95 h 172"/>
                <a:gd name="T10" fmla="*/ 625 w 668"/>
                <a:gd name="T11" fmla="*/ 163 h 172"/>
                <a:gd name="T12" fmla="*/ 611 w 668"/>
                <a:gd name="T13" fmla="*/ 172 h 172"/>
                <a:gd name="T14" fmla="*/ 58 w 668"/>
                <a:gd name="T15" fmla="*/ 172 h 172"/>
                <a:gd name="T16" fmla="*/ 43 w 668"/>
                <a:gd name="T17" fmla="*/ 163 h 172"/>
                <a:gd name="T18" fmla="*/ 3 w 668"/>
                <a:gd name="T19" fmla="*/ 95 h 172"/>
                <a:gd name="T20" fmla="*/ 3 w 668"/>
                <a:gd name="T21" fmla="*/ 78 h 172"/>
                <a:gd name="T22" fmla="*/ 43 w 668"/>
                <a:gd name="T23" fmla="*/ 9 h 172"/>
                <a:gd name="T24" fmla="*/ 58 w 668"/>
                <a:gd name="T2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8" h="172">
                  <a:moveTo>
                    <a:pt x="58" y="0"/>
                  </a:moveTo>
                  <a:cubicBezTo>
                    <a:pt x="611" y="0"/>
                    <a:pt x="611" y="0"/>
                    <a:pt x="611" y="0"/>
                  </a:cubicBezTo>
                  <a:cubicBezTo>
                    <a:pt x="617" y="0"/>
                    <a:pt x="622" y="4"/>
                    <a:pt x="625" y="9"/>
                  </a:cubicBezTo>
                  <a:cubicBezTo>
                    <a:pt x="665" y="78"/>
                    <a:pt x="665" y="78"/>
                    <a:pt x="665" y="78"/>
                  </a:cubicBezTo>
                  <a:cubicBezTo>
                    <a:pt x="668" y="83"/>
                    <a:pt x="668" y="89"/>
                    <a:pt x="665" y="95"/>
                  </a:cubicBezTo>
                  <a:cubicBezTo>
                    <a:pt x="625" y="163"/>
                    <a:pt x="625" y="163"/>
                    <a:pt x="625" y="163"/>
                  </a:cubicBezTo>
                  <a:cubicBezTo>
                    <a:pt x="622" y="169"/>
                    <a:pt x="617" y="172"/>
                    <a:pt x="611" y="172"/>
                  </a:cubicBezTo>
                  <a:cubicBezTo>
                    <a:pt x="58" y="172"/>
                    <a:pt x="58" y="172"/>
                    <a:pt x="58" y="172"/>
                  </a:cubicBezTo>
                  <a:cubicBezTo>
                    <a:pt x="52" y="172"/>
                    <a:pt x="46" y="169"/>
                    <a:pt x="43" y="163"/>
                  </a:cubicBezTo>
                  <a:cubicBezTo>
                    <a:pt x="3" y="95"/>
                    <a:pt x="3" y="95"/>
                    <a:pt x="3" y="95"/>
                  </a:cubicBezTo>
                  <a:cubicBezTo>
                    <a:pt x="0" y="89"/>
                    <a:pt x="0" y="83"/>
                    <a:pt x="3" y="78"/>
                  </a:cubicBezTo>
                  <a:cubicBezTo>
                    <a:pt x="43" y="9"/>
                    <a:pt x="43" y="9"/>
                    <a:pt x="43" y="9"/>
                  </a:cubicBezTo>
                  <a:cubicBezTo>
                    <a:pt x="46" y="4"/>
                    <a:pt x="52" y="0"/>
                    <a:pt x="58" y="0"/>
                  </a:cubicBezTo>
                  <a:close/>
                </a:path>
              </a:pathLst>
            </a:custGeom>
            <a:solidFill>
              <a:srgbClr val="043C86"/>
            </a:solidFill>
            <a:ln>
              <a:noFill/>
            </a:ln>
          </p:spPr>
          <p:txBody>
            <a:bodyPr vert="horz" wrap="square" lIns="822960" tIns="0" rIns="274320" bIns="0" numCol="1" anchor="ctr" anchorCtr="0" compatLnSpc="1">
              <a:prstTxWarp prst="textNoShape">
                <a:avLst/>
              </a:prstTxWarp>
            </a:bodyPr>
            <a:lstStyle/>
            <a:p>
              <a:pPr algn="ctr" rtl="1">
                <a:lnSpc>
                  <a:spcPct val="150000"/>
                </a:lnSpc>
              </a:pPr>
              <a:r>
                <a:rPr lang="ar-DZ" sz="1400" b="1" dirty="0">
                  <a:solidFill>
                    <a:schemeClr val="bg1"/>
                  </a:solidFill>
                  <a:latin typeface="RB" panose="00000500000000000000" pitchFamily="2" charset="-78"/>
                  <a:cs typeface="RB" panose="00000500000000000000" pitchFamily="2" charset="-78"/>
                </a:rPr>
                <a:t>إتقان </a:t>
              </a:r>
              <a:r>
                <a:rPr lang="ar-SA" sz="1400" b="1" dirty="0">
                  <a:solidFill>
                    <a:schemeClr val="bg1"/>
                  </a:solidFill>
                  <a:effectLst/>
                  <a:latin typeface="RB" panose="00000500000000000000" pitchFamily="2" charset="-78"/>
                  <a:ea typeface="Calibri" panose="020F0502020204030204" pitchFamily="34" charset="0"/>
                  <a:cs typeface="RB" panose="00000500000000000000" pitchFamily="2" charset="-78"/>
                </a:rPr>
                <a:t>التحويل بين الأنظمة.</a:t>
              </a:r>
              <a:endParaRPr lang="en-US" sz="1400" b="1" dirty="0">
                <a:solidFill>
                  <a:schemeClr val="bg1"/>
                </a:solidFill>
                <a:latin typeface="RB" panose="00000500000000000000" pitchFamily="2" charset="-78"/>
                <a:cs typeface="RB" panose="00000500000000000000" pitchFamily="2" charset="-78"/>
              </a:endParaRPr>
            </a:p>
          </p:txBody>
        </p:sp>
        <p:sp>
          <p:nvSpPr>
            <p:cNvPr id="34" name="Freeform: Shape 33">
              <a:extLst>
                <a:ext uri="{FF2B5EF4-FFF2-40B4-BE49-F238E27FC236}">
                  <a16:creationId xmlns:a16="http://schemas.microsoft.com/office/drawing/2014/main" id="{1440D707-9ADB-469B-93BE-D1BBDEAEF3F0}"/>
                </a:ext>
              </a:extLst>
            </p:cNvPr>
            <p:cNvSpPr>
              <a:spLocks/>
            </p:cNvSpPr>
            <p:nvPr/>
          </p:nvSpPr>
          <p:spPr bwMode="auto">
            <a:xfrm flipH="1">
              <a:off x="1878443" y="4981028"/>
              <a:ext cx="524734" cy="648076"/>
            </a:xfrm>
            <a:custGeom>
              <a:avLst/>
              <a:gdLst>
                <a:gd name="connsiteX0" fmla="*/ 283151 w 716827"/>
                <a:gd name="connsiteY0" fmla="*/ 0 h 885320"/>
                <a:gd name="connsiteX1" fmla="*/ 716823 w 716827"/>
                <a:gd name="connsiteY1" fmla="*/ 0 h 885320"/>
                <a:gd name="connsiteX2" fmla="*/ 716827 w 716827"/>
                <a:gd name="connsiteY2" fmla="*/ 1 h 885320"/>
                <a:gd name="connsiteX3" fmla="*/ 694167 w 716827"/>
                <a:gd name="connsiteY3" fmla="*/ 1 h 885320"/>
                <a:gd name="connsiteX4" fmla="*/ 366372 w 716827"/>
                <a:gd name="connsiteY4" fmla="*/ 1 h 885320"/>
                <a:gd name="connsiteX5" fmla="*/ 307426 w 716827"/>
                <a:gd name="connsiteY5" fmla="*/ 33728 h 885320"/>
                <a:gd name="connsiteX6" fmla="*/ 92695 w 716827"/>
                <a:gd name="connsiteY6" fmla="*/ 408935 h 885320"/>
                <a:gd name="connsiteX7" fmla="*/ 92695 w 716827"/>
                <a:gd name="connsiteY7" fmla="*/ 476388 h 885320"/>
                <a:gd name="connsiteX8" fmla="*/ 307426 w 716827"/>
                <a:gd name="connsiteY8" fmla="*/ 851595 h 885320"/>
                <a:gd name="connsiteX9" fmla="*/ 333741 w 716827"/>
                <a:gd name="connsiteY9" fmla="*/ 876362 h 885320"/>
                <a:gd name="connsiteX10" fmla="*/ 366368 w 716827"/>
                <a:gd name="connsiteY10" fmla="*/ 885320 h 885320"/>
                <a:gd name="connsiteX11" fmla="*/ 337360 w 716827"/>
                <a:gd name="connsiteY11" fmla="*/ 885320 h 885320"/>
                <a:gd name="connsiteX12" fmla="*/ 283151 w 716827"/>
                <a:gd name="connsiteY12" fmla="*/ 885320 h 885320"/>
                <a:gd name="connsiteX13" fmla="*/ 224205 w 716827"/>
                <a:gd name="connsiteY13" fmla="*/ 851594 h 885320"/>
                <a:gd name="connsiteX14" fmla="*/ 9474 w 716827"/>
                <a:gd name="connsiteY14" fmla="*/ 476387 h 885320"/>
                <a:gd name="connsiteX15" fmla="*/ 9474 w 716827"/>
                <a:gd name="connsiteY15" fmla="*/ 408934 h 885320"/>
                <a:gd name="connsiteX16" fmla="*/ 224205 w 716827"/>
                <a:gd name="connsiteY16" fmla="*/ 33727 h 885320"/>
                <a:gd name="connsiteX17" fmla="*/ 283151 w 716827"/>
                <a:gd name="connsiteY17" fmla="*/ 0 h 88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6827" h="885320">
                  <a:moveTo>
                    <a:pt x="283151" y="0"/>
                  </a:moveTo>
                  <a:cubicBezTo>
                    <a:pt x="716823" y="0"/>
                    <a:pt x="716823" y="0"/>
                    <a:pt x="716823" y="0"/>
                  </a:cubicBezTo>
                  <a:lnTo>
                    <a:pt x="716827" y="1"/>
                  </a:lnTo>
                  <a:lnTo>
                    <a:pt x="694167" y="1"/>
                  </a:lnTo>
                  <a:cubicBezTo>
                    <a:pt x="630641" y="1"/>
                    <a:pt x="528999" y="1"/>
                    <a:pt x="366372" y="1"/>
                  </a:cubicBezTo>
                  <a:cubicBezTo>
                    <a:pt x="345320" y="1"/>
                    <a:pt x="320057" y="12649"/>
                    <a:pt x="307426" y="33728"/>
                  </a:cubicBezTo>
                  <a:cubicBezTo>
                    <a:pt x="307426" y="33728"/>
                    <a:pt x="307426" y="33728"/>
                    <a:pt x="92695" y="408935"/>
                  </a:cubicBezTo>
                  <a:cubicBezTo>
                    <a:pt x="80064" y="430014"/>
                    <a:pt x="80064" y="455309"/>
                    <a:pt x="92695" y="476388"/>
                  </a:cubicBezTo>
                  <a:cubicBezTo>
                    <a:pt x="92695" y="476388"/>
                    <a:pt x="92695" y="476388"/>
                    <a:pt x="307426" y="851595"/>
                  </a:cubicBezTo>
                  <a:cubicBezTo>
                    <a:pt x="313742" y="862134"/>
                    <a:pt x="323215" y="870566"/>
                    <a:pt x="333741" y="876362"/>
                  </a:cubicBezTo>
                  <a:lnTo>
                    <a:pt x="366368" y="885320"/>
                  </a:lnTo>
                  <a:lnTo>
                    <a:pt x="337360" y="885320"/>
                  </a:lnTo>
                  <a:cubicBezTo>
                    <a:pt x="283151" y="885320"/>
                    <a:pt x="283151" y="885320"/>
                    <a:pt x="283151" y="885320"/>
                  </a:cubicBezTo>
                  <a:cubicBezTo>
                    <a:pt x="262099" y="885320"/>
                    <a:pt x="236836" y="872673"/>
                    <a:pt x="224205" y="851594"/>
                  </a:cubicBezTo>
                  <a:cubicBezTo>
                    <a:pt x="9474" y="476387"/>
                    <a:pt x="9474" y="476387"/>
                    <a:pt x="9474" y="476387"/>
                  </a:cubicBezTo>
                  <a:cubicBezTo>
                    <a:pt x="-3157" y="455308"/>
                    <a:pt x="-3157" y="430013"/>
                    <a:pt x="9474" y="408934"/>
                  </a:cubicBezTo>
                  <a:cubicBezTo>
                    <a:pt x="224205" y="33727"/>
                    <a:pt x="224205" y="33727"/>
                    <a:pt x="224205" y="33727"/>
                  </a:cubicBezTo>
                  <a:cubicBezTo>
                    <a:pt x="236836" y="12648"/>
                    <a:pt x="262099" y="0"/>
                    <a:pt x="283151" y="0"/>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noAutofit/>
            </a:bodyPr>
            <a:lstStyle/>
            <a:p>
              <a:pPr algn="ctr" rtl="1">
                <a:lnSpc>
                  <a:spcPct val="150000"/>
                </a:lnSpc>
              </a:pPr>
              <a:endParaRPr lang="en-US" sz="1400" b="1" dirty="0">
                <a:solidFill>
                  <a:schemeClr val="bg1"/>
                </a:solidFill>
                <a:latin typeface="RB" panose="00000500000000000000" pitchFamily="2" charset="-78"/>
                <a:cs typeface="RB" panose="00000500000000000000" pitchFamily="2" charset="-78"/>
              </a:endParaRPr>
            </a:p>
          </p:txBody>
        </p:sp>
        <p:sp>
          <p:nvSpPr>
            <p:cNvPr id="35" name="Freeform 13">
              <a:extLst>
                <a:ext uri="{FF2B5EF4-FFF2-40B4-BE49-F238E27FC236}">
                  <a16:creationId xmlns:a16="http://schemas.microsoft.com/office/drawing/2014/main" id="{B6DC1A8E-0BA3-48C0-AE35-D6916923EDD6}"/>
                </a:ext>
              </a:extLst>
            </p:cNvPr>
            <p:cNvSpPr>
              <a:spLocks/>
            </p:cNvSpPr>
            <p:nvPr/>
          </p:nvSpPr>
          <p:spPr bwMode="auto">
            <a:xfrm>
              <a:off x="1375758" y="4863717"/>
              <a:ext cx="1006288" cy="885320"/>
            </a:xfrm>
            <a:custGeom>
              <a:avLst/>
              <a:gdLst>
                <a:gd name="T0" fmla="*/ 68 w 239"/>
                <a:gd name="T1" fmla="*/ 0 h 210"/>
                <a:gd name="T2" fmla="*/ 171 w 239"/>
                <a:gd name="T3" fmla="*/ 0 h 210"/>
                <a:gd name="T4" fmla="*/ 185 w 239"/>
                <a:gd name="T5" fmla="*/ 8 h 210"/>
                <a:gd name="T6" fmla="*/ 236 w 239"/>
                <a:gd name="T7" fmla="*/ 97 h 210"/>
                <a:gd name="T8" fmla="*/ 236 w 239"/>
                <a:gd name="T9" fmla="*/ 113 h 210"/>
                <a:gd name="T10" fmla="*/ 185 w 239"/>
                <a:gd name="T11" fmla="*/ 202 h 210"/>
                <a:gd name="T12" fmla="*/ 171 w 239"/>
                <a:gd name="T13" fmla="*/ 210 h 210"/>
                <a:gd name="T14" fmla="*/ 68 w 239"/>
                <a:gd name="T15" fmla="*/ 210 h 210"/>
                <a:gd name="T16" fmla="*/ 54 w 239"/>
                <a:gd name="T17" fmla="*/ 202 h 210"/>
                <a:gd name="T18" fmla="*/ 3 w 239"/>
                <a:gd name="T19" fmla="*/ 113 h 210"/>
                <a:gd name="T20" fmla="*/ 3 w 239"/>
                <a:gd name="T21" fmla="*/ 97 h 210"/>
                <a:gd name="T22" fmla="*/ 54 w 239"/>
                <a:gd name="T23" fmla="*/ 8 h 210"/>
                <a:gd name="T24" fmla="*/ 68 w 239"/>
                <a:gd name="T2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10">
                  <a:moveTo>
                    <a:pt x="68" y="0"/>
                  </a:moveTo>
                  <a:cubicBezTo>
                    <a:pt x="171" y="0"/>
                    <a:pt x="171" y="0"/>
                    <a:pt x="171" y="0"/>
                  </a:cubicBezTo>
                  <a:cubicBezTo>
                    <a:pt x="177" y="0"/>
                    <a:pt x="182" y="3"/>
                    <a:pt x="185" y="8"/>
                  </a:cubicBezTo>
                  <a:cubicBezTo>
                    <a:pt x="236" y="97"/>
                    <a:pt x="236" y="97"/>
                    <a:pt x="236" y="97"/>
                  </a:cubicBezTo>
                  <a:cubicBezTo>
                    <a:pt x="239" y="102"/>
                    <a:pt x="239" y="108"/>
                    <a:pt x="236" y="113"/>
                  </a:cubicBezTo>
                  <a:cubicBezTo>
                    <a:pt x="185" y="202"/>
                    <a:pt x="185" y="202"/>
                    <a:pt x="185" y="202"/>
                  </a:cubicBezTo>
                  <a:cubicBezTo>
                    <a:pt x="182" y="207"/>
                    <a:pt x="177" y="210"/>
                    <a:pt x="171" y="210"/>
                  </a:cubicBezTo>
                  <a:cubicBezTo>
                    <a:pt x="68" y="210"/>
                    <a:pt x="68" y="210"/>
                    <a:pt x="68" y="210"/>
                  </a:cubicBezTo>
                  <a:cubicBezTo>
                    <a:pt x="63" y="210"/>
                    <a:pt x="57" y="207"/>
                    <a:pt x="54" y="202"/>
                  </a:cubicBezTo>
                  <a:cubicBezTo>
                    <a:pt x="3" y="113"/>
                    <a:pt x="3" y="113"/>
                    <a:pt x="3" y="113"/>
                  </a:cubicBezTo>
                  <a:cubicBezTo>
                    <a:pt x="0" y="108"/>
                    <a:pt x="0" y="102"/>
                    <a:pt x="3" y="97"/>
                  </a:cubicBezTo>
                  <a:cubicBezTo>
                    <a:pt x="54" y="8"/>
                    <a:pt x="54" y="8"/>
                    <a:pt x="54" y="8"/>
                  </a:cubicBezTo>
                  <a:cubicBezTo>
                    <a:pt x="57" y="3"/>
                    <a:pt x="63" y="0"/>
                    <a:pt x="68" y="0"/>
                  </a:cubicBezTo>
                  <a:close/>
                </a:path>
              </a:pathLst>
            </a:custGeom>
            <a:solidFill>
              <a:srgbClr val="74AFFA"/>
            </a:solidFill>
            <a:ln>
              <a:noFill/>
            </a:ln>
          </p:spPr>
          <p:txBody>
            <a:bodyPr vert="horz" wrap="square" lIns="91440" tIns="45720" rIns="91440" bIns="45720" numCol="1" anchor="t" anchorCtr="0" compatLnSpc="1">
              <a:prstTxWarp prst="textNoShape">
                <a:avLst/>
              </a:prstTxWarp>
            </a:bodyPr>
            <a:lstStyle/>
            <a:p>
              <a:pPr algn="ctr" rtl="1">
                <a:lnSpc>
                  <a:spcPct val="150000"/>
                </a:lnSpc>
              </a:pPr>
              <a:endParaRPr lang="en-US" sz="1400" b="1" dirty="0">
                <a:solidFill>
                  <a:schemeClr val="bg1"/>
                </a:solidFill>
                <a:latin typeface="RB" panose="00000500000000000000" pitchFamily="2" charset="-78"/>
                <a:cs typeface="RB" panose="00000500000000000000" pitchFamily="2" charset="-78"/>
              </a:endParaRPr>
            </a:p>
          </p:txBody>
        </p:sp>
      </p:grpSp>
      <p:grpSp>
        <p:nvGrpSpPr>
          <p:cNvPr id="36" name="Group 35">
            <a:extLst>
              <a:ext uri="{FF2B5EF4-FFF2-40B4-BE49-F238E27FC236}">
                <a16:creationId xmlns:a16="http://schemas.microsoft.com/office/drawing/2014/main" id="{DC80EF8B-BF55-4F4B-B51C-FE7E0C7A4DA5}"/>
              </a:ext>
            </a:extLst>
          </p:cNvPr>
          <p:cNvGrpSpPr/>
          <p:nvPr/>
        </p:nvGrpSpPr>
        <p:grpSpPr>
          <a:xfrm>
            <a:off x="1375758" y="2669467"/>
            <a:ext cx="3580474" cy="885320"/>
            <a:chOff x="1375758" y="2185375"/>
            <a:chExt cx="3580474" cy="885320"/>
          </a:xfrm>
        </p:grpSpPr>
        <p:sp>
          <p:nvSpPr>
            <p:cNvPr id="37" name="Rectangle 36">
              <a:extLst>
                <a:ext uri="{FF2B5EF4-FFF2-40B4-BE49-F238E27FC236}">
                  <a16:creationId xmlns:a16="http://schemas.microsoft.com/office/drawing/2014/main" id="{620B292C-3E2A-4279-8601-7C520C91B35E}"/>
                </a:ext>
              </a:extLst>
            </p:cNvPr>
            <p:cNvSpPr/>
            <p:nvPr/>
          </p:nvSpPr>
          <p:spPr>
            <a:xfrm>
              <a:off x="4136337" y="2559877"/>
              <a:ext cx="819895" cy="132699"/>
            </a:xfrm>
            <a:prstGeom prst="rect">
              <a:avLst/>
            </a:prstGeom>
            <a:gradFill flip="none" rotWithShape="1">
              <a:gsLst>
                <a:gs pos="0">
                  <a:srgbClr val="043C86"/>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400" b="1">
                <a:solidFill>
                  <a:schemeClr val="bg1"/>
                </a:solidFill>
                <a:latin typeface="RB" panose="00000500000000000000" pitchFamily="2" charset="-78"/>
                <a:cs typeface="RB" panose="00000500000000000000" pitchFamily="2" charset="-78"/>
              </a:endParaRPr>
            </a:p>
          </p:txBody>
        </p:sp>
        <p:sp>
          <p:nvSpPr>
            <p:cNvPr id="38" name="Freeform 9">
              <a:extLst>
                <a:ext uri="{FF2B5EF4-FFF2-40B4-BE49-F238E27FC236}">
                  <a16:creationId xmlns:a16="http://schemas.microsoft.com/office/drawing/2014/main" id="{C692F678-3670-4EDC-BFF1-F5A62096C919}"/>
                </a:ext>
              </a:extLst>
            </p:cNvPr>
            <p:cNvSpPr>
              <a:spLocks/>
            </p:cNvSpPr>
            <p:nvPr/>
          </p:nvSpPr>
          <p:spPr bwMode="auto">
            <a:xfrm>
              <a:off x="1710477" y="2305306"/>
              <a:ext cx="2472960" cy="645456"/>
            </a:xfrm>
            <a:custGeom>
              <a:avLst/>
              <a:gdLst>
                <a:gd name="T0" fmla="*/ 58 w 668"/>
                <a:gd name="T1" fmla="*/ 0 h 172"/>
                <a:gd name="T2" fmla="*/ 611 w 668"/>
                <a:gd name="T3" fmla="*/ 0 h 172"/>
                <a:gd name="T4" fmla="*/ 625 w 668"/>
                <a:gd name="T5" fmla="*/ 9 h 172"/>
                <a:gd name="T6" fmla="*/ 665 w 668"/>
                <a:gd name="T7" fmla="*/ 78 h 172"/>
                <a:gd name="T8" fmla="*/ 665 w 668"/>
                <a:gd name="T9" fmla="*/ 95 h 172"/>
                <a:gd name="T10" fmla="*/ 625 w 668"/>
                <a:gd name="T11" fmla="*/ 163 h 172"/>
                <a:gd name="T12" fmla="*/ 611 w 668"/>
                <a:gd name="T13" fmla="*/ 172 h 172"/>
                <a:gd name="T14" fmla="*/ 58 w 668"/>
                <a:gd name="T15" fmla="*/ 172 h 172"/>
                <a:gd name="T16" fmla="*/ 43 w 668"/>
                <a:gd name="T17" fmla="*/ 163 h 172"/>
                <a:gd name="T18" fmla="*/ 3 w 668"/>
                <a:gd name="T19" fmla="*/ 95 h 172"/>
                <a:gd name="T20" fmla="*/ 3 w 668"/>
                <a:gd name="T21" fmla="*/ 78 h 172"/>
                <a:gd name="T22" fmla="*/ 43 w 668"/>
                <a:gd name="T23" fmla="*/ 9 h 172"/>
                <a:gd name="T24" fmla="*/ 58 w 668"/>
                <a:gd name="T2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8" h="172">
                  <a:moveTo>
                    <a:pt x="58" y="0"/>
                  </a:moveTo>
                  <a:cubicBezTo>
                    <a:pt x="611" y="0"/>
                    <a:pt x="611" y="0"/>
                    <a:pt x="611" y="0"/>
                  </a:cubicBezTo>
                  <a:cubicBezTo>
                    <a:pt x="617" y="0"/>
                    <a:pt x="622" y="4"/>
                    <a:pt x="625" y="9"/>
                  </a:cubicBezTo>
                  <a:cubicBezTo>
                    <a:pt x="665" y="78"/>
                    <a:pt x="665" y="78"/>
                    <a:pt x="665" y="78"/>
                  </a:cubicBezTo>
                  <a:cubicBezTo>
                    <a:pt x="668" y="83"/>
                    <a:pt x="668" y="89"/>
                    <a:pt x="665" y="95"/>
                  </a:cubicBezTo>
                  <a:cubicBezTo>
                    <a:pt x="625" y="163"/>
                    <a:pt x="625" y="163"/>
                    <a:pt x="625" y="163"/>
                  </a:cubicBezTo>
                  <a:cubicBezTo>
                    <a:pt x="622" y="169"/>
                    <a:pt x="617" y="172"/>
                    <a:pt x="611" y="172"/>
                  </a:cubicBezTo>
                  <a:cubicBezTo>
                    <a:pt x="58" y="172"/>
                    <a:pt x="58" y="172"/>
                    <a:pt x="58" y="172"/>
                  </a:cubicBezTo>
                  <a:cubicBezTo>
                    <a:pt x="52" y="172"/>
                    <a:pt x="46" y="169"/>
                    <a:pt x="43" y="163"/>
                  </a:cubicBezTo>
                  <a:cubicBezTo>
                    <a:pt x="3" y="95"/>
                    <a:pt x="3" y="95"/>
                    <a:pt x="3" y="95"/>
                  </a:cubicBezTo>
                  <a:cubicBezTo>
                    <a:pt x="0" y="89"/>
                    <a:pt x="0" y="83"/>
                    <a:pt x="3" y="78"/>
                  </a:cubicBezTo>
                  <a:cubicBezTo>
                    <a:pt x="43" y="9"/>
                    <a:pt x="43" y="9"/>
                    <a:pt x="43" y="9"/>
                  </a:cubicBezTo>
                  <a:cubicBezTo>
                    <a:pt x="46" y="4"/>
                    <a:pt x="52" y="0"/>
                    <a:pt x="58" y="0"/>
                  </a:cubicBezTo>
                  <a:close/>
                </a:path>
              </a:pathLst>
            </a:custGeom>
            <a:solidFill>
              <a:srgbClr val="043C86"/>
            </a:solidFill>
            <a:ln>
              <a:noFill/>
            </a:ln>
          </p:spPr>
          <p:txBody>
            <a:bodyPr vert="horz" wrap="square" lIns="822960" tIns="0" rIns="274320" bIns="0" numCol="1" anchor="ctr" anchorCtr="0" compatLnSpc="1">
              <a:prstTxWarp prst="textNoShape">
                <a:avLst/>
              </a:prstTxWarp>
            </a:bodyPr>
            <a:lstStyle/>
            <a:p>
              <a:pPr algn="ctr" rtl="1">
                <a:lnSpc>
                  <a:spcPct val="150000"/>
                </a:lnSpc>
              </a:pPr>
              <a:r>
                <a:rPr lang="ar-SA" sz="1400" b="1" dirty="0">
                  <a:solidFill>
                    <a:schemeClr val="bg1"/>
                  </a:solidFill>
                  <a:effectLst/>
                  <a:latin typeface="RB" panose="00000500000000000000" pitchFamily="2" charset="-78"/>
                  <a:ea typeface="Calibri" panose="020F0502020204030204" pitchFamily="34" charset="0"/>
                  <a:cs typeface="RB" panose="00000500000000000000" pitchFamily="2" charset="-78"/>
                </a:rPr>
                <a:t>المقصود بالنظام الستة عشري.</a:t>
              </a:r>
              <a:endParaRPr lang="en-US" sz="1400" b="1" dirty="0">
                <a:solidFill>
                  <a:schemeClr val="bg1"/>
                </a:solidFill>
                <a:latin typeface="RB" panose="00000500000000000000" pitchFamily="2" charset="-78"/>
                <a:cs typeface="RB" panose="00000500000000000000" pitchFamily="2" charset="-78"/>
              </a:endParaRPr>
            </a:p>
          </p:txBody>
        </p:sp>
        <p:sp>
          <p:nvSpPr>
            <p:cNvPr id="39" name="Freeform: Shape 38">
              <a:extLst>
                <a:ext uri="{FF2B5EF4-FFF2-40B4-BE49-F238E27FC236}">
                  <a16:creationId xmlns:a16="http://schemas.microsoft.com/office/drawing/2014/main" id="{88E72E96-FC22-4CFF-8B1B-F0F28BBA55D6}"/>
                </a:ext>
              </a:extLst>
            </p:cNvPr>
            <p:cNvSpPr>
              <a:spLocks/>
            </p:cNvSpPr>
            <p:nvPr/>
          </p:nvSpPr>
          <p:spPr bwMode="auto">
            <a:xfrm flipH="1">
              <a:off x="1878443" y="2303996"/>
              <a:ext cx="524734" cy="648076"/>
            </a:xfrm>
            <a:custGeom>
              <a:avLst/>
              <a:gdLst>
                <a:gd name="connsiteX0" fmla="*/ 283151 w 716827"/>
                <a:gd name="connsiteY0" fmla="*/ 0 h 885320"/>
                <a:gd name="connsiteX1" fmla="*/ 716823 w 716827"/>
                <a:gd name="connsiteY1" fmla="*/ 0 h 885320"/>
                <a:gd name="connsiteX2" fmla="*/ 716827 w 716827"/>
                <a:gd name="connsiteY2" fmla="*/ 1 h 885320"/>
                <a:gd name="connsiteX3" fmla="*/ 694167 w 716827"/>
                <a:gd name="connsiteY3" fmla="*/ 1 h 885320"/>
                <a:gd name="connsiteX4" fmla="*/ 366372 w 716827"/>
                <a:gd name="connsiteY4" fmla="*/ 1 h 885320"/>
                <a:gd name="connsiteX5" fmla="*/ 307426 w 716827"/>
                <a:gd name="connsiteY5" fmla="*/ 33728 h 885320"/>
                <a:gd name="connsiteX6" fmla="*/ 92695 w 716827"/>
                <a:gd name="connsiteY6" fmla="*/ 408935 h 885320"/>
                <a:gd name="connsiteX7" fmla="*/ 92695 w 716827"/>
                <a:gd name="connsiteY7" fmla="*/ 476388 h 885320"/>
                <a:gd name="connsiteX8" fmla="*/ 307426 w 716827"/>
                <a:gd name="connsiteY8" fmla="*/ 851595 h 885320"/>
                <a:gd name="connsiteX9" fmla="*/ 333741 w 716827"/>
                <a:gd name="connsiteY9" fmla="*/ 876362 h 885320"/>
                <a:gd name="connsiteX10" fmla="*/ 366368 w 716827"/>
                <a:gd name="connsiteY10" fmla="*/ 885320 h 885320"/>
                <a:gd name="connsiteX11" fmla="*/ 337360 w 716827"/>
                <a:gd name="connsiteY11" fmla="*/ 885320 h 885320"/>
                <a:gd name="connsiteX12" fmla="*/ 283151 w 716827"/>
                <a:gd name="connsiteY12" fmla="*/ 885320 h 885320"/>
                <a:gd name="connsiteX13" fmla="*/ 224205 w 716827"/>
                <a:gd name="connsiteY13" fmla="*/ 851594 h 885320"/>
                <a:gd name="connsiteX14" fmla="*/ 9474 w 716827"/>
                <a:gd name="connsiteY14" fmla="*/ 476387 h 885320"/>
                <a:gd name="connsiteX15" fmla="*/ 9474 w 716827"/>
                <a:gd name="connsiteY15" fmla="*/ 408934 h 885320"/>
                <a:gd name="connsiteX16" fmla="*/ 224205 w 716827"/>
                <a:gd name="connsiteY16" fmla="*/ 33727 h 885320"/>
                <a:gd name="connsiteX17" fmla="*/ 283151 w 716827"/>
                <a:gd name="connsiteY17" fmla="*/ 0 h 88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6827" h="885320">
                  <a:moveTo>
                    <a:pt x="283151" y="0"/>
                  </a:moveTo>
                  <a:cubicBezTo>
                    <a:pt x="716823" y="0"/>
                    <a:pt x="716823" y="0"/>
                    <a:pt x="716823" y="0"/>
                  </a:cubicBezTo>
                  <a:lnTo>
                    <a:pt x="716827" y="1"/>
                  </a:lnTo>
                  <a:lnTo>
                    <a:pt x="694167" y="1"/>
                  </a:lnTo>
                  <a:cubicBezTo>
                    <a:pt x="630641" y="1"/>
                    <a:pt x="528999" y="1"/>
                    <a:pt x="366372" y="1"/>
                  </a:cubicBezTo>
                  <a:cubicBezTo>
                    <a:pt x="345320" y="1"/>
                    <a:pt x="320057" y="12649"/>
                    <a:pt x="307426" y="33728"/>
                  </a:cubicBezTo>
                  <a:cubicBezTo>
                    <a:pt x="307426" y="33728"/>
                    <a:pt x="307426" y="33728"/>
                    <a:pt x="92695" y="408935"/>
                  </a:cubicBezTo>
                  <a:cubicBezTo>
                    <a:pt x="80064" y="430014"/>
                    <a:pt x="80064" y="455309"/>
                    <a:pt x="92695" y="476388"/>
                  </a:cubicBezTo>
                  <a:cubicBezTo>
                    <a:pt x="92695" y="476388"/>
                    <a:pt x="92695" y="476388"/>
                    <a:pt x="307426" y="851595"/>
                  </a:cubicBezTo>
                  <a:cubicBezTo>
                    <a:pt x="313742" y="862134"/>
                    <a:pt x="323215" y="870566"/>
                    <a:pt x="333741" y="876362"/>
                  </a:cubicBezTo>
                  <a:lnTo>
                    <a:pt x="366368" y="885320"/>
                  </a:lnTo>
                  <a:lnTo>
                    <a:pt x="337360" y="885320"/>
                  </a:lnTo>
                  <a:cubicBezTo>
                    <a:pt x="283151" y="885320"/>
                    <a:pt x="283151" y="885320"/>
                    <a:pt x="283151" y="885320"/>
                  </a:cubicBezTo>
                  <a:cubicBezTo>
                    <a:pt x="262099" y="885320"/>
                    <a:pt x="236836" y="872673"/>
                    <a:pt x="224205" y="851594"/>
                  </a:cubicBezTo>
                  <a:cubicBezTo>
                    <a:pt x="9474" y="476387"/>
                    <a:pt x="9474" y="476387"/>
                    <a:pt x="9474" y="476387"/>
                  </a:cubicBezTo>
                  <a:cubicBezTo>
                    <a:pt x="-3157" y="455308"/>
                    <a:pt x="-3157" y="430013"/>
                    <a:pt x="9474" y="408934"/>
                  </a:cubicBezTo>
                  <a:cubicBezTo>
                    <a:pt x="224205" y="33727"/>
                    <a:pt x="224205" y="33727"/>
                    <a:pt x="224205" y="33727"/>
                  </a:cubicBezTo>
                  <a:cubicBezTo>
                    <a:pt x="236836" y="12648"/>
                    <a:pt x="262099" y="0"/>
                    <a:pt x="283151" y="0"/>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noAutofit/>
            </a:bodyPr>
            <a:lstStyle/>
            <a:p>
              <a:pPr algn="ctr" rtl="1">
                <a:lnSpc>
                  <a:spcPct val="150000"/>
                </a:lnSpc>
              </a:pPr>
              <a:endParaRPr lang="en-US" sz="1400" b="1" dirty="0">
                <a:solidFill>
                  <a:schemeClr val="bg1"/>
                </a:solidFill>
                <a:latin typeface="RB" panose="00000500000000000000" pitchFamily="2" charset="-78"/>
                <a:cs typeface="RB" panose="00000500000000000000" pitchFamily="2" charset="-78"/>
              </a:endParaRPr>
            </a:p>
          </p:txBody>
        </p:sp>
        <p:sp>
          <p:nvSpPr>
            <p:cNvPr id="40" name="Freeform 13">
              <a:extLst>
                <a:ext uri="{FF2B5EF4-FFF2-40B4-BE49-F238E27FC236}">
                  <a16:creationId xmlns:a16="http://schemas.microsoft.com/office/drawing/2014/main" id="{355B489C-B46F-4AA3-86FD-20BC0E5361C2}"/>
                </a:ext>
              </a:extLst>
            </p:cNvPr>
            <p:cNvSpPr>
              <a:spLocks/>
            </p:cNvSpPr>
            <p:nvPr/>
          </p:nvSpPr>
          <p:spPr bwMode="auto">
            <a:xfrm>
              <a:off x="1375758" y="2185375"/>
              <a:ext cx="1006288" cy="885320"/>
            </a:xfrm>
            <a:custGeom>
              <a:avLst/>
              <a:gdLst>
                <a:gd name="T0" fmla="*/ 68 w 239"/>
                <a:gd name="T1" fmla="*/ 0 h 210"/>
                <a:gd name="T2" fmla="*/ 171 w 239"/>
                <a:gd name="T3" fmla="*/ 0 h 210"/>
                <a:gd name="T4" fmla="*/ 185 w 239"/>
                <a:gd name="T5" fmla="*/ 8 h 210"/>
                <a:gd name="T6" fmla="*/ 236 w 239"/>
                <a:gd name="T7" fmla="*/ 97 h 210"/>
                <a:gd name="T8" fmla="*/ 236 w 239"/>
                <a:gd name="T9" fmla="*/ 113 h 210"/>
                <a:gd name="T10" fmla="*/ 185 w 239"/>
                <a:gd name="T11" fmla="*/ 202 h 210"/>
                <a:gd name="T12" fmla="*/ 171 w 239"/>
                <a:gd name="T13" fmla="*/ 210 h 210"/>
                <a:gd name="T14" fmla="*/ 68 w 239"/>
                <a:gd name="T15" fmla="*/ 210 h 210"/>
                <a:gd name="T16" fmla="*/ 54 w 239"/>
                <a:gd name="T17" fmla="*/ 202 h 210"/>
                <a:gd name="T18" fmla="*/ 3 w 239"/>
                <a:gd name="T19" fmla="*/ 113 h 210"/>
                <a:gd name="T20" fmla="*/ 3 w 239"/>
                <a:gd name="T21" fmla="*/ 97 h 210"/>
                <a:gd name="T22" fmla="*/ 54 w 239"/>
                <a:gd name="T23" fmla="*/ 8 h 210"/>
                <a:gd name="T24" fmla="*/ 68 w 239"/>
                <a:gd name="T2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10">
                  <a:moveTo>
                    <a:pt x="68" y="0"/>
                  </a:moveTo>
                  <a:cubicBezTo>
                    <a:pt x="171" y="0"/>
                    <a:pt x="171" y="0"/>
                    <a:pt x="171" y="0"/>
                  </a:cubicBezTo>
                  <a:cubicBezTo>
                    <a:pt x="177" y="0"/>
                    <a:pt x="182" y="3"/>
                    <a:pt x="185" y="8"/>
                  </a:cubicBezTo>
                  <a:cubicBezTo>
                    <a:pt x="236" y="97"/>
                    <a:pt x="236" y="97"/>
                    <a:pt x="236" y="97"/>
                  </a:cubicBezTo>
                  <a:cubicBezTo>
                    <a:pt x="239" y="102"/>
                    <a:pt x="239" y="108"/>
                    <a:pt x="236" y="113"/>
                  </a:cubicBezTo>
                  <a:cubicBezTo>
                    <a:pt x="185" y="202"/>
                    <a:pt x="185" y="202"/>
                    <a:pt x="185" y="202"/>
                  </a:cubicBezTo>
                  <a:cubicBezTo>
                    <a:pt x="182" y="207"/>
                    <a:pt x="177" y="210"/>
                    <a:pt x="171" y="210"/>
                  </a:cubicBezTo>
                  <a:cubicBezTo>
                    <a:pt x="68" y="210"/>
                    <a:pt x="68" y="210"/>
                    <a:pt x="68" y="210"/>
                  </a:cubicBezTo>
                  <a:cubicBezTo>
                    <a:pt x="63" y="210"/>
                    <a:pt x="57" y="207"/>
                    <a:pt x="54" y="202"/>
                  </a:cubicBezTo>
                  <a:cubicBezTo>
                    <a:pt x="3" y="113"/>
                    <a:pt x="3" y="113"/>
                    <a:pt x="3" y="113"/>
                  </a:cubicBezTo>
                  <a:cubicBezTo>
                    <a:pt x="0" y="108"/>
                    <a:pt x="0" y="102"/>
                    <a:pt x="3" y="97"/>
                  </a:cubicBezTo>
                  <a:cubicBezTo>
                    <a:pt x="54" y="8"/>
                    <a:pt x="54" y="8"/>
                    <a:pt x="54" y="8"/>
                  </a:cubicBezTo>
                  <a:cubicBezTo>
                    <a:pt x="57" y="3"/>
                    <a:pt x="63" y="0"/>
                    <a:pt x="68" y="0"/>
                  </a:cubicBezTo>
                  <a:close/>
                </a:path>
              </a:pathLst>
            </a:custGeom>
            <a:solidFill>
              <a:srgbClr val="74AFFA"/>
            </a:solidFill>
            <a:ln>
              <a:noFill/>
            </a:ln>
          </p:spPr>
          <p:txBody>
            <a:bodyPr vert="horz" wrap="square" lIns="91440" tIns="45720" rIns="91440" bIns="45720" numCol="1" anchor="t" anchorCtr="0" compatLnSpc="1">
              <a:prstTxWarp prst="textNoShape">
                <a:avLst/>
              </a:prstTxWarp>
            </a:bodyPr>
            <a:lstStyle/>
            <a:p>
              <a:pPr algn="ctr" rtl="1">
                <a:lnSpc>
                  <a:spcPct val="150000"/>
                </a:lnSpc>
              </a:pPr>
              <a:endParaRPr lang="en-US" sz="1400" b="1" dirty="0">
                <a:solidFill>
                  <a:schemeClr val="bg1"/>
                </a:solidFill>
                <a:latin typeface="RB" panose="00000500000000000000" pitchFamily="2" charset="-78"/>
                <a:cs typeface="RB" panose="00000500000000000000" pitchFamily="2" charset="-78"/>
              </a:endParaRPr>
            </a:p>
          </p:txBody>
        </p:sp>
      </p:grpSp>
      <p:sp>
        <p:nvSpPr>
          <p:cNvPr id="66" name="Freeform 14">
            <a:extLst>
              <a:ext uri="{FF2B5EF4-FFF2-40B4-BE49-F238E27FC236}">
                <a16:creationId xmlns:a16="http://schemas.microsoft.com/office/drawing/2014/main" id="{082B2C70-EB2C-4214-A91A-794C7DA533EE}"/>
              </a:ext>
            </a:extLst>
          </p:cNvPr>
          <p:cNvSpPr>
            <a:spLocks noEditPoints="1"/>
          </p:cNvSpPr>
          <p:nvPr/>
        </p:nvSpPr>
        <p:spPr bwMode="auto">
          <a:xfrm>
            <a:off x="1650485" y="5499240"/>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4">
            <a:extLst>
              <a:ext uri="{FF2B5EF4-FFF2-40B4-BE49-F238E27FC236}">
                <a16:creationId xmlns:a16="http://schemas.microsoft.com/office/drawing/2014/main" id="{142FEEC5-1F29-4D29-ACAA-8249C52D8012}"/>
              </a:ext>
            </a:extLst>
          </p:cNvPr>
          <p:cNvSpPr>
            <a:spLocks noEditPoints="1"/>
          </p:cNvSpPr>
          <p:nvPr/>
        </p:nvSpPr>
        <p:spPr bwMode="auto">
          <a:xfrm>
            <a:off x="1181783" y="4098886"/>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4">
            <a:extLst>
              <a:ext uri="{FF2B5EF4-FFF2-40B4-BE49-F238E27FC236}">
                <a16:creationId xmlns:a16="http://schemas.microsoft.com/office/drawing/2014/main" id="{4EC8FCB7-0E7C-400B-883C-BD44D3F3EA58}"/>
              </a:ext>
            </a:extLst>
          </p:cNvPr>
          <p:cNvSpPr>
            <a:spLocks noEditPoints="1"/>
          </p:cNvSpPr>
          <p:nvPr/>
        </p:nvSpPr>
        <p:spPr bwMode="auto">
          <a:xfrm>
            <a:off x="1613102" y="2822176"/>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4">
            <a:extLst>
              <a:ext uri="{FF2B5EF4-FFF2-40B4-BE49-F238E27FC236}">
                <a16:creationId xmlns:a16="http://schemas.microsoft.com/office/drawing/2014/main" id="{415A0A18-D3D9-4709-A596-947B59FA5FCB}"/>
              </a:ext>
            </a:extLst>
          </p:cNvPr>
          <p:cNvSpPr>
            <a:spLocks noEditPoints="1"/>
          </p:cNvSpPr>
          <p:nvPr/>
        </p:nvSpPr>
        <p:spPr bwMode="auto">
          <a:xfrm>
            <a:off x="10236629" y="2836552"/>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14">
            <a:extLst>
              <a:ext uri="{FF2B5EF4-FFF2-40B4-BE49-F238E27FC236}">
                <a16:creationId xmlns:a16="http://schemas.microsoft.com/office/drawing/2014/main" id="{896ED807-EA72-4269-92EE-7D735C2D58E9}"/>
              </a:ext>
            </a:extLst>
          </p:cNvPr>
          <p:cNvSpPr>
            <a:spLocks noEditPoints="1"/>
          </p:cNvSpPr>
          <p:nvPr/>
        </p:nvSpPr>
        <p:spPr bwMode="auto">
          <a:xfrm>
            <a:off x="10771468" y="4165021"/>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14">
            <a:extLst>
              <a:ext uri="{FF2B5EF4-FFF2-40B4-BE49-F238E27FC236}">
                <a16:creationId xmlns:a16="http://schemas.microsoft.com/office/drawing/2014/main" id="{A55D4A2B-7A2E-4B6E-8B13-93CBBCC864D5}"/>
              </a:ext>
            </a:extLst>
          </p:cNvPr>
          <p:cNvSpPr>
            <a:spLocks noEditPoints="1"/>
          </p:cNvSpPr>
          <p:nvPr/>
        </p:nvSpPr>
        <p:spPr bwMode="auto">
          <a:xfrm>
            <a:off x="10202127" y="5510742"/>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Freeform 5">
            <a:extLst>
              <a:ext uri="{FF2B5EF4-FFF2-40B4-BE49-F238E27FC236}">
                <a16:creationId xmlns:a16="http://schemas.microsoft.com/office/drawing/2014/main" id="{C4B06B51-C66C-4E3E-9F9E-163EDEBAB3F1}"/>
              </a:ext>
            </a:extLst>
          </p:cNvPr>
          <p:cNvSpPr>
            <a:spLocks noEditPoints="1"/>
          </p:cNvSpPr>
          <p:nvPr/>
        </p:nvSpPr>
        <p:spPr bwMode="auto">
          <a:xfrm>
            <a:off x="5464283" y="3738144"/>
            <a:ext cx="1451992" cy="1451992"/>
          </a:xfrm>
          <a:custGeom>
            <a:avLst/>
            <a:gdLst>
              <a:gd name="T0" fmla="*/ 1024 w 2048"/>
              <a:gd name="T1" fmla="*/ 0 h 2048"/>
              <a:gd name="T2" fmla="*/ 0 w 2048"/>
              <a:gd name="T3" fmla="*/ 1024 h 2048"/>
              <a:gd name="T4" fmla="*/ 1024 w 2048"/>
              <a:gd name="T5" fmla="*/ 2048 h 2048"/>
              <a:gd name="T6" fmla="*/ 2048 w 2048"/>
              <a:gd name="T7" fmla="*/ 1024 h 2048"/>
              <a:gd name="T8" fmla="*/ 1024 w 2048"/>
              <a:gd name="T9" fmla="*/ 0 h 2048"/>
              <a:gd name="T10" fmla="*/ 1499 w 2048"/>
              <a:gd name="T11" fmla="*/ 1134 h 2048"/>
              <a:gd name="T12" fmla="*/ 1024 w 2048"/>
              <a:gd name="T13" fmla="*/ 1134 h 2048"/>
              <a:gd name="T14" fmla="*/ 914 w 2048"/>
              <a:gd name="T15" fmla="*/ 1024 h 2048"/>
              <a:gd name="T16" fmla="*/ 914 w 2048"/>
              <a:gd name="T17" fmla="*/ 549 h 2048"/>
              <a:gd name="T18" fmla="*/ 1024 w 2048"/>
              <a:gd name="T19" fmla="*/ 439 h 2048"/>
              <a:gd name="T20" fmla="*/ 1134 w 2048"/>
              <a:gd name="T21" fmla="*/ 549 h 2048"/>
              <a:gd name="T22" fmla="*/ 1134 w 2048"/>
              <a:gd name="T23" fmla="*/ 915 h 2048"/>
              <a:gd name="T24" fmla="*/ 1499 w 2048"/>
              <a:gd name="T25" fmla="*/ 915 h 2048"/>
              <a:gd name="T26" fmla="*/ 1609 w 2048"/>
              <a:gd name="T27" fmla="*/ 1024 h 2048"/>
              <a:gd name="T28" fmla="*/ 1499 w 2048"/>
              <a:gd name="T29" fmla="*/ 1134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8" h="2048">
                <a:moveTo>
                  <a:pt x="1024" y="0"/>
                </a:moveTo>
                <a:cubicBezTo>
                  <a:pt x="459" y="0"/>
                  <a:pt x="0" y="459"/>
                  <a:pt x="0" y="1024"/>
                </a:cubicBezTo>
                <a:cubicBezTo>
                  <a:pt x="0" y="1589"/>
                  <a:pt x="459" y="2048"/>
                  <a:pt x="1024" y="2048"/>
                </a:cubicBezTo>
                <a:cubicBezTo>
                  <a:pt x="1589" y="2048"/>
                  <a:pt x="2048" y="1589"/>
                  <a:pt x="2048" y="1024"/>
                </a:cubicBezTo>
                <a:cubicBezTo>
                  <a:pt x="2048" y="459"/>
                  <a:pt x="1589" y="0"/>
                  <a:pt x="1024" y="0"/>
                </a:cubicBezTo>
                <a:close/>
                <a:moveTo>
                  <a:pt x="1499" y="1134"/>
                </a:moveTo>
                <a:cubicBezTo>
                  <a:pt x="1024" y="1134"/>
                  <a:pt x="1024" y="1134"/>
                  <a:pt x="1024" y="1134"/>
                </a:cubicBezTo>
                <a:cubicBezTo>
                  <a:pt x="963" y="1134"/>
                  <a:pt x="914" y="1085"/>
                  <a:pt x="914" y="1024"/>
                </a:cubicBezTo>
                <a:cubicBezTo>
                  <a:pt x="914" y="549"/>
                  <a:pt x="914" y="549"/>
                  <a:pt x="914" y="549"/>
                </a:cubicBezTo>
                <a:cubicBezTo>
                  <a:pt x="914" y="489"/>
                  <a:pt x="963" y="439"/>
                  <a:pt x="1024" y="439"/>
                </a:cubicBezTo>
                <a:cubicBezTo>
                  <a:pt x="1085" y="439"/>
                  <a:pt x="1134" y="489"/>
                  <a:pt x="1134" y="549"/>
                </a:cubicBezTo>
                <a:cubicBezTo>
                  <a:pt x="1134" y="915"/>
                  <a:pt x="1134" y="915"/>
                  <a:pt x="1134" y="915"/>
                </a:cubicBezTo>
                <a:cubicBezTo>
                  <a:pt x="1499" y="915"/>
                  <a:pt x="1499" y="915"/>
                  <a:pt x="1499" y="915"/>
                </a:cubicBezTo>
                <a:cubicBezTo>
                  <a:pt x="1560" y="915"/>
                  <a:pt x="1609" y="964"/>
                  <a:pt x="1609" y="1024"/>
                </a:cubicBezTo>
                <a:cubicBezTo>
                  <a:pt x="1609" y="1085"/>
                  <a:pt x="1560" y="1134"/>
                  <a:pt x="1499" y="113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dirty="0"/>
          </a:p>
        </p:txBody>
      </p:sp>
      <p:pic>
        <p:nvPicPr>
          <p:cNvPr id="41" name="Picture 40">
            <a:extLst>
              <a:ext uri="{FF2B5EF4-FFF2-40B4-BE49-F238E27FC236}">
                <a16:creationId xmlns:a16="http://schemas.microsoft.com/office/drawing/2014/main" id="{02D2C20F-4AC5-428A-BC15-D87ED9BDFE9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4453" y="254072"/>
            <a:ext cx="1002412" cy="829139"/>
          </a:xfrm>
          <a:prstGeom prst="rect">
            <a:avLst/>
          </a:prstGeom>
        </p:spPr>
      </p:pic>
    </p:spTree>
    <p:extLst>
      <p:ext uri="{BB962C8B-B14F-4D97-AF65-F5344CB8AC3E}">
        <p14:creationId xmlns:p14="http://schemas.microsoft.com/office/powerpoint/2010/main" val="5611196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par>
                                <p:cTn id="12" presetID="22" presetClass="entr" presetSubtype="4" fill="hold" grpId="0" nodeType="withEffect">
                                  <p:stCondLst>
                                    <p:cond delay="20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par>
                                <p:cTn id="15" presetID="22" presetClass="entr" presetSubtype="8" fill="hold" nodeType="withEffect">
                                  <p:stCondLst>
                                    <p:cond delay="50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par>
                                <p:cTn id="18" presetID="22" presetClass="entr" presetSubtype="8" fill="hold" nodeType="withEffect">
                                  <p:stCondLst>
                                    <p:cond delay="900"/>
                                  </p:stCondLst>
                                  <p:childTnLst>
                                    <p:set>
                                      <p:cBhvr>
                                        <p:cTn id="19" dur="1" fill="hold">
                                          <p:stCondLst>
                                            <p:cond delay="0"/>
                                          </p:stCondLst>
                                        </p:cTn>
                                        <p:tgtEl>
                                          <p:spTgt spid="25"/>
                                        </p:tgtEl>
                                        <p:attrNameLst>
                                          <p:attrName>style.visibility</p:attrName>
                                        </p:attrNameLst>
                                      </p:cBhvr>
                                      <p:to>
                                        <p:strVal val="visible"/>
                                      </p:to>
                                    </p:set>
                                    <p:animEffect transition="in" filter="wipe(left)">
                                      <p:cBhvr>
                                        <p:cTn id="20" dur="500"/>
                                        <p:tgtEl>
                                          <p:spTgt spid="25"/>
                                        </p:tgtEl>
                                      </p:cBhvr>
                                    </p:animEffect>
                                  </p:childTnLst>
                                </p:cTn>
                              </p:par>
                              <p:par>
                                <p:cTn id="21" presetID="22" presetClass="entr" presetSubtype="2" fill="hold" nodeType="withEffect">
                                  <p:stCondLst>
                                    <p:cond delay="400"/>
                                  </p:stCondLst>
                                  <p:childTnLst>
                                    <p:set>
                                      <p:cBhvr>
                                        <p:cTn id="22" dur="1" fill="hold">
                                          <p:stCondLst>
                                            <p:cond delay="0"/>
                                          </p:stCondLst>
                                        </p:cTn>
                                        <p:tgtEl>
                                          <p:spTgt spid="31"/>
                                        </p:tgtEl>
                                        <p:attrNameLst>
                                          <p:attrName>style.visibility</p:attrName>
                                        </p:attrNameLst>
                                      </p:cBhvr>
                                      <p:to>
                                        <p:strVal val="visible"/>
                                      </p:to>
                                    </p:set>
                                    <p:animEffect transition="in" filter="wipe(right)">
                                      <p:cBhvr>
                                        <p:cTn id="23" dur="500"/>
                                        <p:tgtEl>
                                          <p:spTgt spid="31"/>
                                        </p:tgtEl>
                                      </p:cBhvr>
                                    </p:animEffect>
                                  </p:childTnLst>
                                </p:cTn>
                              </p:par>
                              <p:par>
                                <p:cTn id="24" presetID="22" presetClass="entr" presetSubtype="2" fill="hold" nodeType="withEffect">
                                  <p:stCondLst>
                                    <p:cond delay="900"/>
                                  </p:stCondLst>
                                  <p:childTnLst>
                                    <p:set>
                                      <p:cBhvr>
                                        <p:cTn id="25" dur="1" fill="hold">
                                          <p:stCondLst>
                                            <p:cond delay="0"/>
                                          </p:stCondLst>
                                        </p:cTn>
                                        <p:tgtEl>
                                          <p:spTgt spid="36"/>
                                        </p:tgtEl>
                                        <p:attrNameLst>
                                          <p:attrName>style.visibility</p:attrName>
                                        </p:attrNameLst>
                                      </p:cBhvr>
                                      <p:to>
                                        <p:strVal val="visible"/>
                                      </p:to>
                                    </p:set>
                                    <p:animEffect transition="in" filter="wipe(right)">
                                      <p:cBhvr>
                                        <p:cTn id="26" dur="500"/>
                                        <p:tgtEl>
                                          <p:spTgt spid="36"/>
                                        </p:tgtEl>
                                      </p:cBhvr>
                                    </p:animEffect>
                                  </p:childTnLst>
                                </p:cTn>
                              </p:par>
                              <p:par>
                                <p:cTn id="27" presetID="10" presetClass="entr" presetSubtype="0" fill="hold" grpId="0" nodeType="withEffect">
                                  <p:stCondLst>
                                    <p:cond delay="120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500"/>
                                        <p:tgtEl>
                                          <p:spTgt spid="66"/>
                                        </p:tgtEl>
                                      </p:cBhvr>
                                    </p:animEffect>
                                  </p:childTnLst>
                                </p:cTn>
                              </p:par>
                              <p:par>
                                <p:cTn id="30" presetID="10" presetClass="entr" presetSubtype="0" fill="hold" grpId="0" nodeType="withEffect">
                                  <p:stCondLst>
                                    <p:cond delay="1200"/>
                                  </p:stCondLst>
                                  <p:childTnLst>
                                    <p:set>
                                      <p:cBhvr>
                                        <p:cTn id="31" dur="1" fill="hold">
                                          <p:stCondLst>
                                            <p:cond delay="0"/>
                                          </p:stCondLst>
                                        </p:cTn>
                                        <p:tgtEl>
                                          <p:spTgt spid="67"/>
                                        </p:tgtEl>
                                        <p:attrNameLst>
                                          <p:attrName>style.visibility</p:attrName>
                                        </p:attrNameLst>
                                      </p:cBhvr>
                                      <p:to>
                                        <p:strVal val="visible"/>
                                      </p:to>
                                    </p:set>
                                    <p:animEffect transition="in" filter="fade">
                                      <p:cBhvr>
                                        <p:cTn id="32" dur="500"/>
                                        <p:tgtEl>
                                          <p:spTgt spid="67"/>
                                        </p:tgtEl>
                                      </p:cBhvr>
                                    </p:animEffect>
                                  </p:childTnLst>
                                </p:cTn>
                              </p:par>
                              <p:par>
                                <p:cTn id="33" presetID="10" presetClass="entr" presetSubtype="0" fill="hold" grpId="0" nodeType="withEffect">
                                  <p:stCondLst>
                                    <p:cond delay="120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500"/>
                                        <p:tgtEl>
                                          <p:spTgt spid="68"/>
                                        </p:tgtEl>
                                      </p:cBhvr>
                                    </p:animEffect>
                                  </p:childTnLst>
                                </p:cTn>
                              </p:par>
                              <p:par>
                                <p:cTn id="36" presetID="10" presetClass="entr" presetSubtype="0" fill="hold" grpId="0" nodeType="withEffect">
                                  <p:stCondLst>
                                    <p:cond delay="120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childTnLst>
                                </p:cTn>
                              </p:par>
                              <p:par>
                                <p:cTn id="39" presetID="10" presetClass="entr" presetSubtype="0" fill="hold" grpId="0" nodeType="withEffect">
                                  <p:stCondLst>
                                    <p:cond delay="1200"/>
                                  </p:stCondLst>
                                  <p:childTnLst>
                                    <p:set>
                                      <p:cBhvr>
                                        <p:cTn id="40" dur="1" fill="hold">
                                          <p:stCondLst>
                                            <p:cond delay="0"/>
                                          </p:stCondLst>
                                        </p:cTn>
                                        <p:tgtEl>
                                          <p:spTgt spid="70"/>
                                        </p:tgtEl>
                                        <p:attrNameLst>
                                          <p:attrName>style.visibility</p:attrName>
                                        </p:attrNameLst>
                                      </p:cBhvr>
                                      <p:to>
                                        <p:strVal val="visible"/>
                                      </p:to>
                                    </p:set>
                                    <p:animEffect transition="in" filter="fade">
                                      <p:cBhvr>
                                        <p:cTn id="41" dur="500"/>
                                        <p:tgtEl>
                                          <p:spTgt spid="70"/>
                                        </p:tgtEl>
                                      </p:cBhvr>
                                    </p:animEffect>
                                  </p:childTnLst>
                                </p:cTn>
                              </p:par>
                              <p:par>
                                <p:cTn id="42" presetID="10" presetClass="entr" presetSubtype="0" fill="hold" grpId="0" nodeType="withEffect">
                                  <p:stCondLst>
                                    <p:cond delay="1200"/>
                                  </p:stCondLst>
                                  <p:childTnLst>
                                    <p:set>
                                      <p:cBhvr>
                                        <p:cTn id="43" dur="1" fill="hold">
                                          <p:stCondLst>
                                            <p:cond delay="0"/>
                                          </p:stCondLst>
                                        </p:cTn>
                                        <p:tgtEl>
                                          <p:spTgt spid="71"/>
                                        </p:tgtEl>
                                        <p:attrNameLst>
                                          <p:attrName>style.visibility</p:attrName>
                                        </p:attrNameLst>
                                      </p:cBhvr>
                                      <p:to>
                                        <p:strVal val="visible"/>
                                      </p:to>
                                    </p:set>
                                    <p:animEffect transition="in" filter="fade">
                                      <p:cBhvr>
                                        <p:cTn id="44" dur="500"/>
                                        <p:tgtEl>
                                          <p:spTgt spid="71"/>
                                        </p:tgtEl>
                                      </p:cBhvr>
                                    </p:animEffect>
                                  </p:childTnLst>
                                </p:cTn>
                              </p:par>
                              <p:par>
                                <p:cTn id="45" presetID="10" presetClass="entr" presetSubtype="0" fill="hold" grpId="0" nodeType="withEffect">
                                  <p:stCondLst>
                                    <p:cond delay="600"/>
                                  </p:stCondLst>
                                  <p:childTnLst>
                                    <p:set>
                                      <p:cBhvr>
                                        <p:cTn id="46" dur="1" fill="hold">
                                          <p:stCondLst>
                                            <p:cond delay="0"/>
                                          </p:stCondLst>
                                        </p:cTn>
                                        <p:tgtEl>
                                          <p:spTgt spid="72"/>
                                        </p:tgtEl>
                                        <p:attrNameLst>
                                          <p:attrName>style.visibility</p:attrName>
                                        </p:attrNameLst>
                                      </p:cBhvr>
                                      <p:to>
                                        <p:strVal val="visible"/>
                                      </p:to>
                                    </p:set>
                                    <p:animEffect transition="in" filter="fade">
                                      <p:cBhvr>
                                        <p:cTn id="4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66" grpId="0" animBg="1"/>
      <p:bldP spid="67" grpId="0" animBg="1"/>
      <p:bldP spid="68" grpId="0" animBg="1"/>
      <p:bldP spid="69" grpId="0" animBg="1"/>
      <p:bldP spid="70" grpId="0" animBg="1"/>
      <p:bldP spid="71" grpId="0" animBg="1"/>
      <p:bldP spid="7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235200E6-E0CD-421A-BCE8-F8FD5FA05A11}"/>
              </a:ext>
            </a:extLst>
          </p:cNvPr>
          <p:cNvGrpSpPr/>
          <p:nvPr/>
        </p:nvGrpSpPr>
        <p:grpSpPr>
          <a:xfrm>
            <a:off x="6809354" y="369900"/>
            <a:ext cx="4914771" cy="1217988"/>
            <a:chOff x="2937053" y="5276022"/>
            <a:chExt cx="1325563" cy="365988"/>
          </a:xfrm>
          <a:solidFill>
            <a:srgbClr val="C2E088"/>
          </a:solidFill>
        </p:grpSpPr>
        <p:sp>
          <p:nvSpPr>
            <p:cNvPr id="19" name="Rectangle: Diagonal Corners Rounded 18">
              <a:extLst>
                <a:ext uri="{FF2B5EF4-FFF2-40B4-BE49-F238E27FC236}">
                  <a16:creationId xmlns:a16="http://schemas.microsoft.com/office/drawing/2014/main" id="{B8CE704A-347B-4C57-B084-FA2ACD50BFDA}"/>
                </a:ext>
              </a:extLst>
            </p:cNvPr>
            <p:cNvSpPr/>
            <p:nvPr/>
          </p:nvSpPr>
          <p:spPr>
            <a:xfrm>
              <a:off x="2937053" y="5298882"/>
              <a:ext cx="1325563" cy="343128"/>
            </a:xfrm>
            <a:prstGeom prst="round2DiagRect">
              <a:avLst>
                <a:gd name="adj1" fmla="val 49816"/>
                <a:gd name="adj2" fmla="val 0"/>
              </a:avLst>
            </a:prstGeom>
            <a:grpFill/>
            <a:ln>
              <a:noFill/>
            </a:ln>
            <a:effectLst>
              <a:outerShdw blurRad="190500" dist="63500" dir="5400000" algn="t"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Aft>
                  <a:spcPts val="1200"/>
                </a:spcAft>
              </a:pPr>
              <a:endParaRPr lang="en-US" sz="1000" spc="100" dirty="0">
                <a:solidFill>
                  <a:schemeClr val="bg1"/>
                </a:solidFill>
                <a:latin typeface="+mj-lt"/>
                <a:ea typeface="Roboto Light" panose="02000000000000000000" pitchFamily="2" charset="0"/>
                <a:cs typeface="Cairo" panose="00000500000000000000" pitchFamily="2" charset="-78"/>
              </a:endParaRPr>
            </a:p>
          </p:txBody>
        </p:sp>
        <p:sp>
          <p:nvSpPr>
            <p:cNvPr id="20" name="Rectangle: Rounded Corners 19">
              <a:extLst>
                <a:ext uri="{FF2B5EF4-FFF2-40B4-BE49-F238E27FC236}">
                  <a16:creationId xmlns:a16="http://schemas.microsoft.com/office/drawing/2014/main" id="{DB2D8451-AB1F-4EE0-84EF-AB026A6125DE}"/>
                </a:ext>
              </a:extLst>
            </p:cNvPr>
            <p:cNvSpPr/>
            <p:nvPr/>
          </p:nvSpPr>
          <p:spPr>
            <a:xfrm>
              <a:off x="3845103" y="5276022"/>
              <a:ext cx="360363" cy="45719"/>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bg1"/>
                </a:solidFill>
                <a:latin typeface="+mj-lt"/>
              </a:endParaRPr>
            </a:p>
          </p:txBody>
        </p:sp>
      </p:grpSp>
      <p:sp>
        <p:nvSpPr>
          <p:cNvPr id="15" name="ZoneTexte 74">
            <a:extLst>
              <a:ext uri="{FF2B5EF4-FFF2-40B4-BE49-F238E27FC236}">
                <a16:creationId xmlns:a16="http://schemas.microsoft.com/office/drawing/2014/main" id="{DC3CB1FA-654E-4190-83CC-44A840DD3D1E}"/>
              </a:ext>
            </a:extLst>
          </p:cNvPr>
          <p:cNvSpPr txBox="1"/>
          <p:nvPr/>
        </p:nvSpPr>
        <p:spPr>
          <a:xfrm>
            <a:off x="6809353" y="522050"/>
            <a:ext cx="4914771" cy="904863"/>
          </a:xfrm>
          <a:prstGeom prst="rect">
            <a:avLst/>
          </a:prstGeom>
          <a:noFill/>
        </p:spPr>
        <p:txBody>
          <a:bodyPr wrap="square" rtlCol="0">
            <a:spAutoFit/>
          </a:bodyPr>
          <a:lstStyle/>
          <a:p>
            <a:pPr algn="ctr" rtl="1">
              <a:lnSpc>
                <a:spcPct val="110000"/>
              </a:lnSpc>
            </a:pPr>
            <a:r>
              <a:rPr lang="ar-DZ" sz="4800" b="1" dirty="0">
                <a:solidFill>
                  <a:schemeClr val="tx1">
                    <a:lumMod val="85000"/>
                    <a:lumOff val="15000"/>
                  </a:schemeClr>
                </a:solidFill>
                <a:latin typeface="RB" panose="00000500000000000000" pitchFamily="2" charset="-78"/>
                <a:cs typeface="RB" panose="00000500000000000000" pitchFamily="2" charset="-78"/>
              </a:rPr>
              <a:t>الربط </a:t>
            </a:r>
            <a:r>
              <a:rPr lang="ar-EG" sz="4800" b="1" dirty="0">
                <a:solidFill>
                  <a:schemeClr val="tx1">
                    <a:lumMod val="85000"/>
                    <a:lumOff val="15000"/>
                  </a:schemeClr>
                </a:solidFill>
                <a:latin typeface="RB" panose="00000500000000000000" pitchFamily="2" charset="-78"/>
                <a:cs typeface="RB" panose="00000500000000000000" pitchFamily="2" charset="-78"/>
              </a:rPr>
              <a:t>بالوطن</a:t>
            </a:r>
            <a:r>
              <a:rPr lang="ar-DZ" sz="4800" b="1" dirty="0">
                <a:solidFill>
                  <a:schemeClr val="tx1">
                    <a:lumMod val="85000"/>
                    <a:lumOff val="15000"/>
                  </a:schemeClr>
                </a:solidFill>
                <a:latin typeface="RB" panose="00000500000000000000" pitchFamily="2" charset="-78"/>
                <a:cs typeface="RB" panose="00000500000000000000" pitchFamily="2" charset="-78"/>
              </a:rPr>
              <a:t> </a:t>
            </a:r>
          </a:p>
        </p:txBody>
      </p:sp>
      <p:grpSp>
        <p:nvGrpSpPr>
          <p:cNvPr id="21" name="Group 20">
            <a:extLst>
              <a:ext uri="{FF2B5EF4-FFF2-40B4-BE49-F238E27FC236}">
                <a16:creationId xmlns:a16="http://schemas.microsoft.com/office/drawing/2014/main" id="{4F030FFD-259A-4401-872F-46214B31DAB5}"/>
              </a:ext>
            </a:extLst>
          </p:cNvPr>
          <p:cNvGrpSpPr/>
          <p:nvPr/>
        </p:nvGrpSpPr>
        <p:grpSpPr>
          <a:xfrm>
            <a:off x="724902" y="849954"/>
            <a:ext cx="10770540" cy="7762609"/>
            <a:chOff x="1481777" y="258336"/>
            <a:chExt cx="8891363" cy="7762609"/>
          </a:xfrm>
        </p:grpSpPr>
        <p:sp>
          <p:nvSpPr>
            <p:cNvPr id="22" name="Rectangle: Rounded Corners 21">
              <a:extLst>
                <a:ext uri="{FF2B5EF4-FFF2-40B4-BE49-F238E27FC236}">
                  <a16:creationId xmlns:a16="http://schemas.microsoft.com/office/drawing/2014/main" id="{832C8B40-B8BD-4A3D-BB3A-F9821541DE54}"/>
                </a:ext>
              </a:extLst>
            </p:cNvPr>
            <p:cNvSpPr/>
            <p:nvPr/>
          </p:nvSpPr>
          <p:spPr>
            <a:xfrm>
              <a:off x="2049604" y="1390460"/>
              <a:ext cx="8092789" cy="3658618"/>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Graphic 22">
              <a:extLst>
                <a:ext uri="{FF2B5EF4-FFF2-40B4-BE49-F238E27FC236}">
                  <a16:creationId xmlns:a16="http://schemas.microsoft.com/office/drawing/2014/main" id="{564C0026-788B-40C9-A516-E9569EB131C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3280883" y="1324200"/>
              <a:ext cx="6883392" cy="2985567"/>
            </a:xfrm>
            <a:prstGeom prst="rect">
              <a:avLst/>
            </a:prstGeom>
          </p:spPr>
        </p:pic>
        <p:pic>
          <p:nvPicPr>
            <p:cNvPr id="24" name="Graphic 23">
              <a:extLst>
                <a:ext uri="{FF2B5EF4-FFF2-40B4-BE49-F238E27FC236}">
                  <a16:creationId xmlns:a16="http://schemas.microsoft.com/office/drawing/2014/main" id="{AA3DDA13-A0EC-468A-88A2-44FBDDFF413C}"/>
                </a:ext>
              </a:extLst>
            </p:cNvPr>
            <p:cNvPicPr>
              <a:picLocks noChangeAspect="1"/>
            </p:cNvPicPr>
            <p:nvPr/>
          </p:nvPicPr>
          <p:blipFill>
            <a:blip r:embed="rId2">
              <a:extLst>
                <a:ext uri="{96DAC541-7B7A-43D3-8B79-37D633B846F1}">
                  <asvg:svgBlip xmlns:asvg="http://schemas.microsoft.com/office/drawing/2016/SVG/main" r:embed="rId4"/>
                </a:ext>
              </a:extLst>
            </a:blip>
            <a:stretch>
              <a:fillRect/>
            </a:stretch>
          </p:blipFill>
          <p:spPr>
            <a:xfrm flipH="1" flipV="1">
              <a:off x="2049606" y="2114897"/>
              <a:ext cx="6883392" cy="2985567"/>
            </a:xfrm>
            <a:prstGeom prst="rect">
              <a:avLst/>
            </a:prstGeom>
          </p:spPr>
        </p:pic>
        <p:sp>
          <p:nvSpPr>
            <p:cNvPr id="25" name="TextBox 24">
              <a:extLst>
                <a:ext uri="{FF2B5EF4-FFF2-40B4-BE49-F238E27FC236}">
                  <a16:creationId xmlns:a16="http://schemas.microsoft.com/office/drawing/2014/main" id="{ED71BB09-26DD-4393-80AC-AA7562D2DE63}"/>
                </a:ext>
              </a:extLst>
            </p:cNvPr>
            <p:cNvSpPr txBox="1"/>
            <p:nvPr/>
          </p:nvSpPr>
          <p:spPr>
            <a:xfrm>
              <a:off x="1481777" y="258336"/>
              <a:ext cx="1200516" cy="3939540"/>
            </a:xfrm>
            <a:prstGeom prst="rect">
              <a:avLst/>
            </a:prstGeom>
            <a:noFill/>
          </p:spPr>
          <p:txBody>
            <a:bodyPr wrap="none" rtlCol="0">
              <a:spAutoFit/>
            </a:bodyPr>
            <a:lstStyle/>
            <a:p>
              <a:r>
                <a:rPr lang="en-GB" sz="25000" dirty="0">
                  <a:solidFill>
                    <a:srgbClr val="92D050"/>
                  </a:solidFill>
                  <a:latin typeface="Abadi" panose="020B0604020104020204" pitchFamily="34" charset="0"/>
                  <a:cs typeface="Poppins Black" panose="00000A00000000000000" pitchFamily="2" charset="0"/>
                </a:rPr>
                <a:t>“</a:t>
              </a:r>
              <a:endParaRPr lang="en-ID" sz="25000" dirty="0">
                <a:solidFill>
                  <a:srgbClr val="92D050"/>
                </a:solidFill>
                <a:latin typeface="Abadi" panose="020B0604020104020204" pitchFamily="34" charset="0"/>
                <a:cs typeface="Poppins Black" panose="00000A00000000000000" pitchFamily="2" charset="0"/>
              </a:endParaRPr>
            </a:p>
          </p:txBody>
        </p:sp>
        <p:sp>
          <p:nvSpPr>
            <p:cNvPr id="26" name="TextBox 25">
              <a:extLst>
                <a:ext uri="{FF2B5EF4-FFF2-40B4-BE49-F238E27FC236}">
                  <a16:creationId xmlns:a16="http://schemas.microsoft.com/office/drawing/2014/main" id="{AA7A2251-2635-412F-A609-AD0CB451BDD6}"/>
                </a:ext>
              </a:extLst>
            </p:cNvPr>
            <p:cNvSpPr txBox="1"/>
            <p:nvPr/>
          </p:nvSpPr>
          <p:spPr>
            <a:xfrm>
              <a:off x="9172624" y="4081405"/>
              <a:ext cx="1200516" cy="3939540"/>
            </a:xfrm>
            <a:prstGeom prst="rect">
              <a:avLst/>
            </a:prstGeom>
            <a:noFill/>
          </p:spPr>
          <p:txBody>
            <a:bodyPr wrap="none" rtlCol="0">
              <a:spAutoFit/>
            </a:bodyPr>
            <a:lstStyle/>
            <a:p>
              <a:r>
                <a:rPr lang="en-GB" sz="25000" dirty="0">
                  <a:solidFill>
                    <a:srgbClr val="92D050"/>
                  </a:solidFill>
                  <a:latin typeface="Abadi" panose="020B0604020104020204" pitchFamily="34" charset="0"/>
                  <a:cs typeface="Poppins Black" panose="00000A00000000000000" pitchFamily="2" charset="0"/>
                </a:rPr>
                <a:t>“</a:t>
              </a:r>
              <a:endParaRPr lang="en-ID" sz="25000" dirty="0">
                <a:solidFill>
                  <a:srgbClr val="92D050"/>
                </a:solidFill>
                <a:latin typeface="Abadi" panose="020B0604020104020204" pitchFamily="34" charset="0"/>
                <a:cs typeface="Poppins Black" panose="00000A00000000000000" pitchFamily="2" charset="0"/>
              </a:endParaRPr>
            </a:p>
          </p:txBody>
        </p:sp>
      </p:grpSp>
      <p:sp>
        <p:nvSpPr>
          <p:cNvPr id="27" name="TextBox 26">
            <a:extLst>
              <a:ext uri="{FF2B5EF4-FFF2-40B4-BE49-F238E27FC236}">
                <a16:creationId xmlns:a16="http://schemas.microsoft.com/office/drawing/2014/main" id="{28F79188-B38B-4076-BFD0-83DE53D133CC}"/>
              </a:ext>
            </a:extLst>
          </p:cNvPr>
          <p:cNvSpPr txBox="1"/>
          <p:nvPr/>
        </p:nvSpPr>
        <p:spPr>
          <a:xfrm>
            <a:off x="1719608" y="2467074"/>
            <a:ext cx="9189448" cy="2816156"/>
          </a:xfrm>
          <a:prstGeom prst="rect">
            <a:avLst/>
          </a:prstGeom>
          <a:noFill/>
        </p:spPr>
        <p:txBody>
          <a:bodyPr wrap="square" rtlCol="1">
            <a:spAutoFit/>
          </a:bodyPr>
          <a:lstStyle/>
          <a:p>
            <a:pPr algn="just" rtl="1">
              <a:lnSpc>
                <a:spcPct val="150000"/>
              </a:lnSpc>
            </a:pPr>
            <a:r>
              <a:rPr lang="ar-DZ" sz="2400" b="1" dirty="0">
                <a:solidFill>
                  <a:schemeClr val="bg2">
                    <a:lumMod val="25000"/>
                  </a:schemeClr>
                </a:solidFill>
                <a:latin typeface="RB" panose="00000500000000000000" pitchFamily="2" charset="-78"/>
                <a:cs typeface="RB" panose="00000500000000000000" pitchFamily="2" charset="-78"/>
              </a:rPr>
              <a:t>"النظام الثنائي للحاسب يقوم بتحويل جميع المعلومات إلى لغة الأصفار والآحاد، مما يمكّن الحواسيب من معالجة البيانات بدقة وكفاءة. على سبيل المثال، في المملكة العربية السعودية، يُستخدم النظام الثنائي</a:t>
            </a:r>
            <a:r>
              <a:rPr lang="ar-EG" sz="2400" b="1" dirty="0">
                <a:solidFill>
                  <a:schemeClr val="bg2">
                    <a:lumMod val="25000"/>
                  </a:schemeClr>
                </a:solidFill>
                <a:latin typeface="RB" panose="00000500000000000000" pitchFamily="2" charset="-78"/>
                <a:cs typeface="RB" panose="00000500000000000000" pitchFamily="2" charset="-78"/>
              </a:rPr>
              <a:t> </a:t>
            </a:r>
            <a:r>
              <a:rPr lang="ar-DZ" sz="2400" b="1" dirty="0">
                <a:solidFill>
                  <a:schemeClr val="bg2">
                    <a:lumMod val="25000"/>
                  </a:schemeClr>
                </a:solidFill>
                <a:latin typeface="RB" panose="00000500000000000000" pitchFamily="2" charset="-78"/>
                <a:cs typeface="RB" panose="00000500000000000000" pitchFamily="2" charset="-78"/>
              </a:rPr>
              <a:t>للحاسب</a:t>
            </a:r>
            <a:r>
              <a:rPr lang="ar-EG" sz="2400" b="1" dirty="0">
                <a:solidFill>
                  <a:schemeClr val="bg2">
                    <a:lumMod val="25000"/>
                  </a:schemeClr>
                </a:solidFill>
                <a:latin typeface="RB" panose="00000500000000000000" pitchFamily="2" charset="-78"/>
                <a:cs typeface="RB" panose="00000500000000000000" pitchFamily="2" charset="-78"/>
              </a:rPr>
              <a:t> </a:t>
            </a:r>
            <a:r>
              <a:rPr lang="ar-DZ" sz="2400" b="1" dirty="0">
                <a:solidFill>
                  <a:schemeClr val="bg2">
                    <a:lumMod val="25000"/>
                  </a:schemeClr>
                </a:solidFill>
                <a:latin typeface="RB" panose="00000500000000000000" pitchFamily="2" charset="-78"/>
                <a:cs typeface="RB" panose="00000500000000000000" pitchFamily="2" charset="-78"/>
              </a:rPr>
              <a:t>لتخزين وتحليل بيانات الزيارات لمواقع الحج والعمرة، مما يساعد في تنظيم وإدارة التدفقات الكبيرة للحجاج وتقديم خدمات أفضل لهم."</a:t>
            </a:r>
          </a:p>
        </p:txBody>
      </p:sp>
      <p:pic>
        <p:nvPicPr>
          <p:cNvPr id="14" name="Picture 13">
            <a:extLst>
              <a:ext uri="{FF2B5EF4-FFF2-40B4-BE49-F238E27FC236}">
                <a16:creationId xmlns:a16="http://schemas.microsoft.com/office/drawing/2014/main" id="{EF2EE49A-CDB0-4C16-BDDA-1D6EB19DAD27}"/>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27513" y="254073"/>
            <a:ext cx="949700" cy="707886"/>
          </a:xfrm>
          <a:prstGeom prst="rect">
            <a:avLst/>
          </a:prstGeom>
        </p:spPr>
      </p:pic>
    </p:spTree>
    <p:extLst>
      <p:ext uri="{BB962C8B-B14F-4D97-AF65-F5344CB8AC3E}">
        <p14:creationId xmlns:p14="http://schemas.microsoft.com/office/powerpoint/2010/main" val="205035008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circle(in)">
                                      <p:cBhvr>
                                        <p:cTn id="7" dur="500"/>
                                        <p:tgtEl>
                                          <p:spTgt spid="15">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7">
                                            <p:txEl>
                                              <p:pRg st="0" end="0"/>
                                            </p:txEl>
                                          </p:spTgt>
                                        </p:tgtEl>
                                        <p:attrNameLst>
                                          <p:attrName>style.visibility</p:attrName>
                                        </p:attrNameLst>
                                      </p:cBhvr>
                                      <p:to>
                                        <p:strVal val="visible"/>
                                      </p:to>
                                    </p:set>
                                    <p:animEffect transition="in" filter="fade">
                                      <p:cBhvr>
                                        <p:cTn id="10" dur="500"/>
                                        <p:tgtEl>
                                          <p:spTgt spid="2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DE07A17F-21B4-43C6-BAB7-4E017CC35075}"/>
              </a:ext>
            </a:extLst>
          </p:cNvPr>
          <p:cNvSpPr/>
          <p:nvPr/>
        </p:nvSpPr>
        <p:spPr>
          <a:xfrm>
            <a:off x="8169692" y="2547041"/>
            <a:ext cx="3958807" cy="2679342"/>
          </a:xfrm>
          <a:prstGeom prst="parallelogram">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مربع نص 3">
            <a:extLst>
              <a:ext uri="{FF2B5EF4-FFF2-40B4-BE49-F238E27FC236}">
                <a16:creationId xmlns:a16="http://schemas.microsoft.com/office/drawing/2014/main" id="{59B86483-164D-4666-9D9B-B7E28B7F9DE3}"/>
              </a:ext>
            </a:extLst>
          </p:cNvPr>
          <p:cNvSpPr txBox="1"/>
          <p:nvPr/>
        </p:nvSpPr>
        <p:spPr>
          <a:xfrm>
            <a:off x="8703949" y="3569820"/>
            <a:ext cx="2875799" cy="769441"/>
          </a:xfrm>
          <a:prstGeom prst="rect">
            <a:avLst/>
          </a:prstGeom>
          <a:noFill/>
        </p:spPr>
        <p:txBody>
          <a:bodyPr wrap="square" rtlCol="1">
            <a:spAutoFit/>
          </a:bodyPr>
          <a:lstStyle/>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ورقة العمل</a:t>
            </a:r>
          </a:p>
        </p:txBody>
      </p:sp>
      <p:pic>
        <p:nvPicPr>
          <p:cNvPr id="36" name="صورة 5">
            <a:extLst>
              <a:ext uri="{FF2B5EF4-FFF2-40B4-BE49-F238E27FC236}">
                <a16:creationId xmlns:a16="http://schemas.microsoft.com/office/drawing/2014/main" id="{F1494182-1E61-491C-9ED3-AB9FE50F167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727710" y="2234025"/>
            <a:ext cx="626032" cy="626032"/>
          </a:xfrm>
          <a:prstGeom prst="rect">
            <a:avLst/>
          </a:prstGeom>
          <a:effectLst>
            <a:outerShdw blurRad="50800" dist="38100" dir="2700000" algn="tl" rotWithShape="0">
              <a:prstClr val="black">
                <a:alpha val="40000"/>
              </a:prstClr>
            </a:outerShdw>
          </a:effectLst>
        </p:spPr>
      </p:pic>
      <p:pic>
        <p:nvPicPr>
          <p:cNvPr id="4" name="صورة 3">
            <a:extLst>
              <a:ext uri="{FF2B5EF4-FFF2-40B4-BE49-F238E27FC236}">
                <a16:creationId xmlns:a16="http://schemas.microsoft.com/office/drawing/2014/main" id="{9CB03283-1224-3D17-B7E5-85F239D746C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6518" y="-782"/>
            <a:ext cx="7340701" cy="6858782"/>
          </a:xfrm>
          <a:prstGeom prst="rect">
            <a:avLst/>
          </a:prstGeom>
        </p:spPr>
      </p:pic>
      <p:pic>
        <p:nvPicPr>
          <p:cNvPr id="7" name="Picture 6">
            <a:extLst>
              <a:ext uri="{FF2B5EF4-FFF2-40B4-BE49-F238E27FC236}">
                <a16:creationId xmlns:a16="http://schemas.microsoft.com/office/drawing/2014/main" id="{8137E9E4-E10A-4F32-9BF0-1F612EE92E6B}"/>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404042" y="639017"/>
            <a:ext cx="949700" cy="707886"/>
          </a:xfrm>
          <a:prstGeom prst="rect">
            <a:avLst/>
          </a:prstGeom>
        </p:spPr>
      </p:pic>
    </p:spTree>
    <p:extLst>
      <p:ext uri="{BB962C8B-B14F-4D97-AF65-F5344CB8AC3E}">
        <p14:creationId xmlns:p14="http://schemas.microsoft.com/office/powerpoint/2010/main" val="29587987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childTnLst>
                          </p:cTn>
                        </p:par>
                        <p:par>
                          <p:cTn id="8" fill="hold">
                            <p:stCondLst>
                              <p:cond delay="500"/>
                            </p:stCondLst>
                            <p:childTnLst>
                              <p:par>
                                <p:cTn id="9" presetID="1"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4403188" y="2361356"/>
            <a:ext cx="7484339" cy="349421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574447" y="282606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456585" y="1585047"/>
            <a:ext cx="6430942"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النظام الثنائي:</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61968" y="2358713"/>
            <a:ext cx="3669896" cy="2949198"/>
          </a:xfrm>
          <a:prstGeom prst="roundRect">
            <a:avLst>
              <a:gd name="adj" fmla="val 10408"/>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13</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4797084" y="2458349"/>
            <a:ext cx="7083026" cy="3285515"/>
          </a:xfrm>
          <a:prstGeom prst="rect">
            <a:avLst/>
          </a:prstGeom>
          <a:noFill/>
        </p:spPr>
        <p:txBody>
          <a:bodyPr wrap="square" rtlCol="0">
            <a:spAutoFit/>
          </a:bodyPr>
          <a:lstStyle/>
          <a:p>
            <a:pPr lvl="0" algn="justLow" rtl="1">
              <a:lnSpc>
                <a:spcPct val="150000"/>
              </a:lnSpc>
              <a:defRPr/>
            </a:pP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تعمل أجهزة الحاسب بالطاقة الكهربائية، ولهذا فإن مكوناتها الداخلية يمكنها تمييز حالتين فقط وهما حالة وجود جهد منخفض أو حالة وجود جهد مرتفع يمكنك أن تُطلق على أجهزة الحاسب اسم الآلات ، حيث إن "اللغة" التي تستخدمها هذه الحاسبات داخلها لتعمل بصورة صحيحة مبنية على نظام العد الثنائي الذي يستخدم رقمين فقط في كتابة الأعداد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ويشير إلى حالة الجهد المنخفض،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ويشير إلى حالة الجهد المرتفع.</a:t>
            </a:r>
            <a:endParaRPr kumimoji="0" lang="ar-DZ" sz="2000" i="0" u="none"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157226469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763491" y="2361357"/>
            <a:ext cx="6124036" cy="28858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997919" y="282606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456584" y="1821799"/>
            <a:ext cx="6430942" cy="584775"/>
          </a:xfrm>
          <a:prstGeom prst="rect">
            <a:avLst/>
          </a:prstGeom>
          <a:noFill/>
        </p:spPr>
        <p:txBody>
          <a:bodyPr wrap="square" rtlCol="0">
            <a:spAutoFit/>
          </a:bodyPr>
          <a:lstStyle/>
          <a:p>
            <a:pPr algn="justLow" rtl="1"/>
            <a:r>
              <a:rPr lang="ar-SA" sz="32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rPr>
              <a:t>النظام العشري:</a:t>
            </a:r>
            <a:endParaRPr lang="ar-DZ" sz="3200" b="1" dirty="0">
              <a:solidFill>
                <a:schemeClr val="accent5">
                  <a:lumMod val="75000"/>
                </a:schemeClr>
              </a:solidFill>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61968" y="2681224"/>
            <a:ext cx="3919291" cy="2336111"/>
          </a:xfrm>
          <a:prstGeom prst="roundRect">
            <a:avLst>
              <a:gd name="adj" fmla="val 10408"/>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13</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763491" y="2564139"/>
            <a:ext cx="6116618" cy="2362185"/>
          </a:xfrm>
          <a:prstGeom prst="rect">
            <a:avLst/>
          </a:prstGeom>
          <a:noFill/>
        </p:spPr>
        <p:txBody>
          <a:bodyPr wrap="square" rtlCol="0">
            <a:spAutoFit/>
          </a:bodyPr>
          <a:lstStyle/>
          <a:p>
            <a:pPr algn="justLow" rtl="1">
              <a:lnSpc>
                <a:spcPct val="150000"/>
              </a:lnSpc>
              <a:defRPr/>
            </a:pP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يمكنك إنشاء جميع الأعداد باستخدام سلسلة أعداد مكونة من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و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كما تعلم في النظام العشري فإن كل منزلة في الرقم تأخذ قيمة تتراوح بين الرقمين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و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9</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وعند تجميعها معًا لتشكيل رقم ، فإن كل منزلة تزداد على سابقتها بالزيادة في الأس والأساس ثابت عشرة.</a:t>
            </a:r>
            <a:endPar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4" name="image here">
            <a:extLst>
              <a:ext uri="{FF2B5EF4-FFF2-40B4-BE49-F238E27FC236}">
                <a16:creationId xmlns:a16="http://schemas.microsoft.com/office/drawing/2014/main" id="{4FC96A55-AFD8-9F8D-8850-F2715531209A}"/>
              </a:ext>
            </a:extLst>
          </p:cNvPr>
          <p:cNvSpPr/>
          <p:nvPr/>
        </p:nvSpPr>
        <p:spPr>
          <a:xfrm>
            <a:off x="732129" y="2681224"/>
            <a:ext cx="3919291" cy="2336111"/>
          </a:xfrm>
          <a:prstGeom prst="roundRect">
            <a:avLst>
              <a:gd name="adj" fmla="val 10408"/>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311113075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6" grpId="0"/>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456584" y="2458210"/>
            <a:ext cx="6430943" cy="339144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997919" y="282606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456584" y="1821799"/>
            <a:ext cx="6430942"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النظام العشري:</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0" y="2564139"/>
            <a:ext cx="5109159" cy="2336111"/>
          </a:xfrm>
          <a:prstGeom prst="roundRect">
            <a:avLst>
              <a:gd name="adj" fmla="val 10408"/>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13</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763491" y="2564139"/>
            <a:ext cx="6116618" cy="3285515"/>
          </a:xfrm>
          <a:prstGeom prst="rect">
            <a:avLst/>
          </a:prstGeom>
          <a:noFill/>
        </p:spPr>
        <p:txBody>
          <a:bodyPr wrap="square" rtlCol="0">
            <a:spAutoFit/>
          </a:bodyPr>
          <a:lstStyle/>
          <a:p>
            <a:pPr indent="-285750" algn="justLow" rtl="1">
              <a:lnSpc>
                <a:spcPct val="150000"/>
              </a:lnSpc>
              <a:buFontTx/>
              <a:buChar char="-"/>
              <a:defRPr/>
            </a:pP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يجري استخدام المبدأ نفسه في النظام الثنائي، ولكن وجه الاختلاف هنا أن كل رقم يمكن أن يحتمل إحدى القيمتين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بالزيادة في الأس والأساس ثابت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2</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2</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3</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8</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إلخ).</a:t>
            </a:r>
          </a:p>
          <a:p>
            <a:pPr indent="-285750" algn="justLow" rtl="1">
              <a:lnSpc>
                <a:spcPct val="150000"/>
              </a:lnSpc>
              <a:buFontTx/>
              <a:buChar char="-"/>
              <a:defRPr/>
            </a:pPr>
            <a:r>
              <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لاحظ أن قيمة المنزلة للرقم الموجود في أقصى اليمين في أي من النظامين هي 1 وأن أي رقم (باستثناء الصفر) لقوة صفر يساوي واحدًا، ولذلك تكون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100</a:t>
            </a:r>
            <a:r>
              <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2</a:t>
            </a:r>
            <a:r>
              <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a:t>
            </a:r>
            <a:r>
              <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هكذا يمكنك قراءة وفهم أي رقم بالنظام الثنائي</a:t>
            </a:r>
          </a:p>
        </p:txBody>
      </p:sp>
      <p:sp>
        <p:nvSpPr>
          <p:cNvPr id="4" name="image here">
            <a:extLst>
              <a:ext uri="{FF2B5EF4-FFF2-40B4-BE49-F238E27FC236}">
                <a16:creationId xmlns:a16="http://schemas.microsoft.com/office/drawing/2014/main" id="{4FC96A55-AFD8-9F8D-8850-F2715531209A}"/>
              </a:ext>
            </a:extLst>
          </p:cNvPr>
          <p:cNvSpPr/>
          <p:nvPr/>
        </p:nvSpPr>
        <p:spPr>
          <a:xfrm>
            <a:off x="739754" y="2458210"/>
            <a:ext cx="3919291" cy="2336111"/>
          </a:xfrm>
          <a:prstGeom prst="roundRect">
            <a:avLst>
              <a:gd name="adj" fmla="val 10408"/>
            </a:avLst>
          </a:prstGeom>
          <a:blipFill>
            <a:blip r:embed="rId8"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06030444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6" grpId="0"/>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515192" y="2178476"/>
            <a:ext cx="6372335" cy="380797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997919" y="282606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456584" y="1441971"/>
            <a:ext cx="6430942"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النظام الستة عشري:</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0" y="2816009"/>
            <a:ext cx="5109159" cy="1801024"/>
          </a:xfrm>
          <a:prstGeom prst="roundRect">
            <a:avLst>
              <a:gd name="adj" fmla="val 10408"/>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14</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763491" y="2268717"/>
            <a:ext cx="6116618" cy="2862322"/>
          </a:xfrm>
          <a:prstGeom prst="rect">
            <a:avLst/>
          </a:prstGeom>
          <a:noFill/>
        </p:spPr>
        <p:txBody>
          <a:bodyPr wrap="square" rtlCol="0">
            <a:spAutoFit/>
          </a:bodyPr>
          <a:lstStyle/>
          <a:p>
            <a:pPr indent="-285750" algn="justLow" rtl="1">
              <a:buFontTx/>
              <a:buChar char="-"/>
              <a:defRPr/>
            </a:pP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تقدمت صناعة الحاسبات لتُصبح أقوى وأكثر قدرة على التعامل مع البيانات، وقد كان هذا التطور سببًا لظهور نظام العد الستة عشري. وقد وُظّف هذا النظام من أجل تصغير سلاسل الأعداد الثنائية المستخدمة. أساس نظام العد الستة عشري هو الرقم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16</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وهذا يعني أن كل خانة تأخذ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16</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احتمالًا لقيم مختلفة في هذه الحالة تحتاج إلى استخدام الرموز بدلًا من الأعداد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10</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11</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12</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13</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14</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15</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لذلك يُستخدم الحرف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A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لتمثيل العدد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10</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والحرف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B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لتمثيل العدد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11</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و</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C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لتمثيل العدد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12</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إلخ.</a:t>
            </a:r>
            <a:endPar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4" name="image here">
            <a:extLst>
              <a:ext uri="{FF2B5EF4-FFF2-40B4-BE49-F238E27FC236}">
                <a16:creationId xmlns:a16="http://schemas.microsoft.com/office/drawing/2014/main" id="{4FC96A55-AFD8-9F8D-8850-F2715531209A}"/>
              </a:ext>
            </a:extLst>
          </p:cNvPr>
          <p:cNvSpPr/>
          <p:nvPr/>
        </p:nvSpPr>
        <p:spPr>
          <a:xfrm>
            <a:off x="739754" y="2592296"/>
            <a:ext cx="3919291" cy="2336111"/>
          </a:xfrm>
          <a:prstGeom prst="roundRect">
            <a:avLst>
              <a:gd name="adj" fmla="val 10408"/>
            </a:avLst>
          </a:prstGeom>
          <a:blipFill>
            <a:blip r:embed="rId8">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ZoneTexte 51">
            <a:extLst>
              <a:ext uri="{FF2B5EF4-FFF2-40B4-BE49-F238E27FC236}">
                <a16:creationId xmlns:a16="http://schemas.microsoft.com/office/drawing/2014/main" id="{1FB9CACC-2693-F96A-CBF1-6A0100ED0679}"/>
              </a:ext>
            </a:extLst>
          </p:cNvPr>
          <p:cNvSpPr txBox="1"/>
          <p:nvPr/>
        </p:nvSpPr>
        <p:spPr>
          <a:xfrm>
            <a:off x="5763491" y="5208666"/>
            <a:ext cx="6116618" cy="707886"/>
          </a:xfrm>
          <a:prstGeom prst="rect">
            <a:avLst/>
          </a:prstGeom>
          <a:noFill/>
        </p:spPr>
        <p:txBody>
          <a:bodyPr wrap="square" rtlCol="0">
            <a:spAutoFit/>
          </a:bodyPr>
          <a:lstStyle/>
          <a:p>
            <a:pPr indent="-285750" algn="justLow" rtl="1">
              <a:buFontTx/>
              <a:buChar char="-"/>
              <a:defRPr/>
            </a:pP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في النظام الستة عشري بالزيادة في الأس والأساس ثابت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16</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مثل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16</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256</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4096</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إلخ).</a:t>
            </a:r>
            <a:endPar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5" name="image here">
            <a:extLst>
              <a:ext uri="{FF2B5EF4-FFF2-40B4-BE49-F238E27FC236}">
                <a16:creationId xmlns:a16="http://schemas.microsoft.com/office/drawing/2014/main" id="{9E2C6B91-59C0-3BA2-0C63-B7EE790072BB}"/>
              </a:ext>
            </a:extLst>
          </p:cNvPr>
          <p:cNvSpPr/>
          <p:nvPr/>
        </p:nvSpPr>
        <p:spPr>
          <a:xfrm>
            <a:off x="333721" y="3181162"/>
            <a:ext cx="4931938" cy="1659584"/>
          </a:xfrm>
          <a:prstGeom prst="roundRect">
            <a:avLst>
              <a:gd name="adj" fmla="val 10408"/>
            </a:avLst>
          </a:prstGeom>
          <a:blipFill>
            <a:blip r:embed="rId9"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206464487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xit" presetSubtype="0" fill="hold" grpId="1" nodeType="clickEffect">
                                  <p:stCondLst>
                                    <p:cond delay="0"/>
                                  </p:stCondLst>
                                  <p:childTnLst>
                                    <p:set>
                                      <p:cBhvr>
                                        <p:cTn id="17" dur="1" fill="hold">
                                          <p:stCondLst>
                                            <p:cond delay="0"/>
                                          </p:stCondLst>
                                        </p:cTn>
                                        <p:tgtEl>
                                          <p:spTgt spid="54"/>
                                        </p:tgtEl>
                                        <p:attrNameLst>
                                          <p:attrName>style.visibility</p:attrName>
                                        </p:attrNameLst>
                                      </p:cBhvr>
                                      <p:to>
                                        <p:strVal val="hidden"/>
                                      </p:to>
                                    </p:set>
                                  </p:childTnLst>
                                </p:cTn>
                              </p:par>
                            </p:childTnLst>
                          </p:cTn>
                        </p:par>
                        <p:par>
                          <p:cTn id="18" fill="hold">
                            <p:stCondLst>
                              <p:cond delay="0"/>
                            </p:stCondLst>
                            <p:childTnLst>
                              <p:par>
                                <p:cTn id="19" presetID="53" presetClass="entr" presetSubtype="16"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500" fill="hold"/>
                                        <p:tgtEl>
                                          <p:spTgt spid="4"/>
                                        </p:tgtEl>
                                        <p:attrNameLst>
                                          <p:attrName>ppt_w</p:attrName>
                                        </p:attrNameLst>
                                      </p:cBhvr>
                                      <p:tavLst>
                                        <p:tav tm="0">
                                          <p:val>
                                            <p:fltVal val="0"/>
                                          </p:val>
                                        </p:tav>
                                        <p:tav tm="100000">
                                          <p:val>
                                            <p:strVal val="#ppt_w"/>
                                          </p:val>
                                        </p:tav>
                                      </p:tavLst>
                                    </p:anim>
                                    <p:anim calcmode="lin" valueType="num">
                                      <p:cBhvr>
                                        <p:cTn id="22" dur="500" fill="hold"/>
                                        <p:tgtEl>
                                          <p:spTgt spid="4"/>
                                        </p:tgtEl>
                                        <p:attrNameLst>
                                          <p:attrName>ppt_h</p:attrName>
                                        </p:attrNameLst>
                                      </p:cBhvr>
                                      <p:tavLst>
                                        <p:tav tm="0">
                                          <p:val>
                                            <p:fltVal val="0"/>
                                          </p:val>
                                        </p:tav>
                                        <p:tav tm="100000">
                                          <p:val>
                                            <p:strVal val="#ppt_h"/>
                                          </p:val>
                                        </p:tav>
                                      </p:tavLst>
                                    </p:anim>
                                    <p:animEffect transition="in" filter="fade">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xit" presetSubtype="0" fill="hold" grpId="1" nodeType="clickEffect">
                                  <p:stCondLst>
                                    <p:cond delay="0"/>
                                  </p:stCondLst>
                                  <p:childTnLst>
                                    <p:set>
                                      <p:cBhvr>
                                        <p:cTn id="27" dur="1" fill="hold">
                                          <p:stCondLst>
                                            <p:cond delay="0"/>
                                          </p:stCondLst>
                                        </p:cTn>
                                        <p:tgtEl>
                                          <p:spTgt spid="4"/>
                                        </p:tgtEl>
                                        <p:attrNameLst>
                                          <p:attrName>style.visibility</p:attrName>
                                        </p:attrNameLst>
                                      </p:cBhvr>
                                      <p:to>
                                        <p:strVal val="hidden"/>
                                      </p:to>
                                    </p:set>
                                  </p:childTnLst>
                                </p:cTn>
                              </p:par>
                            </p:childTnLst>
                          </p:cTn>
                        </p:par>
                        <p:par>
                          <p:cTn id="28" fill="hold">
                            <p:stCondLst>
                              <p:cond delay="0"/>
                            </p:stCondLst>
                            <p:childTnLst>
                              <p:par>
                                <p:cTn id="29" presetID="10" presetClass="entr" presetSubtype="0" fill="hold" grpId="0"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par>
                          <p:cTn id="32" fill="hold">
                            <p:stCondLst>
                              <p:cond delay="500"/>
                            </p:stCondLst>
                            <p:childTnLst>
                              <p:par>
                                <p:cTn id="33" presetID="53" presetClass="entr" presetSubtype="16"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 calcmode="lin" valueType="num">
                                      <p:cBhvr>
                                        <p:cTn id="35" dur="500" fill="hold"/>
                                        <p:tgtEl>
                                          <p:spTgt spid="5"/>
                                        </p:tgtEl>
                                        <p:attrNameLst>
                                          <p:attrName>ppt_w</p:attrName>
                                        </p:attrNameLst>
                                      </p:cBhvr>
                                      <p:tavLst>
                                        <p:tav tm="0">
                                          <p:val>
                                            <p:fltVal val="0"/>
                                          </p:val>
                                        </p:tav>
                                        <p:tav tm="100000">
                                          <p:val>
                                            <p:strVal val="#ppt_w"/>
                                          </p:val>
                                        </p:tav>
                                      </p:tavLst>
                                    </p:anim>
                                    <p:anim calcmode="lin" valueType="num">
                                      <p:cBhvr>
                                        <p:cTn id="36" dur="500" fill="hold"/>
                                        <p:tgtEl>
                                          <p:spTgt spid="5"/>
                                        </p:tgtEl>
                                        <p:attrNameLst>
                                          <p:attrName>ppt_h</p:attrName>
                                        </p:attrNameLst>
                                      </p:cBhvr>
                                      <p:tavLst>
                                        <p:tav tm="0">
                                          <p:val>
                                            <p:fltVal val="0"/>
                                          </p:val>
                                        </p:tav>
                                        <p:tav tm="100000">
                                          <p:val>
                                            <p:strVal val="#ppt_h"/>
                                          </p:val>
                                        </p:tav>
                                      </p:tavLst>
                                    </p:anim>
                                    <p:animEffect transition="in" filter="fade">
                                      <p:cBhvr>
                                        <p:cTn id="3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54" grpId="1" animBg="1"/>
      <p:bldP spid="6" grpId="0"/>
      <p:bldP spid="4" grpId="0" animBg="1"/>
      <p:bldP spid="4" grpId="1" animBg="1"/>
      <p:bldP spid="3" grpId="0"/>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093260" y="2313756"/>
            <a:ext cx="5907999" cy="316769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2065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017251" y="1376546"/>
            <a:ext cx="6055649"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التحويل بين الأنظمة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6093260" y="2999419"/>
            <a:ext cx="5776951" cy="400110"/>
          </a:xfrm>
          <a:prstGeom prst="rect">
            <a:avLst/>
          </a:prstGeom>
          <a:noFill/>
        </p:spPr>
        <p:txBody>
          <a:bodyPr wrap="square" rtlCol="0">
            <a:spAutoFit/>
          </a:bodyPr>
          <a:lstStyle/>
          <a:p>
            <a:pPr algn="justLow" rtl="1"/>
            <a:r>
              <a:rPr lang="ar-DZ" sz="2000"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sz="2000"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افتح تطبيق الحاسبة. اضغط على الخيارات.</a:t>
            </a:r>
            <a:endPar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2224902" y="1811480"/>
            <a:ext cx="2571968" cy="3190326"/>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rot="10800000" flipH="1">
            <a:off x="4070569" y="1894603"/>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rot="10800000">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6093259" y="3479265"/>
            <a:ext cx="5776951" cy="400110"/>
          </a:xfrm>
          <a:prstGeom prst="rect">
            <a:avLst/>
          </a:prstGeom>
          <a:noFill/>
        </p:spPr>
        <p:txBody>
          <a:bodyPr wrap="square" rtlCol="0">
            <a:spAutoFit/>
          </a:bodyPr>
          <a:lstStyle/>
          <a:p>
            <a:pPr algn="justLow" rtl="1"/>
            <a:r>
              <a:rPr lang="ar-DZ" sz="2000"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اختر وضع مبرمج.</a:t>
            </a:r>
            <a:endPar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6093260" y="3959111"/>
            <a:ext cx="5776951" cy="400110"/>
          </a:xfrm>
          <a:prstGeom prst="rect">
            <a:avLst/>
          </a:prstGeom>
          <a:noFill/>
        </p:spPr>
        <p:txBody>
          <a:bodyPr wrap="square" rtlCol="0">
            <a:spAutoFit/>
          </a:bodyPr>
          <a:lstStyle/>
          <a:p>
            <a:pPr algn="justLow" rtl="1"/>
            <a:r>
              <a:rPr lang="ar-DZ" sz="2000"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اضغط على نظام الأعداد مثلا عشري.</a:t>
            </a:r>
            <a:endPar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6093260" y="4438957"/>
            <a:ext cx="5776951" cy="400110"/>
          </a:xfrm>
          <a:prstGeom prst="rect">
            <a:avLst/>
          </a:prstGeom>
          <a:noFill/>
        </p:spPr>
        <p:txBody>
          <a:bodyPr wrap="square" rtlCol="0">
            <a:spAutoFit/>
          </a:bodyPr>
          <a:lstStyle/>
          <a:p>
            <a:pPr algn="justLow" rtl="1"/>
            <a:r>
              <a:rPr lang="ar-DZ" sz="2000"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اكتب الرقم وفقا لنظام الأعداد المحدد.</a:t>
            </a:r>
            <a:endPar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6177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27843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14</a:t>
              </a:r>
            </a:p>
          </p:txBody>
        </p:sp>
      </p:grpSp>
      <p:sp>
        <p:nvSpPr>
          <p:cNvPr id="83" name="ZoneTexte 27">
            <a:extLst>
              <a:ext uri="{FF2B5EF4-FFF2-40B4-BE49-F238E27FC236}">
                <a16:creationId xmlns:a16="http://schemas.microsoft.com/office/drawing/2014/main" id="{146D7F94-6DBC-A0A3-A59B-E97675BC8085}"/>
              </a:ext>
            </a:extLst>
          </p:cNvPr>
          <p:cNvSpPr txBox="1"/>
          <p:nvPr/>
        </p:nvSpPr>
        <p:spPr>
          <a:xfrm>
            <a:off x="6065834" y="4918801"/>
            <a:ext cx="5776951" cy="400110"/>
          </a:xfrm>
          <a:prstGeom prst="rect">
            <a:avLst/>
          </a:prstGeom>
          <a:noFill/>
        </p:spPr>
        <p:txBody>
          <a:bodyPr wrap="square" rtlCol="0">
            <a:spAutoFit/>
          </a:bodyPr>
          <a:lstStyle/>
          <a:p>
            <a:pPr algn="justLow" rtl="1"/>
            <a:r>
              <a:rPr lang="ar-DZ" sz="2000" b="1" dirty="0">
                <a:solidFill>
                  <a:srgbClr val="7030A0"/>
                </a:solidFill>
                <a:latin typeface="RB" panose="00000500000000000000" pitchFamily="2" charset="-78"/>
                <a:ea typeface="Calibri" panose="020F0502020204030204" pitchFamily="34" charset="0"/>
                <a:cs typeface="RB" panose="00000500000000000000" pitchFamily="2" charset="-78"/>
              </a:rPr>
              <a:t>0</a:t>
            </a:r>
            <a:r>
              <a:rPr lang="ar-SA" sz="2000" b="1" dirty="0">
                <a:solidFill>
                  <a:srgbClr val="7030A0"/>
                </a:solidFill>
                <a:latin typeface="RB" panose="00000500000000000000" pitchFamily="2" charset="-78"/>
                <a:ea typeface="Calibri" panose="020F0502020204030204" pitchFamily="34" charset="0"/>
                <a:cs typeface="RB" panose="00000500000000000000" pitchFamily="2" charset="-78"/>
              </a:rPr>
              <a:t>5 </a:t>
            </a:r>
            <a:r>
              <a:rPr lang="ar-SA" sz="20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اختر نظام أعداد آخر ترغب بتحويل الرقم إليه.</a:t>
            </a:r>
            <a:endParaRPr lang="ar-DZ" sz="20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4" name="ZoneTexte 51">
            <a:extLst>
              <a:ext uri="{FF2B5EF4-FFF2-40B4-BE49-F238E27FC236}">
                <a16:creationId xmlns:a16="http://schemas.microsoft.com/office/drawing/2014/main" id="{4962CC9A-367E-A946-E428-98D12FE21CA3}"/>
              </a:ext>
            </a:extLst>
          </p:cNvPr>
          <p:cNvSpPr txBox="1"/>
          <p:nvPr/>
        </p:nvSpPr>
        <p:spPr>
          <a:xfrm>
            <a:off x="6135794" y="2340083"/>
            <a:ext cx="5647150"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lang="ar-SA" sz="2400" b="1" dirty="0">
                <a:solidFill>
                  <a:srgbClr val="ED7D31">
                    <a:lumMod val="75000"/>
                  </a:srgbClr>
                </a:solidFill>
                <a:latin typeface="RB" panose="00000500000000000000" pitchFamily="2" charset="-78"/>
                <a:ea typeface="Calibri" panose="020F0502020204030204" pitchFamily="34" charset="0"/>
                <a:cs typeface="RB" panose="00000500000000000000" pitchFamily="2" charset="-78"/>
              </a:rPr>
              <a:t>لتحويل عدد عشري إلى عدد ستة عشري</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endPar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endParaRPr>
          </a:p>
        </p:txBody>
      </p:sp>
      <p:sp>
        <p:nvSpPr>
          <p:cNvPr id="5" name="image here">
            <a:extLst>
              <a:ext uri="{FF2B5EF4-FFF2-40B4-BE49-F238E27FC236}">
                <a16:creationId xmlns:a16="http://schemas.microsoft.com/office/drawing/2014/main" id="{F2E07BCD-3B5D-2B45-DBAB-C59A9E9F64C5}"/>
              </a:ext>
            </a:extLst>
          </p:cNvPr>
          <p:cNvSpPr/>
          <p:nvPr/>
        </p:nvSpPr>
        <p:spPr>
          <a:xfrm>
            <a:off x="2301640" y="1694305"/>
            <a:ext cx="2410271" cy="3526645"/>
          </a:xfrm>
          <a:prstGeom prst="roundRect">
            <a:avLst>
              <a:gd name="adj" fmla="val 11905"/>
            </a:avLst>
          </a:prstGeom>
          <a:blipFill>
            <a:blip r:embed="rId8">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22" name="مجموعة 58">
            <a:extLst>
              <a:ext uri="{FF2B5EF4-FFF2-40B4-BE49-F238E27FC236}">
                <a16:creationId xmlns:a16="http://schemas.microsoft.com/office/drawing/2014/main" id="{89AC627A-8C41-95F3-AE61-C8EC34197694}"/>
              </a:ext>
            </a:extLst>
          </p:cNvPr>
          <p:cNvGrpSpPr/>
          <p:nvPr/>
        </p:nvGrpSpPr>
        <p:grpSpPr>
          <a:xfrm rot="5400000" flipH="1">
            <a:off x="4080299" y="1817752"/>
            <a:ext cx="461665" cy="405531"/>
            <a:chOff x="2074142" y="1987850"/>
            <a:chExt cx="461665" cy="405531"/>
          </a:xfrm>
        </p:grpSpPr>
        <p:sp>
          <p:nvSpPr>
            <p:cNvPr id="24" name="دمعة 59">
              <a:extLst>
                <a:ext uri="{FF2B5EF4-FFF2-40B4-BE49-F238E27FC236}">
                  <a16:creationId xmlns:a16="http://schemas.microsoft.com/office/drawing/2014/main" id="{95886EB7-8FE3-4E54-5BC1-9C340F45576E}"/>
                </a:ext>
              </a:extLst>
            </p:cNvPr>
            <p:cNvSpPr/>
            <p:nvPr/>
          </p:nvSpPr>
          <p:spPr>
            <a:xfrm rot="2700000" flipH="1" flipV="1">
              <a:off x="2102209" y="1987850"/>
              <a:ext cx="405531" cy="405531"/>
            </a:xfrm>
            <a:prstGeom prst="teardrop">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مربع نص 60">
              <a:extLst>
                <a:ext uri="{FF2B5EF4-FFF2-40B4-BE49-F238E27FC236}">
                  <a16:creationId xmlns:a16="http://schemas.microsoft.com/office/drawing/2014/main" id="{C955D0FA-FBA7-E86D-9389-85FCC9E59271}"/>
                </a:ext>
              </a:extLst>
            </p:cNvPr>
            <p:cNvSpPr txBox="1"/>
            <p:nvPr/>
          </p:nvSpPr>
          <p:spPr>
            <a:xfrm rot="5400000">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4</a:t>
              </a:r>
            </a:p>
          </p:txBody>
        </p:sp>
      </p:grpSp>
      <p:grpSp>
        <p:nvGrpSpPr>
          <p:cNvPr id="18" name="مجموعة 58">
            <a:extLst>
              <a:ext uri="{FF2B5EF4-FFF2-40B4-BE49-F238E27FC236}">
                <a16:creationId xmlns:a16="http://schemas.microsoft.com/office/drawing/2014/main" id="{6459E63C-C73C-B365-368C-CD224157CFF1}"/>
              </a:ext>
            </a:extLst>
          </p:cNvPr>
          <p:cNvGrpSpPr/>
          <p:nvPr/>
        </p:nvGrpSpPr>
        <p:grpSpPr>
          <a:xfrm rot="5400000" flipH="1">
            <a:off x="1843863" y="2594498"/>
            <a:ext cx="461665" cy="405531"/>
            <a:chOff x="2074142" y="1987850"/>
            <a:chExt cx="461665" cy="405531"/>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rot="5237837">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3972355" y="2888335"/>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
        <p:nvSpPr>
          <p:cNvPr id="3" name="image here">
            <a:extLst>
              <a:ext uri="{FF2B5EF4-FFF2-40B4-BE49-F238E27FC236}">
                <a16:creationId xmlns:a16="http://schemas.microsoft.com/office/drawing/2014/main" id="{7BA4A8DE-9014-C2A4-9454-1CFBC7783960}"/>
              </a:ext>
            </a:extLst>
          </p:cNvPr>
          <p:cNvSpPr/>
          <p:nvPr/>
        </p:nvSpPr>
        <p:spPr>
          <a:xfrm>
            <a:off x="2032110" y="1890752"/>
            <a:ext cx="2749412" cy="3520479"/>
          </a:xfrm>
          <a:prstGeom prst="roundRect">
            <a:avLst>
              <a:gd name="adj" fmla="val 11905"/>
            </a:avLst>
          </a:prstGeom>
          <a:blipFill>
            <a:blip r:embed="rId9">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95" name="مجموعة 58">
            <a:extLst>
              <a:ext uri="{FF2B5EF4-FFF2-40B4-BE49-F238E27FC236}">
                <a16:creationId xmlns:a16="http://schemas.microsoft.com/office/drawing/2014/main" id="{C989E867-51B7-EEFC-610E-13FE7CE300F1}"/>
              </a:ext>
            </a:extLst>
          </p:cNvPr>
          <p:cNvGrpSpPr/>
          <p:nvPr/>
        </p:nvGrpSpPr>
        <p:grpSpPr>
          <a:xfrm rot="5400000" flipH="1">
            <a:off x="1563854" y="2698819"/>
            <a:ext cx="461665" cy="405531"/>
            <a:chOff x="2074142" y="1987850"/>
            <a:chExt cx="461665" cy="405531"/>
          </a:xfrm>
          <a:solidFill>
            <a:srgbClr val="7030A0"/>
          </a:solidFill>
        </p:grpSpPr>
        <p:sp>
          <p:nvSpPr>
            <p:cNvPr id="96" name="دمعة 59">
              <a:extLst>
                <a:ext uri="{FF2B5EF4-FFF2-40B4-BE49-F238E27FC236}">
                  <a16:creationId xmlns:a16="http://schemas.microsoft.com/office/drawing/2014/main" id="{248CA5FC-7705-A1D2-D398-666A322CE280}"/>
                </a:ext>
              </a:extLst>
            </p:cNvPr>
            <p:cNvSpPr/>
            <p:nvPr/>
          </p:nvSpPr>
          <p:spPr>
            <a:xfrm rot="8100000" flipH="1" flipV="1">
              <a:off x="2102209" y="1987850"/>
              <a:ext cx="405531" cy="405531"/>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7" name="مربع نص 60">
              <a:extLst>
                <a:ext uri="{FF2B5EF4-FFF2-40B4-BE49-F238E27FC236}">
                  <a16:creationId xmlns:a16="http://schemas.microsoft.com/office/drawing/2014/main" id="{DC09FF9C-7447-5CFA-40E3-10E91C969C6A}"/>
                </a:ext>
              </a:extLst>
            </p:cNvPr>
            <p:cNvSpPr txBox="1"/>
            <p:nvPr/>
          </p:nvSpPr>
          <p:spPr>
            <a:xfrm rot="5400000">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5</a:t>
              </a:r>
            </a:p>
          </p:txBody>
        </p:sp>
      </p:grpSp>
    </p:spTree>
    <p:extLst>
      <p:ext uri="{BB962C8B-B14F-4D97-AF65-F5344CB8AC3E}">
        <p14:creationId xmlns:p14="http://schemas.microsoft.com/office/powerpoint/2010/main" val="2344549262"/>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par>
                          <p:cTn id="18" fill="hold">
                            <p:stCondLst>
                              <p:cond delay="1500"/>
                            </p:stCondLst>
                            <p:childTnLst>
                              <p:par>
                                <p:cTn id="19" presetID="2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right)">
                                      <p:cBhvr>
                                        <p:cTn id="26" dur="500"/>
                                        <p:tgtEl>
                                          <p:spTgt spid="26"/>
                                        </p:tgtEl>
                                      </p:cBhvr>
                                    </p:animEffect>
                                  </p:childTnLst>
                                </p:cTn>
                              </p:par>
                            </p:childTnLst>
                          </p:cTn>
                        </p:par>
                        <p:par>
                          <p:cTn id="27" fill="hold">
                            <p:stCondLst>
                              <p:cond delay="500"/>
                            </p:stCondLst>
                            <p:childTnLst>
                              <p:par>
                                <p:cTn id="28" presetID="22" presetClass="entr" presetSubtype="4"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54"/>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10"/>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13"/>
                                        </p:tgtEl>
                                        <p:attrNameLst>
                                          <p:attrName>style.visibility</p:attrName>
                                        </p:attrNameLst>
                                      </p:cBhvr>
                                      <p:to>
                                        <p:strVal val="hidden"/>
                                      </p:to>
                                    </p:set>
                                  </p:childTnLst>
                                </p:cTn>
                              </p:par>
                            </p:childTnLst>
                          </p:cTn>
                        </p:par>
                        <p:par>
                          <p:cTn id="39" fill="hold">
                            <p:stCondLst>
                              <p:cond delay="0"/>
                            </p:stCondLst>
                            <p:childTnLst>
                              <p:par>
                                <p:cTn id="40" presetID="22" presetClass="entr" presetSubtype="2" fill="hold" grpId="0" nodeType="after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right)">
                                      <p:cBhvr>
                                        <p:cTn id="42" dur="500"/>
                                        <p:tgtEl>
                                          <p:spTgt spid="27"/>
                                        </p:tgtEl>
                                      </p:cBhvr>
                                    </p:animEffect>
                                  </p:childTnLst>
                                </p:cTn>
                              </p:par>
                            </p:childTnLst>
                          </p:cTn>
                        </p:par>
                        <p:par>
                          <p:cTn id="43" fill="hold">
                            <p:stCondLst>
                              <p:cond delay="500"/>
                            </p:stCondLst>
                            <p:childTnLst>
                              <p:par>
                                <p:cTn id="44" presetID="53" presetClass="entr" presetSubtype="16"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 calcmode="lin" valueType="num">
                                      <p:cBhvr>
                                        <p:cTn id="46" dur="500" fill="hold"/>
                                        <p:tgtEl>
                                          <p:spTgt spid="5"/>
                                        </p:tgtEl>
                                        <p:attrNameLst>
                                          <p:attrName>ppt_w</p:attrName>
                                        </p:attrNameLst>
                                      </p:cBhvr>
                                      <p:tavLst>
                                        <p:tav tm="0">
                                          <p:val>
                                            <p:fltVal val="0"/>
                                          </p:val>
                                        </p:tav>
                                        <p:tav tm="100000">
                                          <p:val>
                                            <p:strVal val="#ppt_w"/>
                                          </p:val>
                                        </p:tav>
                                      </p:tavLst>
                                    </p:anim>
                                    <p:anim calcmode="lin" valueType="num">
                                      <p:cBhvr>
                                        <p:cTn id="47" dur="500" fill="hold"/>
                                        <p:tgtEl>
                                          <p:spTgt spid="5"/>
                                        </p:tgtEl>
                                        <p:attrNameLst>
                                          <p:attrName>ppt_h</p:attrName>
                                        </p:attrNameLst>
                                      </p:cBhvr>
                                      <p:tavLst>
                                        <p:tav tm="0">
                                          <p:val>
                                            <p:fltVal val="0"/>
                                          </p:val>
                                        </p:tav>
                                        <p:tav tm="100000">
                                          <p:val>
                                            <p:strVal val="#ppt_h"/>
                                          </p:val>
                                        </p:tav>
                                      </p:tavLst>
                                    </p:anim>
                                    <p:animEffect transition="in" filter="fade">
                                      <p:cBhvr>
                                        <p:cTn id="48" dur="500"/>
                                        <p:tgtEl>
                                          <p:spTgt spid="5"/>
                                        </p:tgtEl>
                                      </p:cBhvr>
                                    </p:animEffect>
                                  </p:childTnLst>
                                </p:cTn>
                              </p:par>
                            </p:childTnLst>
                          </p:cTn>
                        </p:par>
                        <p:par>
                          <p:cTn id="49" fill="hold">
                            <p:stCondLst>
                              <p:cond delay="1000"/>
                            </p:stCondLst>
                            <p:childTnLst>
                              <p:par>
                                <p:cTn id="50" presetID="22" presetClass="entr" presetSubtype="1"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wipe(up)">
                                      <p:cBhvr>
                                        <p:cTn id="52" dur="5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2"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right)">
                                      <p:cBhvr>
                                        <p:cTn id="57" dur="500"/>
                                        <p:tgtEl>
                                          <p:spTgt spid="28"/>
                                        </p:tgtEl>
                                      </p:cBhvr>
                                    </p:animEffect>
                                  </p:childTnLst>
                                </p:cTn>
                              </p:par>
                            </p:childTnLst>
                          </p:cTn>
                        </p:par>
                        <p:par>
                          <p:cTn id="58" fill="hold">
                            <p:stCondLst>
                              <p:cond delay="500"/>
                            </p:stCondLst>
                            <p:childTnLst>
                              <p:par>
                                <p:cTn id="59" presetID="22" presetClass="entr" presetSubtype="8" fill="hold" nodeType="after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wipe(left)">
                                      <p:cBhvr>
                                        <p:cTn id="61" dur="5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1" presetClass="exit" presetSubtype="0" fill="hold" grpId="1" nodeType="clickEffect">
                                  <p:stCondLst>
                                    <p:cond delay="0"/>
                                  </p:stCondLst>
                                  <p:childTnLst>
                                    <p:set>
                                      <p:cBhvr>
                                        <p:cTn id="65" dur="1" fill="hold">
                                          <p:stCondLst>
                                            <p:cond delay="0"/>
                                          </p:stCondLst>
                                        </p:cTn>
                                        <p:tgtEl>
                                          <p:spTgt spid="5"/>
                                        </p:tgtEl>
                                        <p:attrNameLst>
                                          <p:attrName>style.visibility</p:attrName>
                                        </p:attrNameLst>
                                      </p:cBhvr>
                                      <p:to>
                                        <p:strVal val="hidden"/>
                                      </p:to>
                                    </p:set>
                                  </p:childTnLst>
                                </p:cTn>
                              </p:par>
                              <p:par>
                                <p:cTn id="66" presetID="1" presetClass="exit" presetSubtype="0" fill="hold" nodeType="withEffect">
                                  <p:stCondLst>
                                    <p:cond delay="0"/>
                                  </p:stCondLst>
                                  <p:childTnLst>
                                    <p:set>
                                      <p:cBhvr>
                                        <p:cTn id="67" dur="1" fill="hold">
                                          <p:stCondLst>
                                            <p:cond delay="0"/>
                                          </p:stCondLst>
                                        </p:cTn>
                                        <p:tgtEl>
                                          <p:spTgt spid="18"/>
                                        </p:tgtEl>
                                        <p:attrNameLst>
                                          <p:attrName>style.visibility</p:attrName>
                                        </p:attrNameLst>
                                      </p:cBhvr>
                                      <p:to>
                                        <p:strVal val="hidden"/>
                                      </p:to>
                                    </p:set>
                                  </p:childTnLst>
                                </p:cTn>
                              </p:par>
                              <p:par>
                                <p:cTn id="68" presetID="1" presetClass="exit" presetSubtype="0" fill="hold" nodeType="withEffect">
                                  <p:stCondLst>
                                    <p:cond delay="0"/>
                                  </p:stCondLst>
                                  <p:childTnLst>
                                    <p:set>
                                      <p:cBhvr>
                                        <p:cTn id="69" dur="1" fill="hold">
                                          <p:stCondLst>
                                            <p:cond delay="0"/>
                                          </p:stCondLst>
                                        </p:cTn>
                                        <p:tgtEl>
                                          <p:spTgt spid="22"/>
                                        </p:tgtEl>
                                        <p:attrNameLst>
                                          <p:attrName>style.visibility</p:attrName>
                                        </p:attrNameLst>
                                      </p:cBhvr>
                                      <p:to>
                                        <p:strVal val="hidden"/>
                                      </p:to>
                                    </p:set>
                                  </p:childTnLst>
                                </p:cTn>
                              </p:par>
                            </p:childTnLst>
                          </p:cTn>
                        </p:par>
                        <p:par>
                          <p:cTn id="70" fill="hold">
                            <p:stCondLst>
                              <p:cond delay="0"/>
                            </p:stCondLst>
                            <p:childTnLst>
                              <p:par>
                                <p:cTn id="71" presetID="22" presetClass="entr" presetSubtype="2" fill="hold" grpId="0" nodeType="afterEffect">
                                  <p:stCondLst>
                                    <p:cond delay="0"/>
                                  </p:stCondLst>
                                  <p:childTnLst>
                                    <p:set>
                                      <p:cBhvr>
                                        <p:cTn id="72" dur="1" fill="hold">
                                          <p:stCondLst>
                                            <p:cond delay="0"/>
                                          </p:stCondLst>
                                        </p:cTn>
                                        <p:tgtEl>
                                          <p:spTgt spid="83"/>
                                        </p:tgtEl>
                                        <p:attrNameLst>
                                          <p:attrName>style.visibility</p:attrName>
                                        </p:attrNameLst>
                                      </p:cBhvr>
                                      <p:to>
                                        <p:strVal val="visible"/>
                                      </p:to>
                                    </p:set>
                                    <p:animEffect transition="in" filter="wipe(right)">
                                      <p:cBhvr>
                                        <p:cTn id="73" dur="500"/>
                                        <p:tgtEl>
                                          <p:spTgt spid="83"/>
                                        </p:tgtEl>
                                      </p:cBhvr>
                                    </p:animEffect>
                                  </p:childTnLst>
                                </p:cTn>
                              </p:par>
                            </p:childTnLst>
                          </p:cTn>
                        </p:par>
                        <p:par>
                          <p:cTn id="74" fill="hold">
                            <p:stCondLst>
                              <p:cond delay="500"/>
                            </p:stCondLst>
                            <p:childTnLst>
                              <p:par>
                                <p:cTn id="75" presetID="53" presetClass="entr" presetSubtype="16" fill="hold" grpId="0" nodeType="afterEffect">
                                  <p:stCondLst>
                                    <p:cond delay="0"/>
                                  </p:stCondLst>
                                  <p:childTnLst>
                                    <p:set>
                                      <p:cBhvr>
                                        <p:cTn id="76" dur="1" fill="hold">
                                          <p:stCondLst>
                                            <p:cond delay="0"/>
                                          </p:stCondLst>
                                        </p:cTn>
                                        <p:tgtEl>
                                          <p:spTgt spid="3"/>
                                        </p:tgtEl>
                                        <p:attrNameLst>
                                          <p:attrName>style.visibility</p:attrName>
                                        </p:attrNameLst>
                                      </p:cBhvr>
                                      <p:to>
                                        <p:strVal val="visible"/>
                                      </p:to>
                                    </p:set>
                                    <p:anim calcmode="lin" valueType="num">
                                      <p:cBhvr>
                                        <p:cTn id="77" dur="500" fill="hold"/>
                                        <p:tgtEl>
                                          <p:spTgt spid="3"/>
                                        </p:tgtEl>
                                        <p:attrNameLst>
                                          <p:attrName>ppt_w</p:attrName>
                                        </p:attrNameLst>
                                      </p:cBhvr>
                                      <p:tavLst>
                                        <p:tav tm="0">
                                          <p:val>
                                            <p:fltVal val="0"/>
                                          </p:val>
                                        </p:tav>
                                        <p:tav tm="100000">
                                          <p:val>
                                            <p:strVal val="#ppt_w"/>
                                          </p:val>
                                        </p:tav>
                                      </p:tavLst>
                                    </p:anim>
                                    <p:anim calcmode="lin" valueType="num">
                                      <p:cBhvr>
                                        <p:cTn id="78" dur="500" fill="hold"/>
                                        <p:tgtEl>
                                          <p:spTgt spid="3"/>
                                        </p:tgtEl>
                                        <p:attrNameLst>
                                          <p:attrName>ppt_h</p:attrName>
                                        </p:attrNameLst>
                                      </p:cBhvr>
                                      <p:tavLst>
                                        <p:tav tm="0">
                                          <p:val>
                                            <p:fltVal val="0"/>
                                          </p:val>
                                        </p:tav>
                                        <p:tav tm="100000">
                                          <p:val>
                                            <p:strVal val="#ppt_h"/>
                                          </p:val>
                                        </p:tav>
                                      </p:tavLst>
                                    </p:anim>
                                    <p:animEffect transition="in" filter="fade">
                                      <p:cBhvr>
                                        <p:cTn id="79" dur="500"/>
                                        <p:tgtEl>
                                          <p:spTgt spid="3"/>
                                        </p:tgtEl>
                                      </p:cBhvr>
                                    </p:animEffect>
                                  </p:childTnLst>
                                </p:cTn>
                              </p:par>
                            </p:childTnLst>
                          </p:cTn>
                        </p:par>
                        <p:par>
                          <p:cTn id="80" fill="hold">
                            <p:stCondLst>
                              <p:cond delay="1000"/>
                            </p:stCondLst>
                            <p:childTnLst>
                              <p:par>
                                <p:cTn id="81" presetID="22" presetClass="entr" presetSubtype="1" fill="hold" nodeType="afterEffect">
                                  <p:stCondLst>
                                    <p:cond delay="0"/>
                                  </p:stCondLst>
                                  <p:childTnLst>
                                    <p:set>
                                      <p:cBhvr>
                                        <p:cTn id="82" dur="1" fill="hold">
                                          <p:stCondLst>
                                            <p:cond delay="0"/>
                                          </p:stCondLst>
                                        </p:cTn>
                                        <p:tgtEl>
                                          <p:spTgt spid="95"/>
                                        </p:tgtEl>
                                        <p:attrNameLst>
                                          <p:attrName>style.visibility</p:attrName>
                                        </p:attrNameLst>
                                      </p:cBhvr>
                                      <p:to>
                                        <p:strVal val="visible"/>
                                      </p:to>
                                    </p:set>
                                    <p:animEffect transition="in" filter="wipe(up)">
                                      <p:cBhvr>
                                        <p:cTn id="83" dur="500"/>
                                        <p:tgtEl>
                                          <p:spTgt spid="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54" grpId="1" animBg="1"/>
      <p:bldP spid="26" grpId="0"/>
      <p:bldP spid="27" grpId="0"/>
      <p:bldP spid="28" grpId="0"/>
      <p:bldP spid="83" grpId="0"/>
      <p:bldP spid="4" grpId="0"/>
      <p:bldP spid="5" grpId="0" animBg="1"/>
      <p:bldP spid="5" grpId="1" animBg="1"/>
      <p:bldP spid="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rgbClr val="3D6FA2"/>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2870733" y="194036"/>
            <a:ext cx="4431939" cy="769441"/>
          </a:xfrm>
          <a:prstGeom prst="rect">
            <a:avLst/>
          </a:prstGeom>
          <a:noFill/>
        </p:spPr>
        <p:txBody>
          <a:bodyPr wrap="square" rtlCol="0">
            <a:spAutoFit/>
          </a:bodyPr>
          <a:lstStyle/>
          <a:p>
            <a:pPr algn="justLow" rtl="1"/>
            <a:r>
              <a:rPr lang="ar-DZ" sz="4400" b="1" dirty="0">
                <a:solidFill>
                  <a:schemeClr val="bg1"/>
                </a:solidFill>
                <a:latin typeface="Jenine SemiBold" panose="02000800000000000000" pitchFamily="50" charset="-78"/>
                <a:cs typeface="Jenine SemiBold" panose="02000800000000000000" pitchFamily="50"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rgbClr val="5F9127"/>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rgbClr val="043C8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1491175" y="3959548"/>
            <a:ext cx="4996903"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3200" b="1" dirty="0">
                <a:solidFill>
                  <a:srgbClr val="0549A3"/>
                </a:solidFill>
                <a:latin typeface="RB" panose="00000500000000000000" pitchFamily="2" charset="-78"/>
                <a:cs typeface="RB" panose="00000500000000000000" pitchFamily="2" charset="-78"/>
              </a:rPr>
              <a:t>كيف نميز بين أنظمة العد؟</a:t>
            </a:r>
            <a:endParaRPr lang="ar-DZ" sz="3200" b="1" dirty="0">
              <a:solidFill>
                <a:srgbClr val="0549A3"/>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6943682" y="1201797"/>
            <a:ext cx="4734923" cy="4734923"/>
          </a:xfrm>
          <a:prstGeom prst="rect">
            <a:avLst/>
          </a:prstGeom>
        </p:spPr>
      </p:pic>
      <p:pic>
        <p:nvPicPr>
          <p:cNvPr id="33" name="Picture 32">
            <a:extLst>
              <a:ext uri="{FF2B5EF4-FFF2-40B4-BE49-F238E27FC236}">
                <a16:creationId xmlns:a16="http://schemas.microsoft.com/office/drawing/2014/main" id="{AA6E1CE4-271B-4D77-8306-E57A5F0FDE79}"/>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374452" y="254072"/>
            <a:ext cx="976045" cy="807329"/>
          </a:xfrm>
          <a:prstGeom prst="rect">
            <a:avLst/>
          </a:prstGeom>
        </p:spPr>
      </p:pic>
    </p:spTree>
    <p:extLst>
      <p:ext uri="{BB962C8B-B14F-4D97-AF65-F5344CB8AC3E}">
        <p14:creationId xmlns:p14="http://schemas.microsoft.com/office/powerpoint/2010/main" val="23471038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1"/>
                </a:solidFill>
                <a:cs typeface="RB" panose="00000500000000000000" pitchFamily="2" charset="-78"/>
              </a:rPr>
              <a:t>النشاط</a:t>
            </a:r>
          </a:p>
          <a:p>
            <a:pPr algn="ctr"/>
            <a:r>
              <a:rPr lang="ar-DZ" sz="4800" dirty="0">
                <a:solidFill>
                  <a:schemeClr val="bg1"/>
                </a:solidFill>
                <a:cs typeface="RB" panose="00000500000000000000" pitchFamily="2" charset="-78"/>
              </a:rPr>
              <a:t>الصفي</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19" name="TextBox 18">
            <a:extLst>
              <a:ext uri="{FF2B5EF4-FFF2-40B4-BE49-F238E27FC236}">
                <a16:creationId xmlns:a16="http://schemas.microsoft.com/office/drawing/2014/main" id="{CDB4BAA4-2334-4E6B-818F-BE6E9841207E}"/>
              </a:ext>
            </a:extLst>
          </p:cNvPr>
          <p:cNvSpPr txBox="1"/>
          <p:nvPr/>
        </p:nvSpPr>
        <p:spPr>
          <a:xfrm>
            <a:off x="1575188" y="1295692"/>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0" name="Q">
            <a:extLst>
              <a:ext uri="{FF2B5EF4-FFF2-40B4-BE49-F238E27FC236}">
                <a16:creationId xmlns:a16="http://schemas.microsoft.com/office/drawing/2014/main" id="{AE6B640F-BA76-49AE-AD3C-D8544718EDF0}"/>
              </a:ext>
            </a:extLst>
          </p:cNvPr>
          <p:cNvSpPr/>
          <p:nvPr/>
        </p:nvSpPr>
        <p:spPr>
          <a:xfrm>
            <a:off x="660941" y="2145346"/>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تعمل أجهزة الحاسب بالطاقة الكهربائية، لهذا فإن مكوناتها الداخلية يمكنها تمييز حالتين فقط، إحداهما هي: </a:t>
            </a:r>
            <a:endParaRPr lang="en-US" sz="2400" b="1" dirty="0">
              <a:solidFill>
                <a:srgbClr val="FFFFFF"/>
              </a:solidFill>
              <a:latin typeface="RB" panose="00000500000000000000" pitchFamily="2" charset="-78"/>
              <a:cs typeface="RB" panose="00000500000000000000" pitchFamily="2" charset="-78"/>
            </a:endParaRPr>
          </a:p>
        </p:txBody>
      </p:sp>
      <p:sp>
        <p:nvSpPr>
          <p:cNvPr id="22" name="A1">
            <a:hlinkClick r:id="" action="ppaction://noaction">
              <a:snd r:embed="rId4" name="correct.wav"/>
            </a:hlinkClick>
            <a:extLst>
              <a:ext uri="{FF2B5EF4-FFF2-40B4-BE49-F238E27FC236}">
                <a16:creationId xmlns:a16="http://schemas.microsoft.com/office/drawing/2014/main" id="{33E60218-C583-46D5-A35B-45D583D0B39F}"/>
              </a:ext>
            </a:extLst>
          </p:cNvPr>
          <p:cNvSpPr/>
          <p:nvPr/>
        </p:nvSpPr>
        <p:spPr>
          <a:xfrm>
            <a:off x="1187399" y="398451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حالة وجود جهد منخفض</a:t>
            </a:r>
            <a:endParaRPr lang="en-IN" sz="2133" b="1" dirty="0">
              <a:solidFill>
                <a:srgbClr val="091D42"/>
              </a:solidFill>
              <a:latin typeface="RB" panose="00000500000000000000" pitchFamily="2" charset="-78"/>
              <a:cs typeface="RB" panose="00000500000000000000" pitchFamily="2" charset="-78"/>
            </a:endParaRPr>
          </a:p>
        </p:txBody>
      </p:sp>
      <p:sp>
        <p:nvSpPr>
          <p:cNvPr id="23" name="A2">
            <a:hlinkClick r:id="" action="ppaction://noaction">
              <a:snd r:embed="rId5" name="wrong.wav"/>
            </a:hlinkClick>
            <a:extLst>
              <a:ext uri="{FF2B5EF4-FFF2-40B4-BE49-F238E27FC236}">
                <a16:creationId xmlns:a16="http://schemas.microsoft.com/office/drawing/2014/main" id="{42EFD2EB-60C6-4DF2-AF2A-8C7E4937A055}"/>
              </a:ext>
            </a:extLst>
          </p:cNvPr>
          <p:cNvSpPr/>
          <p:nvPr/>
        </p:nvSpPr>
        <p:spPr>
          <a:xfrm>
            <a:off x="1187399" y="478706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حالة وجود تيار منخفض</a:t>
            </a:r>
            <a:endParaRPr lang="en-IN" sz="2133" b="1" dirty="0">
              <a:solidFill>
                <a:srgbClr val="091D42"/>
              </a:solidFill>
              <a:latin typeface="RB" panose="00000500000000000000" pitchFamily="2" charset="-78"/>
              <a:cs typeface="RB" panose="00000500000000000000" pitchFamily="2" charset="-78"/>
            </a:endParaRPr>
          </a:p>
        </p:txBody>
      </p:sp>
      <p:sp>
        <p:nvSpPr>
          <p:cNvPr id="24" name="A4">
            <a:hlinkClick r:id="" action="ppaction://noaction">
              <a:snd r:embed="rId5" name="wrong.wav"/>
            </a:hlinkClick>
            <a:extLst>
              <a:ext uri="{FF2B5EF4-FFF2-40B4-BE49-F238E27FC236}">
                <a16:creationId xmlns:a16="http://schemas.microsoft.com/office/drawing/2014/main" id="{EB9E3C93-BC27-4ECA-9144-433D6C8C327A}"/>
              </a:ext>
            </a:extLst>
          </p:cNvPr>
          <p:cNvSpPr/>
          <p:nvPr/>
        </p:nvSpPr>
        <p:spPr>
          <a:xfrm>
            <a:off x="1187399" y="558961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حالة وجود مقاومة منخفضة</a:t>
            </a:r>
            <a:endParaRPr lang="en-IN" sz="2133" b="1" dirty="0">
              <a:solidFill>
                <a:srgbClr val="091D42"/>
              </a:solidFill>
              <a:latin typeface="RB" panose="00000500000000000000" pitchFamily="2" charset="-78"/>
              <a:cs typeface="RB" panose="00000500000000000000" pitchFamily="2" charset="-78"/>
            </a:endParaRPr>
          </a:p>
        </p:txBody>
      </p:sp>
      <p:sp>
        <p:nvSpPr>
          <p:cNvPr id="25" name="A1">
            <a:hlinkClick r:id="" action="ppaction://noaction">
              <a:snd r:embed="rId4" name="correct.wav"/>
            </a:hlinkClick>
            <a:extLst>
              <a:ext uri="{FF2B5EF4-FFF2-40B4-BE49-F238E27FC236}">
                <a16:creationId xmlns:a16="http://schemas.microsoft.com/office/drawing/2014/main" id="{E82BFB44-4CD1-496F-B798-DF87FF069229}"/>
              </a:ext>
            </a:extLst>
          </p:cNvPr>
          <p:cNvSpPr/>
          <p:nvPr/>
        </p:nvSpPr>
        <p:spPr>
          <a:xfrm>
            <a:off x="6538631" y="3985352"/>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6" name="A2">
            <a:hlinkClick r:id="" action="ppaction://noaction">
              <a:snd r:embed="rId5" name="wrong.wav"/>
            </a:hlinkClick>
            <a:extLst>
              <a:ext uri="{FF2B5EF4-FFF2-40B4-BE49-F238E27FC236}">
                <a16:creationId xmlns:a16="http://schemas.microsoft.com/office/drawing/2014/main" id="{FC71875A-AA8B-42BB-A7A9-FCED0C54F917}"/>
              </a:ext>
            </a:extLst>
          </p:cNvPr>
          <p:cNvSpPr/>
          <p:nvPr/>
        </p:nvSpPr>
        <p:spPr>
          <a:xfrm>
            <a:off x="6538631" y="4786416"/>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27" name="A4">
            <a:hlinkClick r:id="" action="ppaction://noaction">
              <a:snd r:embed="rId5" name="wrong.wav"/>
            </a:hlinkClick>
            <a:extLst>
              <a:ext uri="{FF2B5EF4-FFF2-40B4-BE49-F238E27FC236}">
                <a16:creationId xmlns:a16="http://schemas.microsoft.com/office/drawing/2014/main" id="{1092A33A-24ED-4405-A4B1-E24C965D981E}"/>
              </a:ext>
            </a:extLst>
          </p:cNvPr>
          <p:cNvSpPr/>
          <p:nvPr/>
        </p:nvSpPr>
        <p:spPr>
          <a:xfrm>
            <a:off x="6538631" y="5587481"/>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41624360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14:bounceEnd="62000">
                                          <p:cBhvr additive="base">
                                            <p:cTn id="10" dur="22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62000">
                                          <p:cBhvr additive="base">
                                            <p:cTn id="14" dur="175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14:bounceEnd="62000">
                                          <p:cBhvr additive="base">
                                            <p:cTn id="18" dur="225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14:bounceEnd="62000">
                                          <p:cBhvr additive="base">
                                            <p:cTn id="22"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14:bounceEnd="62000">
                                          <p:cBhvr additive="base">
                                            <p:cTn id="26" dur="225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14:bounceEnd="62000">
                                          <p:cBhvr additive="base">
                                            <p:cTn id="30" dur="175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14:bounceEnd="62000">
                                          <p:cBhvr additive="base">
                                            <p:cTn id="34"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7" grpId="0"/>
          <p:bldP spid="20" grpId="0" animBg="1"/>
          <p:bldP spid="22" grpId="0" animBg="1"/>
          <p:bldP spid="23" grpId="0" animBg="1"/>
          <p:bldP spid="24" grpId="0" animBg="1"/>
          <p:bldP spid="25" grpId="0" animBg="1"/>
          <p:bldP spid="26"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2250" fill="hold"/>
                                            <p:tgtEl>
                                              <p:spTgt spid="22"/>
                                            </p:tgtEl>
                                            <p:attrNameLst>
                                              <p:attrName>ppt_x</p:attrName>
                                            </p:attrNameLst>
                                          </p:cBhvr>
                                          <p:tavLst>
                                            <p:tav tm="0">
                                              <p:val>
                                                <p:strVal val="#ppt_x"/>
                                              </p:val>
                                            </p:tav>
                                            <p:tav tm="100000">
                                              <p:val>
                                                <p:strVal val="#ppt_x"/>
                                              </p:val>
                                            </p:tav>
                                          </p:tavLst>
                                        </p:anim>
                                        <p:anim calcmode="lin" valueType="num">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750" fill="hold"/>
                                            <p:tgtEl>
                                              <p:spTgt spid="25"/>
                                            </p:tgtEl>
                                            <p:attrNameLst>
                                              <p:attrName>ppt_x</p:attrName>
                                            </p:attrNameLst>
                                          </p:cBhvr>
                                          <p:tavLst>
                                            <p:tav tm="0">
                                              <p:val>
                                                <p:strVal val="#ppt_x"/>
                                              </p:val>
                                            </p:tav>
                                            <p:tav tm="100000">
                                              <p:val>
                                                <p:strVal val="#ppt_x"/>
                                              </p:val>
                                            </p:tav>
                                          </p:tavLst>
                                        </p:anim>
                                        <p:anim calcmode="lin" valueType="num">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2250" fill="hold"/>
                                            <p:tgtEl>
                                              <p:spTgt spid="23"/>
                                            </p:tgtEl>
                                            <p:attrNameLst>
                                              <p:attrName>ppt_x</p:attrName>
                                            </p:attrNameLst>
                                          </p:cBhvr>
                                          <p:tavLst>
                                            <p:tav tm="0">
                                              <p:val>
                                                <p:strVal val="#ppt_x"/>
                                              </p:val>
                                            </p:tav>
                                            <p:tav tm="100000">
                                              <p:val>
                                                <p:strVal val="#ppt_x"/>
                                              </p:val>
                                            </p:tav>
                                          </p:tavLst>
                                        </p:anim>
                                        <p:anim calcmode="lin" valueType="num">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750" fill="hold"/>
                                            <p:tgtEl>
                                              <p:spTgt spid="26"/>
                                            </p:tgtEl>
                                            <p:attrNameLst>
                                              <p:attrName>ppt_x</p:attrName>
                                            </p:attrNameLst>
                                          </p:cBhvr>
                                          <p:tavLst>
                                            <p:tav tm="0">
                                              <p:val>
                                                <p:strVal val="#ppt_x"/>
                                              </p:val>
                                            </p:tav>
                                            <p:tav tm="100000">
                                              <p:val>
                                                <p:strVal val="#ppt_x"/>
                                              </p:val>
                                            </p:tav>
                                          </p:tavLst>
                                        </p:anim>
                                        <p:anim calcmode="lin" valueType="num">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250" fill="hold"/>
                                            <p:tgtEl>
                                              <p:spTgt spid="24"/>
                                            </p:tgtEl>
                                            <p:attrNameLst>
                                              <p:attrName>ppt_x</p:attrName>
                                            </p:attrNameLst>
                                          </p:cBhvr>
                                          <p:tavLst>
                                            <p:tav tm="0">
                                              <p:val>
                                                <p:strVal val="#ppt_x"/>
                                              </p:val>
                                            </p:tav>
                                            <p:tav tm="100000">
                                              <p:val>
                                                <p:strVal val="#ppt_x"/>
                                              </p:val>
                                            </p:tav>
                                          </p:tavLst>
                                        </p:anim>
                                        <p:anim calcmode="lin" valueType="num">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750" fill="hold"/>
                                            <p:tgtEl>
                                              <p:spTgt spid="27"/>
                                            </p:tgtEl>
                                            <p:attrNameLst>
                                              <p:attrName>ppt_x</p:attrName>
                                            </p:attrNameLst>
                                          </p:cBhvr>
                                          <p:tavLst>
                                            <p:tav tm="0">
                                              <p:val>
                                                <p:strVal val="#ppt_x"/>
                                              </p:val>
                                            </p:tav>
                                            <p:tav tm="100000">
                                              <p:val>
                                                <p:strVal val="#ppt_x"/>
                                              </p:val>
                                            </p:tav>
                                          </p:tavLst>
                                        </p:anim>
                                        <p:anim calcmode="lin" valueType="num">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1750" fill="hold"/>
                                            <p:tgtEl>
                                              <p:spTgt spid="20"/>
                                            </p:tgtEl>
                                            <p:attrNameLst>
                                              <p:attrName>ppt_x</p:attrName>
                                            </p:attrNameLst>
                                          </p:cBhvr>
                                          <p:tavLst>
                                            <p:tav tm="0">
                                              <p:val>
                                                <p:strVal val="#ppt_x"/>
                                              </p:val>
                                            </p:tav>
                                            <p:tav tm="100000">
                                              <p:val>
                                                <p:strVal val="#ppt_x"/>
                                              </p:val>
                                            </p:tav>
                                          </p:tavLst>
                                        </p:anim>
                                        <p:anim calcmode="lin" valueType="num">
                                          <p:cBhvr additive="base">
                                            <p:cTn id="35" dur="17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7" grpId="0"/>
          <p:bldP spid="20" grpId="0" animBg="1"/>
          <p:bldP spid="22" grpId="0" animBg="1"/>
          <p:bldP spid="23" grpId="0" animBg="1"/>
          <p:bldP spid="24" grpId="0" animBg="1"/>
          <p:bldP spid="25" grpId="0" animBg="1"/>
          <p:bldP spid="26" grpId="0" animBg="1"/>
          <p:bldP spid="27"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1"/>
                </a:solidFill>
                <a:cs typeface="RB" panose="00000500000000000000" pitchFamily="2" charset="-78"/>
              </a:rPr>
              <a:t>النشاط</a:t>
            </a:r>
          </a:p>
          <a:p>
            <a:pPr algn="ctr"/>
            <a:r>
              <a:rPr lang="ar-DZ" sz="4800" dirty="0">
                <a:solidFill>
                  <a:schemeClr val="bg1"/>
                </a:solidFill>
                <a:cs typeface="RB" panose="00000500000000000000" pitchFamily="2" charset="-78"/>
              </a:rPr>
              <a:t>الصفي</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9" name="TextBox 8">
            <a:extLst>
              <a:ext uri="{FF2B5EF4-FFF2-40B4-BE49-F238E27FC236}">
                <a16:creationId xmlns:a16="http://schemas.microsoft.com/office/drawing/2014/main" id="{70D9A29D-4EC9-4F8E-BFDF-786271DE49DF}"/>
              </a:ext>
            </a:extLst>
          </p:cNvPr>
          <p:cNvSpPr txBox="1"/>
          <p:nvPr/>
        </p:nvSpPr>
        <p:spPr>
          <a:xfrm>
            <a:off x="1620523" y="1294282"/>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B8C9F3F4-FAD5-4832-AA0F-15F302805840}"/>
              </a:ext>
            </a:extLst>
          </p:cNvPr>
          <p:cNvSpPr/>
          <p:nvPr/>
        </p:nvSpPr>
        <p:spPr>
          <a:xfrm>
            <a:off x="706276" y="2143936"/>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نظام يستخدم رقمين فقط لكتابة الأعداد ("0" ويشير لحالة الجهد المنخفض، "1" ويشير لحالة الجهد المرتفع)، هو:</a:t>
            </a:r>
            <a:endParaRPr lang="en-US" sz="2400" b="1" dirty="0">
              <a:solidFill>
                <a:srgbClr val="FFFFFF"/>
              </a:solidFill>
              <a:latin typeface="RB" panose="00000500000000000000" pitchFamily="2" charset="-78"/>
              <a:cs typeface="RB" panose="00000500000000000000" pitchFamily="2" charset="-78"/>
            </a:endParaRPr>
          </a:p>
        </p:txBody>
      </p:sp>
      <p:sp>
        <p:nvSpPr>
          <p:cNvPr id="11" name="A1">
            <a:hlinkClick r:id="" action="ppaction://noaction">
              <a:snd r:embed="rId4" name="correct.wav"/>
            </a:hlinkClick>
            <a:extLst>
              <a:ext uri="{FF2B5EF4-FFF2-40B4-BE49-F238E27FC236}">
                <a16:creationId xmlns:a16="http://schemas.microsoft.com/office/drawing/2014/main" id="{BFF86607-187A-4B8F-AA2C-0031112093E5}"/>
              </a:ext>
            </a:extLst>
          </p:cNvPr>
          <p:cNvSpPr/>
          <p:nvPr/>
        </p:nvSpPr>
        <p:spPr>
          <a:xfrm>
            <a:off x="1312944" y="4781388"/>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نظام العد الثنائي</a:t>
            </a:r>
            <a:endParaRPr lang="en-IN" sz="2133" b="1" dirty="0">
              <a:solidFill>
                <a:srgbClr val="091D42"/>
              </a:solidFill>
              <a:latin typeface="RB" panose="00000500000000000000" pitchFamily="2" charset="-78"/>
              <a:cs typeface="RB" panose="00000500000000000000" pitchFamily="2" charset="-78"/>
            </a:endParaRPr>
          </a:p>
        </p:txBody>
      </p:sp>
      <p:sp>
        <p:nvSpPr>
          <p:cNvPr id="12" name="A2">
            <a:hlinkClick r:id="" action="ppaction://noaction">
              <a:snd r:embed="rId5" name="wrong.wav"/>
            </a:hlinkClick>
            <a:extLst>
              <a:ext uri="{FF2B5EF4-FFF2-40B4-BE49-F238E27FC236}">
                <a16:creationId xmlns:a16="http://schemas.microsoft.com/office/drawing/2014/main" id="{7D1D8D7D-3605-4BE7-B51E-EC9AE1E1011A}"/>
              </a:ext>
            </a:extLst>
          </p:cNvPr>
          <p:cNvSpPr/>
          <p:nvPr/>
        </p:nvSpPr>
        <p:spPr>
          <a:xfrm>
            <a:off x="1312944" y="3976705"/>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نظام العد العشري</a:t>
            </a:r>
            <a:endParaRPr lang="en-IN" sz="2133" b="1" dirty="0">
              <a:solidFill>
                <a:srgbClr val="091D42"/>
              </a:solidFill>
              <a:latin typeface="RB" panose="00000500000000000000" pitchFamily="2" charset="-78"/>
              <a:cs typeface="RB" panose="00000500000000000000" pitchFamily="2" charset="-78"/>
            </a:endParaRPr>
          </a:p>
        </p:txBody>
      </p:sp>
      <p:sp>
        <p:nvSpPr>
          <p:cNvPr id="13" name="A4">
            <a:hlinkClick r:id="" action="ppaction://noaction">
              <a:snd r:embed="rId5" name="wrong.wav"/>
            </a:hlinkClick>
            <a:extLst>
              <a:ext uri="{FF2B5EF4-FFF2-40B4-BE49-F238E27FC236}">
                <a16:creationId xmlns:a16="http://schemas.microsoft.com/office/drawing/2014/main" id="{C4209CB1-5B1C-48C8-80EE-BFF2FE6FF0EE}"/>
              </a:ext>
            </a:extLst>
          </p:cNvPr>
          <p:cNvSpPr/>
          <p:nvPr/>
        </p:nvSpPr>
        <p:spPr>
          <a:xfrm>
            <a:off x="1312944" y="5586071"/>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نظام العد الستة عشري</a:t>
            </a:r>
            <a:endParaRPr lang="en-IN" sz="2133" b="1" dirty="0">
              <a:solidFill>
                <a:srgbClr val="091D42"/>
              </a:solidFill>
              <a:latin typeface="RB" panose="00000500000000000000" pitchFamily="2" charset="-78"/>
              <a:cs typeface="RB" panose="00000500000000000000" pitchFamily="2" charset="-78"/>
            </a:endParaRPr>
          </a:p>
        </p:txBody>
      </p:sp>
      <p:sp>
        <p:nvSpPr>
          <p:cNvPr id="14" name="A1">
            <a:hlinkClick r:id="" action="ppaction://noaction">
              <a:snd r:embed="rId4" name="correct.wav"/>
            </a:hlinkClick>
            <a:extLst>
              <a:ext uri="{FF2B5EF4-FFF2-40B4-BE49-F238E27FC236}">
                <a16:creationId xmlns:a16="http://schemas.microsoft.com/office/drawing/2014/main" id="{158872DA-254A-44D3-9BAF-C37ACAA372D7}"/>
              </a:ext>
            </a:extLst>
          </p:cNvPr>
          <p:cNvSpPr/>
          <p:nvPr/>
        </p:nvSpPr>
        <p:spPr>
          <a:xfrm>
            <a:off x="6664176" y="4781388"/>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19" name="A2">
            <a:hlinkClick r:id="" action="ppaction://noaction">
              <a:snd r:embed="rId5" name="wrong.wav"/>
            </a:hlinkClick>
            <a:extLst>
              <a:ext uri="{FF2B5EF4-FFF2-40B4-BE49-F238E27FC236}">
                <a16:creationId xmlns:a16="http://schemas.microsoft.com/office/drawing/2014/main" id="{4205B77B-4107-4682-A886-2DB0D9647BAA}"/>
              </a:ext>
            </a:extLst>
          </p:cNvPr>
          <p:cNvSpPr/>
          <p:nvPr/>
        </p:nvSpPr>
        <p:spPr>
          <a:xfrm>
            <a:off x="6664176" y="3976705"/>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0" name="A4">
            <a:hlinkClick r:id="" action="ppaction://noaction">
              <a:snd r:embed="rId5" name="wrong.wav"/>
            </a:hlinkClick>
            <a:extLst>
              <a:ext uri="{FF2B5EF4-FFF2-40B4-BE49-F238E27FC236}">
                <a16:creationId xmlns:a16="http://schemas.microsoft.com/office/drawing/2014/main" id="{B635C02A-AAFD-4281-90BF-16A8225B2020}"/>
              </a:ext>
            </a:extLst>
          </p:cNvPr>
          <p:cNvSpPr/>
          <p:nvPr/>
        </p:nvSpPr>
        <p:spPr>
          <a:xfrm>
            <a:off x="6664176" y="5586071"/>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416993265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2000">
                                          <p:cBhvr additive="base">
                                            <p:cTn id="14" dur="175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62000">
                                          <p:cBhvr additive="base">
                                            <p:cTn id="18" dur="225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62000">
                                          <p:cBhvr additive="base">
                                            <p:cTn id="26"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62000">
                                          <p:cBhvr additive="base">
                                            <p:cTn id="30"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750" fill="hold"/>
                                            <p:tgtEl>
                                              <p:spTgt spid="14"/>
                                            </p:tgtEl>
                                            <p:attrNameLst>
                                              <p:attrName>ppt_x</p:attrName>
                                            </p:attrNameLst>
                                          </p:cBhvr>
                                          <p:tavLst>
                                            <p:tav tm="0">
                                              <p:val>
                                                <p:strVal val="#ppt_x"/>
                                              </p:val>
                                            </p:tav>
                                            <p:tav tm="100000">
                                              <p:val>
                                                <p:strVal val="#ppt_x"/>
                                              </p:val>
                                            </p:tav>
                                          </p:tavLst>
                                        </p:anim>
                                        <p:anim calcmode="lin" valueType="num">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2250" fill="hold"/>
                                            <p:tgtEl>
                                              <p:spTgt spid="12"/>
                                            </p:tgtEl>
                                            <p:attrNameLst>
                                              <p:attrName>ppt_x</p:attrName>
                                            </p:attrNameLst>
                                          </p:cBhvr>
                                          <p:tavLst>
                                            <p:tav tm="0">
                                              <p:val>
                                                <p:strVal val="#ppt_x"/>
                                              </p:val>
                                            </p:tav>
                                            <p:tav tm="100000">
                                              <p:val>
                                                <p:strVal val="#ppt_x"/>
                                              </p:val>
                                            </p:tav>
                                          </p:tavLst>
                                        </p:anim>
                                        <p:anim calcmode="lin" valueType="num">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250" fill="hold"/>
                                            <p:tgtEl>
                                              <p:spTgt spid="13"/>
                                            </p:tgtEl>
                                            <p:attrNameLst>
                                              <p:attrName>ppt_x</p:attrName>
                                            </p:attrNameLst>
                                          </p:cBhvr>
                                          <p:tavLst>
                                            <p:tav tm="0">
                                              <p:val>
                                                <p:strVal val="#ppt_x"/>
                                              </p:val>
                                            </p:tav>
                                            <p:tav tm="100000">
                                              <p:val>
                                                <p:strVal val="#ppt_x"/>
                                              </p:val>
                                            </p:tav>
                                          </p:tavLst>
                                        </p:anim>
                                        <p:anim calcmode="lin" valueType="num">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750" fill="hold"/>
                                            <p:tgtEl>
                                              <p:spTgt spid="20"/>
                                            </p:tgtEl>
                                            <p:attrNameLst>
                                              <p:attrName>ppt_x</p:attrName>
                                            </p:attrNameLst>
                                          </p:cBhvr>
                                          <p:tavLst>
                                            <p:tav tm="0">
                                              <p:val>
                                                <p:strVal val="#ppt_x"/>
                                              </p:val>
                                            </p:tav>
                                            <p:tav tm="100000">
                                              <p:val>
                                                <p:strVal val="#ppt_x"/>
                                              </p:val>
                                            </p:tav>
                                          </p:tavLst>
                                        </p:anim>
                                        <p:anim calcmode="lin" valueType="num">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1"/>
                </a:solidFill>
                <a:cs typeface="RB" panose="00000500000000000000" pitchFamily="2" charset="-78"/>
              </a:rPr>
              <a:t>النشاط</a:t>
            </a:r>
          </a:p>
          <a:p>
            <a:pPr algn="ctr"/>
            <a:r>
              <a:rPr lang="ar-DZ" sz="4800" dirty="0">
                <a:solidFill>
                  <a:schemeClr val="bg1"/>
                </a:solidFill>
                <a:cs typeface="RB" panose="00000500000000000000" pitchFamily="2" charset="-78"/>
              </a:rPr>
              <a:t>الصفي</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9" name="TextBox 8">
            <a:extLst>
              <a:ext uri="{FF2B5EF4-FFF2-40B4-BE49-F238E27FC236}">
                <a16:creationId xmlns:a16="http://schemas.microsoft.com/office/drawing/2014/main" id="{D0BC3024-0329-42B4-9811-FE9A25FBEAB5}"/>
              </a:ext>
            </a:extLst>
          </p:cNvPr>
          <p:cNvSpPr txBox="1"/>
          <p:nvPr/>
        </p:nvSpPr>
        <p:spPr>
          <a:xfrm>
            <a:off x="1610067" y="12970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1DA9D385-A7B8-46BB-8708-E855856554B2}"/>
              </a:ext>
            </a:extLst>
          </p:cNvPr>
          <p:cNvSpPr/>
          <p:nvPr/>
        </p:nvSpPr>
        <p:spPr>
          <a:xfrm>
            <a:off x="695820" y="2146729"/>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أصغر خانة لتمثيل البيانات في أجهزة الحاسب، تسمى: </a:t>
            </a:r>
          </a:p>
        </p:txBody>
      </p:sp>
      <p:sp>
        <p:nvSpPr>
          <p:cNvPr id="11" name="A1">
            <a:hlinkClick r:id="" action="ppaction://noaction">
              <a:snd r:embed="rId4" name="correct.wav"/>
            </a:hlinkClick>
            <a:extLst>
              <a:ext uri="{FF2B5EF4-FFF2-40B4-BE49-F238E27FC236}">
                <a16:creationId xmlns:a16="http://schemas.microsoft.com/office/drawing/2014/main" id="{4B3EB67F-0938-4CA6-844E-D5C308670984}"/>
              </a:ext>
            </a:extLst>
          </p:cNvPr>
          <p:cNvSpPr/>
          <p:nvPr/>
        </p:nvSpPr>
        <p:spPr>
          <a:xfrm>
            <a:off x="1302488" y="558886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بت</a:t>
            </a:r>
            <a:endParaRPr lang="en-IN" sz="2133" b="1" dirty="0">
              <a:solidFill>
                <a:srgbClr val="091D42"/>
              </a:solidFill>
              <a:latin typeface="RB" panose="00000500000000000000" pitchFamily="2" charset="-78"/>
              <a:cs typeface="RB" panose="00000500000000000000" pitchFamily="2" charset="-78"/>
            </a:endParaRPr>
          </a:p>
        </p:txBody>
      </p:sp>
      <p:sp>
        <p:nvSpPr>
          <p:cNvPr id="12" name="A2">
            <a:hlinkClick r:id="" action="ppaction://noaction">
              <a:snd r:embed="rId5" name="wrong.wav"/>
            </a:hlinkClick>
            <a:extLst>
              <a:ext uri="{FF2B5EF4-FFF2-40B4-BE49-F238E27FC236}">
                <a16:creationId xmlns:a16="http://schemas.microsoft.com/office/drawing/2014/main" id="{77445FBC-B959-4671-9B1C-AB9B0F475C17}"/>
              </a:ext>
            </a:extLst>
          </p:cNvPr>
          <p:cNvSpPr/>
          <p:nvPr/>
        </p:nvSpPr>
        <p:spPr>
          <a:xfrm>
            <a:off x="1302488" y="3979498"/>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ميجا</a:t>
            </a:r>
            <a:endParaRPr lang="en-IN" sz="2133" b="1" dirty="0">
              <a:solidFill>
                <a:srgbClr val="091D42"/>
              </a:solidFill>
              <a:latin typeface="RB" panose="00000500000000000000" pitchFamily="2" charset="-78"/>
              <a:cs typeface="RB" panose="00000500000000000000" pitchFamily="2" charset="-78"/>
            </a:endParaRPr>
          </a:p>
        </p:txBody>
      </p:sp>
      <p:sp>
        <p:nvSpPr>
          <p:cNvPr id="13" name="A4">
            <a:hlinkClick r:id="" action="ppaction://noaction">
              <a:snd r:embed="rId5" name="wrong.wav"/>
            </a:hlinkClick>
            <a:extLst>
              <a:ext uri="{FF2B5EF4-FFF2-40B4-BE49-F238E27FC236}">
                <a16:creationId xmlns:a16="http://schemas.microsoft.com/office/drawing/2014/main" id="{FBB952CB-C0E7-476C-8B36-F2064935E760}"/>
              </a:ext>
            </a:extLst>
          </p:cNvPr>
          <p:cNvSpPr/>
          <p:nvPr/>
        </p:nvSpPr>
        <p:spPr>
          <a:xfrm>
            <a:off x="1302488" y="4784181"/>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بكسل</a:t>
            </a:r>
            <a:endParaRPr lang="en-IN" sz="2133" b="1" dirty="0">
              <a:solidFill>
                <a:srgbClr val="091D42"/>
              </a:solidFill>
              <a:latin typeface="RB" panose="00000500000000000000" pitchFamily="2" charset="-78"/>
              <a:cs typeface="RB" panose="00000500000000000000" pitchFamily="2" charset="-78"/>
            </a:endParaRPr>
          </a:p>
        </p:txBody>
      </p:sp>
      <p:sp>
        <p:nvSpPr>
          <p:cNvPr id="14" name="A1">
            <a:hlinkClick r:id="" action="ppaction://noaction">
              <a:snd r:embed="rId4" name="correct.wav"/>
            </a:hlinkClick>
            <a:extLst>
              <a:ext uri="{FF2B5EF4-FFF2-40B4-BE49-F238E27FC236}">
                <a16:creationId xmlns:a16="http://schemas.microsoft.com/office/drawing/2014/main" id="{558112E3-328B-4DBA-8810-4B713CFE04E8}"/>
              </a:ext>
            </a:extLst>
          </p:cNvPr>
          <p:cNvSpPr/>
          <p:nvPr/>
        </p:nvSpPr>
        <p:spPr>
          <a:xfrm>
            <a:off x="6653720" y="5595967"/>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
        <p:nvSpPr>
          <p:cNvPr id="19" name="A2">
            <a:hlinkClick r:id="" action="ppaction://noaction">
              <a:snd r:embed="rId5" name="wrong.wav"/>
            </a:hlinkClick>
            <a:extLst>
              <a:ext uri="{FF2B5EF4-FFF2-40B4-BE49-F238E27FC236}">
                <a16:creationId xmlns:a16="http://schemas.microsoft.com/office/drawing/2014/main" id="{9467B47D-90F5-4234-93C0-8173A3EB4D41}"/>
              </a:ext>
            </a:extLst>
          </p:cNvPr>
          <p:cNvSpPr/>
          <p:nvPr/>
        </p:nvSpPr>
        <p:spPr>
          <a:xfrm>
            <a:off x="6653720" y="3979498"/>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0" name="A4">
            <a:hlinkClick r:id="" action="ppaction://noaction">
              <a:snd r:embed="rId5" name="wrong.wav"/>
            </a:hlinkClick>
            <a:extLst>
              <a:ext uri="{FF2B5EF4-FFF2-40B4-BE49-F238E27FC236}">
                <a16:creationId xmlns:a16="http://schemas.microsoft.com/office/drawing/2014/main" id="{0927A6C7-170B-40DF-94D3-07117D11C2E5}"/>
              </a:ext>
            </a:extLst>
          </p:cNvPr>
          <p:cNvSpPr/>
          <p:nvPr/>
        </p:nvSpPr>
        <p:spPr>
          <a:xfrm>
            <a:off x="6653720" y="4787733"/>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0533351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2000">
                                          <p:cBhvr additive="base">
                                            <p:cTn id="14" dur="175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62000">
                                          <p:cBhvr additive="base">
                                            <p:cTn id="18" dur="225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62000">
                                          <p:cBhvr additive="base">
                                            <p:cTn id="26"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62000">
                                          <p:cBhvr additive="base">
                                            <p:cTn id="30"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750" fill="hold"/>
                                            <p:tgtEl>
                                              <p:spTgt spid="14"/>
                                            </p:tgtEl>
                                            <p:attrNameLst>
                                              <p:attrName>ppt_x</p:attrName>
                                            </p:attrNameLst>
                                          </p:cBhvr>
                                          <p:tavLst>
                                            <p:tav tm="0">
                                              <p:val>
                                                <p:strVal val="#ppt_x"/>
                                              </p:val>
                                            </p:tav>
                                            <p:tav tm="100000">
                                              <p:val>
                                                <p:strVal val="#ppt_x"/>
                                              </p:val>
                                            </p:tav>
                                          </p:tavLst>
                                        </p:anim>
                                        <p:anim calcmode="lin" valueType="num">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2250" fill="hold"/>
                                            <p:tgtEl>
                                              <p:spTgt spid="12"/>
                                            </p:tgtEl>
                                            <p:attrNameLst>
                                              <p:attrName>ppt_x</p:attrName>
                                            </p:attrNameLst>
                                          </p:cBhvr>
                                          <p:tavLst>
                                            <p:tav tm="0">
                                              <p:val>
                                                <p:strVal val="#ppt_x"/>
                                              </p:val>
                                            </p:tav>
                                            <p:tav tm="100000">
                                              <p:val>
                                                <p:strVal val="#ppt_x"/>
                                              </p:val>
                                            </p:tav>
                                          </p:tavLst>
                                        </p:anim>
                                        <p:anim calcmode="lin" valueType="num">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250" fill="hold"/>
                                            <p:tgtEl>
                                              <p:spTgt spid="13"/>
                                            </p:tgtEl>
                                            <p:attrNameLst>
                                              <p:attrName>ppt_x</p:attrName>
                                            </p:attrNameLst>
                                          </p:cBhvr>
                                          <p:tavLst>
                                            <p:tav tm="0">
                                              <p:val>
                                                <p:strVal val="#ppt_x"/>
                                              </p:val>
                                            </p:tav>
                                            <p:tav tm="100000">
                                              <p:val>
                                                <p:strVal val="#ppt_x"/>
                                              </p:val>
                                            </p:tav>
                                          </p:tavLst>
                                        </p:anim>
                                        <p:anim calcmode="lin" valueType="num">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750" fill="hold"/>
                                            <p:tgtEl>
                                              <p:spTgt spid="20"/>
                                            </p:tgtEl>
                                            <p:attrNameLst>
                                              <p:attrName>ppt_x</p:attrName>
                                            </p:attrNameLst>
                                          </p:cBhvr>
                                          <p:tavLst>
                                            <p:tav tm="0">
                                              <p:val>
                                                <p:strVal val="#ppt_x"/>
                                              </p:val>
                                            </p:tav>
                                            <p:tav tm="100000">
                                              <p:val>
                                                <p:strVal val="#ppt_x"/>
                                              </p:val>
                                            </p:tav>
                                          </p:tavLst>
                                        </p:anim>
                                        <p:anim calcmode="lin" valueType="num">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1"/>
                </a:solidFill>
                <a:cs typeface="RB" panose="00000500000000000000" pitchFamily="2" charset="-78"/>
              </a:rPr>
              <a:t>النشاط</a:t>
            </a:r>
          </a:p>
          <a:p>
            <a:pPr algn="ctr"/>
            <a:r>
              <a:rPr lang="ar-DZ" sz="4800" dirty="0">
                <a:solidFill>
                  <a:schemeClr val="bg1"/>
                </a:solidFill>
                <a:cs typeface="RB" panose="00000500000000000000" pitchFamily="2" charset="-78"/>
              </a:rPr>
              <a:t>الصفي</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9" name="TextBox 8">
            <a:extLst>
              <a:ext uri="{FF2B5EF4-FFF2-40B4-BE49-F238E27FC236}">
                <a16:creationId xmlns:a16="http://schemas.microsoft.com/office/drawing/2014/main" id="{70D9A29D-4EC9-4F8E-BFDF-786271DE49DF}"/>
              </a:ext>
            </a:extLst>
          </p:cNvPr>
          <p:cNvSpPr txBox="1"/>
          <p:nvPr/>
        </p:nvSpPr>
        <p:spPr>
          <a:xfrm>
            <a:off x="1620523" y="1294282"/>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B8C9F3F4-FAD5-4832-AA0F-15F302805840}"/>
              </a:ext>
            </a:extLst>
          </p:cNvPr>
          <p:cNvSpPr/>
          <p:nvPr/>
        </p:nvSpPr>
        <p:spPr>
          <a:xfrm>
            <a:off x="706276" y="2143936"/>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نظام تم توظيفه من أجل تصغير سلاسل الأعداد الثنائية المستخدمة، هو: </a:t>
            </a:r>
            <a:endParaRPr lang="en-US" sz="2400" b="1" dirty="0">
              <a:solidFill>
                <a:srgbClr val="FFFFFF"/>
              </a:solidFill>
              <a:latin typeface="RB" panose="00000500000000000000" pitchFamily="2" charset="-78"/>
              <a:cs typeface="RB" panose="00000500000000000000" pitchFamily="2" charset="-78"/>
            </a:endParaRPr>
          </a:p>
        </p:txBody>
      </p:sp>
      <p:sp>
        <p:nvSpPr>
          <p:cNvPr id="11" name="A1">
            <a:hlinkClick r:id="" action="ppaction://noaction">
              <a:snd r:embed="rId4" name="correct.wav"/>
            </a:hlinkClick>
            <a:extLst>
              <a:ext uri="{FF2B5EF4-FFF2-40B4-BE49-F238E27FC236}">
                <a16:creationId xmlns:a16="http://schemas.microsoft.com/office/drawing/2014/main" id="{BFF86607-187A-4B8F-AA2C-0031112093E5}"/>
              </a:ext>
            </a:extLst>
          </p:cNvPr>
          <p:cNvSpPr/>
          <p:nvPr/>
        </p:nvSpPr>
        <p:spPr>
          <a:xfrm>
            <a:off x="1312944" y="4781388"/>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النظام الستة عشري</a:t>
            </a:r>
            <a:endParaRPr lang="en-IN" sz="2133" b="1" dirty="0">
              <a:solidFill>
                <a:srgbClr val="091D42"/>
              </a:solidFill>
              <a:latin typeface="RB" panose="00000500000000000000" pitchFamily="2" charset="-78"/>
              <a:cs typeface="RB" panose="00000500000000000000" pitchFamily="2" charset="-78"/>
            </a:endParaRPr>
          </a:p>
        </p:txBody>
      </p:sp>
      <p:sp>
        <p:nvSpPr>
          <p:cNvPr id="12" name="A2">
            <a:hlinkClick r:id="" action="ppaction://noaction">
              <a:snd r:embed="rId5" name="wrong.wav"/>
            </a:hlinkClick>
            <a:extLst>
              <a:ext uri="{FF2B5EF4-FFF2-40B4-BE49-F238E27FC236}">
                <a16:creationId xmlns:a16="http://schemas.microsoft.com/office/drawing/2014/main" id="{7D1D8D7D-3605-4BE7-B51E-EC9AE1E1011A}"/>
              </a:ext>
            </a:extLst>
          </p:cNvPr>
          <p:cNvSpPr/>
          <p:nvPr/>
        </p:nvSpPr>
        <p:spPr>
          <a:xfrm>
            <a:off x="1312944" y="3976705"/>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نظام الألوان الثلاثة</a:t>
            </a:r>
            <a:endParaRPr lang="en-IN" sz="2133" b="1" dirty="0">
              <a:solidFill>
                <a:srgbClr val="091D42"/>
              </a:solidFill>
              <a:latin typeface="RB" panose="00000500000000000000" pitchFamily="2" charset="-78"/>
              <a:cs typeface="RB" panose="00000500000000000000" pitchFamily="2" charset="-78"/>
            </a:endParaRPr>
          </a:p>
        </p:txBody>
      </p:sp>
      <p:sp>
        <p:nvSpPr>
          <p:cNvPr id="13" name="A4">
            <a:hlinkClick r:id="" action="ppaction://noaction">
              <a:snd r:embed="rId5" name="wrong.wav"/>
            </a:hlinkClick>
            <a:extLst>
              <a:ext uri="{FF2B5EF4-FFF2-40B4-BE49-F238E27FC236}">
                <a16:creationId xmlns:a16="http://schemas.microsoft.com/office/drawing/2014/main" id="{C4209CB1-5B1C-48C8-80EE-BFF2FE6FF0EE}"/>
              </a:ext>
            </a:extLst>
          </p:cNvPr>
          <p:cNvSpPr/>
          <p:nvPr/>
        </p:nvSpPr>
        <p:spPr>
          <a:xfrm>
            <a:off x="1312944" y="5586071"/>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النظام الثنائي</a:t>
            </a:r>
            <a:endParaRPr lang="en-IN" sz="2133" b="1" dirty="0">
              <a:solidFill>
                <a:srgbClr val="091D42"/>
              </a:solidFill>
              <a:latin typeface="RB" panose="00000500000000000000" pitchFamily="2" charset="-78"/>
              <a:cs typeface="RB" panose="00000500000000000000" pitchFamily="2" charset="-78"/>
            </a:endParaRPr>
          </a:p>
        </p:txBody>
      </p:sp>
      <p:sp>
        <p:nvSpPr>
          <p:cNvPr id="14" name="A1">
            <a:hlinkClick r:id="" action="ppaction://noaction">
              <a:snd r:embed="rId4" name="correct.wav"/>
            </a:hlinkClick>
            <a:extLst>
              <a:ext uri="{FF2B5EF4-FFF2-40B4-BE49-F238E27FC236}">
                <a16:creationId xmlns:a16="http://schemas.microsoft.com/office/drawing/2014/main" id="{158872DA-254A-44D3-9BAF-C37ACAA372D7}"/>
              </a:ext>
            </a:extLst>
          </p:cNvPr>
          <p:cNvSpPr/>
          <p:nvPr/>
        </p:nvSpPr>
        <p:spPr>
          <a:xfrm>
            <a:off x="6664176" y="4781388"/>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19" name="A2">
            <a:hlinkClick r:id="" action="ppaction://noaction">
              <a:snd r:embed="rId5" name="wrong.wav"/>
            </a:hlinkClick>
            <a:extLst>
              <a:ext uri="{FF2B5EF4-FFF2-40B4-BE49-F238E27FC236}">
                <a16:creationId xmlns:a16="http://schemas.microsoft.com/office/drawing/2014/main" id="{4205B77B-4107-4682-A886-2DB0D9647BAA}"/>
              </a:ext>
            </a:extLst>
          </p:cNvPr>
          <p:cNvSpPr/>
          <p:nvPr/>
        </p:nvSpPr>
        <p:spPr>
          <a:xfrm>
            <a:off x="6664176" y="3976705"/>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0" name="A4">
            <a:hlinkClick r:id="" action="ppaction://noaction">
              <a:snd r:embed="rId5" name="wrong.wav"/>
            </a:hlinkClick>
            <a:extLst>
              <a:ext uri="{FF2B5EF4-FFF2-40B4-BE49-F238E27FC236}">
                <a16:creationId xmlns:a16="http://schemas.microsoft.com/office/drawing/2014/main" id="{B635C02A-AAFD-4281-90BF-16A8225B2020}"/>
              </a:ext>
            </a:extLst>
          </p:cNvPr>
          <p:cNvSpPr/>
          <p:nvPr/>
        </p:nvSpPr>
        <p:spPr>
          <a:xfrm>
            <a:off x="6664176" y="5586071"/>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5240689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2000">
                                          <p:cBhvr additive="base">
                                            <p:cTn id="14" dur="175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62000">
                                          <p:cBhvr additive="base">
                                            <p:cTn id="18" dur="225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62000">
                                          <p:cBhvr additive="base">
                                            <p:cTn id="26"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62000">
                                          <p:cBhvr additive="base">
                                            <p:cTn id="30"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750" fill="hold"/>
                                            <p:tgtEl>
                                              <p:spTgt spid="14"/>
                                            </p:tgtEl>
                                            <p:attrNameLst>
                                              <p:attrName>ppt_x</p:attrName>
                                            </p:attrNameLst>
                                          </p:cBhvr>
                                          <p:tavLst>
                                            <p:tav tm="0">
                                              <p:val>
                                                <p:strVal val="#ppt_x"/>
                                              </p:val>
                                            </p:tav>
                                            <p:tav tm="100000">
                                              <p:val>
                                                <p:strVal val="#ppt_x"/>
                                              </p:val>
                                            </p:tav>
                                          </p:tavLst>
                                        </p:anim>
                                        <p:anim calcmode="lin" valueType="num">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2250" fill="hold"/>
                                            <p:tgtEl>
                                              <p:spTgt spid="12"/>
                                            </p:tgtEl>
                                            <p:attrNameLst>
                                              <p:attrName>ppt_x</p:attrName>
                                            </p:attrNameLst>
                                          </p:cBhvr>
                                          <p:tavLst>
                                            <p:tav tm="0">
                                              <p:val>
                                                <p:strVal val="#ppt_x"/>
                                              </p:val>
                                            </p:tav>
                                            <p:tav tm="100000">
                                              <p:val>
                                                <p:strVal val="#ppt_x"/>
                                              </p:val>
                                            </p:tav>
                                          </p:tavLst>
                                        </p:anim>
                                        <p:anim calcmode="lin" valueType="num">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250" fill="hold"/>
                                            <p:tgtEl>
                                              <p:spTgt spid="13"/>
                                            </p:tgtEl>
                                            <p:attrNameLst>
                                              <p:attrName>ppt_x</p:attrName>
                                            </p:attrNameLst>
                                          </p:cBhvr>
                                          <p:tavLst>
                                            <p:tav tm="0">
                                              <p:val>
                                                <p:strVal val="#ppt_x"/>
                                              </p:val>
                                            </p:tav>
                                            <p:tav tm="100000">
                                              <p:val>
                                                <p:strVal val="#ppt_x"/>
                                              </p:val>
                                            </p:tav>
                                          </p:tavLst>
                                        </p:anim>
                                        <p:anim calcmode="lin" valueType="num">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750" fill="hold"/>
                                            <p:tgtEl>
                                              <p:spTgt spid="20"/>
                                            </p:tgtEl>
                                            <p:attrNameLst>
                                              <p:attrName>ppt_x</p:attrName>
                                            </p:attrNameLst>
                                          </p:cBhvr>
                                          <p:tavLst>
                                            <p:tav tm="0">
                                              <p:val>
                                                <p:strVal val="#ppt_x"/>
                                              </p:val>
                                            </p:tav>
                                            <p:tav tm="100000">
                                              <p:val>
                                                <p:strVal val="#ppt_x"/>
                                              </p:val>
                                            </p:tav>
                                          </p:tavLst>
                                        </p:anim>
                                        <p:anim calcmode="lin" valueType="num">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E3A8FF-A46F-46A7-88DE-1F01656DF81C}"/>
              </a:ext>
            </a:extLst>
          </p:cNvPr>
          <p:cNvGrpSpPr/>
          <p:nvPr/>
        </p:nvGrpSpPr>
        <p:grpSpPr>
          <a:xfrm>
            <a:off x="5375790" y="2301483"/>
            <a:ext cx="6498756" cy="660744"/>
            <a:chOff x="3837236" y="2489486"/>
            <a:chExt cx="7364449" cy="901976"/>
          </a:xfrm>
        </p:grpSpPr>
        <p:grpSp>
          <p:nvGrpSpPr>
            <p:cNvPr id="90" name="Group 89">
              <a:extLst>
                <a:ext uri="{FF2B5EF4-FFF2-40B4-BE49-F238E27FC236}">
                  <a16:creationId xmlns:a16="http://schemas.microsoft.com/office/drawing/2014/main" id="{86E5062B-FCA4-4DF4-91A6-6EEBB371CD5E}"/>
                </a:ext>
              </a:extLst>
            </p:cNvPr>
            <p:cNvGrpSpPr/>
            <p:nvPr/>
          </p:nvGrpSpPr>
          <p:grpSpPr>
            <a:xfrm flipH="1">
              <a:off x="3837236" y="2489486"/>
              <a:ext cx="7364449" cy="843418"/>
              <a:chOff x="1698171" y="1632856"/>
              <a:chExt cx="6891128" cy="996044"/>
            </a:xfrm>
          </p:grpSpPr>
          <p:sp>
            <p:nvSpPr>
              <p:cNvPr id="110" name="Arrow: Pentagon 109">
                <a:extLst>
                  <a:ext uri="{FF2B5EF4-FFF2-40B4-BE49-F238E27FC236}">
                    <a16:creationId xmlns:a16="http://schemas.microsoft.com/office/drawing/2014/main" id="{9FFB300B-FBE9-4633-906A-75D5F19F6274}"/>
                  </a:ext>
                </a:extLst>
              </p:cNvPr>
              <p:cNvSpPr/>
              <p:nvPr/>
            </p:nvSpPr>
            <p:spPr>
              <a:xfrm>
                <a:off x="2824848" y="1632856"/>
                <a:ext cx="5764451" cy="996042"/>
              </a:xfrm>
              <a:prstGeom prst="homePlate">
                <a:avLst/>
              </a:prstGeom>
              <a:solidFill>
                <a:schemeClr val="bg1"/>
              </a:solidFill>
              <a:ln>
                <a:noFill/>
              </a:ln>
              <a:effectLst>
                <a:outerShdw blurRad="2540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1" name="Group 110">
                <a:extLst>
                  <a:ext uri="{FF2B5EF4-FFF2-40B4-BE49-F238E27FC236}">
                    <a16:creationId xmlns:a16="http://schemas.microsoft.com/office/drawing/2014/main" id="{B5DBD51F-9376-401A-8CDB-12D2EA2236C7}"/>
                  </a:ext>
                </a:extLst>
              </p:cNvPr>
              <p:cNvGrpSpPr/>
              <p:nvPr/>
            </p:nvGrpSpPr>
            <p:grpSpPr>
              <a:xfrm>
                <a:off x="1698171" y="1632856"/>
                <a:ext cx="1670958" cy="996044"/>
                <a:chOff x="1698171" y="1632856"/>
                <a:chExt cx="1670958" cy="996044"/>
              </a:xfrm>
            </p:grpSpPr>
            <p:sp>
              <p:nvSpPr>
                <p:cNvPr id="112" name="Arrow: Pentagon 111">
                  <a:extLst>
                    <a:ext uri="{FF2B5EF4-FFF2-40B4-BE49-F238E27FC236}">
                      <a16:creationId xmlns:a16="http://schemas.microsoft.com/office/drawing/2014/main" id="{D69CE0AD-D777-4B99-9317-46BE03B10370}"/>
                    </a:ext>
                  </a:extLst>
                </p:cNvPr>
                <p:cNvSpPr/>
                <p:nvPr/>
              </p:nvSpPr>
              <p:spPr>
                <a:xfrm>
                  <a:off x="2046514" y="1632856"/>
                  <a:ext cx="1322615" cy="996043"/>
                </a:xfrm>
                <a:prstGeom prst="homePlate">
                  <a:avLst/>
                </a:prstGeom>
                <a:solidFill>
                  <a:srgbClr val="63A53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Arrow: Pentagon 112">
                  <a:extLst>
                    <a:ext uri="{FF2B5EF4-FFF2-40B4-BE49-F238E27FC236}">
                      <a16:creationId xmlns:a16="http://schemas.microsoft.com/office/drawing/2014/main" id="{E5C046AA-E17D-4349-85DC-B520F7B71EF4}"/>
                    </a:ext>
                  </a:extLst>
                </p:cNvPr>
                <p:cNvSpPr/>
                <p:nvPr/>
              </p:nvSpPr>
              <p:spPr>
                <a:xfrm>
                  <a:off x="1698171" y="1632857"/>
                  <a:ext cx="1322615" cy="996043"/>
                </a:xfrm>
                <a:prstGeom prst="homePlate">
                  <a:avLst/>
                </a:prstGeom>
                <a:solidFill>
                  <a:srgbClr val="63A53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94" name="TextBox 93">
              <a:extLst>
                <a:ext uri="{FF2B5EF4-FFF2-40B4-BE49-F238E27FC236}">
                  <a16:creationId xmlns:a16="http://schemas.microsoft.com/office/drawing/2014/main" id="{7366FFA9-F0CA-4863-A0E5-CC2366C828E0}"/>
                </a:ext>
              </a:extLst>
            </p:cNvPr>
            <p:cNvSpPr txBox="1"/>
            <p:nvPr/>
          </p:nvSpPr>
          <p:spPr>
            <a:xfrm flipH="1">
              <a:off x="10362236" y="2677219"/>
              <a:ext cx="684685" cy="7142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VIP Rawy Bold" panose="02000500000000000000" pitchFamily="2" charset="-78"/>
                  <a:cs typeface="VIP Rawy Bold" panose="02000500000000000000" pitchFamily="2" charset="-78"/>
                </a:rPr>
                <a:t>1</a:t>
              </a:r>
              <a:r>
                <a:rPr lang="en-US" sz="2800" b="1" dirty="0">
                  <a:solidFill>
                    <a:schemeClr val="bg1"/>
                  </a:solidFill>
                  <a:latin typeface="RB" panose="00000500000000000000" pitchFamily="2" charset="-78"/>
                  <a:cs typeface="RB" panose="00000500000000000000" pitchFamily="2" charset="-78"/>
                </a:rPr>
                <a:t> </a:t>
              </a:r>
            </a:p>
          </p:txBody>
        </p:sp>
      </p:grpSp>
      <p:sp>
        <p:nvSpPr>
          <p:cNvPr id="2" name="Rectangle: Top Corners Rounded 1">
            <a:extLst>
              <a:ext uri="{FF2B5EF4-FFF2-40B4-BE49-F238E27FC236}">
                <a16:creationId xmlns:a16="http://schemas.microsoft.com/office/drawing/2014/main" id="{4AA1E52A-6E6C-4ADC-8074-CE63919762EE}"/>
              </a:ext>
            </a:extLst>
          </p:cNvPr>
          <p:cNvSpPr/>
          <p:nvPr/>
        </p:nvSpPr>
        <p:spPr>
          <a:xfrm flipV="1">
            <a:off x="0" y="-5"/>
            <a:ext cx="12192000" cy="1554485"/>
          </a:xfrm>
          <a:prstGeom prst="round2SameRect">
            <a:avLst>
              <a:gd name="adj1" fmla="val 25371"/>
              <a:gd name="adj2" fmla="val 0"/>
            </a:avLst>
          </a:prstGeom>
          <a:solidFill>
            <a:srgbClr val="63A537"/>
          </a:solidFill>
          <a:ln w="1016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4" name="Freeform: Shape 23">
            <a:extLst>
              <a:ext uri="{FF2B5EF4-FFF2-40B4-BE49-F238E27FC236}">
                <a16:creationId xmlns:a16="http://schemas.microsoft.com/office/drawing/2014/main" id="{EED5A137-7A09-4123-9A1C-668A77E5A64C}"/>
              </a:ext>
            </a:extLst>
          </p:cNvPr>
          <p:cNvSpPr/>
          <p:nvPr/>
        </p:nvSpPr>
        <p:spPr>
          <a:xfrm flipV="1">
            <a:off x="8789676" y="37338"/>
            <a:ext cx="3402324" cy="1258803"/>
          </a:xfrm>
          <a:custGeom>
            <a:avLst/>
            <a:gdLst>
              <a:gd name="connsiteX0" fmla="*/ 247697 w 2385454"/>
              <a:gd name="connsiteY0" fmla="*/ 307397 h 882578"/>
              <a:gd name="connsiteX1" fmla="*/ 277072 w 2385454"/>
              <a:gd name="connsiteY1" fmla="*/ 284844 h 882578"/>
              <a:gd name="connsiteX2" fmla="*/ 1010122 w 2385454"/>
              <a:gd name="connsiteY2" fmla="*/ 284844 h 882578"/>
              <a:gd name="connsiteX3" fmla="*/ 1278669 w 2385454"/>
              <a:gd name="connsiteY3" fmla="*/ 16299 h 882578"/>
              <a:gd name="connsiteX4" fmla="*/ 1627947 w 2385454"/>
              <a:gd name="connsiteY4" fmla="*/ 16299 h 882578"/>
              <a:gd name="connsiteX5" fmla="*/ 1905021 w 2385454"/>
              <a:gd name="connsiteY5" fmla="*/ 293372 h 882578"/>
              <a:gd name="connsiteX6" fmla="*/ 2385454 w 2385454"/>
              <a:gd name="connsiteY6" fmla="*/ 293372 h 882578"/>
              <a:gd name="connsiteX7" fmla="*/ 2385454 w 2385454"/>
              <a:gd name="connsiteY7" fmla="*/ 277074 h 882578"/>
              <a:gd name="connsiteX8" fmla="*/ 1911843 w 2385454"/>
              <a:gd name="connsiteY8" fmla="*/ 277074 h 882578"/>
              <a:gd name="connsiteX9" fmla="*/ 1634769 w 2385454"/>
              <a:gd name="connsiteY9" fmla="*/ 0 h 882578"/>
              <a:gd name="connsiteX10" fmla="*/ 1272035 w 2385454"/>
              <a:gd name="connsiteY10" fmla="*/ 0 h 882578"/>
              <a:gd name="connsiteX11" fmla="*/ 1003300 w 2385454"/>
              <a:gd name="connsiteY11" fmla="*/ 268544 h 882578"/>
              <a:gd name="connsiteX12" fmla="*/ 277072 w 2385454"/>
              <a:gd name="connsiteY12" fmla="*/ 268544 h 882578"/>
              <a:gd name="connsiteX13" fmla="*/ 247697 w 2385454"/>
              <a:gd name="connsiteY13" fmla="*/ 245991 h 882578"/>
              <a:gd name="connsiteX14" fmla="*/ 216996 w 2385454"/>
              <a:gd name="connsiteY14" fmla="*/ 276694 h 882578"/>
              <a:gd name="connsiteX15" fmla="*/ 247697 w 2385454"/>
              <a:gd name="connsiteY15" fmla="*/ 307397 h 882578"/>
              <a:gd name="connsiteX16" fmla="*/ 2385454 w 2385454"/>
              <a:gd name="connsiteY16" fmla="*/ 492014 h 882578"/>
              <a:gd name="connsiteX17" fmla="*/ 2385454 w 2385454"/>
              <a:gd name="connsiteY17" fmla="*/ 435460 h 882578"/>
              <a:gd name="connsiteX18" fmla="*/ 2369571 w 2385454"/>
              <a:gd name="connsiteY18" fmla="*/ 441999 h 882578"/>
              <a:gd name="connsiteX19" fmla="*/ 2360616 w 2385454"/>
              <a:gd name="connsiteY19" fmla="*/ 463746 h 882578"/>
              <a:gd name="connsiteX20" fmla="*/ 2369571 w 2385454"/>
              <a:gd name="connsiteY20" fmla="*/ 485423 h 882578"/>
              <a:gd name="connsiteX21" fmla="*/ 865142 w 2385454"/>
              <a:gd name="connsiteY21" fmla="*/ 494637 h 882578"/>
              <a:gd name="connsiteX22" fmla="*/ 895654 w 2385454"/>
              <a:gd name="connsiteY22" fmla="*/ 463935 h 882578"/>
              <a:gd name="connsiteX23" fmla="*/ 865142 w 2385454"/>
              <a:gd name="connsiteY23" fmla="*/ 433234 h 882578"/>
              <a:gd name="connsiteX24" fmla="*/ 835767 w 2385454"/>
              <a:gd name="connsiteY24" fmla="*/ 455787 h 882578"/>
              <a:gd name="connsiteX25" fmla="*/ 220786 w 2385454"/>
              <a:gd name="connsiteY25" fmla="*/ 455787 h 882578"/>
              <a:gd name="connsiteX26" fmla="*/ 57232 w 2385454"/>
              <a:gd name="connsiteY26" fmla="*/ 292233 h 882578"/>
              <a:gd name="connsiteX27" fmla="*/ 53767 w 2385454"/>
              <a:gd name="connsiteY27" fmla="*/ 295699 h 882578"/>
              <a:gd name="connsiteX28" fmla="*/ 61404 w 2385454"/>
              <a:gd name="connsiteY28" fmla="*/ 277263 h 882578"/>
              <a:gd name="connsiteX29" fmla="*/ 30702 w 2385454"/>
              <a:gd name="connsiteY29" fmla="*/ 246560 h 882578"/>
              <a:gd name="connsiteX30" fmla="*/ 0 w 2385454"/>
              <a:gd name="connsiteY30" fmla="*/ 277263 h 882578"/>
              <a:gd name="connsiteX31" fmla="*/ 30702 w 2385454"/>
              <a:gd name="connsiteY31" fmla="*/ 307964 h 882578"/>
              <a:gd name="connsiteX32" fmla="*/ 42653 w 2385454"/>
              <a:gd name="connsiteY32" fmla="*/ 305551 h 882578"/>
              <a:gd name="connsiteX33" fmla="*/ 46527 w 2385454"/>
              <a:gd name="connsiteY33" fmla="*/ 302940 h 882578"/>
              <a:gd name="connsiteX34" fmla="*/ 45673 w 2385454"/>
              <a:gd name="connsiteY34" fmla="*/ 303794 h 882578"/>
              <a:gd name="connsiteX35" fmla="*/ 213963 w 2385454"/>
              <a:gd name="connsiteY35" fmla="*/ 472084 h 882578"/>
              <a:gd name="connsiteX36" fmla="*/ 835767 w 2385454"/>
              <a:gd name="connsiteY36" fmla="*/ 472084 h 882578"/>
              <a:gd name="connsiteX37" fmla="*/ 865142 w 2385454"/>
              <a:gd name="connsiteY37" fmla="*/ 494637 h 882578"/>
              <a:gd name="connsiteX38" fmla="*/ 739684 w 2385454"/>
              <a:gd name="connsiteY38" fmla="*/ 675815 h 882578"/>
              <a:gd name="connsiteX39" fmla="*/ 761393 w 2385454"/>
              <a:gd name="connsiteY39" fmla="*/ 666823 h 882578"/>
              <a:gd name="connsiteX40" fmla="*/ 768679 w 2385454"/>
              <a:gd name="connsiteY40" fmla="*/ 649231 h 882578"/>
              <a:gd name="connsiteX41" fmla="*/ 768679 w 2385454"/>
              <a:gd name="connsiteY41" fmla="*/ 652885 h 882578"/>
              <a:gd name="connsiteX42" fmla="*/ 1034192 w 2385454"/>
              <a:gd name="connsiteY42" fmla="*/ 652885 h 882578"/>
              <a:gd name="connsiteX43" fmla="*/ 1455488 w 2385454"/>
              <a:gd name="connsiteY43" fmla="*/ 231588 h 882578"/>
              <a:gd name="connsiteX44" fmla="*/ 1492253 w 2385454"/>
              <a:gd name="connsiteY44" fmla="*/ 226662 h 882578"/>
              <a:gd name="connsiteX45" fmla="*/ 1492444 w 2385454"/>
              <a:gd name="connsiteY45" fmla="*/ 183452 h 882578"/>
              <a:gd name="connsiteX46" fmla="*/ 1470743 w 2385454"/>
              <a:gd name="connsiteY46" fmla="*/ 174496 h 882578"/>
              <a:gd name="connsiteX47" fmla="*/ 1449043 w 2385454"/>
              <a:gd name="connsiteY47" fmla="*/ 183452 h 882578"/>
              <a:gd name="connsiteX48" fmla="*/ 1444117 w 2385454"/>
              <a:gd name="connsiteY48" fmla="*/ 220217 h 882578"/>
              <a:gd name="connsiteX49" fmla="*/ 1027560 w 2385454"/>
              <a:gd name="connsiteY49" fmla="*/ 636585 h 882578"/>
              <a:gd name="connsiteX50" fmla="*/ 768679 w 2385454"/>
              <a:gd name="connsiteY50" fmla="*/ 636585 h 882578"/>
              <a:gd name="connsiteX51" fmla="*/ 768679 w 2385454"/>
              <a:gd name="connsiteY51" fmla="*/ 640998 h 882578"/>
              <a:gd name="connsiteX52" fmla="*/ 761393 w 2385454"/>
              <a:gd name="connsiteY52" fmla="*/ 623405 h 882578"/>
              <a:gd name="connsiteX53" fmla="*/ 739684 w 2385454"/>
              <a:gd name="connsiteY53" fmla="*/ 614412 h 882578"/>
              <a:gd name="connsiteX54" fmla="*/ 708982 w 2385454"/>
              <a:gd name="connsiteY54" fmla="*/ 645115 h 882578"/>
              <a:gd name="connsiteX55" fmla="*/ 739684 w 2385454"/>
              <a:gd name="connsiteY55" fmla="*/ 675815 h 882578"/>
              <a:gd name="connsiteX56" fmla="*/ 1119286 w 2385454"/>
              <a:gd name="connsiteY56" fmla="*/ 882578 h 882578"/>
              <a:gd name="connsiteX57" fmla="*/ 1149987 w 2385454"/>
              <a:gd name="connsiteY57" fmla="*/ 851878 h 882578"/>
              <a:gd name="connsiteX58" fmla="*/ 1144321 w 2385454"/>
              <a:gd name="connsiteY58" fmla="*/ 838197 h 882578"/>
              <a:gd name="connsiteX59" fmla="*/ 1577347 w 2385454"/>
              <a:gd name="connsiteY59" fmla="*/ 404996 h 882578"/>
              <a:gd name="connsiteX60" fmla="*/ 2093021 w 2385454"/>
              <a:gd name="connsiteY60" fmla="*/ 404996 h 882578"/>
              <a:gd name="connsiteX61" fmla="*/ 2380712 w 2385454"/>
              <a:gd name="connsiteY61" fmla="*/ 692861 h 882578"/>
              <a:gd name="connsiteX62" fmla="*/ 2382814 w 2385454"/>
              <a:gd name="connsiteY62" fmla="*/ 672012 h 882578"/>
              <a:gd name="connsiteX63" fmla="*/ 2099844 w 2385454"/>
              <a:gd name="connsiteY63" fmla="*/ 388697 h 882578"/>
              <a:gd name="connsiteX64" fmla="*/ 1570714 w 2385454"/>
              <a:gd name="connsiteY64" fmla="*/ 388697 h 882578"/>
              <a:gd name="connsiteX65" fmla="*/ 1133976 w 2385454"/>
              <a:gd name="connsiteY65" fmla="*/ 825435 h 882578"/>
              <a:gd name="connsiteX66" fmla="*/ 1131237 w 2385454"/>
              <a:gd name="connsiteY66" fmla="*/ 823587 h 882578"/>
              <a:gd name="connsiteX67" fmla="*/ 1119286 w 2385454"/>
              <a:gd name="connsiteY67" fmla="*/ 821174 h 882578"/>
              <a:gd name="connsiteX68" fmla="*/ 1088584 w 2385454"/>
              <a:gd name="connsiteY68" fmla="*/ 851878 h 882578"/>
              <a:gd name="connsiteX69" fmla="*/ 1119286 w 2385454"/>
              <a:gd name="connsiteY69" fmla="*/ 882578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385454" h="882578">
                <a:moveTo>
                  <a:pt x="247697" y="307397"/>
                </a:moveTo>
                <a:cubicBezTo>
                  <a:pt x="261722" y="307397"/>
                  <a:pt x="273473" y="297731"/>
                  <a:pt x="277072" y="284844"/>
                </a:cubicBezTo>
                <a:lnTo>
                  <a:pt x="1010122" y="284844"/>
                </a:lnTo>
                <a:lnTo>
                  <a:pt x="1278669" y="16299"/>
                </a:lnTo>
                <a:lnTo>
                  <a:pt x="1627947" y="16299"/>
                </a:lnTo>
                <a:lnTo>
                  <a:pt x="1905021" y="293372"/>
                </a:lnTo>
                <a:lnTo>
                  <a:pt x="2385454" y="293372"/>
                </a:lnTo>
                <a:lnTo>
                  <a:pt x="2385454" y="277074"/>
                </a:lnTo>
                <a:lnTo>
                  <a:pt x="1911843" y="277074"/>
                </a:lnTo>
                <a:lnTo>
                  <a:pt x="1634769" y="0"/>
                </a:lnTo>
                <a:lnTo>
                  <a:pt x="1272035" y="0"/>
                </a:lnTo>
                <a:lnTo>
                  <a:pt x="1003300" y="268544"/>
                </a:lnTo>
                <a:lnTo>
                  <a:pt x="277072" y="268544"/>
                </a:lnTo>
                <a:cubicBezTo>
                  <a:pt x="273473" y="255657"/>
                  <a:pt x="261722" y="245991"/>
                  <a:pt x="247697" y="245991"/>
                </a:cubicBezTo>
                <a:cubicBezTo>
                  <a:pt x="230830" y="245991"/>
                  <a:pt x="216996" y="259827"/>
                  <a:pt x="216996" y="276694"/>
                </a:cubicBezTo>
                <a:cubicBezTo>
                  <a:pt x="216996" y="293561"/>
                  <a:pt x="230641" y="307397"/>
                  <a:pt x="247697" y="307397"/>
                </a:cubicBezTo>
                <a:close/>
                <a:moveTo>
                  <a:pt x="2385454" y="492014"/>
                </a:moveTo>
                <a:lnTo>
                  <a:pt x="2385454" y="435460"/>
                </a:lnTo>
                <a:lnTo>
                  <a:pt x="2369571" y="441999"/>
                </a:lnTo>
                <a:cubicBezTo>
                  <a:pt x="2364027" y="447543"/>
                  <a:pt x="2360616" y="455218"/>
                  <a:pt x="2360616" y="463746"/>
                </a:cubicBezTo>
                <a:cubicBezTo>
                  <a:pt x="2360616" y="472180"/>
                  <a:pt x="2364027" y="479855"/>
                  <a:pt x="2369571" y="485423"/>
                </a:cubicBezTo>
                <a:close/>
                <a:moveTo>
                  <a:pt x="865142" y="494637"/>
                </a:moveTo>
                <a:cubicBezTo>
                  <a:pt x="882009" y="494637"/>
                  <a:pt x="895654" y="480803"/>
                  <a:pt x="895654" y="463935"/>
                </a:cubicBezTo>
                <a:cubicBezTo>
                  <a:pt x="895654" y="446879"/>
                  <a:pt x="882009" y="433234"/>
                  <a:pt x="865142" y="433234"/>
                </a:cubicBezTo>
                <a:cubicBezTo>
                  <a:pt x="850928" y="433234"/>
                  <a:pt x="839368" y="442711"/>
                  <a:pt x="835767" y="455787"/>
                </a:cubicBezTo>
                <a:lnTo>
                  <a:pt x="220786" y="455787"/>
                </a:lnTo>
                <a:lnTo>
                  <a:pt x="57232" y="292233"/>
                </a:lnTo>
                <a:lnTo>
                  <a:pt x="53767" y="295699"/>
                </a:lnTo>
                <a:lnTo>
                  <a:pt x="61404" y="277263"/>
                </a:lnTo>
                <a:cubicBezTo>
                  <a:pt x="61404" y="260305"/>
                  <a:pt x="47659" y="246560"/>
                  <a:pt x="30702" y="246560"/>
                </a:cubicBezTo>
                <a:cubicBezTo>
                  <a:pt x="13744" y="246560"/>
                  <a:pt x="0" y="260305"/>
                  <a:pt x="0" y="277263"/>
                </a:cubicBezTo>
                <a:cubicBezTo>
                  <a:pt x="0" y="294219"/>
                  <a:pt x="13744" y="307964"/>
                  <a:pt x="30702" y="307964"/>
                </a:cubicBezTo>
                <a:cubicBezTo>
                  <a:pt x="34941" y="307964"/>
                  <a:pt x="38980" y="307105"/>
                  <a:pt x="42653" y="305551"/>
                </a:cubicBezTo>
                <a:lnTo>
                  <a:pt x="46527" y="302940"/>
                </a:lnTo>
                <a:lnTo>
                  <a:pt x="45673" y="303794"/>
                </a:lnTo>
                <a:lnTo>
                  <a:pt x="213963" y="472084"/>
                </a:lnTo>
                <a:lnTo>
                  <a:pt x="835767" y="472084"/>
                </a:lnTo>
                <a:cubicBezTo>
                  <a:pt x="839368" y="484971"/>
                  <a:pt x="851119" y="494637"/>
                  <a:pt x="865142" y="494637"/>
                </a:cubicBezTo>
                <a:close/>
                <a:moveTo>
                  <a:pt x="739684" y="675815"/>
                </a:moveTo>
                <a:cubicBezTo>
                  <a:pt x="748162" y="675815"/>
                  <a:pt x="755837" y="672379"/>
                  <a:pt x="761393" y="666823"/>
                </a:cubicBezTo>
                <a:lnTo>
                  <a:pt x="768679" y="649231"/>
                </a:lnTo>
                <a:lnTo>
                  <a:pt x="768679" y="652885"/>
                </a:lnTo>
                <a:lnTo>
                  <a:pt x="1034192" y="652885"/>
                </a:lnTo>
                <a:lnTo>
                  <a:pt x="1455488" y="231588"/>
                </a:lnTo>
                <a:cubicBezTo>
                  <a:pt x="1467237" y="238221"/>
                  <a:pt x="1482209" y="236706"/>
                  <a:pt x="1492253" y="226662"/>
                </a:cubicBezTo>
                <a:cubicBezTo>
                  <a:pt x="1504382" y="214911"/>
                  <a:pt x="1504382" y="195390"/>
                  <a:pt x="1492444" y="183452"/>
                </a:cubicBezTo>
                <a:cubicBezTo>
                  <a:pt x="1486473" y="177482"/>
                  <a:pt x="1478608" y="174496"/>
                  <a:pt x="1470743" y="174496"/>
                </a:cubicBezTo>
                <a:cubicBezTo>
                  <a:pt x="1462878" y="174496"/>
                  <a:pt x="1455013" y="177482"/>
                  <a:pt x="1449043" y="183452"/>
                </a:cubicBezTo>
                <a:cubicBezTo>
                  <a:pt x="1439190" y="193496"/>
                  <a:pt x="1437483" y="208468"/>
                  <a:pt x="1444117" y="220217"/>
                </a:cubicBezTo>
                <a:lnTo>
                  <a:pt x="1027560" y="636585"/>
                </a:lnTo>
                <a:lnTo>
                  <a:pt x="768679" y="636585"/>
                </a:lnTo>
                <a:lnTo>
                  <a:pt x="768679" y="640998"/>
                </a:lnTo>
                <a:lnTo>
                  <a:pt x="761393" y="623405"/>
                </a:lnTo>
                <a:cubicBezTo>
                  <a:pt x="755837" y="617849"/>
                  <a:pt x="748162" y="614412"/>
                  <a:pt x="739684" y="614412"/>
                </a:cubicBezTo>
                <a:cubicBezTo>
                  <a:pt x="722728" y="614412"/>
                  <a:pt x="708982" y="628157"/>
                  <a:pt x="708982" y="645115"/>
                </a:cubicBezTo>
                <a:cubicBezTo>
                  <a:pt x="708982" y="662070"/>
                  <a:pt x="722726" y="675815"/>
                  <a:pt x="739684" y="675815"/>
                </a:cubicBezTo>
                <a:close/>
                <a:moveTo>
                  <a:pt x="1119286" y="882578"/>
                </a:moveTo>
                <a:cubicBezTo>
                  <a:pt x="1136242" y="882578"/>
                  <a:pt x="1149987" y="868833"/>
                  <a:pt x="1149987" y="851878"/>
                </a:cubicBezTo>
                <a:lnTo>
                  <a:pt x="1144321" y="838197"/>
                </a:lnTo>
                <a:lnTo>
                  <a:pt x="1577347" y="404996"/>
                </a:lnTo>
                <a:lnTo>
                  <a:pt x="2093021" y="404996"/>
                </a:lnTo>
                <a:lnTo>
                  <a:pt x="2380712" y="692861"/>
                </a:lnTo>
                <a:lnTo>
                  <a:pt x="2382814" y="672012"/>
                </a:lnTo>
                <a:lnTo>
                  <a:pt x="2099844" y="388697"/>
                </a:lnTo>
                <a:lnTo>
                  <a:pt x="1570714" y="388697"/>
                </a:lnTo>
                <a:lnTo>
                  <a:pt x="1133976" y="825435"/>
                </a:lnTo>
                <a:lnTo>
                  <a:pt x="1131237" y="823587"/>
                </a:lnTo>
                <a:cubicBezTo>
                  <a:pt x="1127564" y="822033"/>
                  <a:pt x="1123525" y="821174"/>
                  <a:pt x="1119286" y="821174"/>
                </a:cubicBezTo>
                <a:cubicBezTo>
                  <a:pt x="1102330" y="821174"/>
                  <a:pt x="1088584" y="834920"/>
                  <a:pt x="1088584" y="851878"/>
                </a:cubicBezTo>
                <a:cubicBezTo>
                  <a:pt x="1088584" y="868833"/>
                  <a:pt x="1102328" y="882578"/>
                  <a:pt x="1119286" y="882578"/>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27" name="Freeform: Shape 26">
            <a:extLst>
              <a:ext uri="{FF2B5EF4-FFF2-40B4-BE49-F238E27FC236}">
                <a16:creationId xmlns:a16="http://schemas.microsoft.com/office/drawing/2014/main" id="{D75A0BBF-EC22-4814-AFEB-8B2C7D6E7B67}"/>
              </a:ext>
            </a:extLst>
          </p:cNvPr>
          <p:cNvSpPr/>
          <p:nvPr/>
        </p:nvSpPr>
        <p:spPr>
          <a:xfrm rot="7927300" flipV="1">
            <a:off x="1540080" y="490586"/>
            <a:ext cx="1909409" cy="804840"/>
          </a:xfrm>
          <a:custGeom>
            <a:avLst/>
            <a:gdLst>
              <a:gd name="connsiteX0" fmla="*/ 1088584 w 2093836"/>
              <a:gd name="connsiteY0" fmla="*/ 851878 h 882578"/>
              <a:gd name="connsiteX1" fmla="*/ 1119286 w 2093836"/>
              <a:gd name="connsiteY1" fmla="*/ 882578 h 882578"/>
              <a:gd name="connsiteX2" fmla="*/ 1149987 w 2093836"/>
              <a:gd name="connsiteY2" fmla="*/ 851878 h 882578"/>
              <a:gd name="connsiteX3" fmla="*/ 1144321 w 2093836"/>
              <a:gd name="connsiteY3" fmla="*/ 838197 h 882578"/>
              <a:gd name="connsiteX4" fmla="*/ 1577347 w 2093836"/>
              <a:gd name="connsiteY4" fmla="*/ 404996 h 882578"/>
              <a:gd name="connsiteX5" fmla="*/ 2093021 w 2093836"/>
              <a:gd name="connsiteY5" fmla="*/ 404996 h 882578"/>
              <a:gd name="connsiteX6" fmla="*/ 2093836 w 2093836"/>
              <a:gd name="connsiteY6" fmla="*/ 405812 h 882578"/>
              <a:gd name="connsiteX7" fmla="*/ 2093836 w 2093836"/>
              <a:gd name="connsiteY7" fmla="*/ 388697 h 882578"/>
              <a:gd name="connsiteX8" fmla="*/ 1570714 w 2093836"/>
              <a:gd name="connsiteY8" fmla="*/ 388697 h 882578"/>
              <a:gd name="connsiteX9" fmla="*/ 1133976 w 2093836"/>
              <a:gd name="connsiteY9" fmla="*/ 825435 h 882578"/>
              <a:gd name="connsiteX10" fmla="*/ 1131237 w 2093836"/>
              <a:gd name="connsiteY10" fmla="*/ 823587 h 882578"/>
              <a:gd name="connsiteX11" fmla="*/ 1119286 w 2093836"/>
              <a:gd name="connsiteY11" fmla="*/ 821175 h 882578"/>
              <a:gd name="connsiteX12" fmla="*/ 1088584 w 2093836"/>
              <a:gd name="connsiteY12" fmla="*/ 851878 h 882578"/>
              <a:gd name="connsiteX13" fmla="*/ 708982 w 2093836"/>
              <a:gd name="connsiteY13" fmla="*/ 645115 h 882578"/>
              <a:gd name="connsiteX14" fmla="*/ 739684 w 2093836"/>
              <a:gd name="connsiteY14" fmla="*/ 675815 h 882578"/>
              <a:gd name="connsiteX15" fmla="*/ 761393 w 2093836"/>
              <a:gd name="connsiteY15" fmla="*/ 666823 h 882578"/>
              <a:gd name="connsiteX16" fmla="*/ 768680 w 2093836"/>
              <a:gd name="connsiteY16" fmla="*/ 649232 h 882578"/>
              <a:gd name="connsiteX17" fmla="*/ 768680 w 2093836"/>
              <a:gd name="connsiteY17" fmla="*/ 652885 h 882578"/>
              <a:gd name="connsiteX18" fmla="*/ 1034192 w 2093836"/>
              <a:gd name="connsiteY18" fmla="*/ 652885 h 882578"/>
              <a:gd name="connsiteX19" fmla="*/ 1455488 w 2093836"/>
              <a:gd name="connsiteY19" fmla="*/ 231589 h 882578"/>
              <a:gd name="connsiteX20" fmla="*/ 1492253 w 2093836"/>
              <a:gd name="connsiteY20" fmla="*/ 226662 h 882578"/>
              <a:gd name="connsiteX21" fmla="*/ 1492444 w 2093836"/>
              <a:gd name="connsiteY21" fmla="*/ 183452 h 882578"/>
              <a:gd name="connsiteX22" fmla="*/ 1470744 w 2093836"/>
              <a:gd name="connsiteY22" fmla="*/ 174497 h 882578"/>
              <a:gd name="connsiteX23" fmla="*/ 1449043 w 2093836"/>
              <a:gd name="connsiteY23" fmla="*/ 183452 h 882578"/>
              <a:gd name="connsiteX24" fmla="*/ 1444117 w 2093836"/>
              <a:gd name="connsiteY24" fmla="*/ 220217 h 882578"/>
              <a:gd name="connsiteX25" fmla="*/ 1027560 w 2093836"/>
              <a:gd name="connsiteY25" fmla="*/ 636585 h 882578"/>
              <a:gd name="connsiteX26" fmla="*/ 768680 w 2093836"/>
              <a:gd name="connsiteY26" fmla="*/ 636585 h 882578"/>
              <a:gd name="connsiteX27" fmla="*/ 768680 w 2093836"/>
              <a:gd name="connsiteY27" fmla="*/ 640998 h 882578"/>
              <a:gd name="connsiteX28" fmla="*/ 761393 w 2093836"/>
              <a:gd name="connsiteY28" fmla="*/ 623405 h 882578"/>
              <a:gd name="connsiteX29" fmla="*/ 739684 w 2093836"/>
              <a:gd name="connsiteY29" fmla="*/ 614412 h 882578"/>
              <a:gd name="connsiteX30" fmla="*/ 708982 w 2093836"/>
              <a:gd name="connsiteY30" fmla="*/ 645115 h 882578"/>
              <a:gd name="connsiteX31" fmla="*/ 216996 w 2093836"/>
              <a:gd name="connsiteY31" fmla="*/ 276694 h 882578"/>
              <a:gd name="connsiteX32" fmla="*/ 247697 w 2093836"/>
              <a:gd name="connsiteY32" fmla="*/ 307397 h 882578"/>
              <a:gd name="connsiteX33" fmla="*/ 277073 w 2093836"/>
              <a:gd name="connsiteY33" fmla="*/ 284844 h 882578"/>
              <a:gd name="connsiteX34" fmla="*/ 1010123 w 2093836"/>
              <a:gd name="connsiteY34" fmla="*/ 284844 h 882578"/>
              <a:gd name="connsiteX35" fmla="*/ 1278669 w 2093836"/>
              <a:gd name="connsiteY35" fmla="*/ 16300 h 882578"/>
              <a:gd name="connsiteX36" fmla="*/ 1627947 w 2093836"/>
              <a:gd name="connsiteY36" fmla="*/ 16300 h 882578"/>
              <a:gd name="connsiteX37" fmla="*/ 1905021 w 2093836"/>
              <a:gd name="connsiteY37" fmla="*/ 293372 h 882578"/>
              <a:gd name="connsiteX38" fmla="*/ 2092480 w 2093836"/>
              <a:gd name="connsiteY38" fmla="*/ 293372 h 882578"/>
              <a:gd name="connsiteX39" fmla="*/ 2090837 w 2093836"/>
              <a:gd name="connsiteY39" fmla="*/ 277074 h 882578"/>
              <a:gd name="connsiteX40" fmla="*/ 1911843 w 2093836"/>
              <a:gd name="connsiteY40" fmla="*/ 277074 h 882578"/>
              <a:gd name="connsiteX41" fmla="*/ 1634769 w 2093836"/>
              <a:gd name="connsiteY41" fmla="*/ 0 h 882578"/>
              <a:gd name="connsiteX42" fmla="*/ 1272036 w 2093836"/>
              <a:gd name="connsiteY42" fmla="*/ 0 h 882578"/>
              <a:gd name="connsiteX43" fmla="*/ 1003300 w 2093836"/>
              <a:gd name="connsiteY43" fmla="*/ 268545 h 882578"/>
              <a:gd name="connsiteX44" fmla="*/ 277073 w 2093836"/>
              <a:gd name="connsiteY44" fmla="*/ 268545 h 882578"/>
              <a:gd name="connsiteX45" fmla="*/ 247697 w 2093836"/>
              <a:gd name="connsiteY45" fmla="*/ 245991 h 882578"/>
              <a:gd name="connsiteX46" fmla="*/ 216996 w 2093836"/>
              <a:gd name="connsiteY46" fmla="*/ 276694 h 882578"/>
              <a:gd name="connsiteX47" fmla="*/ 0 w 2093836"/>
              <a:gd name="connsiteY47" fmla="*/ 277263 h 882578"/>
              <a:gd name="connsiteX48" fmla="*/ 30702 w 2093836"/>
              <a:gd name="connsiteY48" fmla="*/ 307964 h 882578"/>
              <a:gd name="connsiteX49" fmla="*/ 42653 w 2093836"/>
              <a:gd name="connsiteY49" fmla="*/ 305551 h 882578"/>
              <a:gd name="connsiteX50" fmla="*/ 46527 w 2093836"/>
              <a:gd name="connsiteY50" fmla="*/ 302940 h 882578"/>
              <a:gd name="connsiteX51" fmla="*/ 45673 w 2093836"/>
              <a:gd name="connsiteY51" fmla="*/ 303794 h 882578"/>
              <a:gd name="connsiteX52" fmla="*/ 213963 w 2093836"/>
              <a:gd name="connsiteY52" fmla="*/ 472085 h 882578"/>
              <a:gd name="connsiteX53" fmla="*/ 835767 w 2093836"/>
              <a:gd name="connsiteY53" fmla="*/ 472085 h 882578"/>
              <a:gd name="connsiteX54" fmla="*/ 865142 w 2093836"/>
              <a:gd name="connsiteY54" fmla="*/ 494637 h 882578"/>
              <a:gd name="connsiteX55" fmla="*/ 895654 w 2093836"/>
              <a:gd name="connsiteY55" fmla="*/ 463935 h 882578"/>
              <a:gd name="connsiteX56" fmla="*/ 865142 w 2093836"/>
              <a:gd name="connsiteY56" fmla="*/ 433234 h 882578"/>
              <a:gd name="connsiteX57" fmla="*/ 835767 w 2093836"/>
              <a:gd name="connsiteY57" fmla="*/ 455787 h 882578"/>
              <a:gd name="connsiteX58" fmla="*/ 220786 w 2093836"/>
              <a:gd name="connsiteY58" fmla="*/ 455787 h 882578"/>
              <a:gd name="connsiteX59" fmla="*/ 57232 w 2093836"/>
              <a:gd name="connsiteY59" fmla="*/ 292234 h 882578"/>
              <a:gd name="connsiteX60" fmla="*/ 53767 w 2093836"/>
              <a:gd name="connsiteY60" fmla="*/ 295699 h 882578"/>
              <a:gd name="connsiteX61" fmla="*/ 61404 w 2093836"/>
              <a:gd name="connsiteY61" fmla="*/ 277263 h 882578"/>
              <a:gd name="connsiteX62" fmla="*/ 30702 w 2093836"/>
              <a:gd name="connsiteY62" fmla="*/ 246560 h 882578"/>
              <a:gd name="connsiteX63" fmla="*/ 0 w 2093836"/>
              <a:gd name="connsiteY63" fmla="*/ 277263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093836" h="882578">
                <a:moveTo>
                  <a:pt x="1088584" y="851878"/>
                </a:moveTo>
                <a:cubicBezTo>
                  <a:pt x="1088584" y="868833"/>
                  <a:pt x="1102328" y="882578"/>
                  <a:pt x="1119286" y="882578"/>
                </a:cubicBezTo>
                <a:cubicBezTo>
                  <a:pt x="1136243" y="882578"/>
                  <a:pt x="1149987" y="868833"/>
                  <a:pt x="1149987" y="851878"/>
                </a:cubicBezTo>
                <a:lnTo>
                  <a:pt x="1144321" y="838197"/>
                </a:lnTo>
                <a:lnTo>
                  <a:pt x="1577347" y="404996"/>
                </a:lnTo>
                <a:lnTo>
                  <a:pt x="2093021" y="404996"/>
                </a:lnTo>
                <a:lnTo>
                  <a:pt x="2093836" y="405812"/>
                </a:lnTo>
                <a:lnTo>
                  <a:pt x="2093836" y="388697"/>
                </a:lnTo>
                <a:lnTo>
                  <a:pt x="1570714" y="388697"/>
                </a:lnTo>
                <a:lnTo>
                  <a:pt x="1133976" y="825435"/>
                </a:lnTo>
                <a:lnTo>
                  <a:pt x="1131237" y="823587"/>
                </a:lnTo>
                <a:cubicBezTo>
                  <a:pt x="1127564" y="822034"/>
                  <a:pt x="1123525" y="821175"/>
                  <a:pt x="1119286" y="821175"/>
                </a:cubicBezTo>
                <a:cubicBezTo>
                  <a:pt x="1102331" y="821175"/>
                  <a:pt x="1088584" y="834920"/>
                  <a:pt x="1088584" y="851878"/>
                </a:cubicBezTo>
                <a:close/>
                <a:moveTo>
                  <a:pt x="708982" y="645115"/>
                </a:moveTo>
                <a:cubicBezTo>
                  <a:pt x="708982" y="662071"/>
                  <a:pt x="722726" y="675815"/>
                  <a:pt x="739684" y="675815"/>
                </a:cubicBezTo>
                <a:cubicBezTo>
                  <a:pt x="748162" y="675815"/>
                  <a:pt x="755837" y="672379"/>
                  <a:pt x="761393" y="666823"/>
                </a:cubicBezTo>
                <a:lnTo>
                  <a:pt x="768680" y="649232"/>
                </a:lnTo>
                <a:lnTo>
                  <a:pt x="768680" y="652885"/>
                </a:lnTo>
                <a:lnTo>
                  <a:pt x="1034192" y="652885"/>
                </a:lnTo>
                <a:lnTo>
                  <a:pt x="1455488" y="231589"/>
                </a:lnTo>
                <a:cubicBezTo>
                  <a:pt x="1467237" y="238222"/>
                  <a:pt x="1482209" y="236706"/>
                  <a:pt x="1492253" y="226662"/>
                </a:cubicBezTo>
                <a:cubicBezTo>
                  <a:pt x="1504382" y="214911"/>
                  <a:pt x="1504382" y="195390"/>
                  <a:pt x="1492444" y="183452"/>
                </a:cubicBezTo>
                <a:cubicBezTo>
                  <a:pt x="1486474" y="177482"/>
                  <a:pt x="1478609" y="174497"/>
                  <a:pt x="1470744" y="174497"/>
                </a:cubicBezTo>
                <a:cubicBezTo>
                  <a:pt x="1462878" y="174497"/>
                  <a:pt x="1455013" y="177482"/>
                  <a:pt x="1449043" y="183452"/>
                </a:cubicBezTo>
                <a:cubicBezTo>
                  <a:pt x="1439190" y="193496"/>
                  <a:pt x="1437483" y="208468"/>
                  <a:pt x="1444117" y="220217"/>
                </a:cubicBezTo>
                <a:lnTo>
                  <a:pt x="1027560" y="636585"/>
                </a:lnTo>
                <a:lnTo>
                  <a:pt x="768680" y="636585"/>
                </a:lnTo>
                <a:lnTo>
                  <a:pt x="768680" y="640998"/>
                </a:lnTo>
                <a:lnTo>
                  <a:pt x="761393" y="623405"/>
                </a:lnTo>
                <a:cubicBezTo>
                  <a:pt x="755837" y="617849"/>
                  <a:pt x="748162" y="614412"/>
                  <a:pt x="739684" y="614412"/>
                </a:cubicBezTo>
                <a:cubicBezTo>
                  <a:pt x="722728" y="614412"/>
                  <a:pt x="708982" y="628157"/>
                  <a:pt x="708982" y="645115"/>
                </a:cubicBezTo>
                <a:close/>
                <a:moveTo>
                  <a:pt x="216996" y="276694"/>
                </a:moveTo>
                <a:cubicBezTo>
                  <a:pt x="216996" y="293561"/>
                  <a:pt x="230642" y="307397"/>
                  <a:pt x="247697" y="307397"/>
                </a:cubicBezTo>
                <a:cubicBezTo>
                  <a:pt x="261722" y="307397"/>
                  <a:pt x="273473" y="297731"/>
                  <a:pt x="277073" y="284844"/>
                </a:cubicBezTo>
                <a:lnTo>
                  <a:pt x="1010123" y="284844"/>
                </a:lnTo>
                <a:lnTo>
                  <a:pt x="1278669" y="16300"/>
                </a:lnTo>
                <a:lnTo>
                  <a:pt x="1627947" y="16300"/>
                </a:lnTo>
                <a:lnTo>
                  <a:pt x="1905021" y="293372"/>
                </a:lnTo>
                <a:lnTo>
                  <a:pt x="2092480" y="293372"/>
                </a:lnTo>
                <a:lnTo>
                  <a:pt x="2090837" y="277074"/>
                </a:lnTo>
                <a:lnTo>
                  <a:pt x="1911843" y="277074"/>
                </a:lnTo>
                <a:lnTo>
                  <a:pt x="1634769" y="0"/>
                </a:lnTo>
                <a:lnTo>
                  <a:pt x="1272036" y="0"/>
                </a:lnTo>
                <a:lnTo>
                  <a:pt x="1003300" y="268545"/>
                </a:lnTo>
                <a:lnTo>
                  <a:pt x="277073" y="268545"/>
                </a:lnTo>
                <a:cubicBezTo>
                  <a:pt x="273473" y="255658"/>
                  <a:pt x="261722" y="245991"/>
                  <a:pt x="247697" y="245991"/>
                </a:cubicBezTo>
                <a:cubicBezTo>
                  <a:pt x="230830" y="245991"/>
                  <a:pt x="216996" y="259828"/>
                  <a:pt x="216996" y="276694"/>
                </a:cubicBezTo>
                <a:close/>
                <a:moveTo>
                  <a:pt x="0" y="277263"/>
                </a:moveTo>
                <a:cubicBezTo>
                  <a:pt x="0" y="294219"/>
                  <a:pt x="13744" y="307964"/>
                  <a:pt x="30702" y="307964"/>
                </a:cubicBezTo>
                <a:cubicBezTo>
                  <a:pt x="34942" y="307964"/>
                  <a:pt x="38980" y="307105"/>
                  <a:pt x="42653" y="305551"/>
                </a:cubicBezTo>
                <a:lnTo>
                  <a:pt x="46527" y="302940"/>
                </a:lnTo>
                <a:lnTo>
                  <a:pt x="45673" y="303794"/>
                </a:lnTo>
                <a:lnTo>
                  <a:pt x="213963" y="472085"/>
                </a:lnTo>
                <a:lnTo>
                  <a:pt x="835767" y="472085"/>
                </a:lnTo>
                <a:cubicBezTo>
                  <a:pt x="839368" y="484972"/>
                  <a:pt x="851119" y="494637"/>
                  <a:pt x="865142" y="494637"/>
                </a:cubicBezTo>
                <a:cubicBezTo>
                  <a:pt x="882009" y="494637"/>
                  <a:pt x="895654" y="480804"/>
                  <a:pt x="895654" y="463935"/>
                </a:cubicBezTo>
                <a:cubicBezTo>
                  <a:pt x="895654" y="446879"/>
                  <a:pt x="882009" y="433234"/>
                  <a:pt x="865142" y="433234"/>
                </a:cubicBezTo>
                <a:cubicBezTo>
                  <a:pt x="850928" y="433234"/>
                  <a:pt x="839368" y="442711"/>
                  <a:pt x="835767" y="455787"/>
                </a:cubicBezTo>
                <a:lnTo>
                  <a:pt x="220786" y="455787"/>
                </a:lnTo>
                <a:lnTo>
                  <a:pt x="57232" y="292234"/>
                </a:lnTo>
                <a:lnTo>
                  <a:pt x="53767" y="295699"/>
                </a:lnTo>
                <a:lnTo>
                  <a:pt x="61404" y="277263"/>
                </a:lnTo>
                <a:cubicBezTo>
                  <a:pt x="61404" y="260305"/>
                  <a:pt x="47659" y="246560"/>
                  <a:pt x="30702" y="246560"/>
                </a:cubicBezTo>
                <a:cubicBezTo>
                  <a:pt x="13744" y="246560"/>
                  <a:pt x="0" y="260305"/>
                  <a:pt x="0" y="277263"/>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25" name="TextBox 24">
            <a:extLst>
              <a:ext uri="{FF2B5EF4-FFF2-40B4-BE49-F238E27FC236}">
                <a16:creationId xmlns:a16="http://schemas.microsoft.com/office/drawing/2014/main" id="{90EB06A8-BF4D-4C46-BEEA-E91F49B05920}"/>
              </a:ext>
            </a:extLst>
          </p:cNvPr>
          <p:cNvSpPr txBox="1"/>
          <p:nvPr/>
        </p:nvSpPr>
        <p:spPr>
          <a:xfrm>
            <a:off x="5838092" y="2395775"/>
            <a:ext cx="4364606"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rtl="1"/>
            <a:r>
              <a:rPr lang="ar-SA" sz="2800" dirty="0">
                <a:solidFill>
                  <a:srgbClr val="0549A3"/>
                </a:solidFill>
                <a:latin typeface="RB" panose="00000500000000000000" pitchFamily="2" charset="-78"/>
                <a:cs typeface="RB" panose="00000500000000000000" pitchFamily="2" charset="-78"/>
              </a:rPr>
              <a:t>ما المقصود بالنظام الثنائي؟</a:t>
            </a:r>
            <a:endParaRPr lang="fr-FR" sz="2800" dirty="0">
              <a:solidFill>
                <a:srgbClr val="0549A3"/>
              </a:solidFill>
              <a:latin typeface="RB" panose="00000500000000000000" pitchFamily="2" charset="-78"/>
              <a:cs typeface="RB" panose="00000500000000000000" pitchFamily="2" charset="-78"/>
            </a:endParaRPr>
          </a:p>
        </p:txBody>
      </p:sp>
      <p:grpSp>
        <p:nvGrpSpPr>
          <p:cNvPr id="4" name="Group 3">
            <a:extLst>
              <a:ext uri="{FF2B5EF4-FFF2-40B4-BE49-F238E27FC236}">
                <a16:creationId xmlns:a16="http://schemas.microsoft.com/office/drawing/2014/main" id="{9D9EA19E-6A51-43FC-A626-4036F6CFA63F}"/>
              </a:ext>
            </a:extLst>
          </p:cNvPr>
          <p:cNvGrpSpPr/>
          <p:nvPr/>
        </p:nvGrpSpPr>
        <p:grpSpPr>
          <a:xfrm>
            <a:off x="3565002" y="3157136"/>
            <a:ext cx="8294244" cy="636793"/>
            <a:chOff x="857711" y="3751318"/>
            <a:chExt cx="10343974" cy="869281"/>
          </a:xfrm>
        </p:grpSpPr>
        <p:grpSp>
          <p:nvGrpSpPr>
            <p:cNvPr id="91" name="Group 90">
              <a:extLst>
                <a:ext uri="{FF2B5EF4-FFF2-40B4-BE49-F238E27FC236}">
                  <a16:creationId xmlns:a16="http://schemas.microsoft.com/office/drawing/2014/main" id="{AAB585CB-21D8-486F-868E-F7C8BA24473B}"/>
                </a:ext>
              </a:extLst>
            </p:cNvPr>
            <p:cNvGrpSpPr/>
            <p:nvPr/>
          </p:nvGrpSpPr>
          <p:grpSpPr>
            <a:xfrm flipH="1">
              <a:off x="857711" y="3751318"/>
              <a:ext cx="10343974" cy="843418"/>
              <a:chOff x="1698171" y="1632856"/>
              <a:chExt cx="8629133" cy="996044"/>
            </a:xfrm>
          </p:grpSpPr>
          <p:sp>
            <p:nvSpPr>
              <p:cNvPr id="106" name="Arrow: Pentagon 105">
                <a:extLst>
                  <a:ext uri="{FF2B5EF4-FFF2-40B4-BE49-F238E27FC236}">
                    <a16:creationId xmlns:a16="http://schemas.microsoft.com/office/drawing/2014/main" id="{D0F7344E-933B-4F6E-8803-489DFFA82E26}"/>
                  </a:ext>
                </a:extLst>
              </p:cNvPr>
              <p:cNvSpPr/>
              <p:nvPr/>
            </p:nvSpPr>
            <p:spPr>
              <a:xfrm>
                <a:off x="2824848" y="1632856"/>
                <a:ext cx="7502456" cy="996042"/>
              </a:xfrm>
              <a:prstGeom prst="homePlate">
                <a:avLst/>
              </a:prstGeom>
              <a:solidFill>
                <a:schemeClr val="bg1"/>
              </a:solidFill>
              <a:ln>
                <a:noFill/>
              </a:ln>
              <a:effectLst>
                <a:outerShdw blurRad="2540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7" name="Group 106">
                <a:extLst>
                  <a:ext uri="{FF2B5EF4-FFF2-40B4-BE49-F238E27FC236}">
                    <a16:creationId xmlns:a16="http://schemas.microsoft.com/office/drawing/2014/main" id="{BFE18EAD-A08D-4439-91F4-CB916BF3F1FC}"/>
                  </a:ext>
                </a:extLst>
              </p:cNvPr>
              <p:cNvGrpSpPr/>
              <p:nvPr/>
            </p:nvGrpSpPr>
            <p:grpSpPr>
              <a:xfrm>
                <a:off x="1698171" y="1632856"/>
                <a:ext cx="1670958" cy="996044"/>
                <a:chOff x="1698171" y="1632856"/>
                <a:chExt cx="1670958" cy="996044"/>
              </a:xfrm>
            </p:grpSpPr>
            <p:sp>
              <p:nvSpPr>
                <p:cNvPr id="108" name="Arrow: Pentagon 107">
                  <a:extLst>
                    <a:ext uri="{FF2B5EF4-FFF2-40B4-BE49-F238E27FC236}">
                      <a16:creationId xmlns:a16="http://schemas.microsoft.com/office/drawing/2014/main" id="{E75EF837-7BE9-46B7-AF6E-2D281946E9D4}"/>
                    </a:ext>
                  </a:extLst>
                </p:cNvPr>
                <p:cNvSpPr/>
                <p:nvPr/>
              </p:nvSpPr>
              <p:spPr>
                <a:xfrm>
                  <a:off x="2046514" y="1632856"/>
                  <a:ext cx="1322615" cy="996043"/>
                </a:xfrm>
                <a:prstGeom prst="homePlate">
                  <a:avLst/>
                </a:prstGeom>
                <a:solidFill>
                  <a:srgbClr val="63A53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Arrow: Pentagon 108">
                  <a:extLst>
                    <a:ext uri="{FF2B5EF4-FFF2-40B4-BE49-F238E27FC236}">
                      <a16:creationId xmlns:a16="http://schemas.microsoft.com/office/drawing/2014/main" id="{C9B5CC1B-8845-4128-8AB2-EEF141834CEA}"/>
                    </a:ext>
                  </a:extLst>
                </p:cNvPr>
                <p:cNvSpPr/>
                <p:nvPr/>
              </p:nvSpPr>
              <p:spPr>
                <a:xfrm>
                  <a:off x="1698171" y="1632857"/>
                  <a:ext cx="1322615" cy="996043"/>
                </a:xfrm>
                <a:prstGeom prst="homePlate">
                  <a:avLst/>
                </a:prstGeom>
                <a:solidFill>
                  <a:srgbClr val="63A53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95" name="TextBox 94">
              <a:extLst>
                <a:ext uri="{FF2B5EF4-FFF2-40B4-BE49-F238E27FC236}">
                  <a16:creationId xmlns:a16="http://schemas.microsoft.com/office/drawing/2014/main" id="{7D85DA7B-F441-457E-8C0B-26A2E91620B2}"/>
                </a:ext>
              </a:extLst>
            </p:cNvPr>
            <p:cNvSpPr txBox="1"/>
            <p:nvPr/>
          </p:nvSpPr>
          <p:spPr>
            <a:xfrm flipH="1">
              <a:off x="10274156" y="3906356"/>
              <a:ext cx="799629" cy="7142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VIP Rawy Bold" panose="02000500000000000000" pitchFamily="2" charset="-78"/>
                  <a:cs typeface="VIP Rawy Bold" panose="02000500000000000000" pitchFamily="2" charset="-78"/>
                </a:rPr>
                <a:t>2</a:t>
              </a:r>
              <a:r>
                <a:rPr lang="en-US" sz="2800" b="1" dirty="0">
                  <a:solidFill>
                    <a:schemeClr val="bg1"/>
                  </a:solidFill>
                  <a:latin typeface="RB" panose="00000500000000000000" pitchFamily="2" charset="-78"/>
                  <a:cs typeface="RB" panose="00000500000000000000" pitchFamily="2" charset="-78"/>
                </a:rPr>
                <a:t> </a:t>
              </a:r>
            </a:p>
          </p:txBody>
        </p:sp>
      </p:grpSp>
      <p:grpSp>
        <p:nvGrpSpPr>
          <p:cNvPr id="12" name="Group 11">
            <a:extLst>
              <a:ext uri="{FF2B5EF4-FFF2-40B4-BE49-F238E27FC236}">
                <a16:creationId xmlns:a16="http://schemas.microsoft.com/office/drawing/2014/main" id="{01301115-C0DD-480E-9B59-D36B3D2D369F}"/>
              </a:ext>
            </a:extLst>
          </p:cNvPr>
          <p:cNvGrpSpPr/>
          <p:nvPr/>
        </p:nvGrpSpPr>
        <p:grpSpPr>
          <a:xfrm>
            <a:off x="3193366" y="4012787"/>
            <a:ext cx="8660866" cy="619749"/>
            <a:chOff x="400486" y="5016908"/>
            <a:chExt cx="10801199" cy="846015"/>
          </a:xfrm>
        </p:grpSpPr>
        <p:grpSp>
          <p:nvGrpSpPr>
            <p:cNvPr id="92" name="Group 91">
              <a:extLst>
                <a:ext uri="{FF2B5EF4-FFF2-40B4-BE49-F238E27FC236}">
                  <a16:creationId xmlns:a16="http://schemas.microsoft.com/office/drawing/2014/main" id="{41740240-8AAF-42A2-9CFF-ADD0CDC59F99}"/>
                </a:ext>
              </a:extLst>
            </p:cNvPr>
            <p:cNvGrpSpPr/>
            <p:nvPr/>
          </p:nvGrpSpPr>
          <p:grpSpPr>
            <a:xfrm flipH="1">
              <a:off x="400486" y="5016908"/>
              <a:ext cx="10801199" cy="843418"/>
              <a:chOff x="1698171" y="1632856"/>
              <a:chExt cx="9010559" cy="996044"/>
            </a:xfrm>
          </p:grpSpPr>
          <p:sp>
            <p:nvSpPr>
              <p:cNvPr id="102" name="Arrow: Pentagon 101">
                <a:extLst>
                  <a:ext uri="{FF2B5EF4-FFF2-40B4-BE49-F238E27FC236}">
                    <a16:creationId xmlns:a16="http://schemas.microsoft.com/office/drawing/2014/main" id="{342DEBAE-6F93-4ACB-A9AC-D84F85C53A31}"/>
                  </a:ext>
                </a:extLst>
              </p:cNvPr>
              <p:cNvSpPr/>
              <p:nvPr/>
            </p:nvSpPr>
            <p:spPr>
              <a:xfrm>
                <a:off x="2824845" y="1632856"/>
                <a:ext cx="7883885" cy="996042"/>
              </a:xfrm>
              <a:prstGeom prst="homePlate">
                <a:avLst/>
              </a:prstGeom>
              <a:solidFill>
                <a:schemeClr val="bg1"/>
              </a:solidFill>
              <a:ln>
                <a:noFill/>
              </a:ln>
              <a:effectLst>
                <a:outerShdw blurRad="2540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3" name="Group 102">
                <a:extLst>
                  <a:ext uri="{FF2B5EF4-FFF2-40B4-BE49-F238E27FC236}">
                    <a16:creationId xmlns:a16="http://schemas.microsoft.com/office/drawing/2014/main" id="{9D07206E-03E5-416F-BFE4-E6707CE157FB}"/>
                  </a:ext>
                </a:extLst>
              </p:cNvPr>
              <p:cNvGrpSpPr/>
              <p:nvPr/>
            </p:nvGrpSpPr>
            <p:grpSpPr>
              <a:xfrm>
                <a:off x="1698171" y="1632856"/>
                <a:ext cx="1670958" cy="996044"/>
                <a:chOff x="1698171" y="1632856"/>
                <a:chExt cx="1670958" cy="996044"/>
              </a:xfrm>
            </p:grpSpPr>
            <p:sp>
              <p:nvSpPr>
                <p:cNvPr id="104" name="Arrow: Pentagon 103">
                  <a:extLst>
                    <a:ext uri="{FF2B5EF4-FFF2-40B4-BE49-F238E27FC236}">
                      <a16:creationId xmlns:a16="http://schemas.microsoft.com/office/drawing/2014/main" id="{39558FC9-5725-4DFC-A9C5-966DA6176A7F}"/>
                    </a:ext>
                  </a:extLst>
                </p:cNvPr>
                <p:cNvSpPr/>
                <p:nvPr/>
              </p:nvSpPr>
              <p:spPr>
                <a:xfrm>
                  <a:off x="2046514" y="1632856"/>
                  <a:ext cx="1322615" cy="996043"/>
                </a:xfrm>
                <a:prstGeom prst="homePlate">
                  <a:avLst/>
                </a:prstGeom>
                <a:solidFill>
                  <a:srgbClr val="63A53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Arrow: Pentagon 104">
                  <a:extLst>
                    <a:ext uri="{FF2B5EF4-FFF2-40B4-BE49-F238E27FC236}">
                      <a16:creationId xmlns:a16="http://schemas.microsoft.com/office/drawing/2014/main" id="{F1AAC1EF-8FCD-405B-AD69-E857887DB1F1}"/>
                    </a:ext>
                  </a:extLst>
                </p:cNvPr>
                <p:cNvSpPr/>
                <p:nvPr/>
              </p:nvSpPr>
              <p:spPr>
                <a:xfrm>
                  <a:off x="1698171" y="1632857"/>
                  <a:ext cx="1322615" cy="996043"/>
                </a:xfrm>
                <a:prstGeom prst="homePlate">
                  <a:avLst/>
                </a:prstGeom>
                <a:solidFill>
                  <a:srgbClr val="63A53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96" name="TextBox 95">
              <a:extLst>
                <a:ext uri="{FF2B5EF4-FFF2-40B4-BE49-F238E27FC236}">
                  <a16:creationId xmlns:a16="http://schemas.microsoft.com/office/drawing/2014/main" id="{DDF58325-3EBE-424D-ACCF-D69789145D45}"/>
                </a:ext>
              </a:extLst>
            </p:cNvPr>
            <p:cNvSpPr txBox="1"/>
            <p:nvPr/>
          </p:nvSpPr>
          <p:spPr>
            <a:xfrm flipH="1">
              <a:off x="10274156" y="5148680"/>
              <a:ext cx="799629" cy="7142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VIP Rawy Bold" panose="02000500000000000000" pitchFamily="2" charset="-78"/>
                  <a:cs typeface="VIP Rawy Bold" panose="02000500000000000000" pitchFamily="2" charset="-78"/>
                </a:rPr>
                <a:t>3</a:t>
              </a:r>
              <a:r>
                <a:rPr lang="en-US" sz="2800" b="1" dirty="0">
                  <a:solidFill>
                    <a:schemeClr val="bg1"/>
                  </a:solidFill>
                  <a:latin typeface="RB" panose="00000500000000000000" pitchFamily="2" charset="-78"/>
                  <a:cs typeface="RB" panose="00000500000000000000" pitchFamily="2" charset="-78"/>
                </a:rPr>
                <a:t> </a:t>
              </a:r>
            </a:p>
          </p:txBody>
        </p:sp>
      </p:grpSp>
      <p:sp>
        <p:nvSpPr>
          <p:cNvPr id="114" name="TextBox 113">
            <a:extLst>
              <a:ext uri="{FF2B5EF4-FFF2-40B4-BE49-F238E27FC236}">
                <a16:creationId xmlns:a16="http://schemas.microsoft.com/office/drawing/2014/main" id="{52AE8D9E-FD1E-47F3-8C25-D8EC5ED001D1}"/>
              </a:ext>
            </a:extLst>
          </p:cNvPr>
          <p:cNvSpPr txBox="1"/>
          <p:nvPr/>
        </p:nvSpPr>
        <p:spPr>
          <a:xfrm>
            <a:off x="3826412" y="3166696"/>
            <a:ext cx="6376287"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rtl="1"/>
            <a:r>
              <a:rPr lang="ar-SA" sz="2800" dirty="0">
                <a:solidFill>
                  <a:srgbClr val="0549A3"/>
                </a:solidFill>
                <a:latin typeface="RB" panose="00000500000000000000" pitchFamily="2" charset="-78"/>
                <a:cs typeface="RB" panose="00000500000000000000" pitchFamily="2" charset="-78"/>
              </a:rPr>
              <a:t>ماذا نعني بالنظام العشري؟ وكيف يمثل؟</a:t>
            </a:r>
            <a:endParaRPr lang="fr-FR" sz="2800" dirty="0">
              <a:solidFill>
                <a:srgbClr val="0549A3"/>
              </a:solidFill>
              <a:latin typeface="RB" panose="00000500000000000000" pitchFamily="2" charset="-78"/>
              <a:cs typeface="RB" panose="00000500000000000000" pitchFamily="2" charset="-78"/>
            </a:endParaRPr>
          </a:p>
        </p:txBody>
      </p:sp>
      <p:sp>
        <p:nvSpPr>
          <p:cNvPr id="32" name="ZoneTexte 2">
            <a:extLst>
              <a:ext uri="{FF2B5EF4-FFF2-40B4-BE49-F238E27FC236}">
                <a16:creationId xmlns:a16="http://schemas.microsoft.com/office/drawing/2014/main" id="{B3531755-99D8-48B8-B414-8BD09BB40A75}"/>
              </a:ext>
            </a:extLst>
          </p:cNvPr>
          <p:cNvSpPr txBox="1"/>
          <p:nvPr/>
        </p:nvSpPr>
        <p:spPr>
          <a:xfrm>
            <a:off x="2886608" y="413192"/>
            <a:ext cx="6418784" cy="837152"/>
          </a:xfrm>
          <a:prstGeom prst="rect">
            <a:avLst/>
          </a:prstGeom>
          <a:noFill/>
        </p:spPr>
        <p:txBody>
          <a:bodyPr wrap="square" rtlCol="0">
            <a:spAutoFit/>
          </a:bodyPr>
          <a:lstStyle/>
          <a:p>
            <a:pPr algn="justLow" rtl="1">
              <a:lnSpc>
                <a:spcPct val="110000"/>
              </a:lnSpc>
            </a:pPr>
            <a:r>
              <a:rPr lang="ar-DZ" sz="4400" b="1" dirty="0">
                <a:solidFill>
                  <a:schemeClr val="bg1"/>
                </a:solidFill>
                <a:latin typeface="RB" panose="00000500000000000000" pitchFamily="2" charset="-78"/>
                <a:cs typeface="RB" panose="00000500000000000000" pitchFamily="2" charset="-78"/>
              </a:rPr>
              <a:t>ماذا تعلمنا خلال الدرس ؟</a:t>
            </a:r>
          </a:p>
        </p:txBody>
      </p:sp>
      <p:grpSp>
        <p:nvGrpSpPr>
          <p:cNvPr id="39" name="Group 38">
            <a:extLst>
              <a:ext uri="{FF2B5EF4-FFF2-40B4-BE49-F238E27FC236}">
                <a16:creationId xmlns:a16="http://schemas.microsoft.com/office/drawing/2014/main" id="{C2ED6C0A-7AFB-4DB6-9EC7-73B87775EAAA}"/>
              </a:ext>
            </a:extLst>
          </p:cNvPr>
          <p:cNvGrpSpPr/>
          <p:nvPr/>
        </p:nvGrpSpPr>
        <p:grpSpPr>
          <a:xfrm>
            <a:off x="610710" y="4868445"/>
            <a:ext cx="11299089" cy="660744"/>
            <a:chOff x="-1602543" y="2489486"/>
            <a:chExt cx="12804228" cy="901976"/>
          </a:xfrm>
        </p:grpSpPr>
        <p:grpSp>
          <p:nvGrpSpPr>
            <p:cNvPr id="40" name="Group 39">
              <a:extLst>
                <a:ext uri="{FF2B5EF4-FFF2-40B4-BE49-F238E27FC236}">
                  <a16:creationId xmlns:a16="http://schemas.microsoft.com/office/drawing/2014/main" id="{76CEC952-371D-4B57-A3D1-6AA501D22CD1}"/>
                </a:ext>
              </a:extLst>
            </p:cNvPr>
            <p:cNvGrpSpPr/>
            <p:nvPr/>
          </p:nvGrpSpPr>
          <p:grpSpPr>
            <a:xfrm flipH="1">
              <a:off x="-1602543" y="2489486"/>
              <a:ext cx="12804228" cy="843418"/>
              <a:chOff x="1698171" y="1632856"/>
              <a:chExt cx="11981288" cy="996044"/>
            </a:xfrm>
          </p:grpSpPr>
          <p:sp>
            <p:nvSpPr>
              <p:cNvPr id="42" name="Arrow: Pentagon 41">
                <a:extLst>
                  <a:ext uri="{FF2B5EF4-FFF2-40B4-BE49-F238E27FC236}">
                    <a16:creationId xmlns:a16="http://schemas.microsoft.com/office/drawing/2014/main" id="{CC1FD8D9-C033-4D8F-9379-BBB10DBC5ED8}"/>
                  </a:ext>
                </a:extLst>
              </p:cNvPr>
              <p:cNvSpPr/>
              <p:nvPr/>
            </p:nvSpPr>
            <p:spPr>
              <a:xfrm>
                <a:off x="2824845" y="1632856"/>
                <a:ext cx="10854614" cy="996042"/>
              </a:xfrm>
              <a:prstGeom prst="homePlate">
                <a:avLst/>
              </a:prstGeom>
              <a:solidFill>
                <a:schemeClr val="bg1"/>
              </a:solidFill>
              <a:ln>
                <a:noFill/>
              </a:ln>
              <a:effectLst>
                <a:outerShdw blurRad="2540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3" name="Group 42">
                <a:extLst>
                  <a:ext uri="{FF2B5EF4-FFF2-40B4-BE49-F238E27FC236}">
                    <a16:creationId xmlns:a16="http://schemas.microsoft.com/office/drawing/2014/main" id="{48B69C79-FDC5-424B-AECD-E4DDA6ED08EE}"/>
                  </a:ext>
                </a:extLst>
              </p:cNvPr>
              <p:cNvGrpSpPr/>
              <p:nvPr/>
            </p:nvGrpSpPr>
            <p:grpSpPr>
              <a:xfrm>
                <a:off x="1698171" y="1632856"/>
                <a:ext cx="1670958" cy="996044"/>
                <a:chOff x="1698171" y="1632856"/>
                <a:chExt cx="1670958" cy="996044"/>
              </a:xfrm>
            </p:grpSpPr>
            <p:sp>
              <p:nvSpPr>
                <p:cNvPr id="44" name="Arrow: Pentagon 43">
                  <a:extLst>
                    <a:ext uri="{FF2B5EF4-FFF2-40B4-BE49-F238E27FC236}">
                      <a16:creationId xmlns:a16="http://schemas.microsoft.com/office/drawing/2014/main" id="{C2C01EBD-C60B-4C7C-B168-755624226CAA}"/>
                    </a:ext>
                  </a:extLst>
                </p:cNvPr>
                <p:cNvSpPr/>
                <p:nvPr/>
              </p:nvSpPr>
              <p:spPr>
                <a:xfrm>
                  <a:off x="2046514" y="1632856"/>
                  <a:ext cx="1322615" cy="996043"/>
                </a:xfrm>
                <a:prstGeom prst="homePlate">
                  <a:avLst/>
                </a:prstGeom>
                <a:solidFill>
                  <a:srgbClr val="63A53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rrow: Pentagon 44">
                  <a:extLst>
                    <a:ext uri="{FF2B5EF4-FFF2-40B4-BE49-F238E27FC236}">
                      <a16:creationId xmlns:a16="http://schemas.microsoft.com/office/drawing/2014/main" id="{4BBBA6D0-A11B-4491-A98B-1A13925503CC}"/>
                    </a:ext>
                  </a:extLst>
                </p:cNvPr>
                <p:cNvSpPr/>
                <p:nvPr/>
              </p:nvSpPr>
              <p:spPr>
                <a:xfrm>
                  <a:off x="1698171" y="1632857"/>
                  <a:ext cx="1322615" cy="996043"/>
                </a:xfrm>
                <a:prstGeom prst="homePlate">
                  <a:avLst/>
                </a:prstGeom>
                <a:solidFill>
                  <a:srgbClr val="63A53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41" name="TextBox 40">
              <a:extLst>
                <a:ext uri="{FF2B5EF4-FFF2-40B4-BE49-F238E27FC236}">
                  <a16:creationId xmlns:a16="http://schemas.microsoft.com/office/drawing/2014/main" id="{6AC79696-5533-4C11-B86D-EDBE49F0FB29}"/>
                </a:ext>
              </a:extLst>
            </p:cNvPr>
            <p:cNvSpPr txBox="1"/>
            <p:nvPr/>
          </p:nvSpPr>
          <p:spPr>
            <a:xfrm flipH="1">
              <a:off x="10362236" y="2677219"/>
              <a:ext cx="684685" cy="7142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800" b="1" dirty="0">
                  <a:solidFill>
                    <a:schemeClr val="bg1"/>
                  </a:solidFill>
                  <a:latin typeface="VIP Rawy Bold" panose="02000500000000000000" pitchFamily="2" charset="-78"/>
                  <a:cs typeface="VIP Rawy Bold" panose="02000500000000000000" pitchFamily="2" charset="-78"/>
                </a:rPr>
                <a:t>4</a:t>
              </a:r>
              <a:r>
                <a:rPr lang="en-US" sz="2800" b="1" dirty="0">
                  <a:solidFill>
                    <a:schemeClr val="bg1"/>
                  </a:solidFill>
                  <a:latin typeface="RB" panose="00000500000000000000" pitchFamily="2" charset="-78"/>
                  <a:cs typeface="RB" panose="00000500000000000000" pitchFamily="2" charset="-78"/>
                </a:rPr>
                <a:t> </a:t>
              </a:r>
            </a:p>
          </p:txBody>
        </p:sp>
      </p:grpSp>
      <p:sp>
        <p:nvSpPr>
          <p:cNvPr id="62" name="TextBox 61">
            <a:extLst>
              <a:ext uri="{FF2B5EF4-FFF2-40B4-BE49-F238E27FC236}">
                <a16:creationId xmlns:a16="http://schemas.microsoft.com/office/drawing/2014/main" id="{6439BB5E-E242-4DF2-BEF9-C5FFBA6F0F47}"/>
              </a:ext>
            </a:extLst>
          </p:cNvPr>
          <p:cNvSpPr txBox="1"/>
          <p:nvPr/>
        </p:nvSpPr>
        <p:spPr>
          <a:xfrm>
            <a:off x="3462447" y="4022023"/>
            <a:ext cx="6740252" cy="52322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rtl="1"/>
            <a:r>
              <a:rPr lang="ar-SA" sz="2800" dirty="0">
                <a:solidFill>
                  <a:srgbClr val="0549A3"/>
                </a:solidFill>
                <a:latin typeface="RB" panose="00000500000000000000" pitchFamily="2" charset="-78"/>
                <a:cs typeface="RB" panose="00000500000000000000" pitchFamily="2" charset="-78"/>
              </a:rPr>
              <a:t>ماذا نعني بالنظام الستة عشري؟ وكيف يمثل؟</a:t>
            </a:r>
            <a:endParaRPr lang="fr-FR" sz="2800" dirty="0">
              <a:solidFill>
                <a:srgbClr val="0549A3"/>
              </a:solidFill>
              <a:latin typeface="RB" panose="00000500000000000000" pitchFamily="2" charset="-78"/>
              <a:cs typeface="RB" panose="00000500000000000000" pitchFamily="2" charset="-78"/>
            </a:endParaRPr>
          </a:p>
        </p:txBody>
      </p:sp>
      <p:sp>
        <p:nvSpPr>
          <p:cNvPr id="64" name="TextBox 63">
            <a:extLst>
              <a:ext uri="{FF2B5EF4-FFF2-40B4-BE49-F238E27FC236}">
                <a16:creationId xmlns:a16="http://schemas.microsoft.com/office/drawing/2014/main" id="{9C3FEF5D-A9F2-4023-B428-65F4B952A836}"/>
              </a:ext>
            </a:extLst>
          </p:cNvPr>
          <p:cNvSpPr txBox="1"/>
          <p:nvPr/>
        </p:nvSpPr>
        <p:spPr>
          <a:xfrm>
            <a:off x="1097280" y="4796325"/>
            <a:ext cx="9105420" cy="68480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rtl="1">
              <a:lnSpc>
                <a:spcPct val="150000"/>
              </a:lnSpc>
            </a:pPr>
            <a:r>
              <a:rPr lang="ar-SA" sz="2800" dirty="0">
                <a:solidFill>
                  <a:srgbClr val="0549A3"/>
                </a:solidFill>
                <a:latin typeface="RB" panose="00000500000000000000" pitchFamily="2" charset="-78"/>
                <a:cs typeface="RB" panose="00000500000000000000" pitchFamily="2" charset="-78"/>
              </a:rPr>
              <a:t>كيف نحول عدد عشري إلى عدد ستة عشري باستخدام الحاسبة؟</a:t>
            </a:r>
            <a:endParaRPr lang="en-US" sz="2800" dirty="0">
              <a:solidFill>
                <a:srgbClr val="0549A3"/>
              </a:solidFill>
              <a:latin typeface="RB" panose="00000500000000000000" pitchFamily="2" charset="-78"/>
              <a:cs typeface="RB" panose="00000500000000000000" pitchFamily="2" charset="-78"/>
            </a:endParaRPr>
          </a:p>
        </p:txBody>
      </p:sp>
      <p:pic>
        <p:nvPicPr>
          <p:cNvPr id="46" name="Picture 45">
            <a:extLst>
              <a:ext uri="{FF2B5EF4-FFF2-40B4-BE49-F238E27FC236}">
                <a16:creationId xmlns:a16="http://schemas.microsoft.com/office/drawing/2014/main" id="{CB899144-960A-43F0-B61A-EF0820AA092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7513" y="254073"/>
            <a:ext cx="949700" cy="707886"/>
          </a:xfrm>
          <a:prstGeom prst="rect">
            <a:avLst/>
          </a:prstGeom>
        </p:spPr>
      </p:pic>
    </p:spTree>
    <p:extLst>
      <p:ext uri="{BB962C8B-B14F-4D97-AF65-F5344CB8AC3E}">
        <p14:creationId xmlns:p14="http://schemas.microsoft.com/office/powerpoint/2010/main" val="3113217901"/>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circle(in)">
                                      <p:cBhvr>
                                        <p:cTn id="7" dur="750"/>
                                        <p:tgtEl>
                                          <p:spTgt spid="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par>
                                <p:cTn id="13" presetID="42" presetClass="entr" presetSubtype="0" fill="hold" grpId="0" nodeType="withEffect">
                                  <p:stCondLst>
                                    <p:cond delay="25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anim calcmode="lin" valueType="num">
                                      <p:cBhvr>
                                        <p:cTn id="16" dur="500" fill="hold"/>
                                        <p:tgtEl>
                                          <p:spTgt spid="25"/>
                                        </p:tgtEl>
                                        <p:attrNameLst>
                                          <p:attrName>ppt_x</p:attrName>
                                        </p:attrNameLst>
                                      </p:cBhvr>
                                      <p:tavLst>
                                        <p:tav tm="0">
                                          <p:val>
                                            <p:strVal val="#ppt_x"/>
                                          </p:val>
                                        </p:tav>
                                        <p:tav tm="100000">
                                          <p:val>
                                            <p:strVal val="#ppt_x"/>
                                          </p:val>
                                        </p:tav>
                                      </p:tavLst>
                                    </p:anim>
                                    <p:anim calcmode="lin" valueType="num">
                                      <p:cBhvr>
                                        <p:cTn id="17"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right)">
                                      <p:cBhvr>
                                        <p:cTn id="22" dur="500"/>
                                        <p:tgtEl>
                                          <p:spTgt spid="4"/>
                                        </p:tgtEl>
                                      </p:cBhvr>
                                    </p:animEffect>
                                  </p:childTnLst>
                                </p:cTn>
                              </p:par>
                              <p:par>
                                <p:cTn id="23" presetID="42" presetClass="entr" presetSubtype="0" fill="hold" grpId="0" nodeType="withEffect">
                                  <p:stCondLst>
                                    <p:cond delay="250"/>
                                  </p:stCondLst>
                                  <p:childTnLst>
                                    <p:set>
                                      <p:cBhvr>
                                        <p:cTn id="24" dur="1" fill="hold">
                                          <p:stCondLst>
                                            <p:cond delay="0"/>
                                          </p:stCondLst>
                                        </p:cTn>
                                        <p:tgtEl>
                                          <p:spTgt spid="114"/>
                                        </p:tgtEl>
                                        <p:attrNameLst>
                                          <p:attrName>style.visibility</p:attrName>
                                        </p:attrNameLst>
                                      </p:cBhvr>
                                      <p:to>
                                        <p:strVal val="visible"/>
                                      </p:to>
                                    </p:set>
                                    <p:animEffect transition="in" filter="fade">
                                      <p:cBhvr>
                                        <p:cTn id="25" dur="500"/>
                                        <p:tgtEl>
                                          <p:spTgt spid="114"/>
                                        </p:tgtEl>
                                      </p:cBhvr>
                                    </p:animEffect>
                                    <p:anim calcmode="lin" valueType="num">
                                      <p:cBhvr>
                                        <p:cTn id="26" dur="500" fill="hold"/>
                                        <p:tgtEl>
                                          <p:spTgt spid="114"/>
                                        </p:tgtEl>
                                        <p:attrNameLst>
                                          <p:attrName>ppt_x</p:attrName>
                                        </p:attrNameLst>
                                      </p:cBhvr>
                                      <p:tavLst>
                                        <p:tav tm="0">
                                          <p:val>
                                            <p:strVal val="#ppt_x"/>
                                          </p:val>
                                        </p:tav>
                                        <p:tav tm="100000">
                                          <p:val>
                                            <p:strVal val="#ppt_x"/>
                                          </p:val>
                                        </p:tav>
                                      </p:tavLst>
                                    </p:anim>
                                    <p:anim calcmode="lin" valueType="num">
                                      <p:cBhvr>
                                        <p:cTn id="27" dur="500" fill="hold"/>
                                        <p:tgtEl>
                                          <p:spTgt spid="11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righ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right)">
                                      <p:cBhvr>
                                        <p:cTn id="37" dur="500"/>
                                        <p:tgtEl>
                                          <p:spTgt spid="39"/>
                                        </p:tgtEl>
                                      </p:cBhvr>
                                    </p:animEffect>
                                  </p:childTnLst>
                                </p:cTn>
                              </p:par>
                              <p:par>
                                <p:cTn id="38" presetID="42" presetClass="entr" presetSubtype="0" fill="hold" grpId="0" nodeType="withEffect">
                                  <p:stCondLst>
                                    <p:cond delay="25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anim calcmode="lin" valueType="num">
                                      <p:cBhvr>
                                        <p:cTn id="41" dur="500" fill="hold"/>
                                        <p:tgtEl>
                                          <p:spTgt spid="62"/>
                                        </p:tgtEl>
                                        <p:attrNameLst>
                                          <p:attrName>ppt_x</p:attrName>
                                        </p:attrNameLst>
                                      </p:cBhvr>
                                      <p:tavLst>
                                        <p:tav tm="0">
                                          <p:val>
                                            <p:strVal val="#ppt_x"/>
                                          </p:val>
                                        </p:tav>
                                        <p:tav tm="100000">
                                          <p:val>
                                            <p:strVal val="#ppt_x"/>
                                          </p:val>
                                        </p:tav>
                                      </p:tavLst>
                                    </p:anim>
                                    <p:anim calcmode="lin" valueType="num">
                                      <p:cBhvr>
                                        <p:cTn id="42" dur="500" fill="hold"/>
                                        <p:tgtEl>
                                          <p:spTgt spid="6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5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500"/>
                                        <p:tgtEl>
                                          <p:spTgt spid="64"/>
                                        </p:tgtEl>
                                      </p:cBhvr>
                                    </p:animEffect>
                                    <p:anim calcmode="lin" valueType="num">
                                      <p:cBhvr>
                                        <p:cTn id="46" dur="500" fill="hold"/>
                                        <p:tgtEl>
                                          <p:spTgt spid="64"/>
                                        </p:tgtEl>
                                        <p:attrNameLst>
                                          <p:attrName>ppt_x</p:attrName>
                                        </p:attrNameLst>
                                      </p:cBhvr>
                                      <p:tavLst>
                                        <p:tav tm="0">
                                          <p:val>
                                            <p:strVal val="#ppt_x"/>
                                          </p:val>
                                        </p:tav>
                                        <p:tav tm="100000">
                                          <p:val>
                                            <p:strVal val="#ppt_x"/>
                                          </p:val>
                                        </p:tav>
                                      </p:tavLst>
                                    </p:anim>
                                    <p:anim calcmode="lin" valueType="num">
                                      <p:cBhvr>
                                        <p:cTn id="47"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14" grpId="0"/>
      <p:bldP spid="62" grpId="0"/>
      <p:bldP spid="6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526550" y="320826"/>
            <a:ext cx="3728387" cy="1243417"/>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000" dirty="0">
                <a:solidFill>
                  <a:schemeClr val="bg1"/>
                </a:solidFill>
                <a:cs typeface="RB" panose="00000500000000000000" pitchFamily="2" charset="-78"/>
              </a:rPr>
              <a:t>الواجب المنزلي</a:t>
            </a:r>
          </a:p>
          <a:p>
            <a:pPr algn="ctr"/>
            <a:r>
              <a:rPr lang="ar-DZ" sz="2800" dirty="0">
                <a:solidFill>
                  <a:srgbClr val="63A537"/>
                </a:solidFill>
                <a:cs typeface="RB" panose="00000500000000000000" pitchFamily="2" charset="-78"/>
              </a:rPr>
              <a:t>للمجموعة</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205300" y="375556"/>
            <a:ext cx="7381326" cy="6124520"/>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3" name="Picture 2">
            <a:extLst>
              <a:ext uri="{FF2B5EF4-FFF2-40B4-BE49-F238E27FC236}">
                <a16:creationId xmlns:a16="http://schemas.microsoft.com/office/drawing/2014/main" id="{D3623F00-B193-4BF6-849E-970E03B1788D}"/>
              </a:ext>
            </a:extLst>
          </p:cNvPr>
          <p:cNvPicPr>
            <a:picLocks noChangeAspect="1"/>
          </p:cNvPicPr>
          <p:nvPr/>
        </p:nvPicPr>
        <p:blipFill>
          <a:blip r:embed="rId3">
            <a:extLst>
              <a:ext uri="{28A0092B-C50C-407E-A947-70E740481C1C}">
                <a14:useLocalDpi xmlns:a14="http://schemas.microsoft.com/office/drawing/2010/main" val="0"/>
              </a:ext>
            </a:extLst>
          </a:blip>
          <a:srcRect t="16662" b="16662"/>
          <a:stretch/>
        </p:blipFill>
        <p:spPr>
          <a:xfrm>
            <a:off x="306241" y="2246173"/>
            <a:ext cx="7107433" cy="2034514"/>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4" name="Picture 13">
            <a:extLst>
              <a:ext uri="{FF2B5EF4-FFF2-40B4-BE49-F238E27FC236}">
                <a16:creationId xmlns:a16="http://schemas.microsoft.com/office/drawing/2014/main" id="{E97ECA4C-8E83-435A-963E-4D599B78F9E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509474" y="5026453"/>
            <a:ext cx="949700" cy="707886"/>
          </a:xfrm>
          <a:prstGeom prst="rect">
            <a:avLst/>
          </a:prstGeom>
        </p:spPr>
      </p:pic>
    </p:spTree>
    <p:extLst>
      <p:ext uri="{BB962C8B-B14F-4D97-AF65-F5344CB8AC3E}">
        <p14:creationId xmlns:p14="http://schemas.microsoft.com/office/powerpoint/2010/main" val="10017768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5432FACD-1E88-4508-B278-0761E9C288BF}"/>
              </a:ext>
            </a:extLst>
          </p:cNvPr>
          <p:cNvSpPr/>
          <p:nvPr/>
        </p:nvSpPr>
        <p:spPr>
          <a:xfrm rot="1800000" flipH="1">
            <a:off x="-773418" y="-1070213"/>
            <a:ext cx="5734308" cy="6252654"/>
          </a:xfrm>
          <a:custGeom>
            <a:avLst/>
            <a:gdLst>
              <a:gd name="connsiteX0" fmla="*/ 1821136 w 6437270"/>
              <a:gd name="connsiteY0" fmla="*/ 0 h 7019159"/>
              <a:gd name="connsiteX1" fmla="*/ 6437270 w 6437270"/>
              <a:gd name="connsiteY1" fmla="*/ 2665126 h 7019159"/>
              <a:gd name="connsiteX2" fmla="*/ 3927667 w 6437270"/>
              <a:gd name="connsiteY2" fmla="*/ 7011886 h 7019159"/>
              <a:gd name="connsiteX3" fmla="*/ 3783642 w 6437270"/>
              <a:gd name="connsiteY3" fmla="*/ 7019159 h 7019159"/>
              <a:gd name="connsiteX4" fmla="*/ 0 w 6437270"/>
              <a:gd name="connsiteY4" fmla="*/ 3235519 h 7019159"/>
              <a:gd name="connsiteX5" fmla="*/ 1668172 w 6437270"/>
              <a:gd name="connsiteY5" fmla="*/ 98063 h 7019159"/>
              <a:gd name="connsiteX6" fmla="*/ 1821136 w 6437270"/>
              <a:gd name="connsiteY6" fmla="*/ 0 h 701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7270" h="7019159">
                <a:moveTo>
                  <a:pt x="1821136" y="0"/>
                </a:moveTo>
                <a:lnTo>
                  <a:pt x="6437270" y="2665126"/>
                </a:lnTo>
                <a:lnTo>
                  <a:pt x="3927667" y="7011886"/>
                </a:lnTo>
                <a:lnTo>
                  <a:pt x="3783642" y="7019159"/>
                </a:lnTo>
                <a:cubicBezTo>
                  <a:pt x="1693994" y="7019159"/>
                  <a:pt x="1" y="5325165"/>
                  <a:pt x="0" y="3235519"/>
                </a:cubicBezTo>
                <a:cubicBezTo>
                  <a:pt x="0" y="1929489"/>
                  <a:pt x="661717" y="778011"/>
                  <a:pt x="1668172" y="98063"/>
                </a:cubicBezTo>
                <a:lnTo>
                  <a:pt x="1821136" y="0"/>
                </a:lnTo>
                <a:close/>
              </a:path>
            </a:pathLst>
          </a:cu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0C42B643-9736-450D-AAB1-AC008C64861D}"/>
              </a:ext>
            </a:extLst>
          </p:cNvPr>
          <p:cNvSpPr/>
          <p:nvPr/>
        </p:nvSpPr>
        <p:spPr>
          <a:xfrm rot="5400000" flipH="1">
            <a:off x="10841134" y="5507135"/>
            <a:ext cx="1200331" cy="1501401"/>
          </a:xfrm>
          <a:custGeom>
            <a:avLst/>
            <a:gdLst>
              <a:gd name="connsiteX0" fmla="*/ 1200331 w 1200331"/>
              <a:gd name="connsiteY0" fmla="*/ 301071 h 1501401"/>
              <a:gd name="connsiteX1" fmla="*/ 0 w 1200331"/>
              <a:gd name="connsiteY1" fmla="*/ 1501401 h 1501401"/>
              <a:gd name="connsiteX2" fmla="*/ 0 w 1200331"/>
              <a:gd name="connsiteY2" fmla="*/ 0 h 1501401"/>
              <a:gd name="connsiteX3" fmla="*/ 1160732 w 1200331"/>
              <a:gd name="connsiteY3" fmla="*/ 0 h 1501401"/>
              <a:gd name="connsiteX4" fmla="*/ 1175945 w 1200331"/>
              <a:gd name="connsiteY4" fmla="*/ 59163 h 1501401"/>
              <a:gd name="connsiteX5" fmla="*/ 1200331 w 1200331"/>
              <a:gd name="connsiteY5" fmla="*/ 301071 h 15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0331" h="1501401">
                <a:moveTo>
                  <a:pt x="1200331" y="301071"/>
                </a:moveTo>
                <a:cubicBezTo>
                  <a:pt x="1200331" y="963995"/>
                  <a:pt x="662926" y="1501401"/>
                  <a:pt x="0" y="1501401"/>
                </a:cubicBezTo>
                <a:lnTo>
                  <a:pt x="0" y="0"/>
                </a:lnTo>
                <a:lnTo>
                  <a:pt x="1160732" y="0"/>
                </a:lnTo>
                <a:lnTo>
                  <a:pt x="1175945" y="59163"/>
                </a:lnTo>
                <a:cubicBezTo>
                  <a:pt x="1191934" y="137301"/>
                  <a:pt x="1200331" y="218205"/>
                  <a:pt x="1200331" y="301071"/>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Placeholder 4">
            <a:extLst>
              <a:ext uri="{FF2B5EF4-FFF2-40B4-BE49-F238E27FC236}">
                <a16:creationId xmlns:a16="http://schemas.microsoft.com/office/drawing/2014/main" id="{9E0A9274-3DE6-432F-802E-FD62008367D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9" name="ZoneTexte 67">
            <a:extLst>
              <a:ext uri="{FF2B5EF4-FFF2-40B4-BE49-F238E27FC236}">
                <a16:creationId xmlns:a16="http://schemas.microsoft.com/office/drawing/2014/main" id="{B2106078-FD9B-44C1-96EE-75FF9141D961}"/>
              </a:ext>
            </a:extLst>
          </p:cNvPr>
          <p:cNvSpPr txBox="1"/>
          <p:nvPr/>
        </p:nvSpPr>
        <p:spPr>
          <a:xfrm>
            <a:off x="5221159" y="2875002"/>
            <a:ext cx="6220140" cy="1107996"/>
          </a:xfrm>
          <a:prstGeom prst="rect">
            <a:avLst/>
          </a:prstGeom>
          <a:noFill/>
        </p:spPr>
        <p:txBody>
          <a:bodyPr wrap="square">
            <a:spAutoFit/>
          </a:bodyPr>
          <a:lstStyle/>
          <a:p>
            <a:pPr algn="ctr" rtl="1">
              <a:lnSpc>
                <a:spcPct val="110000"/>
              </a:lnSpc>
              <a:defRPr/>
            </a:pPr>
            <a:r>
              <a:rPr lang="ar-DZ" sz="6000" b="1" dirty="0">
                <a:ln w="13462">
                  <a:solidFill>
                    <a:schemeClr val="bg1"/>
                  </a:solidFill>
                  <a:prstDash val="solid"/>
                </a:ln>
                <a:solidFill>
                  <a:srgbClr val="92D050"/>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RB" panose="00000500000000000000" pitchFamily="2" charset="-78"/>
              </a:rPr>
              <a:t>ختام الحصة الأولى </a:t>
            </a:r>
            <a:endParaRPr lang="ar-SA" sz="6000" b="1" dirty="0">
              <a:ln w="13462">
                <a:solidFill>
                  <a:schemeClr val="bg1"/>
                </a:solidFill>
                <a:prstDash val="solid"/>
              </a:ln>
              <a:solidFill>
                <a:srgbClr val="92D050"/>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RB" panose="00000500000000000000" pitchFamily="2" charset="-78"/>
            </a:endParaRPr>
          </a:p>
        </p:txBody>
      </p:sp>
      <p:pic>
        <p:nvPicPr>
          <p:cNvPr id="8" name="Picture 7">
            <a:extLst>
              <a:ext uri="{FF2B5EF4-FFF2-40B4-BE49-F238E27FC236}">
                <a16:creationId xmlns:a16="http://schemas.microsoft.com/office/drawing/2014/main" id="{0301947A-FA04-46AD-9A6A-FA4C9BEB423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215749" y="576499"/>
            <a:ext cx="949700" cy="707886"/>
          </a:xfrm>
          <a:prstGeom prst="rect">
            <a:avLst/>
          </a:prstGeom>
        </p:spPr>
      </p:pic>
    </p:spTree>
    <p:extLst>
      <p:ext uri="{BB962C8B-B14F-4D97-AF65-F5344CB8AC3E}">
        <p14:creationId xmlns:p14="http://schemas.microsoft.com/office/powerpoint/2010/main" val="3027797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0-#ppt_w/2"/>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6" grpId="0" animBg="1"/>
      <p:bldP spid="9"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Group 88">
            <a:extLst>
              <a:ext uri="{FF2B5EF4-FFF2-40B4-BE49-F238E27FC236}">
                <a16:creationId xmlns:a16="http://schemas.microsoft.com/office/drawing/2014/main" id="{261F7E0A-2DC2-43D7-9DAE-E2A90A29B6D0}"/>
              </a:ext>
            </a:extLst>
          </p:cNvPr>
          <p:cNvGrpSpPr/>
          <p:nvPr/>
        </p:nvGrpSpPr>
        <p:grpSpPr>
          <a:xfrm>
            <a:off x="3450692" y="254072"/>
            <a:ext cx="4914771" cy="1217988"/>
            <a:chOff x="2937053" y="5276022"/>
            <a:chExt cx="1325563" cy="365988"/>
          </a:xfrm>
          <a:solidFill>
            <a:srgbClr val="63A537"/>
          </a:solidFill>
        </p:grpSpPr>
        <p:sp>
          <p:nvSpPr>
            <p:cNvPr id="90" name="Rectangle: Diagonal Corners Rounded 89">
              <a:extLst>
                <a:ext uri="{FF2B5EF4-FFF2-40B4-BE49-F238E27FC236}">
                  <a16:creationId xmlns:a16="http://schemas.microsoft.com/office/drawing/2014/main" id="{BD92EEDE-E317-4472-9C67-F22FC34C456C}"/>
                </a:ext>
              </a:extLst>
            </p:cNvPr>
            <p:cNvSpPr/>
            <p:nvPr/>
          </p:nvSpPr>
          <p:spPr>
            <a:xfrm>
              <a:off x="2937053" y="5298882"/>
              <a:ext cx="1325563" cy="343128"/>
            </a:xfrm>
            <a:prstGeom prst="round2DiagRect">
              <a:avLst>
                <a:gd name="adj1" fmla="val 49816"/>
                <a:gd name="adj2" fmla="val 0"/>
              </a:avLst>
            </a:prstGeom>
            <a:grpFill/>
            <a:ln>
              <a:noFill/>
            </a:ln>
            <a:effectLst>
              <a:outerShdw blurRad="190500" dist="63500" dir="5400000" algn="t"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Aft>
                  <a:spcPts val="1200"/>
                </a:spcAft>
              </a:pPr>
              <a:endParaRPr lang="en-US" sz="1000" spc="100" dirty="0">
                <a:solidFill>
                  <a:schemeClr val="bg1"/>
                </a:solidFill>
                <a:latin typeface="+mj-lt"/>
                <a:ea typeface="Roboto Light" panose="02000000000000000000" pitchFamily="2" charset="0"/>
                <a:cs typeface="Cairo" panose="00000500000000000000" pitchFamily="2" charset="-78"/>
              </a:endParaRPr>
            </a:p>
          </p:txBody>
        </p:sp>
        <p:sp>
          <p:nvSpPr>
            <p:cNvPr id="91" name="Rectangle: Rounded Corners 90">
              <a:extLst>
                <a:ext uri="{FF2B5EF4-FFF2-40B4-BE49-F238E27FC236}">
                  <a16:creationId xmlns:a16="http://schemas.microsoft.com/office/drawing/2014/main" id="{12ACBE98-EEB7-47FB-AAA8-B94ADE5AF587}"/>
                </a:ext>
              </a:extLst>
            </p:cNvPr>
            <p:cNvSpPr/>
            <p:nvPr/>
          </p:nvSpPr>
          <p:spPr>
            <a:xfrm>
              <a:off x="3845103" y="5276022"/>
              <a:ext cx="360363" cy="45719"/>
            </a:xfrm>
            <a:prstGeom prst="roundRect">
              <a:avLst>
                <a:gd name="adj" fmla="val 50000"/>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mj-lt"/>
              </a:endParaRPr>
            </a:p>
          </p:txBody>
        </p:sp>
      </p:grpSp>
      <p:sp>
        <p:nvSpPr>
          <p:cNvPr id="34" name="ZoneTexte 10">
            <a:extLst>
              <a:ext uri="{FF2B5EF4-FFF2-40B4-BE49-F238E27FC236}">
                <a16:creationId xmlns:a16="http://schemas.microsoft.com/office/drawing/2014/main" id="{F3417748-2ED3-4C13-93DF-BB93AE76BF3A}"/>
              </a:ext>
            </a:extLst>
          </p:cNvPr>
          <p:cNvSpPr txBox="1"/>
          <p:nvPr/>
        </p:nvSpPr>
        <p:spPr>
          <a:xfrm>
            <a:off x="3450692" y="666029"/>
            <a:ext cx="4928885" cy="707886"/>
          </a:xfrm>
          <a:prstGeom prst="rect">
            <a:avLst/>
          </a:prstGeom>
          <a:noFill/>
        </p:spPr>
        <p:txBody>
          <a:bodyPr wrap="square">
            <a:spAutoFit/>
          </a:bodyPr>
          <a:lstStyle/>
          <a:p>
            <a:pPr algn="ctr" rtl="1">
              <a:lnSpc>
                <a:spcPts val="4000"/>
              </a:lnSpc>
              <a:spcAft>
                <a:spcPts val="800"/>
              </a:spcAft>
            </a:pPr>
            <a:r>
              <a:rPr lang="ar-SA" sz="6000" b="1" dirty="0">
                <a:solidFill>
                  <a:schemeClr val="bg1"/>
                </a:solidFill>
                <a:effectLst/>
                <a:latin typeface="RB" panose="00000500000000000000" pitchFamily="2" charset="-78"/>
                <a:ea typeface="Calibri" panose="020F0502020204030204" pitchFamily="34" charset="0"/>
                <a:cs typeface="RB" panose="00000500000000000000" pitchFamily="2" charset="-78"/>
              </a:rPr>
              <a:t>بيانات الدرس</a:t>
            </a:r>
          </a:p>
        </p:txBody>
      </p:sp>
      <p:grpSp>
        <p:nvGrpSpPr>
          <p:cNvPr id="26" name="Group 25">
            <a:extLst>
              <a:ext uri="{FF2B5EF4-FFF2-40B4-BE49-F238E27FC236}">
                <a16:creationId xmlns:a16="http://schemas.microsoft.com/office/drawing/2014/main" id="{E238A337-D116-489F-85CC-866BB8CF8058}"/>
              </a:ext>
            </a:extLst>
          </p:cNvPr>
          <p:cNvGrpSpPr/>
          <p:nvPr/>
        </p:nvGrpSpPr>
        <p:grpSpPr>
          <a:xfrm>
            <a:off x="8938258" y="2699629"/>
            <a:ext cx="2692529" cy="3876942"/>
            <a:chOff x="8741310" y="2519964"/>
            <a:chExt cx="2853316" cy="4108457"/>
          </a:xfrm>
        </p:grpSpPr>
        <p:grpSp>
          <p:nvGrpSpPr>
            <p:cNvPr id="46" name="Group 45">
              <a:extLst>
                <a:ext uri="{FF2B5EF4-FFF2-40B4-BE49-F238E27FC236}">
                  <a16:creationId xmlns:a16="http://schemas.microsoft.com/office/drawing/2014/main" id="{4542446F-329F-4140-9186-7430860880D1}"/>
                </a:ext>
              </a:extLst>
            </p:cNvPr>
            <p:cNvGrpSpPr/>
            <p:nvPr/>
          </p:nvGrpSpPr>
          <p:grpSpPr>
            <a:xfrm>
              <a:off x="8741310" y="2519964"/>
              <a:ext cx="2853316" cy="4108457"/>
              <a:chOff x="4788585" y="1516200"/>
              <a:chExt cx="3111304" cy="4479932"/>
            </a:xfrm>
          </p:grpSpPr>
          <p:sp>
            <p:nvSpPr>
              <p:cNvPr id="49" name="Right Triangle 48">
                <a:extLst>
                  <a:ext uri="{FF2B5EF4-FFF2-40B4-BE49-F238E27FC236}">
                    <a16:creationId xmlns:a16="http://schemas.microsoft.com/office/drawing/2014/main" id="{C72F0365-1D68-446F-A395-B1EA96DB5E3A}"/>
                  </a:ext>
                </a:extLst>
              </p:cNvPr>
              <p:cNvSpPr/>
              <p:nvPr/>
            </p:nvSpPr>
            <p:spPr>
              <a:xfrm>
                <a:off x="7584914" y="2392633"/>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a:extLst>
                  <a:ext uri="{FF2B5EF4-FFF2-40B4-BE49-F238E27FC236}">
                    <a16:creationId xmlns:a16="http://schemas.microsoft.com/office/drawing/2014/main" id="{A54E2F93-E9C0-413E-8BC0-0A66A61A72A2}"/>
                  </a:ext>
                </a:extLst>
              </p:cNvPr>
              <p:cNvSpPr/>
              <p:nvPr/>
            </p:nvSpPr>
            <p:spPr>
              <a:xfrm rot="16200000">
                <a:off x="4788585" y="2404035"/>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Rounded Corners 50">
                <a:extLst>
                  <a:ext uri="{FF2B5EF4-FFF2-40B4-BE49-F238E27FC236}">
                    <a16:creationId xmlns:a16="http://schemas.microsoft.com/office/drawing/2014/main" id="{CD06D889-52BB-4C31-A026-E11957A81284}"/>
                  </a:ext>
                </a:extLst>
              </p:cNvPr>
              <p:cNvSpPr/>
              <p:nvPr/>
            </p:nvSpPr>
            <p:spPr>
              <a:xfrm>
                <a:off x="4926181" y="1874689"/>
                <a:ext cx="2848133" cy="3940014"/>
              </a:xfrm>
              <a:prstGeom prst="roundRect">
                <a:avLst>
                  <a:gd name="adj" fmla="val 9299"/>
                </a:avLst>
              </a:prstGeom>
              <a:solidFill>
                <a:schemeClr val="bg1"/>
              </a:solidFill>
              <a:ln>
                <a:noFill/>
              </a:ln>
              <a:effectLst>
                <a:outerShdw blurRad="317500" dist="50800" dir="6780000" algn="ctr" rotWithShape="0">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Top Corners Rounded 51">
                <a:extLst>
                  <a:ext uri="{FF2B5EF4-FFF2-40B4-BE49-F238E27FC236}">
                    <a16:creationId xmlns:a16="http://schemas.microsoft.com/office/drawing/2014/main" id="{973CD494-099F-4257-97CD-214F13D5D44A}"/>
                  </a:ext>
                </a:extLst>
              </p:cNvPr>
              <p:cNvSpPr/>
              <p:nvPr/>
            </p:nvSpPr>
            <p:spPr>
              <a:xfrm>
                <a:off x="5293439" y="1516200"/>
                <a:ext cx="2113615" cy="350993"/>
              </a:xfrm>
              <a:prstGeom prst="round2Same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AFD353AA-0F02-40BC-8377-C03ABE361A20}"/>
                  </a:ext>
                </a:extLst>
              </p:cNvPr>
              <p:cNvSpPr/>
              <p:nvPr/>
            </p:nvSpPr>
            <p:spPr>
              <a:xfrm>
                <a:off x="4795741" y="2684158"/>
                <a:ext cx="3104148" cy="523221"/>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Rounded Corners 53">
                <a:extLst>
                  <a:ext uri="{FF2B5EF4-FFF2-40B4-BE49-F238E27FC236}">
                    <a16:creationId xmlns:a16="http://schemas.microsoft.com/office/drawing/2014/main" id="{AE47027C-F537-45D1-BD08-1A3F979198EA}"/>
                  </a:ext>
                </a:extLst>
              </p:cNvPr>
              <p:cNvSpPr/>
              <p:nvPr/>
            </p:nvSpPr>
            <p:spPr>
              <a:xfrm>
                <a:off x="5516582" y="5429090"/>
                <a:ext cx="1657370" cy="551330"/>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Box 54">
                <a:extLst>
                  <a:ext uri="{FF2B5EF4-FFF2-40B4-BE49-F238E27FC236}">
                    <a16:creationId xmlns:a16="http://schemas.microsoft.com/office/drawing/2014/main" id="{F7A6A155-F833-4CD4-B4C5-66A95080EEA4}"/>
                  </a:ext>
                </a:extLst>
              </p:cNvPr>
              <p:cNvSpPr txBox="1"/>
              <p:nvPr/>
            </p:nvSpPr>
            <p:spPr>
              <a:xfrm>
                <a:off x="5911252" y="5391534"/>
                <a:ext cx="868022" cy="6045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VIP Rawy Bold" panose="02000500000000000000" pitchFamily="2" charset="-78"/>
                    <a:cs typeface="VIP Rawy Bold" panose="02000500000000000000" pitchFamily="2" charset="-78"/>
                  </a:rPr>
                  <a:t/>
                </a:r>
                <a:endParaRPr lang="en-US" sz="2400" b="1" dirty="0">
                  <a:solidFill>
                    <a:schemeClr val="bg1"/>
                  </a:solidFill>
                  <a:latin typeface="VIP Rawy Bold" panose="02000500000000000000" pitchFamily="2" charset="-78"/>
                  <a:cs typeface="VIP Rawy Bold" panose="02000500000000000000" pitchFamily="2" charset="-78"/>
                </a:endParaRPr>
              </a:p>
            </p:txBody>
          </p:sp>
        </p:grpSp>
        <p:sp>
          <p:nvSpPr>
            <p:cNvPr id="47" name="TextBox 46">
              <a:extLst>
                <a:ext uri="{FF2B5EF4-FFF2-40B4-BE49-F238E27FC236}">
                  <a16:creationId xmlns:a16="http://schemas.microsoft.com/office/drawing/2014/main" id="{68935FA8-98AF-4B43-A5BF-00DA865E024F}"/>
                </a:ext>
              </a:extLst>
            </p:cNvPr>
            <p:cNvSpPr txBox="1"/>
            <p:nvPr/>
          </p:nvSpPr>
          <p:spPr>
            <a:xfrm>
              <a:off x="8863854" y="2884015"/>
              <a:ext cx="2600943" cy="5693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ts val="4000"/>
                </a:lnSpc>
                <a:spcAft>
                  <a:spcPts val="800"/>
                </a:spcAft>
              </a:pPr>
              <a:r>
                <a:rPr lang="ar-SA" sz="2400" b="1"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rPr>
                <a:t>رقم الدرس</a:t>
              </a:r>
            </a:p>
          </p:txBody>
        </p:sp>
        <p:sp>
          <p:nvSpPr>
            <p:cNvPr id="48" name="TextBox 47">
              <a:extLst>
                <a:ext uri="{FF2B5EF4-FFF2-40B4-BE49-F238E27FC236}">
                  <a16:creationId xmlns:a16="http://schemas.microsoft.com/office/drawing/2014/main" id="{2862E988-01DC-49B9-8966-4C9CD303ADFB}"/>
                </a:ext>
              </a:extLst>
            </p:cNvPr>
            <p:cNvSpPr txBox="1"/>
            <p:nvPr/>
          </p:nvSpPr>
          <p:spPr>
            <a:xfrm>
              <a:off x="8867496" y="4850584"/>
              <a:ext cx="2611966" cy="63600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spcAft>
                  <a:spcPts val="800"/>
                </a:spcAft>
              </a:pPr>
              <a:r>
                <a:rPr lang="ar-SA"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rPr>
                <a:t>الدرس </a:t>
              </a:r>
              <a:r>
                <a:rPr lang="ar-DZ"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rPr>
                <a:t>الأول</a:t>
              </a:r>
              <a:endParaRPr lang="ar-SA"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56" name="Group 55">
            <a:extLst>
              <a:ext uri="{FF2B5EF4-FFF2-40B4-BE49-F238E27FC236}">
                <a16:creationId xmlns:a16="http://schemas.microsoft.com/office/drawing/2014/main" id="{09336C05-8297-401E-AE82-77DA4E687622}"/>
              </a:ext>
            </a:extLst>
          </p:cNvPr>
          <p:cNvGrpSpPr/>
          <p:nvPr/>
        </p:nvGrpSpPr>
        <p:grpSpPr>
          <a:xfrm>
            <a:off x="6113550" y="2699628"/>
            <a:ext cx="2692529" cy="3876944"/>
            <a:chOff x="8741310" y="2519966"/>
            <a:chExt cx="2853316" cy="4108464"/>
          </a:xfrm>
        </p:grpSpPr>
        <p:grpSp>
          <p:nvGrpSpPr>
            <p:cNvPr id="57" name="Group 56">
              <a:extLst>
                <a:ext uri="{FF2B5EF4-FFF2-40B4-BE49-F238E27FC236}">
                  <a16:creationId xmlns:a16="http://schemas.microsoft.com/office/drawing/2014/main" id="{4A140281-56D7-4AB7-B906-8B6FCB06734D}"/>
                </a:ext>
              </a:extLst>
            </p:cNvPr>
            <p:cNvGrpSpPr/>
            <p:nvPr/>
          </p:nvGrpSpPr>
          <p:grpSpPr>
            <a:xfrm>
              <a:off x="8741310" y="2519966"/>
              <a:ext cx="2853316" cy="4108464"/>
              <a:chOff x="4788581" y="1516200"/>
              <a:chExt cx="3111303" cy="4479935"/>
            </a:xfrm>
          </p:grpSpPr>
          <p:sp>
            <p:nvSpPr>
              <p:cNvPr id="60" name="Right Triangle 59">
                <a:extLst>
                  <a:ext uri="{FF2B5EF4-FFF2-40B4-BE49-F238E27FC236}">
                    <a16:creationId xmlns:a16="http://schemas.microsoft.com/office/drawing/2014/main" id="{1F97415D-FDF1-4EF2-AC30-806461F688D4}"/>
                  </a:ext>
                </a:extLst>
              </p:cNvPr>
              <p:cNvSpPr/>
              <p:nvPr/>
            </p:nvSpPr>
            <p:spPr>
              <a:xfrm>
                <a:off x="7584908" y="2392633"/>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61" name="Right Triangle 60">
                <a:extLst>
                  <a:ext uri="{FF2B5EF4-FFF2-40B4-BE49-F238E27FC236}">
                    <a16:creationId xmlns:a16="http://schemas.microsoft.com/office/drawing/2014/main" id="{85F1F8E5-8B6B-42D1-8AF9-C048CA753861}"/>
                  </a:ext>
                </a:extLst>
              </p:cNvPr>
              <p:cNvSpPr/>
              <p:nvPr/>
            </p:nvSpPr>
            <p:spPr>
              <a:xfrm rot="16200000">
                <a:off x="4788581" y="2404035"/>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62" name="Rectangle: Rounded Corners 61">
                <a:extLst>
                  <a:ext uri="{FF2B5EF4-FFF2-40B4-BE49-F238E27FC236}">
                    <a16:creationId xmlns:a16="http://schemas.microsoft.com/office/drawing/2014/main" id="{DEA94536-FED3-4F01-9B1F-B41F6E4690D2}"/>
                  </a:ext>
                </a:extLst>
              </p:cNvPr>
              <p:cNvSpPr/>
              <p:nvPr/>
            </p:nvSpPr>
            <p:spPr>
              <a:xfrm>
                <a:off x="4926177" y="1874689"/>
                <a:ext cx="2848131" cy="3940012"/>
              </a:xfrm>
              <a:prstGeom prst="roundRect">
                <a:avLst>
                  <a:gd name="adj" fmla="val 9299"/>
                </a:avLst>
              </a:prstGeom>
              <a:solidFill>
                <a:schemeClr val="bg1"/>
              </a:solidFill>
              <a:ln>
                <a:noFill/>
              </a:ln>
              <a:effectLst>
                <a:outerShdw blurRad="317500" dist="50800" dir="6780000" algn="ctr" rotWithShape="0">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63" name="Rectangle: Top Corners Rounded 62">
                <a:extLst>
                  <a:ext uri="{FF2B5EF4-FFF2-40B4-BE49-F238E27FC236}">
                    <a16:creationId xmlns:a16="http://schemas.microsoft.com/office/drawing/2014/main" id="{B97D4BE3-2E52-4AEE-A8E1-06F201482CCE}"/>
                  </a:ext>
                </a:extLst>
              </p:cNvPr>
              <p:cNvSpPr/>
              <p:nvPr/>
            </p:nvSpPr>
            <p:spPr>
              <a:xfrm>
                <a:off x="5293435" y="1516200"/>
                <a:ext cx="2113613" cy="350993"/>
              </a:xfrm>
              <a:prstGeom prst="round2Same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64" name="Rectangle 63">
                <a:extLst>
                  <a:ext uri="{FF2B5EF4-FFF2-40B4-BE49-F238E27FC236}">
                    <a16:creationId xmlns:a16="http://schemas.microsoft.com/office/drawing/2014/main" id="{4B7D966E-01B8-4E8C-9187-83B98A219641}"/>
                  </a:ext>
                </a:extLst>
              </p:cNvPr>
              <p:cNvSpPr/>
              <p:nvPr/>
            </p:nvSpPr>
            <p:spPr>
              <a:xfrm>
                <a:off x="4795738" y="2684157"/>
                <a:ext cx="3104146" cy="523220"/>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65" name="Rectangle: Rounded Corners 64">
                <a:extLst>
                  <a:ext uri="{FF2B5EF4-FFF2-40B4-BE49-F238E27FC236}">
                    <a16:creationId xmlns:a16="http://schemas.microsoft.com/office/drawing/2014/main" id="{841517A4-294A-4ED0-A88C-BEEF7179EBB9}"/>
                  </a:ext>
                </a:extLst>
              </p:cNvPr>
              <p:cNvSpPr/>
              <p:nvPr/>
            </p:nvSpPr>
            <p:spPr>
              <a:xfrm>
                <a:off x="5516580" y="5429091"/>
                <a:ext cx="1657369" cy="551330"/>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66" name="TextBox 65">
                <a:extLst>
                  <a:ext uri="{FF2B5EF4-FFF2-40B4-BE49-F238E27FC236}">
                    <a16:creationId xmlns:a16="http://schemas.microsoft.com/office/drawing/2014/main" id="{C01F620A-E11C-458E-AD95-2F8C86CB9699}"/>
                  </a:ext>
                </a:extLst>
              </p:cNvPr>
              <p:cNvSpPr txBox="1"/>
              <p:nvPr/>
            </p:nvSpPr>
            <p:spPr>
              <a:xfrm>
                <a:off x="5911252" y="5391537"/>
                <a:ext cx="868022" cy="6045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800" b="1" dirty="0">
                    <a:solidFill>
                      <a:schemeClr val="bg1"/>
                    </a:solidFill>
                    <a:latin typeface="VIP Rawy Bold" panose="02000500000000000000" pitchFamily="2" charset="-78"/>
                    <a:cs typeface="VIP Rawy Bold" panose="02000500000000000000" pitchFamily="2" charset="-78"/>
                  </a:rPr>
                  <a:t/>
                </a:r>
                <a:endParaRPr lang="en-US" sz="2400" b="1" dirty="0">
                  <a:solidFill>
                    <a:schemeClr val="bg1"/>
                  </a:solidFill>
                  <a:latin typeface="VIP Rawy Bold" panose="02000500000000000000" pitchFamily="2" charset="-78"/>
                  <a:cs typeface="VIP Rawy Bold" panose="02000500000000000000" pitchFamily="2" charset="-78"/>
                </a:endParaRPr>
              </a:p>
            </p:txBody>
          </p:sp>
        </p:grpSp>
        <p:sp>
          <p:nvSpPr>
            <p:cNvPr id="58" name="TextBox 57">
              <a:extLst>
                <a:ext uri="{FF2B5EF4-FFF2-40B4-BE49-F238E27FC236}">
                  <a16:creationId xmlns:a16="http://schemas.microsoft.com/office/drawing/2014/main" id="{D35313EC-9592-41EC-B2B1-209F4A9FA858}"/>
                </a:ext>
              </a:extLst>
            </p:cNvPr>
            <p:cNvSpPr txBox="1"/>
            <p:nvPr/>
          </p:nvSpPr>
          <p:spPr>
            <a:xfrm>
              <a:off x="8863854" y="2884017"/>
              <a:ext cx="2600943" cy="60338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ts val="4000"/>
                </a:lnSpc>
                <a:spcAft>
                  <a:spcPts val="800"/>
                </a:spcAft>
              </a:pPr>
              <a:r>
                <a:rPr lang="ar-SA" sz="2400" b="1" dirty="0">
                  <a:solidFill>
                    <a:schemeClr val="tx1">
                      <a:lumMod val="95000"/>
                      <a:lumOff val="5000"/>
                    </a:schemeClr>
                  </a:solidFill>
                  <a:latin typeface="RB" panose="00000500000000000000" pitchFamily="2" charset="-78"/>
                  <a:cs typeface="RB" panose="00000500000000000000" pitchFamily="2" charset="-78"/>
                </a:rPr>
                <a:t>عنوان الدرس</a:t>
              </a:r>
            </a:p>
          </p:txBody>
        </p:sp>
        <p:sp>
          <p:nvSpPr>
            <p:cNvPr id="59" name="TextBox 58">
              <a:extLst>
                <a:ext uri="{FF2B5EF4-FFF2-40B4-BE49-F238E27FC236}">
                  <a16:creationId xmlns:a16="http://schemas.microsoft.com/office/drawing/2014/main" id="{458F3B92-40E2-4125-8A6B-EE0E23CC1AB6}"/>
                </a:ext>
              </a:extLst>
            </p:cNvPr>
            <p:cNvSpPr txBox="1"/>
            <p:nvPr/>
          </p:nvSpPr>
          <p:spPr>
            <a:xfrm>
              <a:off x="8867496" y="5008572"/>
              <a:ext cx="2611966" cy="48923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Aft>
                  <a:spcPts val="800"/>
                </a:spcAft>
              </a:pPr>
              <a:r>
                <a:rPr lang="ar-SA" sz="2400" dirty="0">
                  <a:solidFill>
                    <a:schemeClr val="tx1">
                      <a:lumMod val="95000"/>
                      <a:lumOff val="5000"/>
                    </a:schemeClr>
                  </a:solidFill>
                  <a:latin typeface="RB" panose="00000500000000000000" pitchFamily="2" charset="-78"/>
                  <a:cs typeface="RB" panose="00000500000000000000" pitchFamily="2" charset="-78"/>
                </a:rPr>
                <a:t>تمثيل البيانات</a:t>
              </a:r>
            </a:p>
          </p:txBody>
        </p:sp>
      </p:grpSp>
      <p:grpSp>
        <p:nvGrpSpPr>
          <p:cNvPr id="67" name="Group 66">
            <a:extLst>
              <a:ext uri="{FF2B5EF4-FFF2-40B4-BE49-F238E27FC236}">
                <a16:creationId xmlns:a16="http://schemas.microsoft.com/office/drawing/2014/main" id="{8B42B3DD-B24C-4711-A4A5-C371227EE8B4}"/>
              </a:ext>
            </a:extLst>
          </p:cNvPr>
          <p:cNvGrpSpPr/>
          <p:nvPr/>
        </p:nvGrpSpPr>
        <p:grpSpPr>
          <a:xfrm>
            <a:off x="3288841" y="2699628"/>
            <a:ext cx="2692529" cy="3876944"/>
            <a:chOff x="8741310" y="2519967"/>
            <a:chExt cx="2853316" cy="4108465"/>
          </a:xfrm>
        </p:grpSpPr>
        <p:grpSp>
          <p:nvGrpSpPr>
            <p:cNvPr id="68" name="Group 67">
              <a:extLst>
                <a:ext uri="{FF2B5EF4-FFF2-40B4-BE49-F238E27FC236}">
                  <a16:creationId xmlns:a16="http://schemas.microsoft.com/office/drawing/2014/main" id="{30BCD84F-8E90-4EA3-B551-049B077CADBC}"/>
                </a:ext>
              </a:extLst>
            </p:cNvPr>
            <p:cNvGrpSpPr/>
            <p:nvPr/>
          </p:nvGrpSpPr>
          <p:grpSpPr>
            <a:xfrm>
              <a:off x="8741310" y="2519967"/>
              <a:ext cx="2853316" cy="4108465"/>
              <a:chOff x="4788585" y="1516200"/>
              <a:chExt cx="3111304" cy="4479935"/>
            </a:xfrm>
          </p:grpSpPr>
          <p:sp>
            <p:nvSpPr>
              <p:cNvPr id="71" name="Right Triangle 70">
                <a:extLst>
                  <a:ext uri="{FF2B5EF4-FFF2-40B4-BE49-F238E27FC236}">
                    <a16:creationId xmlns:a16="http://schemas.microsoft.com/office/drawing/2014/main" id="{D8521263-4215-4D90-BC85-F4C9C1CECABA}"/>
                  </a:ext>
                </a:extLst>
              </p:cNvPr>
              <p:cNvSpPr/>
              <p:nvPr/>
            </p:nvSpPr>
            <p:spPr>
              <a:xfrm>
                <a:off x="7584914" y="2392633"/>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72" name="Right Triangle 71">
                <a:extLst>
                  <a:ext uri="{FF2B5EF4-FFF2-40B4-BE49-F238E27FC236}">
                    <a16:creationId xmlns:a16="http://schemas.microsoft.com/office/drawing/2014/main" id="{24166CDB-28AD-4773-B5B6-F6ADDACD4A05}"/>
                  </a:ext>
                </a:extLst>
              </p:cNvPr>
              <p:cNvSpPr/>
              <p:nvPr/>
            </p:nvSpPr>
            <p:spPr>
              <a:xfrm rot="16200000">
                <a:off x="4788585" y="2404034"/>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73" name="Rectangle: Rounded Corners 72">
                <a:extLst>
                  <a:ext uri="{FF2B5EF4-FFF2-40B4-BE49-F238E27FC236}">
                    <a16:creationId xmlns:a16="http://schemas.microsoft.com/office/drawing/2014/main" id="{51E37AC1-54EB-4552-BCEB-FD956D34A512}"/>
                  </a:ext>
                </a:extLst>
              </p:cNvPr>
              <p:cNvSpPr/>
              <p:nvPr/>
            </p:nvSpPr>
            <p:spPr>
              <a:xfrm>
                <a:off x="4926181" y="1874689"/>
                <a:ext cx="2848133" cy="3940011"/>
              </a:xfrm>
              <a:prstGeom prst="roundRect">
                <a:avLst>
                  <a:gd name="adj" fmla="val 9299"/>
                </a:avLst>
              </a:prstGeom>
              <a:solidFill>
                <a:schemeClr val="bg1"/>
              </a:solidFill>
              <a:ln>
                <a:noFill/>
              </a:ln>
              <a:effectLst>
                <a:outerShdw blurRad="317500" dist="50800" dir="6780000" algn="ctr" rotWithShape="0">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74" name="Rectangle: Top Corners Rounded 73">
                <a:extLst>
                  <a:ext uri="{FF2B5EF4-FFF2-40B4-BE49-F238E27FC236}">
                    <a16:creationId xmlns:a16="http://schemas.microsoft.com/office/drawing/2014/main" id="{363EF25B-D15A-4D66-A964-A558662C9282}"/>
                  </a:ext>
                </a:extLst>
              </p:cNvPr>
              <p:cNvSpPr/>
              <p:nvPr/>
            </p:nvSpPr>
            <p:spPr>
              <a:xfrm>
                <a:off x="5293439" y="1516200"/>
                <a:ext cx="2113615" cy="350993"/>
              </a:xfrm>
              <a:prstGeom prst="round2Same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75" name="Rectangle 74">
                <a:extLst>
                  <a:ext uri="{FF2B5EF4-FFF2-40B4-BE49-F238E27FC236}">
                    <a16:creationId xmlns:a16="http://schemas.microsoft.com/office/drawing/2014/main" id="{44FE8A93-2BE7-48A0-841E-E83029DBA86F}"/>
                  </a:ext>
                </a:extLst>
              </p:cNvPr>
              <p:cNvSpPr/>
              <p:nvPr/>
            </p:nvSpPr>
            <p:spPr>
              <a:xfrm>
                <a:off x="4795741" y="2684157"/>
                <a:ext cx="3104148" cy="523220"/>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76" name="Rectangle: Rounded Corners 75">
                <a:extLst>
                  <a:ext uri="{FF2B5EF4-FFF2-40B4-BE49-F238E27FC236}">
                    <a16:creationId xmlns:a16="http://schemas.microsoft.com/office/drawing/2014/main" id="{DFA1B0B7-2540-4551-BCCD-F28662472924}"/>
                  </a:ext>
                </a:extLst>
              </p:cNvPr>
              <p:cNvSpPr/>
              <p:nvPr/>
            </p:nvSpPr>
            <p:spPr>
              <a:xfrm>
                <a:off x="5516582" y="5429095"/>
                <a:ext cx="1657370" cy="551330"/>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77" name="TextBox 76">
                <a:extLst>
                  <a:ext uri="{FF2B5EF4-FFF2-40B4-BE49-F238E27FC236}">
                    <a16:creationId xmlns:a16="http://schemas.microsoft.com/office/drawing/2014/main" id="{2F0A1125-C185-4B6B-BA40-1297657CBA51}"/>
                  </a:ext>
                </a:extLst>
              </p:cNvPr>
              <p:cNvSpPr txBox="1"/>
              <p:nvPr/>
            </p:nvSpPr>
            <p:spPr>
              <a:xfrm>
                <a:off x="5911252" y="5391537"/>
                <a:ext cx="868022" cy="6045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800" b="1" dirty="0">
                    <a:solidFill>
                      <a:schemeClr val="bg1"/>
                    </a:solidFill>
                    <a:latin typeface="VIP Rawy Bold" panose="02000500000000000000" pitchFamily="2" charset="-78"/>
                    <a:cs typeface="VIP Rawy Bold" panose="02000500000000000000" pitchFamily="2" charset="-78"/>
                  </a:rPr>
                  <a:t/>
                </a:r>
                <a:endParaRPr lang="en-US" sz="2400" b="1" dirty="0">
                  <a:solidFill>
                    <a:schemeClr val="bg1"/>
                  </a:solidFill>
                  <a:latin typeface="VIP Rawy Bold" panose="02000500000000000000" pitchFamily="2" charset="-78"/>
                  <a:cs typeface="VIP Rawy Bold" panose="02000500000000000000" pitchFamily="2" charset="-78"/>
                </a:endParaRPr>
              </a:p>
            </p:txBody>
          </p:sp>
        </p:grpSp>
        <p:sp>
          <p:nvSpPr>
            <p:cNvPr id="69" name="TextBox 68">
              <a:extLst>
                <a:ext uri="{FF2B5EF4-FFF2-40B4-BE49-F238E27FC236}">
                  <a16:creationId xmlns:a16="http://schemas.microsoft.com/office/drawing/2014/main" id="{B70DDA68-41B3-49EC-A432-D4431C83472F}"/>
                </a:ext>
              </a:extLst>
            </p:cNvPr>
            <p:cNvSpPr txBox="1"/>
            <p:nvPr/>
          </p:nvSpPr>
          <p:spPr>
            <a:xfrm>
              <a:off x="8863854" y="2884019"/>
              <a:ext cx="2600943" cy="60338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ts val="4000"/>
                </a:lnSpc>
                <a:spcAft>
                  <a:spcPts val="800"/>
                </a:spcAft>
              </a:pPr>
              <a:r>
                <a:rPr lang="ar-SA" sz="2400" b="1" dirty="0">
                  <a:solidFill>
                    <a:schemeClr val="tx1">
                      <a:lumMod val="95000"/>
                      <a:lumOff val="5000"/>
                    </a:schemeClr>
                  </a:solidFill>
                  <a:latin typeface="RB" panose="00000500000000000000" pitchFamily="2" charset="-78"/>
                  <a:cs typeface="RB" panose="00000500000000000000" pitchFamily="2" charset="-78"/>
                </a:rPr>
                <a:t>عدد الحصص</a:t>
              </a:r>
            </a:p>
          </p:txBody>
        </p:sp>
        <p:sp>
          <p:nvSpPr>
            <p:cNvPr id="70" name="TextBox 69">
              <a:extLst>
                <a:ext uri="{FF2B5EF4-FFF2-40B4-BE49-F238E27FC236}">
                  <a16:creationId xmlns:a16="http://schemas.microsoft.com/office/drawing/2014/main" id="{D1520444-986C-4923-B4DA-2890B549F85B}"/>
                </a:ext>
              </a:extLst>
            </p:cNvPr>
            <p:cNvSpPr txBox="1"/>
            <p:nvPr/>
          </p:nvSpPr>
          <p:spPr>
            <a:xfrm>
              <a:off x="8867496" y="4889345"/>
              <a:ext cx="2611966" cy="6360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spcAft>
                  <a:spcPts val="800"/>
                </a:spcAft>
              </a:pPr>
              <a:r>
                <a:rPr lang="ar-DZ"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rPr>
                <a:t>ثلاث حصص</a:t>
              </a:r>
              <a:endParaRPr lang="ar-SA"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78" name="Group 77">
            <a:extLst>
              <a:ext uri="{FF2B5EF4-FFF2-40B4-BE49-F238E27FC236}">
                <a16:creationId xmlns:a16="http://schemas.microsoft.com/office/drawing/2014/main" id="{4F484FCA-EA91-4B7E-93B2-56C22ADFC3EF}"/>
              </a:ext>
            </a:extLst>
          </p:cNvPr>
          <p:cNvGrpSpPr/>
          <p:nvPr/>
        </p:nvGrpSpPr>
        <p:grpSpPr>
          <a:xfrm>
            <a:off x="464131" y="2699628"/>
            <a:ext cx="2692529" cy="3876943"/>
            <a:chOff x="8741309" y="2519965"/>
            <a:chExt cx="2853316" cy="4108461"/>
          </a:xfrm>
        </p:grpSpPr>
        <p:grpSp>
          <p:nvGrpSpPr>
            <p:cNvPr id="79" name="Group 78">
              <a:extLst>
                <a:ext uri="{FF2B5EF4-FFF2-40B4-BE49-F238E27FC236}">
                  <a16:creationId xmlns:a16="http://schemas.microsoft.com/office/drawing/2014/main" id="{34329244-9488-46C3-AE7B-F264F8614EDA}"/>
                </a:ext>
              </a:extLst>
            </p:cNvPr>
            <p:cNvGrpSpPr/>
            <p:nvPr/>
          </p:nvGrpSpPr>
          <p:grpSpPr>
            <a:xfrm>
              <a:off x="8741309" y="2519965"/>
              <a:ext cx="2853316" cy="4108461"/>
              <a:chOff x="4788581" y="1516200"/>
              <a:chExt cx="3111303" cy="4479934"/>
            </a:xfrm>
          </p:grpSpPr>
          <p:sp>
            <p:nvSpPr>
              <p:cNvPr id="82" name="Right Triangle 81">
                <a:extLst>
                  <a:ext uri="{FF2B5EF4-FFF2-40B4-BE49-F238E27FC236}">
                    <a16:creationId xmlns:a16="http://schemas.microsoft.com/office/drawing/2014/main" id="{A8EF3FB5-B8A2-4932-8E7A-A4EC4E1A2C89}"/>
                  </a:ext>
                </a:extLst>
              </p:cNvPr>
              <p:cNvSpPr/>
              <p:nvPr/>
            </p:nvSpPr>
            <p:spPr>
              <a:xfrm>
                <a:off x="7584908" y="2392633"/>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83" name="Right Triangle 82">
                <a:extLst>
                  <a:ext uri="{FF2B5EF4-FFF2-40B4-BE49-F238E27FC236}">
                    <a16:creationId xmlns:a16="http://schemas.microsoft.com/office/drawing/2014/main" id="{F960C0A2-171D-41CF-BF77-7B0D58D2085E}"/>
                  </a:ext>
                </a:extLst>
              </p:cNvPr>
              <p:cNvSpPr/>
              <p:nvPr/>
            </p:nvSpPr>
            <p:spPr>
              <a:xfrm rot="16200000">
                <a:off x="4788581" y="2404035"/>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84" name="Rectangle: Rounded Corners 83">
                <a:extLst>
                  <a:ext uri="{FF2B5EF4-FFF2-40B4-BE49-F238E27FC236}">
                    <a16:creationId xmlns:a16="http://schemas.microsoft.com/office/drawing/2014/main" id="{0D46B7E2-1C7A-4D39-B58B-9D6F0EF2D166}"/>
                  </a:ext>
                </a:extLst>
              </p:cNvPr>
              <p:cNvSpPr/>
              <p:nvPr/>
            </p:nvSpPr>
            <p:spPr>
              <a:xfrm>
                <a:off x="4926177" y="1874689"/>
                <a:ext cx="2848131" cy="3940012"/>
              </a:xfrm>
              <a:prstGeom prst="roundRect">
                <a:avLst>
                  <a:gd name="adj" fmla="val 9299"/>
                </a:avLst>
              </a:prstGeom>
              <a:solidFill>
                <a:schemeClr val="bg1"/>
              </a:solidFill>
              <a:ln>
                <a:noFill/>
              </a:ln>
              <a:effectLst>
                <a:outerShdw blurRad="317500" dist="50800" dir="6780000" algn="ctr" rotWithShape="0">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85" name="Rectangle: Top Corners Rounded 84">
                <a:extLst>
                  <a:ext uri="{FF2B5EF4-FFF2-40B4-BE49-F238E27FC236}">
                    <a16:creationId xmlns:a16="http://schemas.microsoft.com/office/drawing/2014/main" id="{7EC56163-AF2E-4A0F-9BCD-DA8E056D7A77}"/>
                  </a:ext>
                </a:extLst>
              </p:cNvPr>
              <p:cNvSpPr/>
              <p:nvPr/>
            </p:nvSpPr>
            <p:spPr>
              <a:xfrm>
                <a:off x="5293435" y="1516200"/>
                <a:ext cx="2113613" cy="350993"/>
              </a:xfrm>
              <a:prstGeom prst="round2Same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86" name="Rectangle 85">
                <a:extLst>
                  <a:ext uri="{FF2B5EF4-FFF2-40B4-BE49-F238E27FC236}">
                    <a16:creationId xmlns:a16="http://schemas.microsoft.com/office/drawing/2014/main" id="{FF6CC1D0-2BE1-4F89-8390-E6A3A648D071}"/>
                  </a:ext>
                </a:extLst>
              </p:cNvPr>
              <p:cNvSpPr/>
              <p:nvPr/>
            </p:nvSpPr>
            <p:spPr>
              <a:xfrm>
                <a:off x="4795738" y="2684157"/>
                <a:ext cx="3104146" cy="523220"/>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87" name="Rectangle: Rounded Corners 86">
                <a:extLst>
                  <a:ext uri="{FF2B5EF4-FFF2-40B4-BE49-F238E27FC236}">
                    <a16:creationId xmlns:a16="http://schemas.microsoft.com/office/drawing/2014/main" id="{F04B6DAD-9210-428D-AE58-4403D94BB369}"/>
                  </a:ext>
                </a:extLst>
              </p:cNvPr>
              <p:cNvSpPr/>
              <p:nvPr/>
            </p:nvSpPr>
            <p:spPr>
              <a:xfrm>
                <a:off x="5516580" y="5429091"/>
                <a:ext cx="1657369" cy="551330"/>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88" name="TextBox 87">
                <a:extLst>
                  <a:ext uri="{FF2B5EF4-FFF2-40B4-BE49-F238E27FC236}">
                    <a16:creationId xmlns:a16="http://schemas.microsoft.com/office/drawing/2014/main" id="{47183898-6737-4F0F-992C-C8F95FC8F2ED}"/>
                  </a:ext>
                </a:extLst>
              </p:cNvPr>
              <p:cNvSpPr txBox="1"/>
              <p:nvPr/>
            </p:nvSpPr>
            <p:spPr>
              <a:xfrm>
                <a:off x="5911252" y="5391536"/>
                <a:ext cx="868022" cy="6045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800" b="1" dirty="0">
                    <a:solidFill>
                      <a:schemeClr val="bg1"/>
                    </a:solidFill>
                    <a:latin typeface="VIP Rawy Bold" panose="02000500000000000000" pitchFamily="2" charset="-78"/>
                    <a:cs typeface="VIP Rawy Bold" panose="02000500000000000000" pitchFamily="2" charset="-78"/>
                  </a:rPr>
                  <a:t/>
                </a:r>
                <a:endParaRPr lang="en-US" sz="2400" b="1" dirty="0">
                  <a:solidFill>
                    <a:schemeClr val="bg1"/>
                  </a:solidFill>
                  <a:latin typeface="VIP Rawy Bold" panose="02000500000000000000" pitchFamily="2" charset="-78"/>
                  <a:cs typeface="VIP Rawy Bold" panose="02000500000000000000" pitchFamily="2" charset="-78"/>
                </a:endParaRPr>
              </a:p>
            </p:txBody>
          </p:sp>
        </p:grpSp>
        <p:sp>
          <p:nvSpPr>
            <p:cNvPr id="80" name="TextBox 79">
              <a:extLst>
                <a:ext uri="{FF2B5EF4-FFF2-40B4-BE49-F238E27FC236}">
                  <a16:creationId xmlns:a16="http://schemas.microsoft.com/office/drawing/2014/main" id="{60F1B1CF-20EF-4D37-AA56-70866095E607}"/>
                </a:ext>
              </a:extLst>
            </p:cNvPr>
            <p:cNvSpPr txBox="1"/>
            <p:nvPr/>
          </p:nvSpPr>
          <p:spPr>
            <a:xfrm>
              <a:off x="8863852" y="2884017"/>
              <a:ext cx="2600943" cy="60338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ts val="4000"/>
                </a:lnSpc>
                <a:spcAft>
                  <a:spcPts val="800"/>
                </a:spcAft>
              </a:pPr>
              <a:r>
                <a:rPr lang="ar-SA" sz="2400" b="1" dirty="0">
                  <a:solidFill>
                    <a:schemeClr val="tx1">
                      <a:lumMod val="95000"/>
                      <a:lumOff val="5000"/>
                    </a:schemeClr>
                  </a:solidFill>
                  <a:latin typeface="RB" panose="00000500000000000000" pitchFamily="2" charset="-78"/>
                  <a:cs typeface="RB" panose="00000500000000000000" pitchFamily="2" charset="-78"/>
                </a:rPr>
                <a:t>صفحات الكتاب</a:t>
              </a:r>
            </a:p>
          </p:txBody>
        </p:sp>
        <p:sp>
          <p:nvSpPr>
            <p:cNvPr id="81" name="TextBox 80">
              <a:extLst>
                <a:ext uri="{FF2B5EF4-FFF2-40B4-BE49-F238E27FC236}">
                  <a16:creationId xmlns:a16="http://schemas.microsoft.com/office/drawing/2014/main" id="{888C44D9-4671-4C91-85A5-F9E16C68458B}"/>
                </a:ext>
              </a:extLst>
            </p:cNvPr>
            <p:cNvSpPr txBox="1"/>
            <p:nvPr/>
          </p:nvSpPr>
          <p:spPr>
            <a:xfrm>
              <a:off x="8867496" y="4430181"/>
              <a:ext cx="2611966" cy="14894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Aft>
                  <a:spcPts val="800"/>
                </a:spcAft>
              </a:pPr>
              <a:r>
                <a:rPr lang="ar-DZ" sz="2400" b="1" dirty="0">
                  <a:solidFill>
                    <a:srgbClr val="63A537"/>
                  </a:solidFill>
                  <a:latin typeface="RB" panose="00000500000000000000" pitchFamily="2" charset="-78"/>
                  <a:cs typeface="RB" panose="00000500000000000000" pitchFamily="2" charset="-78"/>
                </a:rPr>
                <a:t>الحصة الثانية</a:t>
              </a:r>
            </a:p>
            <a:p>
              <a:pPr algn="ctr" rtl="1">
                <a:spcAft>
                  <a:spcPts val="800"/>
                </a:spcAft>
              </a:pPr>
              <a:r>
                <a:rPr lang="ar-SA" sz="2400" dirty="0">
                  <a:solidFill>
                    <a:schemeClr val="tx1">
                      <a:lumMod val="95000"/>
                      <a:lumOff val="5000"/>
                    </a:schemeClr>
                  </a:solidFill>
                  <a:latin typeface="RB" panose="00000500000000000000" pitchFamily="2" charset="-78"/>
                  <a:cs typeface="RB" panose="00000500000000000000" pitchFamily="2" charset="-78"/>
                </a:rPr>
                <a:t>من صفحة</a:t>
              </a:r>
              <a:r>
                <a:rPr lang="ar-DZ" sz="2400" dirty="0">
                  <a:solidFill>
                    <a:schemeClr val="tx1">
                      <a:lumMod val="95000"/>
                      <a:lumOff val="5000"/>
                    </a:schemeClr>
                  </a:solidFill>
                  <a:latin typeface="RB" panose="00000500000000000000" pitchFamily="2" charset="-78"/>
                  <a:cs typeface="RB" panose="00000500000000000000" pitchFamily="2" charset="-78"/>
                </a:rPr>
                <a:t>:</a:t>
              </a:r>
              <a:r>
                <a:rPr lang="ar-SA" sz="2400" dirty="0">
                  <a:solidFill>
                    <a:schemeClr val="tx1">
                      <a:lumMod val="95000"/>
                      <a:lumOff val="5000"/>
                    </a:schemeClr>
                  </a:solidFill>
                  <a:latin typeface="RB" panose="00000500000000000000" pitchFamily="2" charset="-78"/>
                  <a:cs typeface="RB" panose="00000500000000000000" pitchFamily="2" charset="-78"/>
                </a:rPr>
                <a:t> </a:t>
              </a:r>
              <a:r>
                <a:rPr lang="en-US" sz="2400" b="1" dirty="0">
                  <a:solidFill>
                    <a:schemeClr val="tx1">
                      <a:lumMod val="95000"/>
                      <a:lumOff val="5000"/>
                    </a:schemeClr>
                  </a:solidFill>
                  <a:latin typeface="VIP Rawy Bold" panose="02000500000000000000" pitchFamily="2" charset="-78"/>
                  <a:cs typeface="VIP Rawy Bold" panose="02000500000000000000" pitchFamily="2" charset="-78"/>
                </a:rPr>
                <a:t>15</a:t>
              </a:r>
              <a:r>
                <a:rPr lang="ar-SA" sz="2400" dirty="0">
                  <a:solidFill>
                    <a:schemeClr val="tx1">
                      <a:lumMod val="95000"/>
                      <a:lumOff val="5000"/>
                    </a:schemeClr>
                  </a:solidFill>
                  <a:latin typeface="RB" panose="00000500000000000000" pitchFamily="2" charset="-78"/>
                  <a:cs typeface="RB" panose="00000500000000000000" pitchFamily="2" charset="-78"/>
                </a:rPr>
                <a:t> </a:t>
              </a:r>
              <a:endParaRPr lang="ar-DZ" sz="2400" dirty="0">
                <a:solidFill>
                  <a:schemeClr val="tx1">
                    <a:lumMod val="95000"/>
                    <a:lumOff val="5000"/>
                  </a:schemeClr>
                </a:solidFill>
                <a:latin typeface="RB" panose="00000500000000000000" pitchFamily="2" charset="-78"/>
                <a:cs typeface="RB" panose="00000500000000000000" pitchFamily="2" charset="-78"/>
              </a:endParaRPr>
            </a:p>
            <a:p>
              <a:pPr algn="ctr" rtl="1">
                <a:spcAft>
                  <a:spcPts val="800"/>
                </a:spcAft>
              </a:pPr>
              <a:r>
                <a:rPr lang="ar-DZ" sz="2400" dirty="0">
                  <a:solidFill>
                    <a:schemeClr val="tx1">
                      <a:lumMod val="95000"/>
                      <a:lumOff val="5000"/>
                    </a:schemeClr>
                  </a:solidFill>
                  <a:latin typeface="RB" panose="00000500000000000000" pitchFamily="2" charset="-78"/>
                  <a:cs typeface="RB" panose="00000500000000000000" pitchFamily="2" charset="-78"/>
                </a:rPr>
                <a:t>إلى صفحة:</a:t>
              </a:r>
              <a:r>
                <a:rPr lang="ar-SA" sz="2400" dirty="0">
                  <a:solidFill>
                    <a:schemeClr val="tx1">
                      <a:lumMod val="95000"/>
                      <a:lumOff val="5000"/>
                    </a:schemeClr>
                  </a:solidFill>
                  <a:latin typeface="RB" panose="00000500000000000000" pitchFamily="2" charset="-78"/>
                  <a:cs typeface="RB" panose="00000500000000000000" pitchFamily="2" charset="-78"/>
                </a:rPr>
                <a:t> </a:t>
              </a:r>
              <a:r>
                <a:rPr lang="en-US" sz="2400" b="1" dirty="0">
                  <a:solidFill>
                    <a:schemeClr val="tx1">
                      <a:lumMod val="95000"/>
                      <a:lumOff val="5000"/>
                    </a:schemeClr>
                  </a:solidFill>
                  <a:latin typeface="VIP Rawy Bold" panose="02000500000000000000" pitchFamily="2" charset="-78"/>
                  <a:cs typeface="VIP Rawy Bold" panose="02000500000000000000" pitchFamily="2" charset="-78"/>
                </a:rPr>
                <a:t>16</a:t>
              </a:r>
              <a:endParaRPr lang="ar-SA" sz="2400" b="1" dirty="0">
                <a:solidFill>
                  <a:schemeClr val="tx1">
                    <a:lumMod val="95000"/>
                    <a:lumOff val="5000"/>
                  </a:schemeClr>
                </a:solidFill>
                <a:latin typeface="VIP Rawy Bold" panose="02000500000000000000" pitchFamily="2" charset="-78"/>
                <a:cs typeface="VIP Rawy Bold" panose="02000500000000000000" pitchFamily="2" charset="-78"/>
              </a:endParaRPr>
            </a:p>
          </p:txBody>
        </p:sp>
      </p:grpSp>
      <p:pic>
        <p:nvPicPr>
          <p:cNvPr id="92" name="Picture 91">
            <a:extLst>
              <a:ext uri="{FF2B5EF4-FFF2-40B4-BE49-F238E27FC236}">
                <a16:creationId xmlns:a16="http://schemas.microsoft.com/office/drawing/2014/main" id="{DA135458-1D7F-4829-8117-21BF2FE9758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7513" y="254073"/>
            <a:ext cx="949700" cy="707886"/>
          </a:xfrm>
          <a:prstGeom prst="rect">
            <a:avLst/>
          </a:prstGeom>
        </p:spPr>
      </p:pic>
    </p:spTree>
    <p:extLst>
      <p:ext uri="{BB962C8B-B14F-4D97-AF65-F5344CB8AC3E}">
        <p14:creationId xmlns:p14="http://schemas.microsoft.com/office/powerpoint/2010/main" val="268244690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500"/>
                                        <p:tgtEl>
                                          <p:spTgt spid="34"/>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1000"/>
                                        <p:tgtEl>
                                          <p:spTgt spid="26"/>
                                        </p:tgtEl>
                                      </p:cBhvr>
                                    </p:animEffect>
                                    <p:anim calcmode="lin" valueType="num">
                                      <p:cBhvr>
                                        <p:cTn id="12" dur="1000" fill="hold"/>
                                        <p:tgtEl>
                                          <p:spTgt spid="26"/>
                                        </p:tgtEl>
                                        <p:attrNameLst>
                                          <p:attrName>ppt_x</p:attrName>
                                        </p:attrNameLst>
                                      </p:cBhvr>
                                      <p:tavLst>
                                        <p:tav tm="0">
                                          <p:val>
                                            <p:strVal val="#ppt_x"/>
                                          </p:val>
                                        </p:tav>
                                        <p:tav tm="100000">
                                          <p:val>
                                            <p:strVal val="#ppt_x"/>
                                          </p:val>
                                        </p:tav>
                                      </p:tavLst>
                                    </p:anim>
                                    <p:anim calcmode="lin" valueType="num">
                                      <p:cBhvr>
                                        <p:cTn id="13" dur="1000" fill="hold"/>
                                        <p:tgtEl>
                                          <p:spTgt spid="26"/>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1000"/>
                                        <p:tgtEl>
                                          <p:spTgt spid="56"/>
                                        </p:tgtEl>
                                      </p:cBhvr>
                                    </p:animEffect>
                                    <p:anim calcmode="lin" valueType="num">
                                      <p:cBhvr>
                                        <p:cTn id="17" dur="1000" fill="hold"/>
                                        <p:tgtEl>
                                          <p:spTgt spid="56"/>
                                        </p:tgtEl>
                                        <p:attrNameLst>
                                          <p:attrName>ppt_x</p:attrName>
                                        </p:attrNameLst>
                                      </p:cBhvr>
                                      <p:tavLst>
                                        <p:tav tm="0">
                                          <p:val>
                                            <p:strVal val="#ppt_x"/>
                                          </p:val>
                                        </p:tav>
                                        <p:tav tm="100000">
                                          <p:val>
                                            <p:strVal val="#ppt_x"/>
                                          </p:val>
                                        </p:tav>
                                      </p:tavLst>
                                    </p:anim>
                                    <p:anim calcmode="lin" valueType="num">
                                      <p:cBhvr>
                                        <p:cTn id="18" dur="1000" fill="hold"/>
                                        <p:tgtEl>
                                          <p:spTgt spid="56"/>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fade">
                                      <p:cBhvr>
                                        <p:cTn id="21" dur="1000"/>
                                        <p:tgtEl>
                                          <p:spTgt spid="67"/>
                                        </p:tgtEl>
                                      </p:cBhvr>
                                    </p:animEffect>
                                    <p:anim calcmode="lin" valueType="num">
                                      <p:cBhvr>
                                        <p:cTn id="22" dur="1000" fill="hold"/>
                                        <p:tgtEl>
                                          <p:spTgt spid="67"/>
                                        </p:tgtEl>
                                        <p:attrNameLst>
                                          <p:attrName>ppt_x</p:attrName>
                                        </p:attrNameLst>
                                      </p:cBhvr>
                                      <p:tavLst>
                                        <p:tav tm="0">
                                          <p:val>
                                            <p:strVal val="#ppt_x"/>
                                          </p:val>
                                        </p:tav>
                                        <p:tav tm="100000">
                                          <p:val>
                                            <p:strVal val="#ppt_x"/>
                                          </p:val>
                                        </p:tav>
                                      </p:tavLst>
                                    </p:anim>
                                    <p:anim calcmode="lin" valueType="num">
                                      <p:cBhvr>
                                        <p:cTn id="23" dur="1000" fill="hold"/>
                                        <p:tgtEl>
                                          <p:spTgt spid="67"/>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1000"/>
                                        <p:tgtEl>
                                          <p:spTgt spid="78"/>
                                        </p:tgtEl>
                                      </p:cBhvr>
                                    </p:animEffect>
                                    <p:anim calcmode="lin" valueType="num">
                                      <p:cBhvr>
                                        <p:cTn id="27" dur="1000" fill="hold"/>
                                        <p:tgtEl>
                                          <p:spTgt spid="78"/>
                                        </p:tgtEl>
                                        <p:attrNameLst>
                                          <p:attrName>ppt_x</p:attrName>
                                        </p:attrNameLst>
                                      </p:cBhvr>
                                      <p:tavLst>
                                        <p:tav tm="0">
                                          <p:val>
                                            <p:strVal val="#ppt_x"/>
                                          </p:val>
                                        </p:tav>
                                        <p:tav tm="100000">
                                          <p:val>
                                            <p:strVal val="#ppt_x"/>
                                          </p:val>
                                        </p:tav>
                                      </p:tavLst>
                                    </p:anim>
                                    <p:anim calcmode="lin" valueType="num">
                                      <p:cBhvr>
                                        <p:cTn id="28"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219136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rgbClr val="63A537"/>
                </a:solidFill>
                <a:cs typeface="RB" panose="00000500000000000000" pitchFamily="2" charset="-78"/>
              </a:rPr>
              <a:t>للمجموعة</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9" name="TextBox 8">
            <a:extLst>
              <a:ext uri="{FF2B5EF4-FFF2-40B4-BE49-F238E27FC236}">
                <a16:creationId xmlns:a16="http://schemas.microsoft.com/office/drawing/2014/main" id="{70D9A29D-4EC9-4F8E-BFDF-786271DE49DF}"/>
              </a:ext>
            </a:extLst>
          </p:cNvPr>
          <p:cNvSpPr txBox="1"/>
          <p:nvPr/>
        </p:nvSpPr>
        <p:spPr>
          <a:xfrm>
            <a:off x="1620523" y="1294282"/>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B8C9F3F4-FAD5-4832-AA0F-15F302805840}"/>
              </a:ext>
            </a:extLst>
          </p:cNvPr>
          <p:cNvSpPr/>
          <p:nvPr/>
        </p:nvSpPr>
        <p:spPr>
          <a:xfrm>
            <a:off x="706276" y="2143936"/>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اللغة التي تستخدمها أجهزة الحاسب داخلها لتعمل بصورة صحيحة، مبنية على: </a:t>
            </a:r>
            <a:endParaRPr lang="en-US" sz="2400" b="1" dirty="0">
              <a:solidFill>
                <a:srgbClr val="FFFFFF"/>
              </a:solidFill>
              <a:latin typeface="RB" panose="00000500000000000000" pitchFamily="2" charset="-78"/>
              <a:cs typeface="RB" panose="00000500000000000000" pitchFamily="2" charset="-78"/>
            </a:endParaRPr>
          </a:p>
        </p:txBody>
      </p:sp>
      <p:sp>
        <p:nvSpPr>
          <p:cNvPr id="11" name="A1">
            <a:hlinkClick r:id="" action="ppaction://noaction">
              <a:snd r:embed="rId4" name="correct.wav"/>
            </a:hlinkClick>
            <a:extLst>
              <a:ext uri="{FF2B5EF4-FFF2-40B4-BE49-F238E27FC236}">
                <a16:creationId xmlns:a16="http://schemas.microsoft.com/office/drawing/2014/main" id="{BFF86607-187A-4B8F-AA2C-0031112093E5}"/>
              </a:ext>
            </a:extLst>
          </p:cNvPr>
          <p:cNvSpPr/>
          <p:nvPr/>
        </p:nvSpPr>
        <p:spPr>
          <a:xfrm>
            <a:off x="1312944" y="4781388"/>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نظام العد الثنائي</a:t>
            </a:r>
            <a:endParaRPr lang="en-IN" sz="2133" b="1" dirty="0">
              <a:solidFill>
                <a:srgbClr val="091D42"/>
              </a:solidFill>
              <a:latin typeface="RB" panose="00000500000000000000" pitchFamily="2" charset="-78"/>
              <a:cs typeface="RB" panose="00000500000000000000" pitchFamily="2" charset="-78"/>
            </a:endParaRPr>
          </a:p>
        </p:txBody>
      </p:sp>
      <p:sp>
        <p:nvSpPr>
          <p:cNvPr id="12" name="A2">
            <a:hlinkClick r:id="" action="ppaction://noaction">
              <a:snd r:embed="rId5" name="wrong.wav"/>
            </a:hlinkClick>
            <a:extLst>
              <a:ext uri="{FF2B5EF4-FFF2-40B4-BE49-F238E27FC236}">
                <a16:creationId xmlns:a16="http://schemas.microsoft.com/office/drawing/2014/main" id="{7D1D8D7D-3605-4BE7-B51E-EC9AE1E1011A}"/>
              </a:ext>
            </a:extLst>
          </p:cNvPr>
          <p:cNvSpPr/>
          <p:nvPr/>
        </p:nvSpPr>
        <p:spPr>
          <a:xfrm>
            <a:off x="1312944" y="3976705"/>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نظام العد العشري</a:t>
            </a:r>
            <a:endParaRPr lang="en-IN" sz="2133" b="1" dirty="0">
              <a:solidFill>
                <a:srgbClr val="091D42"/>
              </a:solidFill>
              <a:latin typeface="RB" panose="00000500000000000000" pitchFamily="2" charset="-78"/>
              <a:cs typeface="RB" panose="00000500000000000000" pitchFamily="2" charset="-78"/>
            </a:endParaRPr>
          </a:p>
        </p:txBody>
      </p:sp>
      <p:sp>
        <p:nvSpPr>
          <p:cNvPr id="13" name="A4">
            <a:hlinkClick r:id="" action="ppaction://noaction">
              <a:snd r:embed="rId5" name="wrong.wav"/>
            </a:hlinkClick>
            <a:extLst>
              <a:ext uri="{FF2B5EF4-FFF2-40B4-BE49-F238E27FC236}">
                <a16:creationId xmlns:a16="http://schemas.microsoft.com/office/drawing/2014/main" id="{C4209CB1-5B1C-48C8-80EE-BFF2FE6FF0EE}"/>
              </a:ext>
            </a:extLst>
          </p:cNvPr>
          <p:cNvSpPr/>
          <p:nvPr/>
        </p:nvSpPr>
        <p:spPr>
          <a:xfrm>
            <a:off x="1312944" y="5586071"/>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نظام العد الستة عشري</a:t>
            </a:r>
            <a:endParaRPr lang="en-IN" sz="2133" b="1" dirty="0">
              <a:solidFill>
                <a:srgbClr val="091D42"/>
              </a:solidFill>
              <a:latin typeface="RB" panose="00000500000000000000" pitchFamily="2" charset="-78"/>
              <a:cs typeface="RB" panose="00000500000000000000" pitchFamily="2" charset="-78"/>
            </a:endParaRPr>
          </a:p>
        </p:txBody>
      </p:sp>
      <p:sp>
        <p:nvSpPr>
          <p:cNvPr id="14" name="A1">
            <a:hlinkClick r:id="" action="ppaction://noaction">
              <a:snd r:embed="rId4" name="correct.wav"/>
            </a:hlinkClick>
            <a:extLst>
              <a:ext uri="{FF2B5EF4-FFF2-40B4-BE49-F238E27FC236}">
                <a16:creationId xmlns:a16="http://schemas.microsoft.com/office/drawing/2014/main" id="{158872DA-254A-44D3-9BAF-C37ACAA372D7}"/>
              </a:ext>
            </a:extLst>
          </p:cNvPr>
          <p:cNvSpPr/>
          <p:nvPr/>
        </p:nvSpPr>
        <p:spPr>
          <a:xfrm>
            <a:off x="6664176" y="4781388"/>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19" name="A2">
            <a:hlinkClick r:id="" action="ppaction://noaction">
              <a:snd r:embed="rId5" name="wrong.wav"/>
            </a:hlinkClick>
            <a:extLst>
              <a:ext uri="{FF2B5EF4-FFF2-40B4-BE49-F238E27FC236}">
                <a16:creationId xmlns:a16="http://schemas.microsoft.com/office/drawing/2014/main" id="{4205B77B-4107-4682-A886-2DB0D9647BAA}"/>
              </a:ext>
            </a:extLst>
          </p:cNvPr>
          <p:cNvSpPr/>
          <p:nvPr/>
        </p:nvSpPr>
        <p:spPr>
          <a:xfrm>
            <a:off x="6664176" y="3976705"/>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0" name="A4">
            <a:hlinkClick r:id="" action="ppaction://noaction">
              <a:snd r:embed="rId5" name="wrong.wav"/>
            </a:hlinkClick>
            <a:extLst>
              <a:ext uri="{FF2B5EF4-FFF2-40B4-BE49-F238E27FC236}">
                <a16:creationId xmlns:a16="http://schemas.microsoft.com/office/drawing/2014/main" id="{B635C02A-AAFD-4281-90BF-16A8225B2020}"/>
              </a:ext>
            </a:extLst>
          </p:cNvPr>
          <p:cNvSpPr/>
          <p:nvPr/>
        </p:nvSpPr>
        <p:spPr>
          <a:xfrm>
            <a:off x="6664176" y="5586071"/>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6772462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2000">
                                          <p:cBhvr additive="base">
                                            <p:cTn id="14" dur="175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62000">
                                          <p:cBhvr additive="base">
                                            <p:cTn id="18" dur="225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62000">
                                          <p:cBhvr additive="base">
                                            <p:cTn id="26"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62000">
                                          <p:cBhvr additive="base">
                                            <p:cTn id="30"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750" fill="hold"/>
                                            <p:tgtEl>
                                              <p:spTgt spid="14"/>
                                            </p:tgtEl>
                                            <p:attrNameLst>
                                              <p:attrName>ppt_x</p:attrName>
                                            </p:attrNameLst>
                                          </p:cBhvr>
                                          <p:tavLst>
                                            <p:tav tm="0">
                                              <p:val>
                                                <p:strVal val="#ppt_x"/>
                                              </p:val>
                                            </p:tav>
                                            <p:tav tm="100000">
                                              <p:val>
                                                <p:strVal val="#ppt_x"/>
                                              </p:val>
                                            </p:tav>
                                          </p:tavLst>
                                        </p:anim>
                                        <p:anim calcmode="lin" valueType="num">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2250" fill="hold"/>
                                            <p:tgtEl>
                                              <p:spTgt spid="12"/>
                                            </p:tgtEl>
                                            <p:attrNameLst>
                                              <p:attrName>ppt_x</p:attrName>
                                            </p:attrNameLst>
                                          </p:cBhvr>
                                          <p:tavLst>
                                            <p:tav tm="0">
                                              <p:val>
                                                <p:strVal val="#ppt_x"/>
                                              </p:val>
                                            </p:tav>
                                            <p:tav tm="100000">
                                              <p:val>
                                                <p:strVal val="#ppt_x"/>
                                              </p:val>
                                            </p:tav>
                                          </p:tavLst>
                                        </p:anim>
                                        <p:anim calcmode="lin" valueType="num">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250" fill="hold"/>
                                            <p:tgtEl>
                                              <p:spTgt spid="13"/>
                                            </p:tgtEl>
                                            <p:attrNameLst>
                                              <p:attrName>ppt_x</p:attrName>
                                            </p:attrNameLst>
                                          </p:cBhvr>
                                          <p:tavLst>
                                            <p:tav tm="0">
                                              <p:val>
                                                <p:strVal val="#ppt_x"/>
                                              </p:val>
                                            </p:tav>
                                            <p:tav tm="100000">
                                              <p:val>
                                                <p:strVal val="#ppt_x"/>
                                              </p:val>
                                            </p:tav>
                                          </p:tavLst>
                                        </p:anim>
                                        <p:anim calcmode="lin" valueType="num">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750" fill="hold"/>
                                            <p:tgtEl>
                                              <p:spTgt spid="20"/>
                                            </p:tgtEl>
                                            <p:attrNameLst>
                                              <p:attrName>ppt_x</p:attrName>
                                            </p:attrNameLst>
                                          </p:cBhvr>
                                          <p:tavLst>
                                            <p:tav tm="0">
                                              <p:val>
                                                <p:strVal val="#ppt_x"/>
                                              </p:val>
                                            </p:tav>
                                            <p:tav tm="100000">
                                              <p:val>
                                                <p:strVal val="#ppt_x"/>
                                              </p:val>
                                            </p:tav>
                                          </p:tavLst>
                                        </p:anim>
                                        <p:anim calcmode="lin" valueType="num">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219136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rgbClr val="63A537"/>
                </a:solidFill>
                <a:cs typeface="RB" panose="00000500000000000000" pitchFamily="2" charset="-78"/>
              </a:rPr>
              <a:t>للمجموعة</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19" name="TextBox 18">
            <a:extLst>
              <a:ext uri="{FF2B5EF4-FFF2-40B4-BE49-F238E27FC236}">
                <a16:creationId xmlns:a16="http://schemas.microsoft.com/office/drawing/2014/main" id="{CDB4BAA4-2334-4E6B-818F-BE6E9841207E}"/>
              </a:ext>
            </a:extLst>
          </p:cNvPr>
          <p:cNvSpPr txBox="1"/>
          <p:nvPr/>
        </p:nvSpPr>
        <p:spPr>
          <a:xfrm>
            <a:off x="1575188" y="1295692"/>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0" name="Q">
            <a:extLst>
              <a:ext uri="{FF2B5EF4-FFF2-40B4-BE49-F238E27FC236}">
                <a16:creationId xmlns:a16="http://schemas.microsoft.com/office/drawing/2014/main" id="{AE6B640F-BA76-49AE-AD3C-D8544718EDF0}"/>
              </a:ext>
            </a:extLst>
          </p:cNvPr>
          <p:cNvSpPr/>
          <p:nvPr/>
        </p:nvSpPr>
        <p:spPr>
          <a:xfrm>
            <a:off x="660941" y="2145346"/>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نظام تزداد فيه كل منزلة على سابقتها بالزيادة في الأس والأساس ثابت عشرة، هو: </a:t>
            </a:r>
            <a:endParaRPr lang="en-US" sz="2400" b="1" dirty="0">
              <a:solidFill>
                <a:srgbClr val="FFFFFF"/>
              </a:solidFill>
              <a:latin typeface="RB" panose="00000500000000000000" pitchFamily="2" charset="-78"/>
              <a:cs typeface="RB" panose="00000500000000000000" pitchFamily="2" charset="-78"/>
            </a:endParaRPr>
          </a:p>
        </p:txBody>
      </p:sp>
      <p:sp>
        <p:nvSpPr>
          <p:cNvPr id="22" name="A1">
            <a:hlinkClick r:id="" action="ppaction://noaction">
              <a:snd r:embed="rId4" name="correct.wav"/>
            </a:hlinkClick>
            <a:extLst>
              <a:ext uri="{FF2B5EF4-FFF2-40B4-BE49-F238E27FC236}">
                <a16:creationId xmlns:a16="http://schemas.microsoft.com/office/drawing/2014/main" id="{33E60218-C583-46D5-A35B-45D583D0B39F}"/>
              </a:ext>
            </a:extLst>
          </p:cNvPr>
          <p:cNvSpPr/>
          <p:nvPr/>
        </p:nvSpPr>
        <p:spPr>
          <a:xfrm>
            <a:off x="1187399" y="398451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النظام العشري</a:t>
            </a:r>
            <a:endParaRPr lang="en-IN" sz="2133" b="1" dirty="0">
              <a:solidFill>
                <a:srgbClr val="091D42"/>
              </a:solidFill>
              <a:latin typeface="RB" panose="00000500000000000000" pitchFamily="2" charset="-78"/>
              <a:cs typeface="RB" panose="00000500000000000000" pitchFamily="2" charset="-78"/>
            </a:endParaRPr>
          </a:p>
        </p:txBody>
      </p:sp>
      <p:sp>
        <p:nvSpPr>
          <p:cNvPr id="23" name="A2">
            <a:hlinkClick r:id="" action="ppaction://noaction">
              <a:snd r:embed="rId5" name="wrong.wav"/>
            </a:hlinkClick>
            <a:extLst>
              <a:ext uri="{FF2B5EF4-FFF2-40B4-BE49-F238E27FC236}">
                <a16:creationId xmlns:a16="http://schemas.microsoft.com/office/drawing/2014/main" id="{42EFD2EB-60C6-4DF2-AF2A-8C7E4937A055}"/>
              </a:ext>
            </a:extLst>
          </p:cNvPr>
          <p:cNvSpPr/>
          <p:nvPr/>
        </p:nvSpPr>
        <p:spPr>
          <a:xfrm>
            <a:off x="1187399" y="478706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النظام الثنائي</a:t>
            </a:r>
            <a:endParaRPr lang="en-IN" sz="2133" b="1" dirty="0">
              <a:solidFill>
                <a:srgbClr val="091D42"/>
              </a:solidFill>
              <a:latin typeface="RB" panose="00000500000000000000" pitchFamily="2" charset="-78"/>
              <a:cs typeface="RB" panose="00000500000000000000" pitchFamily="2" charset="-78"/>
            </a:endParaRPr>
          </a:p>
        </p:txBody>
      </p:sp>
      <p:sp>
        <p:nvSpPr>
          <p:cNvPr id="24" name="A4">
            <a:hlinkClick r:id="" action="ppaction://noaction">
              <a:snd r:embed="rId5" name="wrong.wav"/>
            </a:hlinkClick>
            <a:extLst>
              <a:ext uri="{FF2B5EF4-FFF2-40B4-BE49-F238E27FC236}">
                <a16:creationId xmlns:a16="http://schemas.microsoft.com/office/drawing/2014/main" id="{EB9E3C93-BC27-4ECA-9144-433D6C8C327A}"/>
              </a:ext>
            </a:extLst>
          </p:cNvPr>
          <p:cNvSpPr/>
          <p:nvPr/>
        </p:nvSpPr>
        <p:spPr>
          <a:xfrm>
            <a:off x="1187399" y="558961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النظام الستة عشري</a:t>
            </a:r>
            <a:endParaRPr lang="en-IN" sz="2133" b="1" dirty="0">
              <a:solidFill>
                <a:srgbClr val="091D42"/>
              </a:solidFill>
              <a:latin typeface="RB" panose="00000500000000000000" pitchFamily="2" charset="-78"/>
              <a:cs typeface="RB" panose="00000500000000000000" pitchFamily="2" charset="-78"/>
            </a:endParaRPr>
          </a:p>
        </p:txBody>
      </p:sp>
      <p:sp>
        <p:nvSpPr>
          <p:cNvPr id="25" name="A1">
            <a:hlinkClick r:id="" action="ppaction://noaction">
              <a:snd r:embed="rId4" name="correct.wav"/>
            </a:hlinkClick>
            <a:extLst>
              <a:ext uri="{FF2B5EF4-FFF2-40B4-BE49-F238E27FC236}">
                <a16:creationId xmlns:a16="http://schemas.microsoft.com/office/drawing/2014/main" id="{E82BFB44-4CD1-496F-B798-DF87FF069229}"/>
              </a:ext>
            </a:extLst>
          </p:cNvPr>
          <p:cNvSpPr/>
          <p:nvPr/>
        </p:nvSpPr>
        <p:spPr>
          <a:xfrm>
            <a:off x="6538631" y="3985352"/>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6" name="A2">
            <a:hlinkClick r:id="" action="ppaction://noaction">
              <a:snd r:embed="rId5" name="wrong.wav"/>
            </a:hlinkClick>
            <a:extLst>
              <a:ext uri="{FF2B5EF4-FFF2-40B4-BE49-F238E27FC236}">
                <a16:creationId xmlns:a16="http://schemas.microsoft.com/office/drawing/2014/main" id="{FC71875A-AA8B-42BB-A7A9-FCED0C54F917}"/>
              </a:ext>
            </a:extLst>
          </p:cNvPr>
          <p:cNvSpPr/>
          <p:nvPr/>
        </p:nvSpPr>
        <p:spPr>
          <a:xfrm>
            <a:off x="6538631" y="4786416"/>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27" name="A4">
            <a:hlinkClick r:id="" action="ppaction://noaction">
              <a:snd r:embed="rId5" name="wrong.wav"/>
            </a:hlinkClick>
            <a:extLst>
              <a:ext uri="{FF2B5EF4-FFF2-40B4-BE49-F238E27FC236}">
                <a16:creationId xmlns:a16="http://schemas.microsoft.com/office/drawing/2014/main" id="{1092A33A-24ED-4405-A4B1-E24C965D981E}"/>
              </a:ext>
            </a:extLst>
          </p:cNvPr>
          <p:cNvSpPr/>
          <p:nvPr/>
        </p:nvSpPr>
        <p:spPr>
          <a:xfrm>
            <a:off x="6538631" y="5587481"/>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143282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14:bounceEnd="62000">
                                          <p:cBhvr additive="base">
                                            <p:cTn id="10" dur="22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62000">
                                          <p:cBhvr additive="base">
                                            <p:cTn id="14" dur="175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14:bounceEnd="62000">
                                          <p:cBhvr additive="base">
                                            <p:cTn id="18" dur="225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14:bounceEnd="62000">
                                          <p:cBhvr additive="base">
                                            <p:cTn id="22"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14:bounceEnd="62000">
                                          <p:cBhvr additive="base">
                                            <p:cTn id="26" dur="225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14:bounceEnd="62000">
                                          <p:cBhvr additive="base">
                                            <p:cTn id="30" dur="175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14:bounceEnd="62000">
                                          <p:cBhvr additive="base">
                                            <p:cTn id="34"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7" grpId="0"/>
          <p:bldP spid="20" grpId="0" animBg="1"/>
          <p:bldP spid="22" grpId="0" animBg="1"/>
          <p:bldP spid="23" grpId="0" animBg="1"/>
          <p:bldP spid="24" grpId="0" animBg="1"/>
          <p:bldP spid="25" grpId="0" animBg="1"/>
          <p:bldP spid="26"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2250" fill="hold"/>
                                            <p:tgtEl>
                                              <p:spTgt spid="22"/>
                                            </p:tgtEl>
                                            <p:attrNameLst>
                                              <p:attrName>ppt_x</p:attrName>
                                            </p:attrNameLst>
                                          </p:cBhvr>
                                          <p:tavLst>
                                            <p:tav tm="0">
                                              <p:val>
                                                <p:strVal val="#ppt_x"/>
                                              </p:val>
                                            </p:tav>
                                            <p:tav tm="100000">
                                              <p:val>
                                                <p:strVal val="#ppt_x"/>
                                              </p:val>
                                            </p:tav>
                                          </p:tavLst>
                                        </p:anim>
                                        <p:anim calcmode="lin" valueType="num">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750" fill="hold"/>
                                            <p:tgtEl>
                                              <p:spTgt spid="25"/>
                                            </p:tgtEl>
                                            <p:attrNameLst>
                                              <p:attrName>ppt_x</p:attrName>
                                            </p:attrNameLst>
                                          </p:cBhvr>
                                          <p:tavLst>
                                            <p:tav tm="0">
                                              <p:val>
                                                <p:strVal val="#ppt_x"/>
                                              </p:val>
                                            </p:tav>
                                            <p:tav tm="100000">
                                              <p:val>
                                                <p:strVal val="#ppt_x"/>
                                              </p:val>
                                            </p:tav>
                                          </p:tavLst>
                                        </p:anim>
                                        <p:anim calcmode="lin" valueType="num">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2250" fill="hold"/>
                                            <p:tgtEl>
                                              <p:spTgt spid="23"/>
                                            </p:tgtEl>
                                            <p:attrNameLst>
                                              <p:attrName>ppt_x</p:attrName>
                                            </p:attrNameLst>
                                          </p:cBhvr>
                                          <p:tavLst>
                                            <p:tav tm="0">
                                              <p:val>
                                                <p:strVal val="#ppt_x"/>
                                              </p:val>
                                            </p:tav>
                                            <p:tav tm="100000">
                                              <p:val>
                                                <p:strVal val="#ppt_x"/>
                                              </p:val>
                                            </p:tav>
                                          </p:tavLst>
                                        </p:anim>
                                        <p:anim calcmode="lin" valueType="num">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750" fill="hold"/>
                                            <p:tgtEl>
                                              <p:spTgt spid="26"/>
                                            </p:tgtEl>
                                            <p:attrNameLst>
                                              <p:attrName>ppt_x</p:attrName>
                                            </p:attrNameLst>
                                          </p:cBhvr>
                                          <p:tavLst>
                                            <p:tav tm="0">
                                              <p:val>
                                                <p:strVal val="#ppt_x"/>
                                              </p:val>
                                            </p:tav>
                                            <p:tav tm="100000">
                                              <p:val>
                                                <p:strVal val="#ppt_x"/>
                                              </p:val>
                                            </p:tav>
                                          </p:tavLst>
                                        </p:anim>
                                        <p:anim calcmode="lin" valueType="num">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250" fill="hold"/>
                                            <p:tgtEl>
                                              <p:spTgt spid="24"/>
                                            </p:tgtEl>
                                            <p:attrNameLst>
                                              <p:attrName>ppt_x</p:attrName>
                                            </p:attrNameLst>
                                          </p:cBhvr>
                                          <p:tavLst>
                                            <p:tav tm="0">
                                              <p:val>
                                                <p:strVal val="#ppt_x"/>
                                              </p:val>
                                            </p:tav>
                                            <p:tav tm="100000">
                                              <p:val>
                                                <p:strVal val="#ppt_x"/>
                                              </p:val>
                                            </p:tav>
                                          </p:tavLst>
                                        </p:anim>
                                        <p:anim calcmode="lin" valueType="num">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750" fill="hold"/>
                                            <p:tgtEl>
                                              <p:spTgt spid="27"/>
                                            </p:tgtEl>
                                            <p:attrNameLst>
                                              <p:attrName>ppt_x</p:attrName>
                                            </p:attrNameLst>
                                          </p:cBhvr>
                                          <p:tavLst>
                                            <p:tav tm="0">
                                              <p:val>
                                                <p:strVal val="#ppt_x"/>
                                              </p:val>
                                            </p:tav>
                                            <p:tav tm="100000">
                                              <p:val>
                                                <p:strVal val="#ppt_x"/>
                                              </p:val>
                                            </p:tav>
                                          </p:tavLst>
                                        </p:anim>
                                        <p:anim calcmode="lin" valueType="num">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1750" fill="hold"/>
                                            <p:tgtEl>
                                              <p:spTgt spid="20"/>
                                            </p:tgtEl>
                                            <p:attrNameLst>
                                              <p:attrName>ppt_x</p:attrName>
                                            </p:attrNameLst>
                                          </p:cBhvr>
                                          <p:tavLst>
                                            <p:tav tm="0">
                                              <p:val>
                                                <p:strVal val="#ppt_x"/>
                                              </p:val>
                                            </p:tav>
                                            <p:tav tm="100000">
                                              <p:val>
                                                <p:strVal val="#ppt_x"/>
                                              </p:val>
                                            </p:tav>
                                          </p:tavLst>
                                        </p:anim>
                                        <p:anim calcmode="lin" valueType="num">
                                          <p:cBhvr additive="base">
                                            <p:cTn id="35" dur="17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7" grpId="0"/>
          <p:bldP spid="20" grpId="0" animBg="1"/>
          <p:bldP spid="22" grpId="0" animBg="1"/>
          <p:bldP spid="23" grpId="0" animBg="1"/>
          <p:bldP spid="24" grpId="0" animBg="1"/>
          <p:bldP spid="25" grpId="0" animBg="1"/>
          <p:bldP spid="26" grpId="0" animBg="1"/>
          <p:bldP spid="27"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219136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rgbClr val="63A537"/>
                </a:solidFill>
                <a:cs typeface="RB" panose="00000500000000000000" pitchFamily="2" charset="-78"/>
              </a:rPr>
              <a:t>للمجموعة</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9" name="TextBox 8">
            <a:extLst>
              <a:ext uri="{FF2B5EF4-FFF2-40B4-BE49-F238E27FC236}">
                <a16:creationId xmlns:a16="http://schemas.microsoft.com/office/drawing/2014/main" id="{70D9A29D-4EC9-4F8E-BFDF-786271DE49DF}"/>
              </a:ext>
            </a:extLst>
          </p:cNvPr>
          <p:cNvSpPr txBox="1"/>
          <p:nvPr/>
        </p:nvSpPr>
        <p:spPr>
          <a:xfrm>
            <a:off x="1620523" y="1294282"/>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B8C9F3F4-FAD5-4832-AA0F-15F302805840}"/>
              </a:ext>
            </a:extLst>
          </p:cNvPr>
          <p:cNvSpPr/>
          <p:nvPr/>
        </p:nvSpPr>
        <p:spPr>
          <a:xfrm>
            <a:off x="706276" y="2143936"/>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قيمة العدد الستة العشري 8</a:t>
            </a:r>
            <a:r>
              <a:rPr lang="en-US" sz="2400" b="1" dirty="0">
                <a:solidFill>
                  <a:srgbClr val="FFFFFF"/>
                </a:solidFill>
                <a:latin typeface="RB" panose="00000500000000000000" pitchFamily="2" charset="-78"/>
                <a:cs typeface="RB" panose="00000500000000000000" pitchFamily="2" charset="-78"/>
              </a:rPr>
              <a:t>A، </a:t>
            </a:r>
            <a:r>
              <a:rPr lang="ar-DZ" sz="2400" b="1" dirty="0">
                <a:solidFill>
                  <a:srgbClr val="FFFFFF"/>
                </a:solidFill>
                <a:latin typeface="RB" panose="00000500000000000000" pitchFamily="2" charset="-78"/>
                <a:cs typeface="RB" panose="00000500000000000000" pitchFamily="2" charset="-78"/>
              </a:rPr>
              <a:t>بالنظام العشري، هي: </a:t>
            </a:r>
            <a:endParaRPr lang="en-US" sz="2400" b="1" dirty="0">
              <a:solidFill>
                <a:srgbClr val="FFFFFF"/>
              </a:solidFill>
              <a:latin typeface="RB" panose="00000500000000000000" pitchFamily="2" charset="-78"/>
              <a:cs typeface="RB" panose="00000500000000000000" pitchFamily="2" charset="-78"/>
            </a:endParaRPr>
          </a:p>
        </p:txBody>
      </p:sp>
      <p:sp>
        <p:nvSpPr>
          <p:cNvPr id="11" name="A1">
            <a:hlinkClick r:id="" action="ppaction://noaction">
              <a:snd r:embed="rId4" name="correct.wav"/>
            </a:hlinkClick>
            <a:extLst>
              <a:ext uri="{FF2B5EF4-FFF2-40B4-BE49-F238E27FC236}">
                <a16:creationId xmlns:a16="http://schemas.microsoft.com/office/drawing/2014/main" id="{BFF86607-187A-4B8F-AA2C-0031112093E5}"/>
              </a:ext>
            </a:extLst>
          </p:cNvPr>
          <p:cNvSpPr/>
          <p:nvPr/>
        </p:nvSpPr>
        <p:spPr>
          <a:xfrm>
            <a:off x="1312944" y="4781388"/>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138</a:t>
            </a:r>
            <a:endParaRPr lang="en-IN" sz="2133" b="1" dirty="0">
              <a:solidFill>
                <a:srgbClr val="091D42"/>
              </a:solidFill>
              <a:latin typeface="RB" panose="00000500000000000000" pitchFamily="2" charset="-78"/>
              <a:cs typeface="RB" panose="00000500000000000000" pitchFamily="2" charset="-78"/>
            </a:endParaRPr>
          </a:p>
        </p:txBody>
      </p:sp>
      <p:sp>
        <p:nvSpPr>
          <p:cNvPr id="12" name="A2">
            <a:hlinkClick r:id="" action="ppaction://noaction">
              <a:snd r:embed="rId5" name="wrong.wav"/>
            </a:hlinkClick>
            <a:extLst>
              <a:ext uri="{FF2B5EF4-FFF2-40B4-BE49-F238E27FC236}">
                <a16:creationId xmlns:a16="http://schemas.microsoft.com/office/drawing/2014/main" id="{7D1D8D7D-3605-4BE7-B51E-EC9AE1E1011A}"/>
              </a:ext>
            </a:extLst>
          </p:cNvPr>
          <p:cNvSpPr/>
          <p:nvPr/>
        </p:nvSpPr>
        <p:spPr>
          <a:xfrm>
            <a:off x="1312944" y="3976705"/>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128</a:t>
            </a:r>
            <a:endParaRPr lang="en-IN" sz="2133" b="1" dirty="0">
              <a:solidFill>
                <a:srgbClr val="091D42"/>
              </a:solidFill>
              <a:latin typeface="RB" panose="00000500000000000000" pitchFamily="2" charset="-78"/>
              <a:cs typeface="RB" panose="00000500000000000000" pitchFamily="2" charset="-78"/>
            </a:endParaRPr>
          </a:p>
        </p:txBody>
      </p:sp>
      <p:sp>
        <p:nvSpPr>
          <p:cNvPr id="13" name="A4">
            <a:hlinkClick r:id="" action="ppaction://noaction">
              <a:snd r:embed="rId5" name="wrong.wav"/>
            </a:hlinkClick>
            <a:extLst>
              <a:ext uri="{FF2B5EF4-FFF2-40B4-BE49-F238E27FC236}">
                <a16:creationId xmlns:a16="http://schemas.microsoft.com/office/drawing/2014/main" id="{C4209CB1-5B1C-48C8-80EE-BFF2FE6FF0EE}"/>
              </a:ext>
            </a:extLst>
          </p:cNvPr>
          <p:cNvSpPr/>
          <p:nvPr/>
        </p:nvSpPr>
        <p:spPr>
          <a:xfrm>
            <a:off x="1312944" y="5586071"/>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148</a:t>
            </a:r>
            <a:endParaRPr lang="en-IN" sz="2133" b="1" dirty="0">
              <a:solidFill>
                <a:srgbClr val="091D42"/>
              </a:solidFill>
              <a:latin typeface="RB" panose="00000500000000000000" pitchFamily="2" charset="-78"/>
              <a:cs typeface="RB" panose="00000500000000000000" pitchFamily="2" charset="-78"/>
            </a:endParaRPr>
          </a:p>
        </p:txBody>
      </p:sp>
      <p:sp>
        <p:nvSpPr>
          <p:cNvPr id="14" name="A1">
            <a:hlinkClick r:id="" action="ppaction://noaction">
              <a:snd r:embed="rId4" name="correct.wav"/>
            </a:hlinkClick>
            <a:extLst>
              <a:ext uri="{FF2B5EF4-FFF2-40B4-BE49-F238E27FC236}">
                <a16:creationId xmlns:a16="http://schemas.microsoft.com/office/drawing/2014/main" id="{158872DA-254A-44D3-9BAF-C37ACAA372D7}"/>
              </a:ext>
            </a:extLst>
          </p:cNvPr>
          <p:cNvSpPr/>
          <p:nvPr/>
        </p:nvSpPr>
        <p:spPr>
          <a:xfrm>
            <a:off x="6664176" y="4781388"/>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19" name="A2">
            <a:hlinkClick r:id="" action="ppaction://noaction">
              <a:snd r:embed="rId5" name="wrong.wav"/>
            </a:hlinkClick>
            <a:extLst>
              <a:ext uri="{FF2B5EF4-FFF2-40B4-BE49-F238E27FC236}">
                <a16:creationId xmlns:a16="http://schemas.microsoft.com/office/drawing/2014/main" id="{4205B77B-4107-4682-A886-2DB0D9647BAA}"/>
              </a:ext>
            </a:extLst>
          </p:cNvPr>
          <p:cNvSpPr/>
          <p:nvPr/>
        </p:nvSpPr>
        <p:spPr>
          <a:xfrm>
            <a:off x="6664176" y="3976705"/>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0" name="A4">
            <a:hlinkClick r:id="" action="ppaction://noaction">
              <a:snd r:embed="rId5" name="wrong.wav"/>
            </a:hlinkClick>
            <a:extLst>
              <a:ext uri="{FF2B5EF4-FFF2-40B4-BE49-F238E27FC236}">
                <a16:creationId xmlns:a16="http://schemas.microsoft.com/office/drawing/2014/main" id="{B635C02A-AAFD-4281-90BF-16A8225B2020}"/>
              </a:ext>
            </a:extLst>
          </p:cNvPr>
          <p:cNvSpPr/>
          <p:nvPr/>
        </p:nvSpPr>
        <p:spPr>
          <a:xfrm>
            <a:off x="6664176" y="5586071"/>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0075134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2000">
                                          <p:cBhvr additive="base">
                                            <p:cTn id="14" dur="175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62000">
                                          <p:cBhvr additive="base">
                                            <p:cTn id="18" dur="225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62000">
                                          <p:cBhvr additive="base">
                                            <p:cTn id="26"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62000">
                                          <p:cBhvr additive="base">
                                            <p:cTn id="30"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750" fill="hold"/>
                                            <p:tgtEl>
                                              <p:spTgt spid="14"/>
                                            </p:tgtEl>
                                            <p:attrNameLst>
                                              <p:attrName>ppt_x</p:attrName>
                                            </p:attrNameLst>
                                          </p:cBhvr>
                                          <p:tavLst>
                                            <p:tav tm="0">
                                              <p:val>
                                                <p:strVal val="#ppt_x"/>
                                              </p:val>
                                            </p:tav>
                                            <p:tav tm="100000">
                                              <p:val>
                                                <p:strVal val="#ppt_x"/>
                                              </p:val>
                                            </p:tav>
                                          </p:tavLst>
                                        </p:anim>
                                        <p:anim calcmode="lin" valueType="num">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2250" fill="hold"/>
                                            <p:tgtEl>
                                              <p:spTgt spid="12"/>
                                            </p:tgtEl>
                                            <p:attrNameLst>
                                              <p:attrName>ppt_x</p:attrName>
                                            </p:attrNameLst>
                                          </p:cBhvr>
                                          <p:tavLst>
                                            <p:tav tm="0">
                                              <p:val>
                                                <p:strVal val="#ppt_x"/>
                                              </p:val>
                                            </p:tav>
                                            <p:tav tm="100000">
                                              <p:val>
                                                <p:strVal val="#ppt_x"/>
                                              </p:val>
                                            </p:tav>
                                          </p:tavLst>
                                        </p:anim>
                                        <p:anim calcmode="lin" valueType="num">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250" fill="hold"/>
                                            <p:tgtEl>
                                              <p:spTgt spid="13"/>
                                            </p:tgtEl>
                                            <p:attrNameLst>
                                              <p:attrName>ppt_x</p:attrName>
                                            </p:attrNameLst>
                                          </p:cBhvr>
                                          <p:tavLst>
                                            <p:tav tm="0">
                                              <p:val>
                                                <p:strVal val="#ppt_x"/>
                                              </p:val>
                                            </p:tav>
                                            <p:tav tm="100000">
                                              <p:val>
                                                <p:strVal val="#ppt_x"/>
                                              </p:val>
                                            </p:tav>
                                          </p:tavLst>
                                        </p:anim>
                                        <p:anim calcmode="lin" valueType="num">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750" fill="hold"/>
                                            <p:tgtEl>
                                              <p:spTgt spid="20"/>
                                            </p:tgtEl>
                                            <p:attrNameLst>
                                              <p:attrName>ppt_x</p:attrName>
                                            </p:attrNameLst>
                                          </p:cBhvr>
                                          <p:tavLst>
                                            <p:tav tm="0">
                                              <p:val>
                                                <p:strVal val="#ppt_x"/>
                                              </p:val>
                                            </p:tav>
                                            <p:tav tm="100000">
                                              <p:val>
                                                <p:strVal val="#ppt_x"/>
                                              </p:val>
                                            </p:tav>
                                          </p:tavLst>
                                        </p:anim>
                                        <p:anim calcmode="lin" valueType="num">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219136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rgbClr val="63A537"/>
                </a:solidFill>
                <a:cs typeface="RB" panose="00000500000000000000" pitchFamily="2" charset="-78"/>
              </a:rPr>
              <a:t>للمجموعة</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9" name="TextBox 8">
            <a:extLst>
              <a:ext uri="{FF2B5EF4-FFF2-40B4-BE49-F238E27FC236}">
                <a16:creationId xmlns:a16="http://schemas.microsoft.com/office/drawing/2014/main" id="{D0BC3024-0329-42B4-9811-FE9A25FBEAB5}"/>
              </a:ext>
            </a:extLst>
          </p:cNvPr>
          <p:cNvSpPr txBox="1"/>
          <p:nvPr/>
        </p:nvSpPr>
        <p:spPr>
          <a:xfrm>
            <a:off x="1610067" y="12970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1DA9D385-A7B8-46BB-8708-E855856554B2}"/>
              </a:ext>
            </a:extLst>
          </p:cNvPr>
          <p:cNvSpPr/>
          <p:nvPr/>
        </p:nvSpPr>
        <p:spPr>
          <a:xfrm>
            <a:off x="695820" y="2146729"/>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يمكنك تحويل عدد عشري إلى عدد ستة عشري، باستخدام حاسبة ويندوز، عن طريق الضغط على الخيارات، ثم اختيار: </a:t>
            </a:r>
          </a:p>
        </p:txBody>
      </p:sp>
      <p:sp>
        <p:nvSpPr>
          <p:cNvPr id="11" name="A1">
            <a:hlinkClick r:id="" action="ppaction://noaction">
              <a:snd r:embed="rId4" name="correct.wav"/>
            </a:hlinkClick>
            <a:extLst>
              <a:ext uri="{FF2B5EF4-FFF2-40B4-BE49-F238E27FC236}">
                <a16:creationId xmlns:a16="http://schemas.microsoft.com/office/drawing/2014/main" id="{4B3EB67F-0938-4CA6-844E-D5C308670984}"/>
              </a:ext>
            </a:extLst>
          </p:cNvPr>
          <p:cNvSpPr/>
          <p:nvPr/>
        </p:nvSpPr>
        <p:spPr>
          <a:xfrm>
            <a:off x="1302488" y="558886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وضع مبرمج</a:t>
            </a:r>
            <a:endParaRPr lang="en-IN" sz="2133" b="1" dirty="0">
              <a:solidFill>
                <a:srgbClr val="091D42"/>
              </a:solidFill>
              <a:latin typeface="RB" panose="00000500000000000000" pitchFamily="2" charset="-78"/>
              <a:cs typeface="RB" panose="00000500000000000000" pitchFamily="2" charset="-78"/>
            </a:endParaRPr>
          </a:p>
        </p:txBody>
      </p:sp>
      <p:sp>
        <p:nvSpPr>
          <p:cNvPr id="12" name="A2">
            <a:hlinkClick r:id="" action="ppaction://noaction">
              <a:snd r:embed="rId5" name="wrong.wav"/>
            </a:hlinkClick>
            <a:extLst>
              <a:ext uri="{FF2B5EF4-FFF2-40B4-BE49-F238E27FC236}">
                <a16:creationId xmlns:a16="http://schemas.microsoft.com/office/drawing/2014/main" id="{77445FBC-B959-4671-9B1C-AB9B0F475C17}"/>
              </a:ext>
            </a:extLst>
          </p:cNvPr>
          <p:cNvSpPr/>
          <p:nvPr/>
        </p:nvSpPr>
        <p:spPr>
          <a:xfrm>
            <a:off x="1302488" y="3979498"/>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وضع قياسي</a:t>
            </a:r>
            <a:endParaRPr lang="en-IN" sz="2133" b="1" dirty="0">
              <a:solidFill>
                <a:srgbClr val="091D42"/>
              </a:solidFill>
              <a:latin typeface="RB" panose="00000500000000000000" pitchFamily="2" charset="-78"/>
              <a:cs typeface="RB" panose="00000500000000000000" pitchFamily="2" charset="-78"/>
            </a:endParaRPr>
          </a:p>
        </p:txBody>
      </p:sp>
      <p:sp>
        <p:nvSpPr>
          <p:cNvPr id="13" name="A4">
            <a:hlinkClick r:id="" action="ppaction://noaction">
              <a:snd r:embed="rId5" name="wrong.wav"/>
            </a:hlinkClick>
            <a:extLst>
              <a:ext uri="{FF2B5EF4-FFF2-40B4-BE49-F238E27FC236}">
                <a16:creationId xmlns:a16="http://schemas.microsoft.com/office/drawing/2014/main" id="{FBB952CB-C0E7-476C-8B36-F2064935E760}"/>
              </a:ext>
            </a:extLst>
          </p:cNvPr>
          <p:cNvSpPr/>
          <p:nvPr/>
        </p:nvSpPr>
        <p:spPr>
          <a:xfrm>
            <a:off x="1302488" y="4784181"/>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وضع علمي</a:t>
            </a:r>
            <a:endParaRPr lang="en-IN" sz="2133" b="1" dirty="0">
              <a:solidFill>
                <a:srgbClr val="091D42"/>
              </a:solidFill>
              <a:latin typeface="RB" panose="00000500000000000000" pitchFamily="2" charset="-78"/>
              <a:cs typeface="RB" panose="00000500000000000000" pitchFamily="2" charset="-78"/>
            </a:endParaRPr>
          </a:p>
        </p:txBody>
      </p:sp>
      <p:sp>
        <p:nvSpPr>
          <p:cNvPr id="14" name="A1">
            <a:hlinkClick r:id="" action="ppaction://noaction">
              <a:snd r:embed="rId4" name="correct.wav"/>
            </a:hlinkClick>
            <a:extLst>
              <a:ext uri="{FF2B5EF4-FFF2-40B4-BE49-F238E27FC236}">
                <a16:creationId xmlns:a16="http://schemas.microsoft.com/office/drawing/2014/main" id="{558112E3-328B-4DBA-8810-4B713CFE04E8}"/>
              </a:ext>
            </a:extLst>
          </p:cNvPr>
          <p:cNvSpPr/>
          <p:nvPr/>
        </p:nvSpPr>
        <p:spPr>
          <a:xfrm>
            <a:off x="6653720" y="5595967"/>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
        <p:nvSpPr>
          <p:cNvPr id="19" name="A2">
            <a:hlinkClick r:id="" action="ppaction://noaction">
              <a:snd r:embed="rId5" name="wrong.wav"/>
            </a:hlinkClick>
            <a:extLst>
              <a:ext uri="{FF2B5EF4-FFF2-40B4-BE49-F238E27FC236}">
                <a16:creationId xmlns:a16="http://schemas.microsoft.com/office/drawing/2014/main" id="{9467B47D-90F5-4234-93C0-8173A3EB4D41}"/>
              </a:ext>
            </a:extLst>
          </p:cNvPr>
          <p:cNvSpPr/>
          <p:nvPr/>
        </p:nvSpPr>
        <p:spPr>
          <a:xfrm>
            <a:off x="6653720" y="3979498"/>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0" name="A4">
            <a:hlinkClick r:id="" action="ppaction://noaction">
              <a:snd r:embed="rId5" name="wrong.wav"/>
            </a:hlinkClick>
            <a:extLst>
              <a:ext uri="{FF2B5EF4-FFF2-40B4-BE49-F238E27FC236}">
                <a16:creationId xmlns:a16="http://schemas.microsoft.com/office/drawing/2014/main" id="{0927A6C7-170B-40DF-94D3-07117D11C2E5}"/>
              </a:ext>
            </a:extLst>
          </p:cNvPr>
          <p:cNvSpPr/>
          <p:nvPr/>
        </p:nvSpPr>
        <p:spPr>
          <a:xfrm>
            <a:off x="6653720" y="4787733"/>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5408424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2000">
                                          <p:cBhvr additive="base">
                                            <p:cTn id="14" dur="175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62000">
                                          <p:cBhvr additive="base">
                                            <p:cTn id="18" dur="225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62000">
                                          <p:cBhvr additive="base">
                                            <p:cTn id="26"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62000">
                                          <p:cBhvr additive="base">
                                            <p:cTn id="30"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750" fill="hold"/>
                                            <p:tgtEl>
                                              <p:spTgt spid="14"/>
                                            </p:tgtEl>
                                            <p:attrNameLst>
                                              <p:attrName>ppt_x</p:attrName>
                                            </p:attrNameLst>
                                          </p:cBhvr>
                                          <p:tavLst>
                                            <p:tav tm="0">
                                              <p:val>
                                                <p:strVal val="#ppt_x"/>
                                              </p:val>
                                            </p:tav>
                                            <p:tav tm="100000">
                                              <p:val>
                                                <p:strVal val="#ppt_x"/>
                                              </p:val>
                                            </p:tav>
                                          </p:tavLst>
                                        </p:anim>
                                        <p:anim calcmode="lin" valueType="num">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2250" fill="hold"/>
                                            <p:tgtEl>
                                              <p:spTgt spid="12"/>
                                            </p:tgtEl>
                                            <p:attrNameLst>
                                              <p:attrName>ppt_x</p:attrName>
                                            </p:attrNameLst>
                                          </p:cBhvr>
                                          <p:tavLst>
                                            <p:tav tm="0">
                                              <p:val>
                                                <p:strVal val="#ppt_x"/>
                                              </p:val>
                                            </p:tav>
                                            <p:tav tm="100000">
                                              <p:val>
                                                <p:strVal val="#ppt_x"/>
                                              </p:val>
                                            </p:tav>
                                          </p:tavLst>
                                        </p:anim>
                                        <p:anim calcmode="lin" valueType="num">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250" fill="hold"/>
                                            <p:tgtEl>
                                              <p:spTgt spid="13"/>
                                            </p:tgtEl>
                                            <p:attrNameLst>
                                              <p:attrName>ppt_x</p:attrName>
                                            </p:attrNameLst>
                                          </p:cBhvr>
                                          <p:tavLst>
                                            <p:tav tm="0">
                                              <p:val>
                                                <p:strVal val="#ppt_x"/>
                                              </p:val>
                                            </p:tav>
                                            <p:tav tm="100000">
                                              <p:val>
                                                <p:strVal val="#ppt_x"/>
                                              </p:val>
                                            </p:tav>
                                          </p:tavLst>
                                        </p:anim>
                                        <p:anim calcmode="lin" valueType="num">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750" fill="hold"/>
                                            <p:tgtEl>
                                              <p:spTgt spid="20"/>
                                            </p:tgtEl>
                                            <p:attrNameLst>
                                              <p:attrName>ppt_x</p:attrName>
                                            </p:attrNameLst>
                                          </p:cBhvr>
                                          <p:tavLst>
                                            <p:tav tm="0">
                                              <p:val>
                                                <p:strVal val="#ppt_x"/>
                                              </p:val>
                                            </p:tav>
                                            <p:tav tm="100000">
                                              <p:val>
                                                <p:strVal val="#ppt_x"/>
                                              </p:val>
                                            </p:tav>
                                          </p:tavLst>
                                        </p:anim>
                                        <p:anim calcmode="lin" valueType="num">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A7F8B256-C368-4267-8657-76E4F0A0EC64}"/>
              </a:ext>
            </a:extLst>
          </p:cNvPr>
          <p:cNvSpPr/>
          <p:nvPr/>
        </p:nvSpPr>
        <p:spPr>
          <a:xfrm>
            <a:off x="0" y="-1"/>
            <a:ext cx="12192000" cy="6858001"/>
          </a:xfrm>
          <a:prstGeom prst="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9" name="Group 24">
            <a:extLst>
              <a:ext uri="{FF2B5EF4-FFF2-40B4-BE49-F238E27FC236}">
                <a16:creationId xmlns:a16="http://schemas.microsoft.com/office/drawing/2014/main" id="{F3AA315F-33F6-48CB-B867-7E94249637E0}"/>
              </a:ext>
            </a:extLst>
          </p:cNvPr>
          <p:cNvGrpSpPr/>
          <p:nvPr/>
        </p:nvGrpSpPr>
        <p:grpSpPr>
          <a:xfrm>
            <a:off x="1687033" y="3525640"/>
            <a:ext cx="1797996" cy="1730318"/>
            <a:chOff x="3470191" y="3460713"/>
            <a:chExt cx="1797996" cy="1730318"/>
          </a:xfrm>
        </p:grpSpPr>
        <p:sp>
          <p:nvSpPr>
            <p:cNvPr id="40" name="Rectangle 1">
              <a:extLst>
                <a:ext uri="{FF2B5EF4-FFF2-40B4-BE49-F238E27FC236}">
                  <a16:creationId xmlns:a16="http://schemas.microsoft.com/office/drawing/2014/main" id="{83FF3357-43C4-4044-8719-D2183CC20DD1}"/>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2" name="Shape 892">
              <a:extLst>
                <a:ext uri="{FF2B5EF4-FFF2-40B4-BE49-F238E27FC236}">
                  <a16:creationId xmlns:a16="http://schemas.microsoft.com/office/drawing/2014/main" id="{36940DE2-9639-49CF-A9C8-E7641D1EA637}"/>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spcAft>
                  <a:spcPts val="800"/>
                </a:spcAft>
              </a:pPr>
              <a:r>
                <a:rPr lang="ar-EG"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الدقيقة الواحدة</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4" name="Group 23">
            <a:extLst>
              <a:ext uri="{FF2B5EF4-FFF2-40B4-BE49-F238E27FC236}">
                <a16:creationId xmlns:a16="http://schemas.microsoft.com/office/drawing/2014/main" id="{9D7985FE-277F-48CC-8176-6EB3727F6C5A}"/>
              </a:ext>
            </a:extLst>
          </p:cNvPr>
          <p:cNvGrpSpPr/>
          <p:nvPr/>
        </p:nvGrpSpPr>
        <p:grpSpPr>
          <a:xfrm>
            <a:off x="5462374" y="2495868"/>
            <a:ext cx="1837879" cy="1647131"/>
            <a:chOff x="5268186" y="2853219"/>
            <a:chExt cx="1837879" cy="1647131"/>
          </a:xfrm>
        </p:grpSpPr>
        <p:sp>
          <p:nvSpPr>
            <p:cNvPr id="3" name="Rectangle 2">
              <a:extLst>
                <a:ext uri="{FF2B5EF4-FFF2-40B4-BE49-F238E27FC236}">
                  <a16:creationId xmlns:a16="http://schemas.microsoft.com/office/drawing/2014/main" id="{D5132EFC-0AA8-DB51-485C-BBFAC80AA343}"/>
                </a:ext>
              </a:extLst>
            </p:cNvPr>
            <p:cNvSpPr/>
            <p:nvPr/>
          </p:nvSpPr>
          <p:spPr>
            <a:xfrm rot="5400000" flipH="1">
              <a:off x="5383502" y="2777788"/>
              <a:ext cx="1647131"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38" name="Shape 892">
              <a:extLst>
                <a:ext uri="{FF2B5EF4-FFF2-40B4-BE49-F238E27FC236}">
                  <a16:creationId xmlns:a16="http://schemas.microsoft.com/office/drawing/2014/main" id="{2CFC583F-D2BA-2E5C-807C-FBCC035162FC}"/>
                </a:ext>
              </a:extLst>
            </p:cNvPr>
            <p:cNvSpPr txBox="1"/>
            <p:nvPr/>
          </p:nvSpPr>
          <p:spPr>
            <a:xfrm>
              <a:off x="5268186" y="2890743"/>
              <a:ext cx="1837879" cy="513645"/>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BH"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الفصل المقلوب</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5" name="Group 24">
            <a:extLst>
              <a:ext uri="{FF2B5EF4-FFF2-40B4-BE49-F238E27FC236}">
                <a16:creationId xmlns:a16="http://schemas.microsoft.com/office/drawing/2014/main" id="{BD9ED713-4472-4AA1-91A3-BDED9BE72D11}"/>
              </a:ext>
            </a:extLst>
          </p:cNvPr>
          <p:cNvGrpSpPr/>
          <p:nvPr/>
        </p:nvGrpSpPr>
        <p:grpSpPr>
          <a:xfrm>
            <a:off x="3608107" y="3103362"/>
            <a:ext cx="1797996" cy="1730318"/>
            <a:chOff x="3470191" y="3460713"/>
            <a:chExt cx="1797996" cy="1730318"/>
          </a:xfrm>
        </p:grpSpPr>
        <p:sp>
          <p:nvSpPr>
            <p:cNvPr id="2" name="Rectangle 1">
              <a:extLst>
                <a:ext uri="{FF2B5EF4-FFF2-40B4-BE49-F238E27FC236}">
                  <a16:creationId xmlns:a16="http://schemas.microsoft.com/office/drawing/2014/main" id="{3DE3427C-C261-2024-4E56-261F86DECA26}"/>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1" name="Shape 892">
              <a:extLst>
                <a:ext uri="{FF2B5EF4-FFF2-40B4-BE49-F238E27FC236}">
                  <a16:creationId xmlns:a16="http://schemas.microsoft.com/office/drawing/2014/main" id="{22A00575-7CE7-A429-92E4-6017955100AD}"/>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lnSpc>
                  <a:spcPct val="150000"/>
                </a:lnSpc>
                <a:spcAft>
                  <a:spcPts val="800"/>
                </a:spcAft>
              </a:pPr>
              <a:r>
                <a:rPr lang="ar-SA"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الجدول الذاتي </a:t>
              </a:r>
              <a:r>
                <a:rPr lang="en-US"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KWLH</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3" name="Group 22">
            <a:extLst>
              <a:ext uri="{FF2B5EF4-FFF2-40B4-BE49-F238E27FC236}">
                <a16:creationId xmlns:a16="http://schemas.microsoft.com/office/drawing/2014/main" id="{728ABB54-7C7D-4548-A9FF-DAE7BA6B62F4}"/>
              </a:ext>
            </a:extLst>
          </p:cNvPr>
          <p:cNvGrpSpPr/>
          <p:nvPr/>
        </p:nvGrpSpPr>
        <p:grpSpPr>
          <a:xfrm>
            <a:off x="7386785" y="1812540"/>
            <a:ext cx="1797994" cy="1629756"/>
            <a:chOff x="7145950" y="2179516"/>
            <a:chExt cx="1797994" cy="1629756"/>
          </a:xfrm>
        </p:grpSpPr>
        <p:sp>
          <p:nvSpPr>
            <p:cNvPr id="6" name="Rectangle 5">
              <a:extLst>
                <a:ext uri="{FF2B5EF4-FFF2-40B4-BE49-F238E27FC236}">
                  <a16:creationId xmlns:a16="http://schemas.microsoft.com/office/drawing/2014/main" id="{4A704E74-C114-89D7-BC30-8B61613D6292}"/>
                </a:ext>
              </a:extLst>
            </p:cNvPr>
            <p:cNvSpPr/>
            <p:nvPr/>
          </p:nvSpPr>
          <p:spPr>
            <a:xfrm rot="5400000" flipH="1">
              <a:off x="7230070" y="2095397"/>
              <a:ext cx="1629756"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4" name="Shape 892">
              <a:extLst>
                <a:ext uri="{FF2B5EF4-FFF2-40B4-BE49-F238E27FC236}">
                  <a16:creationId xmlns:a16="http://schemas.microsoft.com/office/drawing/2014/main" id="{45F287EF-A3B6-2EF8-BA1B-AAC55A795FB8}"/>
                </a:ext>
              </a:extLst>
            </p:cNvPr>
            <p:cNvSpPr txBox="1"/>
            <p:nvPr/>
          </p:nvSpPr>
          <p:spPr>
            <a:xfrm>
              <a:off x="7145950" y="2302567"/>
              <a:ext cx="1797994" cy="458024"/>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DZ" sz="1800" b="1" dirty="0">
                  <a:solidFill>
                    <a:srgbClr val="002060"/>
                  </a:solidFill>
                  <a:latin typeface="RB" panose="00000500000000000000" pitchFamily="2" charset="-78"/>
                  <a:cs typeface="RB" panose="00000500000000000000" pitchFamily="2" charset="-78"/>
                </a:rPr>
                <a:t>التعلم التعاوني</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2" name="Group 21">
            <a:extLst>
              <a:ext uri="{FF2B5EF4-FFF2-40B4-BE49-F238E27FC236}">
                <a16:creationId xmlns:a16="http://schemas.microsoft.com/office/drawing/2014/main" id="{EE9CE786-0372-4CC4-BE2A-F3130C7D314B}"/>
              </a:ext>
            </a:extLst>
          </p:cNvPr>
          <p:cNvGrpSpPr/>
          <p:nvPr/>
        </p:nvGrpSpPr>
        <p:grpSpPr>
          <a:xfrm>
            <a:off x="9262426" y="1007414"/>
            <a:ext cx="1797994" cy="1629754"/>
            <a:chOff x="8983830" y="1462600"/>
            <a:chExt cx="1797994" cy="1629754"/>
          </a:xfrm>
        </p:grpSpPr>
        <p:sp>
          <p:nvSpPr>
            <p:cNvPr id="7" name="Rectangle 6">
              <a:extLst>
                <a:ext uri="{FF2B5EF4-FFF2-40B4-BE49-F238E27FC236}">
                  <a16:creationId xmlns:a16="http://schemas.microsoft.com/office/drawing/2014/main" id="{E8AC705E-EC1B-9C1D-0C68-0B3DEB5ADDF2}"/>
                </a:ext>
              </a:extLst>
            </p:cNvPr>
            <p:cNvSpPr/>
            <p:nvPr/>
          </p:nvSpPr>
          <p:spPr>
            <a:xfrm rot="5400000" flipH="1">
              <a:off x="9067950" y="1378480"/>
              <a:ext cx="1629754"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7" name="Shape 892">
              <a:extLst>
                <a:ext uri="{FF2B5EF4-FFF2-40B4-BE49-F238E27FC236}">
                  <a16:creationId xmlns:a16="http://schemas.microsoft.com/office/drawing/2014/main" id="{9105B8B5-DDE2-F2EB-8C73-527B985B3A20}"/>
                </a:ext>
              </a:extLst>
            </p:cNvPr>
            <p:cNvSpPr txBox="1"/>
            <p:nvPr/>
          </p:nvSpPr>
          <p:spPr>
            <a:xfrm>
              <a:off x="8983830" y="1618990"/>
              <a:ext cx="1797994" cy="434701"/>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SA" sz="1800" b="1" dirty="0">
                  <a:solidFill>
                    <a:srgbClr val="002060"/>
                  </a:solidFill>
                  <a:latin typeface="RB" panose="00000500000000000000" pitchFamily="2" charset="-78"/>
                  <a:cs typeface="RB" panose="00000500000000000000" pitchFamily="2" charset="-78"/>
                </a:rPr>
                <a:t>المناقشة والحوار</a:t>
              </a:r>
            </a:p>
          </p:txBody>
        </p:sp>
      </p:grpSp>
      <p:grpSp>
        <p:nvGrpSpPr>
          <p:cNvPr id="37" name="Group 36">
            <a:extLst>
              <a:ext uri="{FF2B5EF4-FFF2-40B4-BE49-F238E27FC236}">
                <a16:creationId xmlns:a16="http://schemas.microsoft.com/office/drawing/2014/main" id="{90CF5021-44B4-4F55-96BC-9F3F04A93E54}"/>
              </a:ext>
            </a:extLst>
          </p:cNvPr>
          <p:cNvGrpSpPr/>
          <p:nvPr/>
        </p:nvGrpSpPr>
        <p:grpSpPr>
          <a:xfrm>
            <a:off x="1619916" y="3997994"/>
            <a:ext cx="8833308" cy="2585592"/>
            <a:chOff x="1527926" y="3997994"/>
            <a:chExt cx="8833308" cy="2585592"/>
          </a:xfrm>
        </p:grpSpPr>
        <p:sp>
          <p:nvSpPr>
            <p:cNvPr id="45" name="Freeform 42">
              <a:extLst>
                <a:ext uri="{FF2B5EF4-FFF2-40B4-BE49-F238E27FC236}">
                  <a16:creationId xmlns:a16="http://schemas.microsoft.com/office/drawing/2014/main" id="{B5490F4C-CAD9-45F3-A54E-532E2E5DD0D9}"/>
                </a:ext>
              </a:extLst>
            </p:cNvPr>
            <p:cNvSpPr>
              <a:spLocks/>
            </p:cNvSpPr>
            <p:nvPr/>
          </p:nvSpPr>
          <p:spPr bwMode="auto">
            <a:xfrm>
              <a:off x="1527926" y="3997994"/>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solidFill>
              <a:schemeClr val="accent6"/>
            </a:soli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7" name="Graphic 26">
              <a:extLst>
                <a:ext uri="{FF2B5EF4-FFF2-40B4-BE49-F238E27FC236}">
                  <a16:creationId xmlns:a16="http://schemas.microsoft.com/office/drawing/2014/main" id="{79B2EFE3-02B6-0EC3-DCED-B0681CCC8E9C}"/>
                </a:ext>
              </a:extLst>
            </p:cNvPr>
            <p:cNvPicPr>
              <a:picLocks noChangeAspect="1"/>
            </p:cNvPicPr>
            <p:nvPr/>
          </p:nvPicPr>
          <p:blipFill>
            <a:blip r:embed="rId3" cstate="screen">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rcRect/>
            <a:stretch/>
          </p:blipFill>
          <p:spPr>
            <a:xfrm>
              <a:off x="2288488" y="5339889"/>
              <a:ext cx="498001" cy="498001"/>
            </a:xfrm>
            <a:prstGeom prst="rect">
              <a:avLst/>
            </a:prstGeom>
          </p:spPr>
        </p:pic>
      </p:grpSp>
      <p:grpSp>
        <p:nvGrpSpPr>
          <p:cNvPr id="36" name="Group 35">
            <a:extLst>
              <a:ext uri="{FF2B5EF4-FFF2-40B4-BE49-F238E27FC236}">
                <a16:creationId xmlns:a16="http://schemas.microsoft.com/office/drawing/2014/main" id="{813FF8CD-BAFB-4989-AB52-5EB47EC1E595}"/>
              </a:ext>
            </a:extLst>
          </p:cNvPr>
          <p:cNvGrpSpPr/>
          <p:nvPr/>
        </p:nvGrpSpPr>
        <p:grpSpPr>
          <a:xfrm>
            <a:off x="3451655" y="3525640"/>
            <a:ext cx="8833308" cy="2585592"/>
            <a:chOff x="3261189" y="3525640"/>
            <a:chExt cx="8833308" cy="2585592"/>
          </a:xfrm>
        </p:grpSpPr>
        <p:sp>
          <p:nvSpPr>
            <p:cNvPr id="8" name="Freeform 42">
              <a:extLst>
                <a:ext uri="{FF2B5EF4-FFF2-40B4-BE49-F238E27FC236}">
                  <a16:creationId xmlns:a16="http://schemas.microsoft.com/office/drawing/2014/main" id="{53CDD1DD-1664-4308-3BDC-DA51A40B2F9A}"/>
                </a:ext>
              </a:extLst>
            </p:cNvPr>
            <p:cNvSpPr>
              <a:spLocks/>
            </p:cNvSpPr>
            <p:nvPr/>
          </p:nvSpPr>
          <p:spPr bwMode="auto">
            <a:xfrm>
              <a:off x="3261189" y="3525640"/>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gradFill>
              <a:gsLst>
                <a:gs pos="0">
                  <a:schemeClr val="accent1"/>
                </a:gs>
                <a:gs pos="100000">
                  <a:schemeClr val="accent1">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8" name="Graphic 27">
              <a:extLst>
                <a:ext uri="{FF2B5EF4-FFF2-40B4-BE49-F238E27FC236}">
                  <a16:creationId xmlns:a16="http://schemas.microsoft.com/office/drawing/2014/main" id="{D76B43CE-49CE-AC84-9024-DDCDC6945F1C}"/>
                </a:ext>
              </a:extLst>
            </p:cNvPr>
            <p:cNvPicPr>
              <a:picLocks noChangeAspect="1"/>
            </p:cNvPicPr>
            <p:nvPr/>
          </p:nvPicPr>
          <p:blipFill>
            <a:blip r:embed="rId5" cstate="screen">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3977111" y="4808033"/>
              <a:ext cx="498001" cy="498001"/>
            </a:xfrm>
            <a:prstGeom prst="rect">
              <a:avLst/>
            </a:prstGeom>
          </p:spPr>
        </p:pic>
      </p:grpSp>
      <p:grpSp>
        <p:nvGrpSpPr>
          <p:cNvPr id="35" name="Group 34">
            <a:extLst>
              <a:ext uri="{FF2B5EF4-FFF2-40B4-BE49-F238E27FC236}">
                <a16:creationId xmlns:a16="http://schemas.microsoft.com/office/drawing/2014/main" id="{2FE86F68-AC18-4F16-825F-21A7A04E9F86}"/>
              </a:ext>
            </a:extLst>
          </p:cNvPr>
          <p:cNvGrpSpPr/>
          <p:nvPr/>
        </p:nvGrpSpPr>
        <p:grpSpPr>
          <a:xfrm>
            <a:off x="5358552" y="3353114"/>
            <a:ext cx="7224925" cy="2183175"/>
            <a:chOff x="5111814" y="3353114"/>
            <a:chExt cx="7224925" cy="2183175"/>
          </a:xfrm>
        </p:grpSpPr>
        <p:grpSp>
          <p:nvGrpSpPr>
            <p:cNvPr id="32" name="Group 31">
              <a:extLst>
                <a:ext uri="{FF2B5EF4-FFF2-40B4-BE49-F238E27FC236}">
                  <a16:creationId xmlns:a16="http://schemas.microsoft.com/office/drawing/2014/main" id="{0925D843-1D0C-4647-B0A4-ECA9AB2A8097}"/>
                </a:ext>
              </a:extLst>
            </p:cNvPr>
            <p:cNvGrpSpPr/>
            <p:nvPr/>
          </p:nvGrpSpPr>
          <p:grpSpPr>
            <a:xfrm>
              <a:off x="5111814" y="3353114"/>
              <a:ext cx="7224925" cy="2183175"/>
              <a:chOff x="5164364" y="3710465"/>
              <a:chExt cx="7224925" cy="2183175"/>
            </a:xfrm>
          </p:grpSpPr>
          <p:sp>
            <p:nvSpPr>
              <p:cNvPr id="9" name="Freeform 60">
                <a:extLst>
                  <a:ext uri="{FF2B5EF4-FFF2-40B4-BE49-F238E27FC236}">
                    <a16:creationId xmlns:a16="http://schemas.microsoft.com/office/drawing/2014/main" id="{DF80FA9B-5614-6F8B-3D59-B62B0508D850}"/>
                  </a:ext>
                </a:extLst>
              </p:cNvPr>
              <p:cNvSpPr>
                <a:spLocks/>
              </p:cNvSpPr>
              <p:nvPr/>
            </p:nvSpPr>
            <p:spPr bwMode="auto">
              <a:xfrm>
                <a:off x="5164364" y="3710465"/>
                <a:ext cx="6982685" cy="2055361"/>
              </a:xfrm>
              <a:custGeom>
                <a:avLst/>
                <a:gdLst>
                  <a:gd name="T0" fmla="*/ 711 w 2475"/>
                  <a:gd name="T1" fmla="*/ 728 h 728"/>
                  <a:gd name="T2" fmla="*/ 706 w 2475"/>
                  <a:gd name="T3" fmla="*/ 728 h 728"/>
                  <a:gd name="T4" fmla="*/ 700 w 2475"/>
                  <a:gd name="T5" fmla="*/ 728 h 728"/>
                  <a:gd name="T6" fmla="*/ 697 w 2475"/>
                  <a:gd name="T7" fmla="*/ 728 h 728"/>
                  <a:gd name="T8" fmla="*/ 691 w 2475"/>
                  <a:gd name="T9" fmla="*/ 727 h 728"/>
                  <a:gd name="T10" fmla="*/ 688 w 2475"/>
                  <a:gd name="T11" fmla="*/ 727 h 728"/>
                  <a:gd name="T12" fmla="*/ 682 w 2475"/>
                  <a:gd name="T13" fmla="*/ 726 h 728"/>
                  <a:gd name="T14" fmla="*/ 679 w 2475"/>
                  <a:gd name="T15" fmla="*/ 726 h 728"/>
                  <a:gd name="T16" fmla="*/ 673 w 2475"/>
                  <a:gd name="T17" fmla="*/ 725 h 728"/>
                  <a:gd name="T18" fmla="*/ 671 w 2475"/>
                  <a:gd name="T19" fmla="*/ 725 h 728"/>
                  <a:gd name="T20" fmla="*/ 665 w 2475"/>
                  <a:gd name="T21" fmla="*/ 724 h 728"/>
                  <a:gd name="T22" fmla="*/ 663 w 2475"/>
                  <a:gd name="T23" fmla="*/ 723 h 728"/>
                  <a:gd name="T24" fmla="*/ 94 w 2475"/>
                  <a:gd name="T25" fmla="*/ 615 h 728"/>
                  <a:gd name="T26" fmla="*/ 94 w 2475"/>
                  <a:gd name="T27" fmla="*/ 279 h 728"/>
                  <a:gd name="T28" fmla="*/ 0 w 2475"/>
                  <a:gd name="T29" fmla="*/ 279 h 728"/>
                  <a:gd name="T30" fmla="*/ 357 w 2475"/>
                  <a:gd name="T31" fmla="*/ 68 h 728"/>
                  <a:gd name="T32" fmla="*/ 714 w 2475"/>
                  <a:gd name="T33" fmla="*/ 279 h 728"/>
                  <a:gd name="T34" fmla="*/ 620 w 2475"/>
                  <a:gd name="T35" fmla="*/ 279 h 728"/>
                  <a:gd name="T36" fmla="*/ 620 w 2475"/>
                  <a:gd name="T37" fmla="*/ 531 h 728"/>
                  <a:gd name="T38" fmla="*/ 2475 w 2475"/>
                  <a:gd name="T39" fmla="*/ 0 h 728"/>
                  <a:gd name="T40" fmla="*/ 2475 w 2475"/>
                  <a:gd name="T41" fmla="*/ 234 h 728"/>
                  <a:gd name="T42" fmla="*/ 775 w 2475"/>
                  <a:gd name="T43" fmla="*/ 721 h 728"/>
                  <a:gd name="T44" fmla="*/ 711 w 2475"/>
                  <a:gd name="T4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75" h="728">
                    <a:moveTo>
                      <a:pt x="711" y="728"/>
                    </a:moveTo>
                    <a:cubicBezTo>
                      <a:pt x="709" y="728"/>
                      <a:pt x="707" y="728"/>
                      <a:pt x="706" y="728"/>
                    </a:cubicBezTo>
                    <a:cubicBezTo>
                      <a:pt x="704" y="728"/>
                      <a:pt x="702" y="728"/>
                      <a:pt x="700" y="728"/>
                    </a:cubicBezTo>
                    <a:cubicBezTo>
                      <a:pt x="699" y="728"/>
                      <a:pt x="698" y="728"/>
                      <a:pt x="697" y="728"/>
                    </a:cubicBezTo>
                    <a:cubicBezTo>
                      <a:pt x="695" y="728"/>
                      <a:pt x="693" y="727"/>
                      <a:pt x="691" y="727"/>
                    </a:cubicBezTo>
                    <a:cubicBezTo>
                      <a:pt x="690" y="727"/>
                      <a:pt x="689" y="727"/>
                      <a:pt x="688" y="727"/>
                    </a:cubicBezTo>
                    <a:cubicBezTo>
                      <a:pt x="686" y="727"/>
                      <a:pt x="684" y="726"/>
                      <a:pt x="682" y="726"/>
                    </a:cubicBezTo>
                    <a:cubicBezTo>
                      <a:pt x="681" y="726"/>
                      <a:pt x="680" y="726"/>
                      <a:pt x="679" y="726"/>
                    </a:cubicBezTo>
                    <a:cubicBezTo>
                      <a:pt x="677" y="726"/>
                      <a:pt x="675" y="725"/>
                      <a:pt x="673" y="725"/>
                    </a:cubicBezTo>
                    <a:cubicBezTo>
                      <a:pt x="673" y="725"/>
                      <a:pt x="672" y="725"/>
                      <a:pt x="671" y="725"/>
                    </a:cubicBezTo>
                    <a:cubicBezTo>
                      <a:pt x="669" y="724"/>
                      <a:pt x="667" y="724"/>
                      <a:pt x="665" y="724"/>
                    </a:cubicBezTo>
                    <a:cubicBezTo>
                      <a:pt x="665" y="723"/>
                      <a:pt x="664" y="723"/>
                      <a:pt x="663" y="723"/>
                    </a:cubicBezTo>
                    <a:cubicBezTo>
                      <a:pt x="94" y="615"/>
                      <a:pt x="94" y="615"/>
                      <a:pt x="94" y="615"/>
                    </a:cubicBezTo>
                    <a:cubicBezTo>
                      <a:pt x="94" y="279"/>
                      <a:pt x="94" y="279"/>
                      <a:pt x="94" y="279"/>
                    </a:cubicBezTo>
                    <a:cubicBezTo>
                      <a:pt x="0" y="279"/>
                      <a:pt x="0" y="279"/>
                      <a:pt x="0" y="279"/>
                    </a:cubicBezTo>
                    <a:cubicBezTo>
                      <a:pt x="357" y="68"/>
                      <a:pt x="357" y="68"/>
                      <a:pt x="357" y="68"/>
                    </a:cubicBezTo>
                    <a:cubicBezTo>
                      <a:pt x="714" y="279"/>
                      <a:pt x="714" y="279"/>
                      <a:pt x="714" y="279"/>
                    </a:cubicBezTo>
                    <a:cubicBezTo>
                      <a:pt x="620" y="279"/>
                      <a:pt x="620" y="279"/>
                      <a:pt x="620" y="279"/>
                    </a:cubicBezTo>
                    <a:cubicBezTo>
                      <a:pt x="620" y="531"/>
                      <a:pt x="620" y="531"/>
                      <a:pt x="620" y="531"/>
                    </a:cubicBezTo>
                    <a:cubicBezTo>
                      <a:pt x="2475" y="0"/>
                      <a:pt x="2475" y="0"/>
                      <a:pt x="2475" y="0"/>
                    </a:cubicBezTo>
                    <a:cubicBezTo>
                      <a:pt x="2475" y="234"/>
                      <a:pt x="2475" y="234"/>
                      <a:pt x="2475" y="234"/>
                    </a:cubicBezTo>
                    <a:cubicBezTo>
                      <a:pt x="775" y="721"/>
                      <a:pt x="775" y="721"/>
                      <a:pt x="775" y="721"/>
                    </a:cubicBezTo>
                    <a:cubicBezTo>
                      <a:pt x="756" y="726"/>
                      <a:pt x="733" y="728"/>
                      <a:pt x="711" y="728"/>
                    </a:cubicBezTo>
                  </a:path>
                </a:pathLst>
              </a:custGeom>
              <a:gradFill>
                <a:gsLst>
                  <a:gs pos="0">
                    <a:schemeClr val="accent2"/>
                  </a:gs>
                  <a:gs pos="100000">
                    <a:schemeClr val="accent2">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2" name="Shadow">
                <a:extLst>
                  <a:ext uri="{FF2B5EF4-FFF2-40B4-BE49-F238E27FC236}">
                    <a16:creationId xmlns:a16="http://schemas.microsoft.com/office/drawing/2014/main" id="{D2472818-53B1-0497-0185-29321F661D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5369671" y="5617309"/>
                <a:ext cx="2166419" cy="276331"/>
              </a:xfrm>
              <a:prstGeom prst="rect">
                <a:avLst/>
              </a:prstGeom>
            </p:spPr>
          </p:pic>
          <p:pic>
            <p:nvPicPr>
              <p:cNvPr id="15" name="Shadow">
                <a:extLst>
                  <a:ext uri="{FF2B5EF4-FFF2-40B4-BE49-F238E27FC236}">
                    <a16:creationId xmlns:a16="http://schemas.microsoft.com/office/drawing/2014/main" id="{95D3656C-A683-4A3F-BC22-5C445ED010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7323302" y="5028992"/>
                <a:ext cx="5065987" cy="203933"/>
              </a:xfrm>
              <a:prstGeom prst="rect">
                <a:avLst/>
              </a:prstGeom>
            </p:spPr>
          </p:pic>
        </p:grpSp>
        <p:pic>
          <p:nvPicPr>
            <p:cNvPr id="64" name="Graphique 34">
              <a:extLst>
                <a:ext uri="{FF2B5EF4-FFF2-40B4-BE49-F238E27FC236}">
                  <a16:creationId xmlns:a16="http://schemas.microsoft.com/office/drawing/2014/main" id="{2D6DEA54-C279-4283-877E-EB4F5D8DBFC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686943" y="4037232"/>
              <a:ext cx="818114" cy="578121"/>
            </a:xfrm>
            <a:prstGeom prst="rect">
              <a:avLst/>
            </a:prstGeom>
          </p:spPr>
        </p:pic>
      </p:grpSp>
      <p:sp>
        <p:nvSpPr>
          <p:cNvPr id="49" name="Parallelogram 48">
            <a:extLst>
              <a:ext uri="{FF2B5EF4-FFF2-40B4-BE49-F238E27FC236}">
                <a16:creationId xmlns:a16="http://schemas.microsoft.com/office/drawing/2014/main" id="{3BFAACC3-6511-4EBA-B99F-9690E2A43AA0}"/>
              </a:ext>
            </a:extLst>
          </p:cNvPr>
          <p:cNvSpPr/>
          <p:nvPr/>
        </p:nvSpPr>
        <p:spPr>
          <a:xfrm>
            <a:off x="-592877" y="-451611"/>
            <a:ext cx="8603672" cy="1761230"/>
          </a:xfrm>
          <a:prstGeom prst="parallelogram">
            <a:avLst/>
          </a:prstGeom>
          <a:solidFill>
            <a:srgbClr val="0035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8" name="TextBox 47">
            <a:extLst>
              <a:ext uri="{FF2B5EF4-FFF2-40B4-BE49-F238E27FC236}">
                <a16:creationId xmlns:a16="http://schemas.microsoft.com/office/drawing/2014/main" id="{1F416B7C-C154-4F49-9AD2-709ABD2E829A}"/>
              </a:ext>
            </a:extLst>
          </p:cNvPr>
          <p:cNvSpPr txBox="1"/>
          <p:nvPr/>
        </p:nvSpPr>
        <p:spPr>
          <a:xfrm>
            <a:off x="2288488" y="212944"/>
            <a:ext cx="4403644"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algn="ctr" rtl="1">
              <a:lnSpc>
                <a:spcPts val="4000"/>
              </a:lnSpc>
              <a:spcAft>
                <a:spcPts val="800"/>
              </a:spcAft>
            </a:pPr>
            <a:r>
              <a:rPr lang="ar-DZ"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الإستراتيجيات</a:t>
            </a:r>
            <a:endPar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5" name="Group 4">
            <a:extLst>
              <a:ext uri="{FF2B5EF4-FFF2-40B4-BE49-F238E27FC236}">
                <a16:creationId xmlns:a16="http://schemas.microsoft.com/office/drawing/2014/main" id="{7A580D04-99C7-423F-8C81-C86977423E75}"/>
              </a:ext>
            </a:extLst>
          </p:cNvPr>
          <p:cNvGrpSpPr/>
          <p:nvPr/>
        </p:nvGrpSpPr>
        <p:grpSpPr>
          <a:xfrm>
            <a:off x="7294323" y="2844737"/>
            <a:ext cx="5345330" cy="2001448"/>
            <a:chOff x="6991313" y="2844737"/>
            <a:chExt cx="5345330" cy="2001448"/>
          </a:xfrm>
        </p:grpSpPr>
        <p:grpSp>
          <p:nvGrpSpPr>
            <p:cNvPr id="31" name="Group 30">
              <a:extLst>
                <a:ext uri="{FF2B5EF4-FFF2-40B4-BE49-F238E27FC236}">
                  <a16:creationId xmlns:a16="http://schemas.microsoft.com/office/drawing/2014/main" id="{1EB2AB17-EF67-4FF0-A793-16A7B98136DB}"/>
                </a:ext>
              </a:extLst>
            </p:cNvPr>
            <p:cNvGrpSpPr/>
            <p:nvPr/>
          </p:nvGrpSpPr>
          <p:grpSpPr>
            <a:xfrm>
              <a:off x="6991313" y="2844737"/>
              <a:ext cx="5345330" cy="2001448"/>
              <a:chOff x="7014988" y="3202088"/>
              <a:chExt cx="5345330" cy="2001448"/>
            </a:xfrm>
          </p:grpSpPr>
          <p:sp>
            <p:nvSpPr>
              <p:cNvPr id="10" name="Freeform 73">
                <a:extLst>
                  <a:ext uri="{FF2B5EF4-FFF2-40B4-BE49-F238E27FC236}">
                    <a16:creationId xmlns:a16="http://schemas.microsoft.com/office/drawing/2014/main" id="{6D25D703-0BBC-A413-6975-778B6A0BC8ED}"/>
                  </a:ext>
                </a:extLst>
              </p:cNvPr>
              <p:cNvSpPr>
                <a:spLocks/>
              </p:cNvSpPr>
              <p:nvPr/>
            </p:nvSpPr>
            <p:spPr bwMode="auto">
              <a:xfrm>
                <a:off x="7014988" y="3202088"/>
                <a:ext cx="5132061" cy="1863283"/>
              </a:xfrm>
              <a:custGeom>
                <a:avLst/>
                <a:gdLst>
                  <a:gd name="T0" fmla="*/ 711 w 1819"/>
                  <a:gd name="T1" fmla="*/ 660 h 660"/>
                  <a:gd name="T2" fmla="*/ 705 w 1819"/>
                  <a:gd name="T3" fmla="*/ 660 h 660"/>
                  <a:gd name="T4" fmla="*/ 700 w 1819"/>
                  <a:gd name="T5" fmla="*/ 659 h 660"/>
                  <a:gd name="T6" fmla="*/ 696 w 1819"/>
                  <a:gd name="T7" fmla="*/ 659 h 660"/>
                  <a:gd name="T8" fmla="*/ 690 w 1819"/>
                  <a:gd name="T9" fmla="*/ 659 h 660"/>
                  <a:gd name="T10" fmla="*/ 688 w 1819"/>
                  <a:gd name="T11" fmla="*/ 658 h 660"/>
                  <a:gd name="T12" fmla="*/ 682 w 1819"/>
                  <a:gd name="T13" fmla="*/ 658 h 660"/>
                  <a:gd name="T14" fmla="*/ 679 w 1819"/>
                  <a:gd name="T15" fmla="*/ 657 h 660"/>
                  <a:gd name="T16" fmla="*/ 673 w 1819"/>
                  <a:gd name="T17" fmla="*/ 656 h 660"/>
                  <a:gd name="T18" fmla="*/ 671 w 1819"/>
                  <a:gd name="T19" fmla="*/ 656 h 660"/>
                  <a:gd name="T20" fmla="*/ 665 w 1819"/>
                  <a:gd name="T21" fmla="*/ 655 h 660"/>
                  <a:gd name="T22" fmla="*/ 663 w 1819"/>
                  <a:gd name="T23" fmla="*/ 655 h 660"/>
                  <a:gd name="T24" fmla="*/ 94 w 1819"/>
                  <a:gd name="T25" fmla="*/ 546 h 660"/>
                  <a:gd name="T26" fmla="*/ 94 w 1819"/>
                  <a:gd name="T27" fmla="*/ 211 h 660"/>
                  <a:gd name="T28" fmla="*/ 0 w 1819"/>
                  <a:gd name="T29" fmla="*/ 211 h 660"/>
                  <a:gd name="T30" fmla="*/ 357 w 1819"/>
                  <a:gd name="T31" fmla="*/ 0 h 660"/>
                  <a:gd name="T32" fmla="*/ 714 w 1819"/>
                  <a:gd name="T33" fmla="*/ 211 h 660"/>
                  <a:gd name="T34" fmla="*/ 619 w 1819"/>
                  <a:gd name="T35" fmla="*/ 211 h 660"/>
                  <a:gd name="T36" fmla="*/ 620 w 1819"/>
                  <a:gd name="T37" fmla="*/ 463 h 660"/>
                  <a:gd name="T38" fmla="*/ 1819 w 1819"/>
                  <a:gd name="T39" fmla="*/ 120 h 660"/>
                  <a:gd name="T40" fmla="*/ 1819 w 1819"/>
                  <a:gd name="T41" fmla="*/ 353 h 660"/>
                  <a:gd name="T42" fmla="*/ 775 w 1819"/>
                  <a:gd name="T43" fmla="*/ 652 h 660"/>
                  <a:gd name="T44" fmla="*/ 711 w 1819"/>
                  <a:gd name="T45" fmla="*/ 66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9" h="660">
                    <a:moveTo>
                      <a:pt x="711" y="660"/>
                    </a:moveTo>
                    <a:cubicBezTo>
                      <a:pt x="709" y="660"/>
                      <a:pt x="707" y="660"/>
                      <a:pt x="705" y="660"/>
                    </a:cubicBezTo>
                    <a:cubicBezTo>
                      <a:pt x="704" y="660"/>
                      <a:pt x="702" y="659"/>
                      <a:pt x="700" y="659"/>
                    </a:cubicBezTo>
                    <a:cubicBezTo>
                      <a:pt x="699" y="659"/>
                      <a:pt x="698" y="659"/>
                      <a:pt x="696" y="659"/>
                    </a:cubicBezTo>
                    <a:cubicBezTo>
                      <a:pt x="694" y="659"/>
                      <a:pt x="692" y="659"/>
                      <a:pt x="690" y="659"/>
                    </a:cubicBezTo>
                    <a:cubicBezTo>
                      <a:pt x="689" y="659"/>
                      <a:pt x="689" y="658"/>
                      <a:pt x="688" y="658"/>
                    </a:cubicBezTo>
                    <a:cubicBezTo>
                      <a:pt x="686" y="658"/>
                      <a:pt x="684" y="658"/>
                      <a:pt x="682" y="658"/>
                    </a:cubicBezTo>
                    <a:cubicBezTo>
                      <a:pt x="681" y="658"/>
                      <a:pt x="680" y="657"/>
                      <a:pt x="679" y="657"/>
                    </a:cubicBezTo>
                    <a:cubicBezTo>
                      <a:pt x="677" y="657"/>
                      <a:pt x="675" y="657"/>
                      <a:pt x="673" y="656"/>
                    </a:cubicBezTo>
                    <a:cubicBezTo>
                      <a:pt x="672" y="656"/>
                      <a:pt x="671" y="656"/>
                      <a:pt x="671" y="656"/>
                    </a:cubicBezTo>
                    <a:cubicBezTo>
                      <a:pt x="669" y="656"/>
                      <a:pt x="667" y="655"/>
                      <a:pt x="665" y="655"/>
                    </a:cubicBezTo>
                    <a:cubicBezTo>
                      <a:pt x="664" y="655"/>
                      <a:pt x="664" y="655"/>
                      <a:pt x="663" y="655"/>
                    </a:cubicBezTo>
                    <a:cubicBezTo>
                      <a:pt x="94" y="546"/>
                      <a:pt x="94" y="546"/>
                      <a:pt x="94" y="546"/>
                    </a:cubicBezTo>
                    <a:cubicBezTo>
                      <a:pt x="94" y="211"/>
                      <a:pt x="94" y="211"/>
                      <a:pt x="94" y="211"/>
                    </a:cubicBezTo>
                    <a:cubicBezTo>
                      <a:pt x="0" y="211"/>
                      <a:pt x="0" y="211"/>
                      <a:pt x="0" y="211"/>
                    </a:cubicBezTo>
                    <a:cubicBezTo>
                      <a:pt x="357" y="0"/>
                      <a:pt x="357" y="0"/>
                      <a:pt x="357" y="0"/>
                    </a:cubicBezTo>
                    <a:cubicBezTo>
                      <a:pt x="714" y="211"/>
                      <a:pt x="714" y="211"/>
                      <a:pt x="714" y="211"/>
                    </a:cubicBezTo>
                    <a:cubicBezTo>
                      <a:pt x="619" y="211"/>
                      <a:pt x="619" y="211"/>
                      <a:pt x="619" y="211"/>
                    </a:cubicBezTo>
                    <a:cubicBezTo>
                      <a:pt x="620" y="463"/>
                      <a:pt x="620" y="463"/>
                      <a:pt x="620" y="463"/>
                    </a:cubicBezTo>
                    <a:cubicBezTo>
                      <a:pt x="1819" y="120"/>
                      <a:pt x="1819" y="120"/>
                      <a:pt x="1819" y="120"/>
                    </a:cubicBezTo>
                    <a:cubicBezTo>
                      <a:pt x="1819" y="353"/>
                      <a:pt x="1819" y="353"/>
                      <a:pt x="1819" y="353"/>
                    </a:cubicBezTo>
                    <a:cubicBezTo>
                      <a:pt x="775" y="652"/>
                      <a:pt x="775" y="652"/>
                      <a:pt x="775" y="652"/>
                    </a:cubicBezTo>
                    <a:cubicBezTo>
                      <a:pt x="756" y="658"/>
                      <a:pt x="733" y="660"/>
                      <a:pt x="711" y="660"/>
                    </a:cubicBezTo>
                  </a:path>
                </a:pathLst>
              </a:custGeom>
              <a:gradFill>
                <a:gsLst>
                  <a:gs pos="0">
                    <a:schemeClr val="accent3"/>
                  </a:gs>
                  <a:gs pos="100000">
                    <a:schemeClr val="accent3">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3" name="Shadow">
                <a:extLst>
                  <a:ext uri="{FF2B5EF4-FFF2-40B4-BE49-F238E27FC236}">
                    <a16:creationId xmlns:a16="http://schemas.microsoft.com/office/drawing/2014/main" id="{5DE110D0-9EB1-A0AC-6825-B984A7FC75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7231030" y="4927205"/>
                <a:ext cx="2166419" cy="276331"/>
              </a:xfrm>
              <a:prstGeom prst="rect">
                <a:avLst/>
              </a:prstGeom>
            </p:spPr>
          </p:pic>
          <p:pic>
            <p:nvPicPr>
              <p:cNvPr id="16" name="Shadow">
                <a:extLst>
                  <a:ext uri="{FF2B5EF4-FFF2-40B4-BE49-F238E27FC236}">
                    <a16:creationId xmlns:a16="http://schemas.microsoft.com/office/drawing/2014/main" id="{69E6BCF8-5F75-C633-5D75-3F03815D9E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9049633" y="4608631"/>
                <a:ext cx="3310685" cy="203933"/>
              </a:xfrm>
              <a:prstGeom prst="rect">
                <a:avLst/>
              </a:prstGeom>
            </p:spPr>
          </p:pic>
        </p:grpSp>
        <p:pic>
          <p:nvPicPr>
            <p:cNvPr id="26" name="Graphic 25">
              <a:extLst>
                <a:ext uri="{FF2B5EF4-FFF2-40B4-BE49-F238E27FC236}">
                  <a16:creationId xmlns:a16="http://schemas.microsoft.com/office/drawing/2014/main" id="{59C4258D-0B18-2582-9224-029751EB79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733771" y="3334684"/>
              <a:ext cx="498001" cy="498002"/>
            </a:xfrm>
            <a:prstGeom prst="rect">
              <a:avLst/>
            </a:prstGeom>
          </p:spPr>
        </p:pic>
      </p:grpSp>
      <p:pic>
        <p:nvPicPr>
          <p:cNvPr id="46" name="Picture 63">
            <a:extLst>
              <a:ext uri="{FF2B5EF4-FFF2-40B4-BE49-F238E27FC236}">
                <a16:creationId xmlns:a16="http://schemas.microsoft.com/office/drawing/2014/main" id="{29752F5D-2A93-4966-8B98-48FEFFF2A86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406528" y="222324"/>
            <a:ext cx="987834" cy="750462"/>
          </a:xfrm>
          <a:prstGeom prst="rect">
            <a:avLst/>
          </a:prstGeom>
        </p:spPr>
      </p:pic>
      <p:grpSp>
        <p:nvGrpSpPr>
          <p:cNvPr id="4" name="Group 3">
            <a:extLst>
              <a:ext uri="{FF2B5EF4-FFF2-40B4-BE49-F238E27FC236}">
                <a16:creationId xmlns:a16="http://schemas.microsoft.com/office/drawing/2014/main" id="{7CFDCD13-EEEC-4C72-AB34-567F490F1DEE}"/>
              </a:ext>
            </a:extLst>
          </p:cNvPr>
          <p:cNvGrpSpPr/>
          <p:nvPr/>
        </p:nvGrpSpPr>
        <p:grpSpPr>
          <a:xfrm>
            <a:off x="9130497" y="2056934"/>
            <a:ext cx="3384194" cy="2004377"/>
            <a:chOff x="8799351" y="2056934"/>
            <a:chExt cx="3384194" cy="2004377"/>
          </a:xfrm>
        </p:grpSpPr>
        <p:grpSp>
          <p:nvGrpSpPr>
            <p:cNvPr id="30" name="Group 29">
              <a:extLst>
                <a:ext uri="{FF2B5EF4-FFF2-40B4-BE49-F238E27FC236}">
                  <a16:creationId xmlns:a16="http://schemas.microsoft.com/office/drawing/2014/main" id="{043A6C53-52A8-4323-8B4C-9E53E2FEFD0C}"/>
                </a:ext>
              </a:extLst>
            </p:cNvPr>
            <p:cNvGrpSpPr/>
            <p:nvPr/>
          </p:nvGrpSpPr>
          <p:grpSpPr>
            <a:xfrm>
              <a:off x="8799351" y="2056934"/>
              <a:ext cx="3384194" cy="2004377"/>
              <a:chOff x="8865612" y="2499332"/>
              <a:chExt cx="3384194" cy="2004377"/>
            </a:xfrm>
          </p:grpSpPr>
          <p:pic>
            <p:nvPicPr>
              <p:cNvPr id="14" name="Shadow">
                <a:extLst>
                  <a:ext uri="{FF2B5EF4-FFF2-40B4-BE49-F238E27FC236}">
                    <a16:creationId xmlns:a16="http://schemas.microsoft.com/office/drawing/2014/main" id="{B58055BC-FACA-8EE1-73CA-D7EC4FCDC6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9039298" y="4227378"/>
                <a:ext cx="2166419" cy="276331"/>
              </a:xfrm>
              <a:prstGeom prst="rect">
                <a:avLst/>
              </a:prstGeom>
            </p:spPr>
          </p:pic>
          <p:pic>
            <p:nvPicPr>
              <p:cNvPr id="17" name="Shadow">
                <a:extLst>
                  <a:ext uri="{FF2B5EF4-FFF2-40B4-BE49-F238E27FC236}">
                    <a16:creationId xmlns:a16="http://schemas.microsoft.com/office/drawing/2014/main" id="{527D9FBE-D2C3-DCC1-E708-1848C0E745D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10985652" y="4173118"/>
                <a:ext cx="1264154" cy="203933"/>
              </a:xfrm>
              <a:prstGeom prst="rect">
                <a:avLst/>
              </a:prstGeom>
            </p:spPr>
          </p:pic>
          <p:sp>
            <p:nvSpPr>
              <p:cNvPr id="11" name="Freeform 89">
                <a:extLst>
                  <a:ext uri="{FF2B5EF4-FFF2-40B4-BE49-F238E27FC236}">
                    <a16:creationId xmlns:a16="http://schemas.microsoft.com/office/drawing/2014/main" id="{2D760EBD-B724-543B-81BD-61F40FDC6B2B}"/>
                  </a:ext>
                </a:extLst>
              </p:cNvPr>
              <p:cNvSpPr>
                <a:spLocks/>
              </p:cNvSpPr>
              <p:nvPr/>
            </p:nvSpPr>
            <p:spPr bwMode="auto">
              <a:xfrm>
                <a:off x="8865612" y="2499332"/>
                <a:ext cx="3281436" cy="1863283"/>
              </a:xfrm>
              <a:custGeom>
                <a:avLst/>
                <a:gdLst>
                  <a:gd name="T0" fmla="*/ 774 w 1163"/>
                  <a:gd name="T1" fmla="*/ 653 h 660"/>
                  <a:gd name="T2" fmla="*/ 710 w 1163"/>
                  <a:gd name="T3" fmla="*/ 660 h 660"/>
                  <a:gd name="T4" fmla="*/ 705 w 1163"/>
                  <a:gd name="T5" fmla="*/ 660 h 660"/>
                  <a:gd name="T6" fmla="*/ 700 w 1163"/>
                  <a:gd name="T7" fmla="*/ 660 h 660"/>
                  <a:gd name="T8" fmla="*/ 696 w 1163"/>
                  <a:gd name="T9" fmla="*/ 660 h 660"/>
                  <a:gd name="T10" fmla="*/ 690 w 1163"/>
                  <a:gd name="T11" fmla="*/ 659 h 660"/>
                  <a:gd name="T12" fmla="*/ 687 w 1163"/>
                  <a:gd name="T13" fmla="*/ 659 h 660"/>
                  <a:gd name="T14" fmla="*/ 681 w 1163"/>
                  <a:gd name="T15" fmla="*/ 658 h 660"/>
                  <a:gd name="T16" fmla="*/ 679 w 1163"/>
                  <a:gd name="T17" fmla="*/ 658 h 660"/>
                  <a:gd name="T18" fmla="*/ 673 w 1163"/>
                  <a:gd name="T19" fmla="*/ 657 h 660"/>
                  <a:gd name="T20" fmla="*/ 670 w 1163"/>
                  <a:gd name="T21" fmla="*/ 657 h 660"/>
                  <a:gd name="T22" fmla="*/ 665 w 1163"/>
                  <a:gd name="T23" fmla="*/ 655 h 660"/>
                  <a:gd name="T24" fmla="*/ 663 w 1163"/>
                  <a:gd name="T25" fmla="*/ 655 h 660"/>
                  <a:gd name="T26" fmla="*/ 94 w 1163"/>
                  <a:gd name="T27" fmla="*/ 547 h 660"/>
                  <a:gd name="T28" fmla="*/ 94 w 1163"/>
                  <a:gd name="T29" fmla="*/ 211 h 660"/>
                  <a:gd name="T30" fmla="*/ 0 w 1163"/>
                  <a:gd name="T31" fmla="*/ 211 h 660"/>
                  <a:gd name="T32" fmla="*/ 356 w 1163"/>
                  <a:gd name="T33" fmla="*/ 0 h 660"/>
                  <a:gd name="T34" fmla="*/ 713 w 1163"/>
                  <a:gd name="T35" fmla="*/ 211 h 660"/>
                  <a:gd name="T36" fmla="*/ 619 w 1163"/>
                  <a:gd name="T37" fmla="*/ 211 h 660"/>
                  <a:gd name="T38" fmla="*/ 620 w 1163"/>
                  <a:gd name="T39" fmla="*/ 463 h 660"/>
                  <a:gd name="T40" fmla="*/ 1163 w 1163"/>
                  <a:gd name="T41" fmla="*/ 308 h 660"/>
                  <a:gd name="T42" fmla="*/ 1163 w 1163"/>
                  <a:gd name="T43" fmla="*/ 541 h 660"/>
                  <a:gd name="T44" fmla="*/ 774 w 1163"/>
                  <a:gd name="T45" fmla="*/ 653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3" h="660">
                    <a:moveTo>
                      <a:pt x="774" y="653"/>
                    </a:moveTo>
                    <a:cubicBezTo>
                      <a:pt x="756" y="658"/>
                      <a:pt x="733" y="660"/>
                      <a:pt x="710" y="660"/>
                    </a:cubicBezTo>
                    <a:cubicBezTo>
                      <a:pt x="709" y="660"/>
                      <a:pt x="707" y="660"/>
                      <a:pt x="705" y="660"/>
                    </a:cubicBezTo>
                    <a:cubicBezTo>
                      <a:pt x="703" y="660"/>
                      <a:pt x="702" y="660"/>
                      <a:pt x="700" y="660"/>
                    </a:cubicBezTo>
                    <a:cubicBezTo>
                      <a:pt x="699" y="660"/>
                      <a:pt x="697" y="660"/>
                      <a:pt x="696" y="660"/>
                    </a:cubicBezTo>
                    <a:cubicBezTo>
                      <a:pt x="694" y="659"/>
                      <a:pt x="692" y="659"/>
                      <a:pt x="690" y="659"/>
                    </a:cubicBezTo>
                    <a:cubicBezTo>
                      <a:pt x="689" y="659"/>
                      <a:pt x="688" y="659"/>
                      <a:pt x="687" y="659"/>
                    </a:cubicBezTo>
                    <a:cubicBezTo>
                      <a:pt x="685" y="659"/>
                      <a:pt x="683" y="658"/>
                      <a:pt x="681" y="658"/>
                    </a:cubicBezTo>
                    <a:cubicBezTo>
                      <a:pt x="681" y="658"/>
                      <a:pt x="680" y="658"/>
                      <a:pt x="679" y="658"/>
                    </a:cubicBezTo>
                    <a:cubicBezTo>
                      <a:pt x="677" y="658"/>
                      <a:pt x="675" y="657"/>
                      <a:pt x="673" y="657"/>
                    </a:cubicBezTo>
                    <a:cubicBezTo>
                      <a:pt x="672" y="657"/>
                      <a:pt x="671" y="657"/>
                      <a:pt x="670" y="657"/>
                    </a:cubicBezTo>
                    <a:cubicBezTo>
                      <a:pt x="669" y="656"/>
                      <a:pt x="667" y="656"/>
                      <a:pt x="665" y="655"/>
                    </a:cubicBezTo>
                    <a:cubicBezTo>
                      <a:pt x="664" y="655"/>
                      <a:pt x="663" y="655"/>
                      <a:pt x="663" y="655"/>
                    </a:cubicBezTo>
                    <a:cubicBezTo>
                      <a:pt x="94" y="547"/>
                      <a:pt x="94" y="547"/>
                      <a:pt x="94" y="547"/>
                    </a:cubicBezTo>
                    <a:cubicBezTo>
                      <a:pt x="94" y="211"/>
                      <a:pt x="94" y="211"/>
                      <a:pt x="94" y="211"/>
                    </a:cubicBezTo>
                    <a:cubicBezTo>
                      <a:pt x="0" y="211"/>
                      <a:pt x="0" y="211"/>
                      <a:pt x="0" y="211"/>
                    </a:cubicBezTo>
                    <a:cubicBezTo>
                      <a:pt x="356" y="0"/>
                      <a:pt x="356" y="0"/>
                      <a:pt x="356" y="0"/>
                    </a:cubicBezTo>
                    <a:cubicBezTo>
                      <a:pt x="713" y="211"/>
                      <a:pt x="713" y="211"/>
                      <a:pt x="713" y="211"/>
                    </a:cubicBezTo>
                    <a:cubicBezTo>
                      <a:pt x="619" y="211"/>
                      <a:pt x="619" y="211"/>
                      <a:pt x="619" y="211"/>
                    </a:cubicBezTo>
                    <a:cubicBezTo>
                      <a:pt x="620" y="463"/>
                      <a:pt x="620" y="463"/>
                      <a:pt x="620" y="463"/>
                    </a:cubicBezTo>
                    <a:cubicBezTo>
                      <a:pt x="1163" y="308"/>
                      <a:pt x="1163" y="308"/>
                      <a:pt x="1163" y="308"/>
                    </a:cubicBezTo>
                    <a:cubicBezTo>
                      <a:pt x="1163" y="541"/>
                      <a:pt x="1163" y="541"/>
                      <a:pt x="1163" y="541"/>
                    </a:cubicBezTo>
                    <a:lnTo>
                      <a:pt x="774" y="653"/>
                    </a:lnTo>
                    <a:close/>
                  </a:path>
                </a:pathLst>
              </a:custGeom>
              <a:gradFill>
                <a:gsLst>
                  <a:gs pos="0">
                    <a:schemeClr val="accent4"/>
                  </a:gs>
                  <a:gs pos="100000">
                    <a:schemeClr val="accent4">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grpSp>
        <p:pic>
          <p:nvPicPr>
            <p:cNvPr id="29" name="Graphic 28">
              <a:extLst>
                <a:ext uri="{FF2B5EF4-FFF2-40B4-BE49-F238E27FC236}">
                  <a16:creationId xmlns:a16="http://schemas.microsoft.com/office/drawing/2014/main" id="{24215D86-58D2-4D2E-8A39-ECD7B3802AA2}"/>
                </a:ext>
              </a:extLst>
            </p:cNvPr>
            <p:cNvPicPr>
              <a:picLocks noChangeAspect="1"/>
            </p:cNvPicPr>
            <p:nvPr/>
          </p:nvPicPr>
          <p:blipFill>
            <a:blip r:embed="rId13" cstate="screen">
              <a:biLevel thresh="25000"/>
              <a:extLst>
                <a:ext uri="{28A0092B-C50C-407E-A947-70E740481C1C}">
                  <a14:useLocalDpi xmlns:a14="http://schemas.microsoft.com/office/drawing/2010/main"/>
                </a:ext>
              </a:extLst>
            </a:blip>
            <a:srcRect/>
            <a:stretch/>
          </p:blipFill>
          <p:spPr>
            <a:xfrm>
              <a:off x="9550465" y="2624014"/>
              <a:ext cx="498001" cy="498001"/>
            </a:xfrm>
            <a:prstGeom prst="rect">
              <a:avLst/>
            </a:prstGeom>
          </p:spPr>
        </p:pic>
      </p:grpSp>
    </p:spTree>
    <p:extLst>
      <p:ext uri="{BB962C8B-B14F-4D97-AF65-F5344CB8AC3E}">
        <p14:creationId xmlns:p14="http://schemas.microsoft.com/office/powerpoint/2010/main" val="3955839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par>
                                <p:cTn id="12" presetID="22" presetClass="entr" presetSubtype="4"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22" presetClass="entr" presetSubtype="4" fill="hold" nodeType="withEffect">
                                  <p:stCondLst>
                                    <p:cond delay="50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right)">
                                      <p:cBhvr>
                                        <p:cTn id="25" dur="500"/>
                                        <p:tgtEl>
                                          <p:spTgt spid="35"/>
                                        </p:tgtEl>
                                      </p:cBhvr>
                                    </p:animEffect>
                                  </p:childTnLst>
                                </p:cTn>
                              </p:par>
                              <p:par>
                                <p:cTn id="26" presetID="22" presetClass="entr" presetSubtype="4"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childTnLst>
                          </p:cTn>
                        </p:par>
                        <p:par>
                          <p:cTn id="29" fill="hold">
                            <p:stCondLst>
                              <p:cond delay="3500"/>
                            </p:stCondLst>
                            <p:childTnLst>
                              <p:par>
                                <p:cTn id="30" presetID="22" presetClass="entr" presetSubtype="2"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right)">
                                      <p:cBhvr>
                                        <p:cTn id="32" dur="500"/>
                                        <p:tgtEl>
                                          <p:spTgt spid="36"/>
                                        </p:tgtEl>
                                      </p:cBhvr>
                                    </p:animEffect>
                                  </p:childTnLst>
                                </p:cTn>
                              </p:par>
                              <p:par>
                                <p:cTn id="33" presetID="22" presetClass="entr" presetSubtype="4" fill="hold" nodeType="withEffect">
                                  <p:stCondLst>
                                    <p:cond delay="50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500"/>
                            </p:stCondLst>
                            <p:childTnLst>
                              <p:par>
                                <p:cTn id="37" presetID="22" presetClass="entr" presetSubtype="2"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right)">
                                      <p:cBhvr>
                                        <p:cTn id="39" dur="500"/>
                                        <p:tgtEl>
                                          <p:spTgt spid="37"/>
                                        </p:tgtEl>
                                      </p:cBhvr>
                                    </p:animEffect>
                                  </p:childTnLst>
                                </p:cTn>
                              </p:par>
                              <p:par>
                                <p:cTn id="40" presetID="22" presetClass="entr" presetSubtype="4" fill="hold" nodeType="withEffect">
                                  <p:stCondLst>
                                    <p:cond delay="500"/>
                                  </p:stCondLst>
                                  <p:childTnLst>
                                    <p:set>
                                      <p:cBhvr>
                                        <p:cTn id="41" dur="1" fill="hold">
                                          <p:stCondLst>
                                            <p:cond delay="0"/>
                                          </p:stCondLst>
                                        </p:cTn>
                                        <p:tgtEl>
                                          <p:spTgt spid="39"/>
                                        </p:tgtEl>
                                        <p:attrNameLst>
                                          <p:attrName>style.visibility</p:attrName>
                                        </p:attrNameLst>
                                      </p:cBhvr>
                                      <p:to>
                                        <p:strVal val="visible"/>
                                      </p:to>
                                    </p:set>
                                    <p:animEffect transition="in" filter="wipe(down)">
                                      <p:cBhvr>
                                        <p:cTn id="4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CF0C7D6-AAFE-4F2C-B2C0-9F5D91D77D0B}"/>
              </a:ext>
            </a:extLst>
          </p:cNvPr>
          <p:cNvSpPr/>
          <p:nvPr/>
        </p:nvSpPr>
        <p:spPr>
          <a:xfrm>
            <a:off x="1532363" y="2250830"/>
            <a:ext cx="9698390" cy="2644727"/>
          </a:xfrm>
          <a:prstGeom prst="rect">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C89251EF-EF1F-4BB4-9451-EBB5BBD11379}"/>
              </a:ext>
            </a:extLst>
          </p:cNvPr>
          <p:cNvCxnSpPr/>
          <p:nvPr/>
        </p:nvCxnSpPr>
        <p:spPr>
          <a:xfrm>
            <a:off x="2952750" y="723900"/>
            <a:ext cx="84582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F76346A-75C3-4759-A2F8-103308522FCB}"/>
              </a:ext>
            </a:extLst>
          </p:cNvPr>
          <p:cNvCxnSpPr>
            <a:cxnSpLocks/>
          </p:cNvCxnSpPr>
          <p:nvPr/>
        </p:nvCxnSpPr>
        <p:spPr>
          <a:xfrm>
            <a:off x="11410950" y="723900"/>
            <a:ext cx="0" cy="539115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9A1E27-27D6-4D50-9C4E-A6206ECDDF04}"/>
              </a:ext>
            </a:extLst>
          </p:cNvPr>
          <p:cNvCxnSpPr/>
          <p:nvPr/>
        </p:nvCxnSpPr>
        <p:spPr>
          <a:xfrm>
            <a:off x="2952750" y="6115050"/>
            <a:ext cx="84582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3" name="ZoneTexte 74">
            <a:extLst>
              <a:ext uri="{FF2B5EF4-FFF2-40B4-BE49-F238E27FC236}">
                <a16:creationId xmlns:a16="http://schemas.microsoft.com/office/drawing/2014/main" id="{9FE07F8F-6579-4280-952D-BED1F2D71E83}"/>
              </a:ext>
            </a:extLst>
          </p:cNvPr>
          <p:cNvSpPr txBox="1"/>
          <p:nvPr/>
        </p:nvSpPr>
        <p:spPr>
          <a:xfrm>
            <a:off x="8012510" y="2570303"/>
            <a:ext cx="2476968" cy="1717393"/>
          </a:xfrm>
          <a:prstGeom prst="rect">
            <a:avLst/>
          </a:prstGeom>
          <a:noFill/>
        </p:spPr>
        <p:txBody>
          <a:bodyPr wrap="square" rtlCol="0">
            <a:spAutoFit/>
          </a:bodyPr>
          <a:lstStyle/>
          <a:p>
            <a:pPr algn="ctr" rtl="1">
              <a:lnSpc>
                <a:spcPct val="110000"/>
              </a:lnSpc>
            </a:pPr>
            <a:r>
              <a:rPr lang="ar-DZ" sz="4800" b="1" dirty="0">
                <a:solidFill>
                  <a:schemeClr val="tx1">
                    <a:lumMod val="85000"/>
                    <a:lumOff val="15000"/>
                  </a:schemeClr>
                </a:solidFill>
                <a:latin typeface="RB" panose="00000500000000000000" pitchFamily="2" charset="-78"/>
                <a:cs typeface="RB" panose="00000500000000000000" pitchFamily="2" charset="-78"/>
              </a:rPr>
              <a:t>النشاط</a:t>
            </a:r>
          </a:p>
          <a:p>
            <a:pPr algn="ctr" rtl="1">
              <a:lnSpc>
                <a:spcPct val="110000"/>
              </a:lnSpc>
            </a:pPr>
            <a:r>
              <a:rPr lang="ar-DZ" sz="4800" b="1" dirty="0">
                <a:solidFill>
                  <a:schemeClr val="tx1">
                    <a:lumMod val="85000"/>
                    <a:lumOff val="15000"/>
                  </a:schemeClr>
                </a:solidFill>
                <a:latin typeface="RB" panose="00000500000000000000" pitchFamily="2" charset="-78"/>
                <a:cs typeface="RB" panose="00000500000000000000" pitchFamily="2" charset="-78"/>
              </a:rPr>
              <a:t>ال</a:t>
            </a:r>
            <a:r>
              <a:rPr lang="ar-SA" sz="4800" b="1" dirty="0">
                <a:solidFill>
                  <a:schemeClr val="tx1">
                    <a:lumMod val="85000"/>
                    <a:lumOff val="15000"/>
                  </a:schemeClr>
                </a:solidFill>
                <a:latin typeface="RB" panose="00000500000000000000" pitchFamily="2" charset="-78"/>
                <a:cs typeface="RB" panose="00000500000000000000" pitchFamily="2" charset="-78"/>
              </a:rPr>
              <a:t>إ</a:t>
            </a:r>
            <a:r>
              <a:rPr lang="ar-DZ" sz="4800" b="1" dirty="0">
                <a:solidFill>
                  <a:schemeClr val="tx1">
                    <a:lumMod val="85000"/>
                    <a:lumOff val="15000"/>
                  </a:schemeClr>
                </a:solidFill>
                <a:latin typeface="RB" panose="00000500000000000000" pitchFamily="2" charset="-78"/>
                <a:cs typeface="RB" panose="00000500000000000000" pitchFamily="2" charset="-78"/>
              </a:rPr>
              <a:t>ثرائي</a:t>
            </a:r>
          </a:p>
        </p:txBody>
      </p:sp>
      <p:pic>
        <p:nvPicPr>
          <p:cNvPr id="9" name="Picture Placeholder 14">
            <a:hlinkClick r:id="rId3"/>
            <a:extLst>
              <a:ext uri="{FF2B5EF4-FFF2-40B4-BE49-F238E27FC236}">
                <a16:creationId xmlns:a16="http://schemas.microsoft.com/office/drawing/2014/main" id="{F0A48961-31B3-4602-8A3B-3DD70546A1F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947267" y="4948264"/>
            <a:ext cx="1192156" cy="1192156"/>
          </a:xfrm>
          <a:prstGeom prst="ellipse">
            <a:avLst/>
          </a:prstGeom>
        </p:spPr>
      </p:pic>
      <p:pic>
        <p:nvPicPr>
          <p:cNvPr id="2" name="Online Media 1" title="شرح ASCII Code فى دقيقه ونصف">
            <a:hlinkClick r:id="" action="ppaction://media"/>
            <a:extLst>
              <a:ext uri="{FF2B5EF4-FFF2-40B4-BE49-F238E27FC236}">
                <a16:creationId xmlns:a16="http://schemas.microsoft.com/office/drawing/2014/main" id="{53230FE0-BC58-421B-819D-C7ADD0DF83C6}"/>
              </a:ext>
            </a:extLst>
          </p:cNvPr>
          <p:cNvPicPr>
            <a:picLocks noRot="1" noChangeAspect="1"/>
          </p:cNvPicPr>
          <p:nvPr>
            <a:videoFile r:link="rId1"/>
          </p:nvPr>
        </p:nvPicPr>
        <p:blipFill>
          <a:blip r:embed="rId5"/>
          <a:stretch>
            <a:fillRect/>
          </a:stretch>
        </p:blipFill>
        <p:spPr>
          <a:xfrm>
            <a:off x="1532363" y="1721294"/>
            <a:ext cx="5618165" cy="3619506"/>
          </a:xfrm>
          <a:prstGeom prst="rect">
            <a:avLst/>
          </a:prstGeom>
        </p:spPr>
      </p:pic>
      <p:pic>
        <p:nvPicPr>
          <p:cNvPr id="18" name="Picture 17">
            <a:extLst>
              <a:ext uri="{FF2B5EF4-FFF2-40B4-BE49-F238E27FC236}">
                <a16:creationId xmlns:a16="http://schemas.microsoft.com/office/drawing/2014/main" id="{5A4F99A5-5803-439A-9369-34AFCFE5140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16154" y="1517200"/>
            <a:ext cx="7396356" cy="4450082"/>
          </a:xfrm>
          <a:prstGeom prst="rect">
            <a:avLst/>
          </a:prstGeom>
        </p:spPr>
      </p:pic>
      <p:pic>
        <p:nvPicPr>
          <p:cNvPr id="11" name="Picture 10">
            <a:extLst>
              <a:ext uri="{FF2B5EF4-FFF2-40B4-BE49-F238E27FC236}">
                <a16:creationId xmlns:a16="http://schemas.microsoft.com/office/drawing/2014/main" id="{4E5C9E51-7653-4CFB-BA8B-CF46A2ED797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327513" y="254073"/>
            <a:ext cx="949700" cy="707886"/>
          </a:xfrm>
          <a:prstGeom prst="rect">
            <a:avLst/>
          </a:prstGeom>
        </p:spPr>
      </p:pic>
    </p:spTree>
    <p:extLst>
      <p:ext uri="{BB962C8B-B14F-4D97-AF65-F5344CB8AC3E}">
        <p14:creationId xmlns:p14="http://schemas.microsoft.com/office/powerpoint/2010/main" val="1862455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2"/>
                                        </p:tgtEl>
                                      </p:cBhvr>
                                    </p:cmd>
                                  </p:childTnLst>
                                </p:cTn>
                              </p:par>
                            </p:childTnLst>
                          </p:cTn>
                        </p:par>
                      </p:childTnLst>
                    </p:cTn>
                  </p:par>
                </p:childTnLst>
              </p:cTn>
              <p:nextCondLst>
                <p:cond evt="onClick" delay="0">
                  <p:tgtEl>
                    <p:spTgt spid="2"/>
                  </p:tgtEl>
                </p:cond>
              </p:nextCondLst>
            </p:seq>
          </p:childTnLst>
        </p:cTn>
      </p:par>
    </p:tnLst>
    <p:bldLst>
      <p:bldP spid="1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2" name="Straight Connector 141">
            <a:extLst>
              <a:ext uri="{FF2B5EF4-FFF2-40B4-BE49-F238E27FC236}">
                <a16:creationId xmlns:a16="http://schemas.microsoft.com/office/drawing/2014/main" id="{AFD576AD-8A88-4B30-84F6-AB2889529146}"/>
              </a:ext>
            </a:extLst>
          </p:cNvPr>
          <p:cNvCxnSpPr>
            <a:cxnSpLocks/>
            <a:stCxn id="138" idx="0"/>
          </p:cNvCxnSpPr>
          <p:nvPr/>
        </p:nvCxnSpPr>
        <p:spPr>
          <a:xfrm>
            <a:off x="5750932" y="2660797"/>
            <a:ext cx="1" cy="3799373"/>
          </a:xfrm>
          <a:prstGeom prst="line">
            <a:avLst/>
          </a:prstGeom>
          <a:ln w="38100" cap="rnd">
            <a:solidFill>
              <a:srgbClr val="043C86"/>
            </a:solidFill>
            <a:round/>
          </a:ln>
        </p:spPr>
        <p:style>
          <a:lnRef idx="1">
            <a:schemeClr val="accent1"/>
          </a:lnRef>
          <a:fillRef idx="0">
            <a:schemeClr val="accent1"/>
          </a:fillRef>
          <a:effectRef idx="0">
            <a:schemeClr val="accent1"/>
          </a:effectRef>
          <a:fontRef idx="minor">
            <a:schemeClr val="tx1"/>
          </a:fontRef>
        </p:style>
      </p:cxnSp>
      <p:sp>
        <p:nvSpPr>
          <p:cNvPr id="116" name="Freeform 18">
            <a:extLst>
              <a:ext uri="{FF2B5EF4-FFF2-40B4-BE49-F238E27FC236}">
                <a16:creationId xmlns:a16="http://schemas.microsoft.com/office/drawing/2014/main" id="{898FCB66-6FC0-467B-A03B-7D7CA3D4C0AA}"/>
              </a:ext>
            </a:extLst>
          </p:cNvPr>
          <p:cNvSpPr/>
          <p:nvPr/>
        </p:nvSpPr>
        <p:spPr>
          <a:xfrm>
            <a:off x="6037668" y="-10719"/>
            <a:ext cx="6168456" cy="6857999"/>
          </a:xfrm>
          <a:custGeom>
            <a:avLst/>
            <a:gdLst>
              <a:gd name="connsiteX0" fmla="*/ 992929 w 6377004"/>
              <a:gd name="connsiteY0" fmla="*/ 0 h 6857999"/>
              <a:gd name="connsiteX1" fmla="*/ 6377004 w 6377004"/>
              <a:gd name="connsiteY1" fmla="*/ 0 h 6857999"/>
              <a:gd name="connsiteX2" fmla="*/ 6377004 w 6377004"/>
              <a:gd name="connsiteY2" fmla="*/ 6857999 h 6857999"/>
              <a:gd name="connsiteX3" fmla="*/ 992929 w 6377004"/>
              <a:gd name="connsiteY3" fmla="*/ 6857999 h 6857999"/>
              <a:gd name="connsiteX4" fmla="*/ 929924 w 6377004"/>
              <a:gd name="connsiteY4" fmla="*/ 6759722 h 6857999"/>
              <a:gd name="connsiteX5" fmla="*/ 0 w 6377004"/>
              <a:gd name="connsiteY5" fmla="*/ 3429000 h 6857999"/>
              <a:gd name="connsiteX6" fmla="*/ 929924 w 6377004"/>
              <a:gd name="connsiteY6" fmla="*/ 9827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7004" h="6857999">
                <a:moveTo>
                  <a:pt x="992929" y="0"/>
                </a:moveTo>
                <a:lnTo>
                  <a:pt x="6377004" y="0"/>
                </a:lnTo>
                <a:lnTo>
                  <a:pt x="6377004" y="6857999"/>
                </a:lnTo>
                <a:lnTo>
                  <a:pt x="992929" y="6857999"/>
                </a:lnTo>
                <a:lnTo>
                  <a:pt x="929924" y="6759722"/>
                </a:lnTo>
                <a:cubicBezTo>
                  <a:pt x="339818" y="5788536"/>
                  <a:pt x="0" y="4648453"/>
                  <a:pt x="0" y="3429000"/>
                </a:cubicBezTo>
                <a:cubicBezTo>
                  <a:pt x="0" y="2209548"/>
                  <a:pt x="339818" y="1069464"/>
                  <a:pt x="929924" y="98279"/>
                </a:cubicBezTo>
                <a:close/>
              </a:path>
            </a:pathLst>
          </a:custGeom>
          <a:solidFill>
            <a:srgbClr val="63A53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1E045353-ED3E-4F72-A700-FD2F70E3DF33}"/>
              </a:ext>
            </a:extLst>
          </p:cNvPr>
          <p:cNvSpPr/>
          <p:nvPr/>
        </p:nvSpPr>
        <p:spPr>
          <a:xfrm>
            <a:off x="0" y="1072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TextBox 120">
            <a:extLst>
              <a:ext uri="{FF2B5EF4-FFF2-40B4-BE49-F238E27FC236}">
                <a16:creationId xmlns:a16="http://schemas.microsoft.com/office/drawing/2014/main" id="{DAA85B65-2FFA-4356-A2AC-3B663F626DB5}"/>
              </a:ext>
            </a:extLst>
          </p:cNvPr>
          <p:cNvSpPr txBox="1"/>
          <p:nvPr/>
        </p:nvSpPr>
        <p:spPr>
          <a:xfrm>
            <a:off x="1111348" y="2612657"/>
            <a:ext cx="3148789"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2400" b="1" dirty="0">
                <a:solidFill>
                  <a:srgbClr val="003554"/>
                </a:solidFill>
                <a:latin typeface="RB" panose="00000500000000000000" pitchFamily="2" charset="-78"/>
                <a:cs typeface="RB" panose="00000500000000000000" pitchFamily="2" charset="-78"/>
              </a:rPr>
              <a:t>تمثيل البينات </a:t>
            </a:r>
            <a:endParaRPr lang="en-US" sz="2000" b="1" dirty="0">
              <a:solidFill>
                <a:srgbClr val="003554"/>
              </a:solidFill>
              <a:latin typeface="RB" panose="00000500000000000000" pitchFamily="2" charset="-78"/>
              <a:cs typeface="RB" panose="00000500000000000000" pitchFamily="2" charset="-78"/>
            </a:endParaRPr>
          </a:p>
        </p:txBody>
      </p:sp>
      <p:sp>
        <p:nvSpPr>
          <p:cNvPr id="123" name="TextBox 122">
            <a:extLst>
              <a:ext uri="{FF2B5EF4-FFF2-40B4-BE49-F238E27FC236}">
                <a16:creationId xmlns:a16="http://schemas.microsoft.com/office/drawing/2014/main" id="{A39D2F7E-CA1A-4D15-816A-4B0924C21EEA}"/>
              </a:ext>
            </a:extLst>
          </p:cNvPr>
          <p:cNvSpPr txBox="1"/>
          <p:nvPr/>
        </p:nvSpPr>
        <p:spPr>
          <a:xfrm>
            <a:off x="1111348" y="3399586"/>
            <a:ext cx="3148789"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2400" b="1" dirty="0">
                <a:solidFill>
                  <a:srgbClr val="003554"/>
                </a:solidFill>
                <a:latin typeface="RB" panose="00000500000000000000" pitchFamily="2" charset="-78"/>
                <a:cs typeface="RB" panose="00000500000000000000" pitchFamily="2" charset="-78"/>
              </a:rPr>
              <a:t>نظام آسكي </a:t>
            </a:r>
            <a:endParaRPr lang="en-US" sz="2000" b="1" dirty="0">
              <a:solidFill>
                <a:srgbClr val="003554"/>
              </a:solidFill>
              <a:latin typeface="RB" panose="00000500000000000000" pitchFamily="2" charset="-78"/>
              <a:cs typeface="RB" panose="00000500000000000000" pitchFamily="2" charset="-78"/>
            </a:endParaRPr>
          </a:p>
        </p:txBody>
      </p:sp>
      <p:grpSp>
        <p:nvGrpSpPr>
          <p:cNvPr id="3" name="Group 2">
            <a:extLst>
              <a:ext uri="{FF2B5EF4-FFF2-40B4-BE49-F238E27FC236}">
                <a16:creationId xmlns:a16="http://schemas.microsoft.com/office/drawing/2014/main" id="{31CEF11E-B6A8-4DD0-8EA1-F4A327112552}"/>
              </a:ext>
            </a:extLst>
          </p:cNvPr>
          <p:cNvGrpSpPr/>
          <p:nvPr/>
        </p:nvGrpSpPr>
        <p:grpSpPr>
          <a:xfrm>
            <a:off x="7305654" y="2248372"/>
            <a:ext cx="3537341" cy="3568054"/>
            <a:chOff x="7305654" y="2248372"/>
            <a:chExt cx="3537341" cy="3568054"/>
          </a:xfrm>
        </p:grpSpPr>
        <p:sp>
          <p:nvSpPr>
            <p:cNvPr id="30" name="Freeform 10">
              <a:extLst>
                <a:ext uri="{FF2B5EF4-FFF2-40B4-BE49-F238E27FC236}">
                  <a16:creationId xmlns:a16="http://schemas.microsoft.com/office/drawing/2014/main" id="{8E945C11-6C4D-4DF6-85F9-C650307800A5}"/>
                </a:ext>
              </a:extLst>
            </p:cNvPr>
            <p:cNvSpPr>
              <a:spLocks noEditPoints="1"/>
            </p:cNvSpPr>
            <p:nvPr/>
          </p:nvSpPr>
          <p:spPr bwMode="auto">
            <a:xfrm flipH="1">
              <a:off x="8368734" y="3318277"/>
              <a:ext cx="2179056" cy="2180762"/>
            </a:xfrm>
            <a:custGeom>
              <a:avLst/>
              <a:gdLst>
                <a:gd name="T0" fmla="*/ 606 w 1212"/>
                <a:gd name="T1" fmla="*/ 0 h 1213"/>
                <a:gd name="T2" fmla="*/ 0 w 1212"/>
                <a:gd name="T3" fmla="*/ 606 h 1213"/>
                <a:gd name="T4" fmla="*/ 606 w 1212"/>
                <a:gd name="T5" fmla="*/ 1213 h 1213"/>
                <a:gd name="T6" fmla="*/ 1212 w 1212"/>
                <a:gd name="T7" fmla="*/ 606 h 1213"/>
                <a:gd name="T8" fmla="*/ 606 w 1212"/>
                <a:gd name="T9" fmla="*/ 0 h 1213"/>
                <a:gd name="T10" fmla="*/ 606 w 1212"/>
                <a:gd name="T11" fmla="*/ 1049 h 1213"/>
                <a:gd name="T12" fmla="*/ 163 w 1212"/>
                <a:gd name="T13" fmla="*/ 606 h 1213"/>
                <a:gd name="T14" fmla="*/ 606 w 1212"/>
                <a:gd name="T15" fmla="*/ 164 h 1213"/>
                <a:gd name="T16" fmla="*/ 1049 w 1212"/>
                <a:gd name="T17" fmla="*/ 606 h 1213"/>
                <a:gd name="T18" fmla="*/ 606 w 1212"/>
                <a:gd name="T19" fmla="*/ 1049 h 1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2" h="1213">
                  <a:moveTo>
                    <a:pt x="606" y="0"/>
                  </a:moveTo>
                  <a:cubicBezTo>
                    <a:pt x="272" y="0"/>
                    <a:pt x="0" y="272"/>
                    <a:pt x="0" y="606"/>
                  </a:cubicBezTo>
                  <a:cubicBezTo>
                    <a:pt x="0" y="941"/>
                    <a:pt x="272" y="1213"/>
                    <a:pt x="606" y="1213"/>
                  </a:cubicBezTo>
                  <a:cubicBezTo>
                    <a:pt x="940" y="1213"/>
                    <a:pt x="1212" y="941"/>
                    <a:pt x="1212" y="606"/>
                  </a:cubicBezTo>
                  <a:cubicBezTo>
                    <a:pt x="1212" y="272"/>
                    <a:pt x="940" y="0"/>
                    <a:pt x="606" y="0"/>
                  </a:cubicBezTo>
                  <a:moveTo>
                    <a:pt x="606" y="1049"/>
                  </a:moveTo>
                  <a:cubicBezTo>
                    <a:pt x="362" y="1049"/>
                    <a:pt x="163" y="850"/>
                    <a:pt x="163" y="606"/>
                  </a:cubicBezTo>
                  <a:cubicBezTo>
                    <a:pt x="163" y="362"/>
                    <a:pt x="362" y="164"/>
                    <a:pt x="606" y="164"/>
                  </a:cubicBezTo>
                  <a:cubicBezTo>
                    <a:pt x="850" y="164"/>
                    <a:pt x="1049" y="362"/>
                    <a:pt x="1049" y="606"/>
                  </a:cubicBezTo>
                  <a:cubicBezTo>
                    <a:pt x="1049" y="850"/>
                    <a:pt x="850" y="1049"/>
                    <a:pt x="606" y="1049"/>
                  </a:cubicBezTo>
                </a:path>
              </a:pathLst>
            </a:custGeom>
            <a:solidFill>
              <a:srgbClr val="F0F0F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20">
              <a:extLst>
                <a:ext uri="{FF2B5EF4-FFF2-40B4-BE49-F238E27FC236}">
                  <a16:creationId xmlns:a16="http://schemas.microsoft.com/office/drawing/2014/main" id="{75D33426-E127-40B9-8AB5-D673DC95107B}"/>
                </a:ext>
              </a:extLst>
            </p:cNvPr>
            <p:cNvSpPr>
              <a:spLocks/>
            </p:cNvSpPr>
            <p:nvPr/>
          </p:nvSpPr>
          <p:spPr bwMode="auto">
            <a:xfrm flipH="1">
              <a:off x="8367028" y="3294387"/>
              <a:ext cx="2182469" cy="1112564"/>
            </a:xfrm>
            <a:custGeom>
              <a:avLst/>
              <a:gdLst>
                <a:gd name="T0" fmla="*/ 1213 w 1214"/>
                <a:gd name="T1" fmla="*/ 619 h 619"/>
                <a:gd name="T2" fmla="*/ 1212 w 1214"/>
                <a:gd name="T3" fmla="*/ 598 h 619"/>
                <a:gd name="T4" fmla="*/ 1210 w 1214"/>
                <a:gd name="T5" fmla="*/ 573 h 619"/>
                <a:gd name="T6" fmla="*/ 1208 w 1214"/>
                <a:gd name="T7" fmla="*/ 556 h 619"/>
                <a:gd name="T8" fmla="*/ 1205 w 1214"/>
                <a:gd name="T9" fmla="*/ 538 h 619"/>
                <a:gd name="T10" fmla="*/ 1183 w 1214"/>
                <a:gd name="T11" fmla="*/ 448 h 619"/>
                <a:gd name="T12" fmla="*/ 1135 w 1214"/>
                <a:gd name="T13" fmla="*/ 337 h 619"/>
                <a:gd name="T14" fmla="*/ 1052 w 1214"/>
                <a:gd name="T15" fmla="*/ 222 h 619"/>
                <a:gd name="T16" fmla="*/ 996 w 1214"/>
                <a:gd name="T17" fmla="*/ 169 h 619"/>
                <a:gd name="T18" fmla="*/ 965 w 1214"/>
                <a:gd name="T19" fmla="*/ 144 h 619"/>
                <a:gd name="T20" fmla="*/ 948 w 1214"/>
                <a:gd name="T21" fmla="*/ 132 h 619"/>
                <a:gd name="T22" fmla="*/ 940 w 1214"/>
                <a:gd name="T23" fmla="*/ 127 h 619"/>
                <a:gd name="T24" fmla="*/ 931 w 1214"/>
                <a:gd name="T25" fmla="*/ 121 h 619"/>
                <a:gd name="T26" fmla="*/ 778 w 1214"/>
                <a:gd name="T27" fmla="*/ 51 h 619"/>
                <a:gd name="T28" fmla="*/ 694 w 1214"/>
                <a:gd name="T29" fmla="*/ 32 h 619"/>
                <a:gd name="T30" fmla="*/ 607 w 1214"/>
                <a:gd name="T31" fmla="*/ 26 h 619"/>
                <a:gd name="T32" fmla="*/ 520 w 1214"/>
                <a:gd name="T33" fmla="*/ 32 h 619"/>
                <a:gd name="T34" fmla="*/ 436 w 1214"/>
                <a:gd name="T35" fmla="*/ 51 h 619"/>
                <a:gd name="T36" fmla="*/ 283 w 1214"/>
                <a:gd name="T37" fmla="*/ 121 h 619"/>
                <a:gd name="T38" fmla="*/ 274 w 1214"/>
                <a:gd name="T39" fmla="*/ 127 h 619"/>
                <a:gd name="T40" fmla="*/ 266 w 1214"/>
                <a:gd name="T41" fmla="*/ 132 h 619"/>
                <a:gd name="T42" fmla="*/ 249 w 1214"/>
                <a:gd name="T43" fmla="*/ 144 h 619"/>
                <a:gd name="T44" fmla="*/ 218 w 1214"/>
                <a:gd name="T45" fmla="*/ 169 h 619"/>
                <a:gd name="T46" fmla="*/ 162 w 1214"/>
                <a:gd name="T47" fmla="*/ 222 h 619"/>
                <a:gd name="T48" fmla="*/ 79 w 1214"/>
                <a:gd name="T49" fmla="*/ 337 h 619"/>
                <a:gd name="T50" fmla="*/ 31 w 1214"/>
                <a:gd name="T51" fmla="*/ 448 h 619"/>
                <a:gd name="T52" fmla="*/ 9 w 1214"/>
                <a:gd name="T53" fmla="*/ 538 h 619"/>
                <a:gd name="T54" fmla="*/ 6 w 1214"/>
                <a:gd name="T55" fmla="*/ 556 h 619"/>
                <a:gd name="T56" fmla="*/ 4 w 1214"/>
                <a:gd name="T57" fmla="*/ 573 h 619"/>
                <a:gd name="T58" fmla="*/ 2 w 1214"/>
                <a:gd name="T59" fmla="*/ 598 h 619"/>
                <a:gd name="T60" fmla="*/ 1 w 1214"/>
                <a:gd name="T61" fmla="*/ 619 h 619"/>
                <a:gd name="T62" fmla="*/ 0 w 1214"/>
                <a:gd name="T63" fmla="*/ 598 h 619"/>
                <a:gd name="T64" fmla="*/ 1 w 1214"/>
                <a:gd name="T65" fmla="*/ 572 h 619"/>
                <a:gd name="T66" fmla="*/ 2 w 1214"/>
                <a:gd name="T67" fmla="*/ 556 h 619"/>
                <a:gd name="T68" fmla="*/ 4 w 1214"/>
                <a:gd name="T69" fmla="*/ 538 h 619"/>
                <a:gd name="T70" fmla="*/ 21 w 1214"/>
                <a:gd name="T71" fmla="*/ 445 h 619"/>
                <a:gd name="T72" fmla="*/ 66 w 1214"/>
                <a:gd name="T73" fmla="*/ 330 h 619"/>
                <a:gd name="T74" fmla="*/ 148 w 1214"/>
                <a:gd name="T75" fmla="*/ 209 h 619"/>
                <a:gd name="T76" fmla="*/ 204 w 1214"/>
                <a:gd name="T77" fmla="*/ 153 h 619"/>
                <a:gd name="T78" fmla="*/ 270 w 1214"/>
                <a:gd name="T79" fmla="*/ 102 h 619"/>
                <a:gd name="T80" fmla="*/ 428 w 1214"/>
                <a:gd name="T81" fmla="*/ 27 h 619"/>
                <a:gd name="T82" fmla="*/ 516 w 1214"/>
                <a:gd name="T83" fmla="*/ 7 h 619"/>
                <a:gd name="T84" fmla="*/ 607 w 1214"/>
                <a:gd name="T85" fmla="*/ 0 h 619"/>
                <a:gd name="T86" fmla="*/ 698 w 1214"/>
                <a:gd name="T87" fmla="*/ 7 h 619"/>
                <a:gd name="T88" fmla="*/ 786 w 1214"/>
                <a:gd name="T89" fmla="*/ 27 h 619"/>
                <a:gd name="T90" fmla="*/ 944 w 1214"/>
                <a:gd name="T91" fmla="*/ 102 h 619"/>
                <a:gd name="T92" fmla="*/ 953 w 1214"/>
                <a:gd name="T93" fmla="*/ 108 h 619"/>
                <a:gd name="T94" fmla="*/ 961 w 1214"/>
                <a:gd name="T95" fmla="*/ 114 h 619"/>
                <a:gd name="T96" fmla="*/ 978 w 1214"/>
                <a:gd name="T97" fmla="*/ 126 h 619"/>
                <a:gd name="T98" fmla="*/ 1010 w 1214"/>
                <a:gd name="T99" fmla="*/ 153 h 619"/>
                <a:gd name="T100" fmla="*/ 1066 w 1214"/>
                <a:gd name="T101" fmla="*/ 209 h 619"/>
                <a:gd name="T102" fmla="*/ 1148 w 1214"/>
                <a:gd name="T103" fmla="*/ 330 h 619"/>
                <a:gd name="T104" fmla="*/ 1193 w 1214"/>
                <a:gd name="T105" fmla="*/ 445 h 619"/>
                <a:gd name="T106" fmla="*/ 1210 w 1214"/>
                <a:gd name="T107" fmla="*/ 538 h 619"/>
                <a:gd name="T108" fmla="*/ 1212 w 1214"/>
                <a:gd name="T109" fmla="*/ 556 h 619"/>
                <a:gd name="T110" fmla="*/ 1213 w 1214"/>
                <a:gd name="T111" fmla="*/ 572 h 619"/>
                <a:gd name="T112" fmla="*/ 1214 w 1214"/>
                <a:gd name="T113" fmla="*/ 598 h 619"/>
                <a:gd name="T114" fmla="*/ 1213 w 1214"/>
                <a:gd name="T115"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4" h="619">
                  <a:moveTo>
                    <a:pt x="1213" y="619"/>
                  </a:moveTo>
                  <a:cubicBezTo>
                    <a:pt x="1213" y="619"/>
                    <a:pt x="1213" y="612"/>
                    <a:pt x="1212" y="598"/>
                  </a:cubicBezTo>
                  <a:cubicBezTo>
                    <a:pt x="1212" y="591"/>
                    <a:pt x="1211" y="583"/>
                    <a:pt x="1210" y="573"/>
                  </a:cubicBezTo>
                  <a:cubicBezTo>
                    <a:pt x="1209" y="568"/>
                    <a:pt x="1209" y="562"/>
                    <a:pt x="1208" y="556"/>
                  </a:cubicBezTo>
                  <a:cubicBezTo>
                    <a:pt x="1207" y="551"/>
                    <a:pt x="1206" y="545"/>
                    <a:pt x="1205" y="538"/>
                  </a:cubicBezTo>
                  <a:cubicBezTo>
                    <a:pt x="1201" y="513"/>
                    <a:pt x="1195" y="482"/>
                    <a:pt x="1183" y="448"/>
                  </a:cubicBezTo>
                  <a:cubicBezTo>
                    <a:pt x="1172" y="413"/>
                    <a:pt x="1156" y="376"/>
                    <a:pt x="1135" y="337"/>
                  </a:cubicBezTo>
                  <a:cubicBezTo>
                    <a:pt x="1114" y="299"/>
                    <a:pt x="1086" y="260"/>
                    <a:pt x="1052" y="222"/>
                  </a:cubicBezTo>
                  <a:cubicBezTo>
                    <a:pt x="1035" y="204"/>
                    <a:pt x="1016" y="186"/>
                    <a:pt x="996" y="169"/>
                  </a:cubicBezTo>
                  <a:cubicBezTo>
                    <a:pt x="986" y="160"/>
                    <a:pt x="975" y="152"/>
                    <a:pt x="965" y="144"/>
                  </a:cubicBezTo>
                  <a:cubicBezTo>
                    <a:pt x="959" y="140"/>
                    <a:pt x="954" y="136"/>
                    <a:pt x="948" y="132"/>
                  </a:cubicBezTo>
                  <a:cubicBezTo>
                    <a:pt x="940" y="127"/>
                    <a:pt x="940" y="127"/>
                    <a:pt x="940" y="127"/>
                  </a:cubicBezTo>
                  <a:cubicBezTo>
                    <a:pt x="931" y="121"/>
                    <a:pt x="931" y="121"/>
                    <a:pt x="931" y="121"/>
                  </a:cubicBezTo>
                  <a:cubicBezTo>
                    <a:pt x="885" y="91"/>
                    <a:pt x="833" y="68"/>
                    <a:pt x="778" y="51"/>
                  </a:cubicBezTo>
                  <a:cubicBezTo>
                    <a:pt x="751" y="43"/>
                    <a:pt x="723" y="37"/>
                    <a:pt x="694" y="32"/>
                  </a:cubicBezTo>
                  <a:cubicBezTo>
                    <a:pt x="665" y="28"/>
                    <a:pt x="636" y="26"/>
                    <a:pt x="607" y="26"/>
                  </a:cubicBezTo>
                  <a:cubicBezTo>
                    <a:pt x="577" y="27"/>
                    <a:pt x="549" y="28"/>
                    <a:pt x="520" y="32"/>
                  </a:cubicBezTo>
                  <a:cubicBezTo>
                    <a:pt x="491" y="37"/>
                    <a:pt x="463" y="43"/>
                    <a:pt x="436" y="51"/>
                  </a:cubicBezTo>
                  <a:cubicBezTo>
                    <a:pt x="381" y="68"/>
                    <a:pt x="329" y="91"/>
                    <a:pt x="283" y="121"/>
                  </a:cubicBezTo>
                  <a:cubicBezTo>
                    <a:pt x="274" y="127"/>
                    <a:pt x="274" y="127"/>
                    <a:pt x="274" y="127"/>
                  </a:cubicBezTo>
                  <a:cubicBezTo>
                    <a:pt x="266" y="132"/>
                    <a:pt x="266" y="132"/>
                    <a:pt x="266" y="132"/>
                  </a:cubicBezTo>
                  <a:cubicBezTo>
                    <a:pt x="260" y="136"/>
                    <a:pt x="255" y="140"/>
                    <a:pt x="249" y="144"/>
                  </a:cubicBezTo>
                  <a:cubicBezTo>
                    <a:pt x="239" y="152"/>
                    <a:pt x="228" y="160"/>
                    <a:pt x="218" y="169"/>
                  </a:cubicBezTo>
                  <a:cubicBezTo>
                    <a:pt x="198" y="186"/>
                    <a:pt x="179" y="204"/>
                    <a:pt x="162" y="222"/>
                  </a:cubicBezTo>
                  <a:cubicBezTo>
                    <a:pt x="128" y="260"/>
                    <a:pt x="100" y="299"/>
                    <a:pt x="79" y="337"/>
                  </a:cubicBezTo>
                  <a:cubicBezTo>
                    <a:pt x="58" y="376"/>
                    <a:pt x="42" y="413"/>
                    <a:pt x="31" y="448"/>
                  </a:cubicBezTo>
                  <a:cubicBezTo>
                    <a:pt x="19" y="482"/>
                    <a:pt x="13" y="513"/>
                    <a:pt x="9" y="538"/>
                  </a:cubicBezTo>
                  <a:cubicBezTo>
                    <a:pt x="8" y="545"/>
                    <a:pt x="7" y="551"/>
                    <a:pt x="6" y="556"/>
                  </a:cubicBezTo>
                  <a:cubicBezTo>
                    <a:pt x="5" y="562"/>
                    <a:pt x="5" y="568"/>
                    <a:pt x="4" y="573"/>
                  </a:cubicBezTo>
                  <a:cubicBezTo>
                    <a:pt x="3" y="583"/>
                    <a:pt x="2" y="591"/>
                    <a:pt x="2" y="598"/>
                  </a:cubicBezTo>
                  <a:cubicBezTo>
                    <a:pt x="1" y="612"/>
                    <a:pt x="1" y="619"/>
                    <a:pt x="1" y="619"/>
                  </a:cubicBezTo>
                  <a:cubicBezTo>
                    <a:pt x="1" y="619"/>
                    <a:pt x="1" y="612"/>
                    <a:pt x="0" y="598"/>
                  </a:cubicBezTo>
                  <a:cubicBezTo>
                    <a:pt x="0" y="591"/>
                    <a:pt x="1" y="582"/>
                    <a:pt x="1" y="572"/>
                  </a:cubicBezTo>
                  <a:cubicBezTo>
                    <a:pt x="1" y="567"/>
                    <a:pt x="1" y="562"/>
                    <a:pt x="2" y="556"/>
                  </a:cubicBezTo>
                  <a:cubicBezTo>
                    <a:pt x="2" y="550"/>
                    <a:pt x="3" y="544"/>
                    <a:pt x="4" y="538"/>
                  </a:cubicBezTo>
                  <a:cubicBezTo>
                    <a:pt x="7" y="512"/>
                    <a:pt x="12" y="480"/>
                    <a:pt x="21" y="445"/>
                  </a:cubicBezTo>
                  <a:cubicBezTo>
                    <a:pt x="31" y="409"/>
                    <a:pt x="45" y="370"/>
                    <a:pt x="66" y="330"/>
                  </a:cubicBezTo>
                  <a:cubicBezTo>
                    <a:pt x="86" y="290"/>
                    <a:pt x="114" y="249"/>
                    <a:pt x="148" y="209"/>
                  </a:cubicBezTo>
                  <a:cubicBezTo>
                    <a:pt x="165" y="190"/>
                    <a:pt x="183" y="171"/>
                    <a:pt x="204" y="153"/>
                  </a:cubicBezTo>
                  <a:cubicBezTo>
                    <a:pt x="224" y="134"/>
                    <a:pt x="247" y="118"/>
                    <a:pt x="270" y="102"/>
                  </a:cubicBezTo>
                  <a:cubicBezTo>
                    <a:pt x="318" y="70"/>
                    <a:pt x="371" y="44"/>
                    <a:pt x="428" y="27"/>
                  </a:cubicBezTo>
                  <a:cubicBezTo>
                    <a:pt x="457" y="18"/>
                    <a:pt x="486" y="12"/>
                    <a:pt x="516" y="7"/>
                  </a:cubicBezTo>
                  <a:cubicBezTo>
                    <a:pt x="546" y="2"/>
                    <a:pt x="577" y="0"/>
                    <a:pt x="607" y="0"/>
                  </a:cubicBezTo>
                  <a:cubicBezTo>
                    <a:pt x="638" y="0"/>
                    <a:pt x="668" y="2"/>
                    <a:pt x="698" y="7"/>
                  </a:cubicBezTo>
                  <a:cubicBezTo>
                    <a:pt x="728" y="12"/>
                    <a:pt x="757" y="18"/>
                    <a:pt x="786" y="27"/>
                  </a:cubicBezTo>
                  <a:cubicBezTo>
                    <a:pt x="843" y="44"/>
                    <a:pt x="896" y="70"/>
                    <a:pt x="944" y="102"/>
                  </a:cubicBezTo>
                  <a:cubicBezTo>
                    <a:pt x="953" y="108"/>
                    <a:pt x="953" y="108"/>
                    <a:pt x="953" y="108"/>
                  </a:cubicBezTo>
                  <a:cubicBezTo>
                    <a:pt x="961" y="114"/>
                    <a:pt x="961" y="114"/>
                    <a:pt x="961" y="114"/>
                  </a:cubicBezTo>
                  <a:cubicBezTo>
                    <a:pt x="967" y="118"/>
                    <a:pt x="973" y="122"/>
                    <a:pt x="978" y="126"/>
                  </a:cubicBezTo>
                  <a:cubicBezTo>
                    <a:pt x="989" y="135"/>
                    <a:pt x="1000" y="143"/>
                    <a:pt x="1010" y="153"/>
                  </a:cubicBezTo>
                  <a:cubicBezTo>
                    <a:pt x="1031" y="171"/>
                    <a:pt x="1049" y="190"/>
                    <a:pt x="1066" y="209"/>
                  </a:cubicBezTo>
                  <a:cubicBezTo>
                    <a:pt x="1100" y="249"/>
                    <a:pt x="1128" y="290"/>
                    <a:pt x="1148" y="330"/>
                  </a:cubicBezTo>
                  <a:cubicBezTo>
                    <a:pt x="1169" y="370"/>
                    <a:pt x="1183" y="410"/>
                    <a:pt x="1193" y="445"/>
                  </a:cubicBezTo>
                  <a:cubicBezTo>
                    <a:pt x="1202" y="480"/>
                    <a:pt x="1207" y="512"/>
                    <a:pt x="1210" y="538"/>
                  </a:cubicBezTo>
                  <a:cubicBezTo>
                    <a:pt x="1211" y="544"/>
                    <a:pt x="1212" y="550"/>
                    <a:pt x="1212" y="556"/>
                  </a:cubicBezTo>
                  <a:cubicBezTo>
                    <a:pt x="1213" y="562"/>
                    <a:pt x="1213" y="567"/>
                    <a:pt x="1213" y="572"/>
                  </a:cubicBezTo>
                  <a:cubicBezTo>
                    <a:pt x="1213" y="582"/>
                    <a:pt x="1214" y="591"/>
                    <a:pt x="1214" y="598"/>
                  </a:cubicBezTo>
                  <a:cubicBezTo>
                    <a:pt x="1213" y="612"/>
                    <a:pt x="1213" y="619"/>
                    <a:pt x="1213" y="619"/>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Oval 31">
              <a:extLst>
                <a:ext uri="{FF2B5EF4-FFF2-40B4-BE49-F238E27FC236}">
                  <a16:creationId xmlns:a16="http://schemas.microsoft.com/office/drawing/2014/main" id="{6E4BF71A-EDC5-414F-85DF-04AB56044389}"/>
                </a:ext>
              </a:extLst>
            </p:cNvPr>
            <p:cNvSpPr>
              <a:spLocks noChangeArrowheads="1"/>
            </p:cNvSpPr>
            <p:nvPr/>
          </p:nvSpPr>
          <p:spPr bwMode="auto">
            <a:xfrm flipH="1">
              <a:off x="8662231" y="3613480"/>
              <a:ext cx="1592059" cy="1590353"/>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12">
              <a:extLst>
                <a:ext uri="{FF2B5EF4-FFF2-40B4-BE49-F238E27FC236}">
                  <a16:creationId xmlns:a16="http://schemas.microsoft.com/office/drawing/2014/main" id="{BBCD2F6E-EFBD-465F-A430-F192373FB190}"/>
                </a:ext>
              </a:extLst>
            </p:cNvPr>
            <p:cNvSpPr>
              <a:spLocks/>
            </p:cNvSpPr>
            <p:nvPr/>
          </p:nvSpPr>
          <p:spPr bwMode="auto">
            <a:xfrm flipH="1">
              <a:off x="8662231" y="3613480"/>
              <a:ext cx="1592059" cy="1590353"/>
            </a:xfrm>
            <a:custGeom>
              <a:avLst/>
              <a:gdLst>
                <a:gd name="T0" fmla="*/ 0 w 886"/>
                <a:gd name="T1" fmla="*/ 442 h 885"/>
                <a:gd name="T2" fmla="*/ 443 w 886"/>
                <a:gd name="T3" fmla="*/ 885 h 885"/>
                <a:gd name="T4" fmla="*/ 886 w 886"/>
                <a:gd name="T5" fmla="*/ 442 h 885"/>
                <a:gd name="T6" fmla="*/ 443 w 886"/>
                <a:gd name="T7" fmla="*/ 0 h 885"/>
                <a:gd name="T8" fmla="*/ 0 w 886"/>
                <a:gd name="T9" fmla="*/ 442 h 885"/>
              </a:gdLst>
              <a:ahLst/>
              <a:cxnLst>
                <a:cxn ang="0">
                  <a:pos x="T0" y="T1"/>
                </a:cxn>
                <a:cxn ang="0">
                  <a:pos x="T2" y="T3"/>
                </a:cxn>
                <a:cxn ang="0">
                  <a:pos x="T4" y="T5"/>
                </a:cxn>
                <a:cxn ang="0">
                  <a:pos x="T6" y="T7"/>
                </a:cxn>
                <a:cxn ang="0">
                  <a:pos x="T8" y="T9"/>
                </a:cxn>
              </a:cxnLst>
              <a:rect l="0" t="0" r="r" b="b"/>
              <a:pathLst>
                <a:path w="886" h="885">
                  <a:moveTo>
                    <a:pt x="0" y="442"/>
                  </a:moveTo>
                  <a:cubicBezTo>
                    <a:pt x="0" y="686"/>
                    <a:pt x="199" y="885"/>
                    <a:pt x="443" y="885"/>
                  </a:cubicBezTo>
                  <a:cubicBezTo>
                    <a:pt x="687" y="885"/>
                    <a:pt x="886" y="686"/>
                    <a:pt x="886" y="442"/>
                  </a:cubicBezTo>
                  <a:cubicBezTo>
                    <a:pt x="886" y="198"/>
                    <a:pt x="687" y="0"/>
                    <a:pt x="443" y="0"/>
                  </a:cubicBezTo>
                  <a:cubicBezTo>
                    <a:pt x="0" y="442"/>
                    <a:pt x="0" y="442"/>
                    <a:pt x="0" y="442"/>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4" name="Freeform 15">
              <a:extLst>
                <a:ext uri="{FF2B5EF4-FFF2-40B4-BE49-F238E27FC236}">
                  <a16:creationId xmlns:a16="http://schemas.microsoft.com/office/drawing/2014/main" id="{DAE78865-1511-46FC-8D14-E9FF4E948476}"/>
                </a:ext>
              </a:extLst>
            </p:cNvPr>
            <p:cNvSpPr>
              <a:spLocks noEditPoints="1"/>
            </p:cNvSpPr>
            <p:nvPr/>
          </p:nvSpPr>
          <p:spPr bwMode="auto">
            <a:xfrm flipH="1">
              <a:off x="8957438" y="3906979"/>
              <a:ext cx="1001649" cy="1001649"/>
            </a:xfrm>
            <a:custGeom>
              <a:avLst/>
              <a:gdLst>
                <a:gd name="T0" fmla="*/ 279 w 558"/>
                <a:gd name="T1" fmla="*/ 0 h 557"/>
                <a:gd name="T2" fmla="*/ 0 w 558"/>
                <a:gd name="T3" fmla="*/ 278 h 557"/>
                <a:gd name="T4" fmla="*/ 279 w 558"/>
                <a:gd name="T5" fmla="*/ 557 h 557"/>
                <a:gd name="T6" fmla="*/ 558 w 558"/>
                <a:gd name="T7" fmla="*/ 278 h 557"/>
                <a:gd name="T8" fmla="*/ 279 w 558"/>
                <a:gd name="T9" fmla="*/ 0 h 557"/>
                <a:gd name="T10" fmla="*/ 279 w 558"/>
                <a:gd name="T11" fmla="*/ 435 h 557"/>
                <a:gd name="T12" fmla="*/ 122 w 558"/>
                <a:gd name="T13" fmla="*/ 278 h 557"/>
                <a:gd name="T14" fmla="*/ 279 w 558"/>
                <a:gd name="T15" fmla="*/ 122 h 557"/>
                <a:gd name="T16" fmla="*/ 436 w 558"/>
                <a:gd name="T17" fmla="*/ 278 h 557"/>
                <a:gd name="T18" fmla="*/ 279 w 558"/>
                <a:gd name="T19" fmla="*/ 435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8" h="557">
                  <a:moveTo>
                    <a:pt x="279" y="0"/>
                  </a:moveTo>
                  <a:cubicBezTo>
                    <a:pt x="125" y="0"/>
                    <a:pt x="0" y="124"/>
                    <a:pt x="0" y="278"/>
                  </a:cubicBezTo>
                  <a:cubicBezTo>
                    <a:pt x="0" y="432"/>
                    <a:pt x="125" y="557"/>
                    <a:pt x="279" y="557"/>
                  </a:cubicBezTo>
                  <a:cubicBezTo>
                    <a:pt x="433" y="557"/>
                    <a:pt x="558" y="432"/>
                    <a:pt x="558" y="278"/>
                  </a:cubicBezTo>
                  <a:cubicBezTo>
                    <a:pt x="558" y="124"/>
                    <a:pt x="433" y="0"/>
                    <a:pt x="279" y="0"/>
                  </a:cubicBezTo>
                  <a:moveTo>
                    <a:pt x="279" y="435"/>
                  </a:moveTo>
                  <a:cubicBezTo>
                    <a:pt x="192" y="435"/>
                    <a:pt x="122" y="365"/>
                    <a:pt x="122" y="278"/>
                  </a:cubicBezTo>
                  <a:cubicBezTo>
                    <a:pt x="122" y="192"/>
                    <a:pt x="192" y="122"/>
                    <a:pt x="279" y="122"/>
                  </a:cubicBezTo>
                  <a:cubicBezTo>
                    <a:pt x="366" y="122"/>
                    <a:pt x="436" y="192"/>
                    <a:pt x="436" y="278"/>
                  </a:cubicBezTo>
                  <a:cubicBezTo>
                    <a:pt x="436" y="365"/>
                    <a:pt x="366" y="435"/>
                    <a:pt x="279" y="435"/>
                  </a:cubicBezTo>
                </a:path>
              </a:pathLst>
            </a:custGeom>
            <a:solidFill>
              <a:srgbClr val="F0F0F0"/>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9">
              <a:extLst>
                <a:ext uri="{FF2B5EF4-FFF2-40B4-BE49-F238E27FC236}">
                  <a16:creationId xmlns:a16="http://schemas.microsoft.com/office/drawing/2014/main" id="{C9EBD968-E263-41F6-BB7F-861746D1091B}"/>
                </a:ext>
              </a:extLst>
            </p:cNvPr>
            <p:cNvSpPr>
              <a:spLocks noEditPoints="1"/>
            </p:cNvSpPr>
            <p:nvPr/>
          </p:nvSpPr>
          <p:spPr bwMode="auto">
            <a:xfrm flipH="1">
              <a:off x="8073529" y="3023072"/>
              <a:ext cx="2769466" cy="2769466"/>
            </a:xfrm>
            <a:custGeom>
              <a:avLst/>
              <a:gdLst>
                <a:gd name="T0" fmla="*/ 770 w 1540"/>
                <a:gd name="T1" fmla="*/ 0 h 1541"/>
                <a:gd name="T2" fmla="*/ 0 w 1540"/>
                <a:gd name="T3" fmla="*/ 770 h 1541"/>
                <a:gd name="T4" fmla="*/ 770 w 1540"/>
                <a:gd name="T5" fmla="*/ 1541 h 1541"/>
                <a:gd name="T6" fmla="*/ 1540 w 1540"/>
                <a:gd name="T7" fmla="*/ 770 h 1541"/>
                <a:gd name="T8" fmla="*/ 770 w 1540"/>
                <a:gd name="T9" fmla="*/ 0 h 1541"/>
                <a:gd name="T10" fmla="*/ 770 w 1540"/>
                <a:gd name="T11" fmla="*/ 1377 h 1541"/>
                <a:gd name="T12" fmla="*/ 164 w 1540"/>
                <a:gd name="T13" fmla="*/ 770 h 1541"/>
                <a:gd name="T14" fmla="*/ 770 w 1540"/>
                <a:gd name="T15" fmla="*/ 164 h 1541"/>
                <a:gd name="T16" fmla="*/ 1376 w 1540"/>
                <a:gd name="T17" fmla="*/ 770 h 1541"/>
                <a:gd name="T18" fmla="*/ 770 w 1540"/>
                <a:gd name="T19" fmla="*/ 1377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0" h="1541">
                  <a:moveTo>
                    <a:pt x="770" y="0"/>
                  </a:moveTo>
                  <a:cubicBezTo>
                    <a:pt x="345" y="0"/>
                    <a:pt x="0" y="346"/>
                    <a:pt x="0" y="770"/>
                  </a:cubicBezTo>
                  <a:cubicBezTo>
                    <a:pt x="0" y="1195"/>
                    <a:pt x="345" y="1541"/>
                    <a:pt x="770" y="1541"/>
                  </a:cubicBezTo>
                  <a:cubicBezTo>
                    <a:pt x="1195" y="1541"/>
                    <a:pt x="1540" y="1195"/>
                    <a:pt x="1540" y="770"/>
                  </a:cubicBezTo>
                  <a:cubicBezTo>
                    <a:pt x="1540" y="346"/>
                    <a:pt x="1195" y="0"/>
                    <a:pt x="770" y="0"/>
                  </a:cubicBezTo>
                  <a:moveTo>
                    <a:pt x="770" y="1377"/>
                  </a:moveTo>
                  <a:cubicBezTo>
                    <a:pt x="436" y="1377"/>
                    <a:pt x="164" y="1105"/>
                    <a:pt x="164" y="770"/>
                  </a:cubicBezTo>
                  <a:cubicBezTo>
                    <a:pt x="164" y="436"/>
                    <a:pt x="436" y="164"/>
                    <a:pt x="770" y="164"/>
                  </a:cubicBezTo>
                  <a:cubicBezTo>
                    <a:pt x="1104" y="164"/>
                    <a:pt x="1376" y="436"/>
                    <a:pt x="1376" y="770"/>
                  </a:cubicBezTo>
                  <a:cubicBezTo>
                    <a:pt x="1376" y="1105"/>
                    <a:pt x="1104" y="1377"/>
                    <a:pt x="770" y="1377"/>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13">
              <a:extLst>
                <a:ext uri="{FF2B5EF4-FFF2-40B4-BE49-F238E27FC236}">
                  <a16:creationId xmlns:a16="http://schemas.microsoft.com/office/drawing/2014/main" id="{6BDE9676-C1B5-4790-BBA4-C199BF8F4875}"/>
                </a:ext>
              </a:extLst>
            </p:cNvPr>
            <p:cNvSpPr>
              <a:spLocks/>
            </p:cNvSpPr>
            <p:nvPr/>
          </p:nvSpPr>
          <p:spPr bwMode="auto">
            <a:xfrm flipH="1">
              <a:off x="8662231" y="4406951"/>
              <a:ext cx="1592059" cy="820772"/>
            </a:xfrm>
            <a:custGeom>
              <a:avLst/>
              <a:gdLst>
                <a:gd name="T0" fmla="*/ 0 w 886"/>
                <a:gd name="T1" fmla="*/ 0 h 456"/>
                <a:gd name="T2" fmla="*/ 2 w 886"/>
                <a:gd name="T3" fmla="*/ 16 h 456"/>
                <a:gd name="T4" fmla="*/ 3 w 886"/>
                <a:gd name="T5" fmla="*/ 35 h 456"/>
                <a:gd name="T6" fmla="*/ 5 w 886"/>
                <a:gd name="T7" fmla="*/ 46 h 456"/>
                <a:gd name="T8" fmla="*/ 7 w 886"/>
                <a:gd name="T9" fmla="*/ 60 h 456"/>
                <a:gd name="T10" fmla="*/ 24 w 886"/>
                <a:gd name="T11" fmla="*/ 126 h 456"/>
                <a:gd name="T12" fmla="*/ 59 w 886"/>
                <a:gd name="T13" fmla="*/ 205 h 456"/>
                <a:gd name="T14" fmla="*/ 120 w 886"/>
                <a:gd name="T15" fmla="*/ 288 h 456"/>
                <a:gd name="T16" fmla="*/ 161 w 886"/>
                <a:gd name="T17" fmla="*/ 327 h 456"/>
                <a:gd name="T18" fmla="*/ 184 w 886"/>
                <a:gd name="T19" fmla="*/ 345 h 456"/>
                <a:gd name="T20" fmla="*/ 196 w 886"/>
                <a:gd name="T21" fmla="*/ 353 h 456"/>
                <a:gd name="T22" fmla="*/ 208 w 886"/>
                <a:gd name="T23" fmla="*/ 362 h 456"/>
                <a:gd name="T24" fmla="*/ 319 w 886"/>
                <a:gd name="T25" fmla="*/ 412 h 456"/>
                <a:gd name="T26" fmla="*/ 380 w 886"/>
                <a:gd name="T27" fmla="*/ 425 h 456"/>
                <a:gd name="T28" fmla="*/ 443 w 886"/>
                <a:gd name="T29" fmla="*/ 430 h 456"/>
                <a:gd name="T30" fmla="*/ 475 w 886"/>
                <a:gd name="T31" fmla="*/ 429 h 456"/>
                <a:gd name="T32" fmla="*/ 506 w 886"/>
                <a:gd name="T33" fmla="*/ 425 h 456"/>
                <a:gd name="T34" fmla="*/ 567 w 886"/>
                <a:gd name="T35" fmla="*/ 412 h 456"/>
                <a:gd name="T36" fmla="*/ 678 w 886"/>
                <a:gd name="T37" fmla="*/ 362 h 456"/>
                <a:gd name="T38" fmla="*/ 690 w 886"/>
                <a:gd name="T39" fmla="*/ 353 h 456"/>
                <a:gd name="T40" fmla="*/ 702 w 886"/>
                <a:gd name="T41" fmla="*/ 345 h 456"/>
                <a:gd name="T42" fmla="*/ 725 w 886"/>
                <a:gd name="T43" fmla="*/ 327 h 456"/>
                <a:gd name="T44" fmla="*/ 766 w 886"/>
                <a:gd name="T45" fmla="*/ 288 h 456"/>
                <a:gd name="T46" fmla="*/ 827 w 886"/>
                <a:gd name="T47" fmla="*/ 205 h 456"/>
                <a:gd name="T48" fmla="*/ 862 w 886"/>
                <a:gd name="T49" fmla="*/ 126 h 456"/>
                <a:gd name="T50" fmla="*/ 879 w 886"/>
                <a:gd name="T51" fmla="*/ 60 h 456"/>
                <a:gd name="T52" fmla="*/ 881 w 886"/>
                <a:gd name="T53" fmla="*/ 46 h 456"/>
                <a:gd name="T54" fmla="*/ 883 w 886"/>
                <a:gd name="T55" fmla="*/ 35 h 456"/>
                <a:gd name="T56" fmla="*/ 884 w 886"/>
                <a:gd name="T57" fmla="*/ 16 h 456"/>
                <a:gd name="T58" fmla="*/ 886 w 886"/>
                <a:gd name="T59" fmla="*/ 0 h 456"/>
                <a:gd name="T60" fmla="*/ 886 w 886"/>
                <a:gd name="T61" fmla="*/ 16 h 456"/>
                <a:gd name="T62" fmla="*/ 886 w 886"/>
                <a:gd name="T63" fmla="*/ 35 h 456"/>
                <a:gd name="T64" fmla="*/ 885 w 886"/>
                <a:gd name="T65" fmla="*/ 47 h 456"/>
                <a:gd name="T66" fmla="*/ 884 w 886"/>
                <a:gd name="T67" fmla="*/ 60 h 456"/>
                <a:gd name="T68" fmla="*/ 872 w 886"/>
                <a:gd name="T69" fmla="*/ 128 h 456"/>
                <a:gd name="T70" fmla="*/ 840 w 886"/>
                <a:gd name="T71" fmla="*/ 213 h 456"/>
                <a:gd name="T72" fmla="*/ 780 w 886"/>
                <a:gd name="T73" fmla="*/ 301 h 456"/>
                <a:gd name="T74" fmla="*/ 739 w 886"/>
                <a:gd name="T75" fmla="*/ 343 h 456"/>
                <a:gd name="T76" fmla="*/ 690 w 886"/>
                <a:gd name="T77" fmla="*/ 381 h 456"/>
                <a:gd name="T78" fmla="*/ 574 w 886"/>
                <a:gd name="T79" fmla="*/ 436 h 456"/>
                <a:gd name="T80" fmla="*/ 510 w 886"/>
                <a:gd name="T81" fmla="*/ 451 h 456"/>
                <a:gd name="T82" fmla="*/ 476 w 886"/>
                <a:gd name="T83" fmla="*/ 455 h 456"/>
                <a:gd name="T84" fmla="*/ 443 w 886"/>
                <a:gd name="T85" fmla="*/ 456 h 456"/>
                <a:gd name="T86" fmla="*/ 376 w 886"/>
                <a:gd name="T87" fmla="*/ 451 h 456"/>
                <a:gd name="T88" fmla="*/ 312 w 886"/>
                <a:gd name="T89" fmla="*/ 436 h 456"/>
                <a:gd name="T90" fmla="*/ 196 w 886"/>
                <a:gd name="T91" fmla="*/ 381 h 456"/>
                <a:gd name="T92" fmla="*/ 147 w 886"/>
                <a:gd name="T93" fmla="*/ 343 h 456"/>
                <a:gd name="T94" fmla="*/ 106 w 886"/>
                <a:gd name="T95" fmla="*/ 301 h 456"/>
                <a:gd name="T96" fmla="*/ 46 w 886"/>
                <a:gd name="T97" fmla="*/ 213 h 456"/>
                <a:gd name="T98" fmla="*/ 14 w 886"/>
                <a:gd name="T99" fmla="*/ 128 h 456"/>
                <a:gd name="T100" fmla="*/ 2 w 886"/>
                <a:gd name="T101" fmla="*/ 60 h 456"/>
                <a:gd name="T102" fmla="*/ 1 w 886"/>
                <a:gd name="T103" fmla="*/ 47 h 456"/>
                <a:gd name="T104" fmla="*/ 0 w 886"/>
                <a:gd name="T105" fmla="*/ 35 h 456"/>
                <a:gd name="T106" fmla="*/ 0 w 886"/>
                <a:gd name="T107" fmla="*/ 16 h 456"/>
                <a:gd name="T108" fmla="*/ 0 w 886"/>
                <a:gd name="T109"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86" h="456">
                  <a:moveTo>
                    <a:pt x="0" y="0"/>
                  </a:moveTo>
                  <a:cubicBezTo>
                    <a:pt x="0" y="0"/>
                    <a:pt x="1" y="6"/>
                    <a:pt x="2" y="16"/>
                  </a:cubicBezTo>
                  <a:cubicBezTo>
                    <a:pt x="2" y="21"/>
                    <a:pt x="3" y="27"/>
                    <a:pt x="3" y="35"/>
                  </a:cubicBezTo>
                  <a:cubicBezTo>
                    <a:pt x="4" y="38"/>
                    <a:pt x="4" y="42"/>
                    <a:pt x="5" y="46"/>
                  </a:cubicBezTo>
                  <a:cubicBezTo>
                    <a:pt x="6" y="51"/>
                    <a:pt x="6" y="55"/>
                    <a:pt x="7" y="60"/>
                  </a:cubicBezTo>
                  <a:cubicBezTo>
                    <a:pt x="10" y="78"/>
                    <a:pt x="15" y="101"/>
                    <a:pt x="24" y="126"/>
                  </a:cubicBezTo>
                  <a:cubicBezTo>
                    <a:pt x="32" y="150"/>
                    <a:pt x="44" y="178"/>
                    <a:pt x="59" y="205"/>
                  </a:cubicBezTo>
                  <a:cubicBezTo>
                    <a:pt x="75" y="233"/>
                    <a:pt x="96" y="261"/>
                    <a:pt x="120" y="288"/>
                  </a:cubicBezTo>
                  <a:cubicBezTo>
                    <a:pt x="133" y="302"/>
                    <a:pt x="146" y="315"/>
                    <a:pt x="161" y="327"/>
                  </a:cubicBezTo>
                  <a:cubicBezTo>
                    <a:pt x="168" y="333"/>
                    <a:pt x="176" y="339"/>
                    <a:pt x="184" y="345"/>
                  </a:cubicBezTo>
                  <a:cubicBezTo>
                    <a:pt x="188" y="348"/>
                    <a:pt x="192" y="351"/>
                    <a:pt x="196" y="353"/>
                  </a:cubicBezTo>
                  <a:cubicBezTo>
                    <a:pt x="200" y="356"/>
                    <a:pt x="204" y="359"/>
                    <a:pt x="208" y="362"/>
                  </a:cubicBezTo>
                  <a:cubicBezTo>
                    <a:pt x="241" y="383"/>
                    <a:pt x="279" y="400"/>
                    <a:pt x="319" y="412"/>
                  </a:cubicBezTo>
                  <a:cubicBezTo>
                    <a:pt x="339" y="418"/>
                    <a:pt x="359" y="422"/>
                    <a:pt x="380" y="425"/>
                  </a:cubicBezTo>
                  <a:cubicBezTo>
                    <a:pt x="401" y="428"/>
                    <a:pt x="422" y="430"/>
                    <a:pt x="443" y="430"/>
                  </a:cubicBezTo>
                  <a:cubicBezTo>
                    <a:pt x="453" y="430"/>
                    <a:pt x="465" y="430"/>
                    <a:pt x="475" y="429"/>
                  </a:cubicBezTo>
                  <a:cubicBezTo>
                    <a:pt x="485" y="428"/>
                    <a:pt x="496" y="427"/>
                    <a:pt x="506" y="425"/>
                  </a:cubicBezTo>
                  <a:cubicBezTo>
                    <a:pt x="527" y="422"/>
                    <a:pt x="547" y="418"/>
                    <a:pt x="567" y="412"/>
                  </a:cubicBezTo>
                  <a:cubicBezTo>
                    <a:pt x="607" y="400"/>
                    <a:pt x="645" y="383"/>
                    <a:pt x="678" y="362"/>
                  </a:cubicBezTo>
                  <a:cubicBezTo>
                    <a:pt x="682" y="359"/>
                    <a:pt x="686" y="356"/>
                    <a:pt x="690" y="353"/>
                  </a:cubicBezTo>
                  <a:cubicBezTo>
                    <a:pt x="694" y="351"/>
                    <a:pt x="698" y="348"/>
                    <a:pt x="702" y="345"/>
                  </a:cubicBezTo>
                  <a:cubicBezTo>
                    <a:pt x="710" y="339"/>
                    <a:pt x="718" y="333"/>
                    <a:pt x="725" y="327"/>
                  </a:cubicBezTo>
                  <a:cubicBezTo>
                    <a:pt x="740" y="315"/>
                    <a:pt x="753" y="302"/>
                    <a:pt x="766" y="288"/>
                  </a:cubicBezTo>
                  <a:cubicBezTo>
                    <a:pt x="790" y="261"/>
                    <a:pt x="811" y="233"/>
                    <a:pt x="827" y="205"/>
                  </a:cubicBezTo>
                  <a:cubicBezTo>
                    <a:pt x="842" y="178"/>
                    <a:pt x="854" y="150"/>
                    <a:pt x="862" y="126"/>
                  </a:cubicBezTo>
                  <a:cubicBezTo>
                    <a:pt x="871" y="101"/>
                    <a:pt x="876" y="78"/>
                    <a:pt x="879" y="60"/>
                  </a:cubicBezTo>
                  <a:cubicBezTo>
                    <a:pt x="880" y="55"/>
                    <a:pt x="880" y="51"/>
                    <a:pt x="881" y="46"/>
                  </a:cubicBezTo>
                  <a:cubicBezTo>
                    <a:pt x="882" y="42"/>
                    <a:pt x="882" y="38"/>
                    <a:pt x="883" y="35"/>
                  </a:cubicBezTo>
                  <a:cubicBezTo>
                    <a:pt x="883" y="27"/>
                    <a:pt x="884" y="21"/>
                    <a:pt x="884" y="16"/>
                  </a:cubicBezTo>
                  <a:cubicBezTo>
                    <a:pt x="885" y="6"/>
                    <a:pt x="886" y="0"/>
                    <a:pt x="886" y="0"/>
                  </a:cubicBezTo>
                  <a:cubicBezTo>
                    <a:pt x="886" y="0"/>
                    <a:pt x="886" y="6"/>
                    <a:pt x="886" y="16"/>
                  </a:cubicBezTo>
                  <a:cubicBezTo>
                    <a:pt x="886" y="21"/>
                    <a:pt x="886" y="27"/>
                    <a:pt x="886" y="35"/>
                  </a:cubicBezTo>
                  <a:cubicBezTo>
                    <a:pt x="886" y="39"/>
                    <a:pt x="885" y="43"/>
                    <a:pt x="885" y="47"/>
                  </a:cubicBezTo>
                  <a:cubicBezTo>
                    <a:pt x="885" y="51"/>
                    <a:pt x="884" y="56"/>
                    <a:pt x="884" y="60"/>
                  </a:cubicBezTo>
                  <a:cubicBezTo>
                    <a:pt x="882" y="79"/>
                    <a:pt x="879" y="103"/>
                    <a:pt x="872" y="128"/>
                  </a:cubicBezTo>
                  <a:cubicBezTo>
                    <a:pt x="865" y="154"/>
                    <a:pt x="855" y="183"/>
                    <a:pt x="840" y="213"/>
                  </a:cubicBezTo>
                  <a:cubicBezTo>
                    <a:pt x="825" y="242"/>
                    <a:pt x="805" y="273"/>
                    <a:pt x="780" y="301"/>
                  </a:cubicBezTo>
                  <a:cubicBezTo>
                    <a:pt x="768" y="316"/>
                    <a:pt x="754" y="330"/>
                    <a:pt x="739" y="343"/>
                  </a:cubicBezTo>
                  <a:cubicBezTo>
                    <a:pt x="724" y="357"/>
                    <a:pt x="708" y="369"/>
                    <a:pt x="690" y="381"/>
                  </a:cubicBezTo>
                  <a:cubicBezTo>
                    <a:pt x="656" y="404"/>
                    <a:pt x="617" y="423"/>
                    <a:pt x="574" y="436"/>
                  </a:cubicBezTo>
                  <a:cubicBezTo>
                    <a:pt x="553" y="443"/>
                    <a:pt x="532" y="447"/>
                    <a:pt x="510" y="451"/>
                  </a:cubicBezTo>
                  <a:cubicBezTo>
                    <a:pt x="499" y="452"/>
                    <a:pt x="488" y="454"/>
                    <a:pt x="476" y="455"/>
                  </a:cubicBezTo>
                  <a:cubicBezTo>
                    <a:pt x="465" y="456"/>
                    <a:pt x="455" y="456"/>
                    <a:pt x="443" y="456"/>
                  </a:cubicBezTo>
                  <a:cubicBezTo>
                    <a:pt x="421" y="456"/>
                    <a:pt x="398" y="454"/>
                    <a:pt x="376" y="451"/>
                  </a:cubicBezTo>
                  <a:cubicBezTo>
                    <a:pt x="354" y="447"/>
                    <a:pt x="333" y="443"/>
                    <a:pt x="312" y="436"/>
                  </a:cubicBezTo>
                  <a:cubicBezTo>
                    <a:pt x="269" y="423"/>
                    <a:pt x="230" y="404"/>
                    <a:pt x="196" y="381"/>
                  </a:cubicBezTo>
                  <a:cubicBezTo>
                    <a:pt x="178" y="369"/>
                    <a:pt x="162" y="357"/>
                    <a:pt x="147" y="343"/>
                  </a:cubicBezTo>
                  <a:cubicBezTo>
                    <a:pt x="132" y="330"/>
                    <a:pt x="118" y="316"/>
                    <a:pt x="106" y="301"/>
                  </a:cubicBezTo>
                  <a:cubicBezTo>
                    <a:pt x="81" y="273"/>
                    <a:pt x="61" y="242"/>
                    <a:pt x="46" y="213"/>
                  </a:cubicBezTo>
                  <a:cubicBezTo>
                    <a:pt x="31" y="183"/>
                    <a:pt x="21" y="154"/>
                    <a:pt x="14" y="128"/>
                  </a:cubicBezTo>
                  <a:cubicBezTo>
                    <a:pt x="7" y="103"/>
                    <a:pt x="4" y="79"/>
                    <a:pt x="2" y="60"/>
                  </a:cubicBezTo>
                  <a:cubicBezTo>
                    <a:pt x="2" y="56"/>
                    <a:pt x="1" y="51"/>
                    <a:pt x="1" y="47"/>
                  </a:cubicBezTo>
                  <a:cubicBezTo>
                    <a:pt x="1" y="43"/>
                    <a:pt x="0" y="39"/>
                    <a:pt x="0" y="35"/>
                  </a:cubicBezTo>
                  <a:cubicBezTo>
                    <a:pt x="0" y="27"/>
                    <a:pt x="0" y="21"/>
                    <a:pt x="0" y="16"/>
                  </a:cubicBezTo>
                  <a:cubicBezTo>
                    <a:pt x="0" y="6"/>
                    <a:pt x="0" y="0"/>
                    <a:pt x="0"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Oval 36">
              <a:extLst>
                <a:ext uri="{FF2B5EF4-FFF2-40B4-BE49-F238E27FC236}">
                  <a16:creationId xmlns:a16="http://schemas.microsoft.com/office/drawing/2014/main" id="{7F70FF94-C0E8-4541-BD54-0014CCEC80C5}"/>
                </a:ext>
              </a:extLst>
            </p:cNvPr>
            <p:cNvSpPr>
              <a:spLocks noChangeArrowheads="1"/>
            </p:cNvSpPr>
            <p:nvPr/>
          </p:nvSpPr>
          <p:spPr bwMode="auto">
            <a:xfrm flipH="1">
              <a:off x="9175854" y="4127103"/>
              <a:ext cx="564815" cy="563107"/>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17">
              <a:extLst>
                <a:ext uri="{FF2B5EF4-FFF2-40B4-BE49-F238E27FC236}">
                  <a16:creationId xmlns:a16="http://schemas.microsoft.com/office/drawing/2014/main" id="{D8BD92BF-8E75-4E38-88B6-5625EBCC12CE}"/>
                </a:ext>
              </a:extLst>
            </p:cNvPr>
            <p:cNvSpPr>
              <a:spLocks/>
            </p:cNvSpPr>
            <p:nvPr/>
          </p:nvSpPr>
          <p:spPr bwMode="auto">
            <a:xfrm flipH="1">
              <a:off x="9174147" y="4406951"/>
              <a:ext cx="568227" cy="305444"/>
            </a:xfrm>
            <a:custGeom>
              <a:avLst/>
              <a:gdLst>
                <a:gd name="T0" fmla="*/ 315 w 316"/>
                <a:gd name="T1" fmla="*/ 0 h 170"/>
                <a:gd name="T2" fmla="*/ 315 w 316"/>
                <a:gd name="T3" fmla="*/ 6 h 170"/>
                <a:gd name="T4" fmla="*/ 316 w 316"/>
                <a:gd name="T5" fmla="*/ 13 h 170"/>
                <a:gd name="T6" fmla="*/ 316 w 316"/>
                <a:gd name="T7" fmla="*/ 17 h 170"/>
                <a:gd name="T8" fmla="*/ 316 w 316"/>
                <a:gd name="T9" fmla="*/ 22 h 170"/>
                <a:gd name="T10" fmla="*/ 315 w 316"/>
                <a:gd name="T11" fmla="*/ 33 h 170"/>
                <a:gd name="T12" fmla="*/ 313 w 316"/>
                <a:gd name="T13" fmla="*/ 47 h 170"/>
                <a:gd name="T14" fmla="*/ 309 w 316"/>
                <a:gd name="T15" fmla="*/ 62 h 170"/>
                <a:gd name="T16" fmla="*/ 303 w 316"/>
                <a:gd name="T17" fmla="*/ 78 h 170"/>
                <a:gd name="T18" fmla="*/ 294 w 316"/>
                <a:gd name="T19" fmla="*/ 95 h 170"/>
                <a:gd name="T20" fmla="*/ 282 w 316"/>
                <a:gd name="T21" fmla="*/ 111 h 170"/>
                <a:gd name="T22" fmla="*/ 250 w 316"/>
                <a:gd name="T23" fmla="*/ 142 h 170"/>
                <a:gd name="T24" fmla="*/ 207 w 316"/>
                <a:gd name="T25" fmla="*/ 163 h 170"/>
                <a:gd name="T26" fmla="*/ 158 w 316"/>
                <a:gd name="T27" fmla="*/ 170 h 170"/>
                <a:gd name="T28" fmla="*/ 146 w 316"/>
                <a:gd name="T29" fmla="*/ 170 h 170"/>
                <a:gd name="T30" fmla="*/ 133 w 316"/>
                <a:gd name="T31" fmla="*/ 168 h 170"/>
                <a:gd name="T32" fmla="*/ 109 w 316"/>
                <a:gd name="T33" fmla="*/ 163 h 170"/>
                <a:gd name="T34" fmla="*/ 66 w 316"/>
                <a:gd name="T35" fmla="*/ 142 h 170"/>
                <a:gd name="T36" fmla="*/ 34 w 316"/>
                <a:gd name="T37" fmla="*/ 111 h 170"/>
                <a:gd name="T38" fmla="*/ 22 w 316"/>
                <a:gd name="T39" fmla="*/ 95 h 170"/>
                <a:gd name="T40" fmla="*/ 13 w 316"/>
                <a:gd name="T41" fmla="*/ 78 h 170"/>
                <a:gd name="T42" fmla="*/ 7 w 316"/>
                <a:gd name="T43" fmla="*/ 62 h 170"/>
                <a:gd name="T44" fmla="*/ 3 w 316"/>
                <a:gd name="T45" fmla="*/ 47 h 170"/>
                <a:gd name="T46" fmla="*/ 1 w 316"/>
                <a:gd name="T47" fmla="*/ 33 h 170"/>
                <a:gd name="T48" fmla="*/ 0 w 316"/>
                <a:gd name="T49" fmla="*/ 22 h 170"/>
                <a:gd name="T50" fmla="*/ 0 w 316"/>
                <a:gd name="T51" fmla="*/ 17 h 170"/>
                <a:gd name="T52" fmla="*/ 0 w 316"/>
                <a:gd name="T53" fmla="*/ 13 h 170"/>
                <a:gd name="T54" fmla="*/ 1 w 316"/>
                <a:gd name="T55" fmla="*/ 6 h 170"/>
                <a:gd name="T56" fmla="*/ 1 w 316"/>
                <a:gd name="T57" fmla="*/ 0 h 170"/>
                <a:gd name="T58" fmla="*/ 2 w 316"/>
                <a:gd name="T59" fmla="*/ 6 h 170"/>
                <a:gd name="T60" fmla="*/ 5 w 316"/>
                <a:gd name="T61" fmla="*/ 21 h 170"/>
                <a:gd name="T62" fmla="*/ 8 w 316"/>
                <a:gd name="T63" fmla="*/ 32 h 170"/>
                <a:gd name="T64" fmla="*/ 12 w 316"/>
                <a:gd name="T65" fmla="*/ 44 h 170"/>
                <a:gd name="T66" fmla="*/ 18 w 316"/>
                <a:gd name="T67" fmla="*/ 57 h 170"/>
                <a:gd name="T68" fmla="*/ 26 w 316"/>
                <a:gd name="T69" fmla="*/ 71 h 170"/>
                <a:gd name="T70" fmla="*/ 48 w 316"/>
                <a:gd name="T71" fmla="*/ 98 h 170"/>
                <a:gd name="T72" fmla="*/ 79 w 316"/>
                <a:gd name="T73" fmla="*/ 122 h 170"/>
                <a:gd name="T74" fmla="*/ 116 w 316"/>
                <a:gd name="T75" fmla="*/ 139 h 170"/>
                <a:gd name="T76" fmla="*/ 137 w 316"/>
                <a:gd name="T77" fmla="*/ 143 h 170"/>
                <a:gd name="T78" fmla="*/ 147 w 316"/>
                <a:gd name="T79" fmla="*/ 144 h 170"/>
                <a:gd name="T80" fmla="*/ 158 w 316"/>
                <a:gd name="T81" fmla="*/ 144 h 170"/>
                <a:gd name="T82" fmla="*/ 200 w 316"/>
                <a:gd name="T83" fmla="*/ 139 h 170"/>
                <a:gd name="T84" fmla="*/ 237 w 316"/>
                <a:gd name="T85" fmla="*/ 122 h 170"/>
                <a:gd name="T86" fmla="*/ 268 w 316"/>
                <a:gd name="T87" fmla="*/ 98 h 170"/>
                <a:gd name="T88" fmla="*/ 290 w 316"/>
                <a:gd name="T89" fmla="*/ 71 h 170"/>
                <a:gd name="T90" fmla="*/ 298 w 316"/>
                <a:gd name="T91" fmla="*/ 57 h 170"/>
                <a:gd name="T92" fmla="*/ 304 w 316"/>
                <a:gd name="T93" fmla="*/ 44 h 170"/>
                <a:gd name="T94" fmla="*/ 308 w 316"/>
                <a:gd name="T95" fmla="*/ 32 h 170"/>
                <a:gd name="T96" fmla="*/ 311 w 316"/>
                <a:gd name="T97" fmla="*/ 21 h 170"/>
                <a:gd name="T98" fmla="*/ 314 w 316"/>
                <a:gd name="T99" fmla="*/ 6 h 170"/>
                <a:gd name="T100" fmla="*/ 315 w 316"/>
                <a:gd name="T101"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6" h="170">
                  <a:moveTo>
                    <a:pt x="315" y="0"/>
                  </a:moveTo>
                  <a:cubicBezTo>
                    <a:pt x="315" y="0"/>
                    <a:pt x="315" y="2"/>
                    <a:pt x="315" y="6"/>
                  </a:cubicBezTo>
                  <a:cubicBezTo>
                    <a:pt x="316" y="8"/>
                    <a:pt x="316" y="10"/>
                    <a:pt x="316" y="13"/>
                  </a:cubicBezTo>
                  <a:cubicBezTo>
                    <a:pt x="316" y="14"/>
                    <a:pt x="316" y="15"/>
                    <a:pt x="316" y="17"/>
                  </a:cubicBezTo>
                  <a:cubicBezTo>
                    <a:pt x="316" y="18"/>
                    <a:pt x="316" y="20"/>
                    <a:pt x="316" y="22"/>
                  </a:cubicBezTo>
                  <a:cubicBezTo>
                    <a:pt x="316" y="25"/>
                    <a:pt x="316" y="29"/>
                    <a:pt x="315" y="33"/>
                  </a:cubicBezTo>
                  <a:cubicBezTo>
                    <a:pt x="315" y="37"/>
                    <a:pt x="314" y="42"/>
                    <a:pt x="313" y="47"/>
                  </a:cubicBezTo>
                  <a:cubicBezTo>
                    <a:pt x="312" y="52"/>
                    <a:pt x="311" y="56"/>
                    <a:pt x="309" y="62"/>
                  </a:cubicBezTo>
                  <a:cubicBezTo>
                    <a:pt x="308" y="67"/>
                    <a:pt x="305" y="72"/>
                    <a:pt x="303" y="78"/>
                  </a:cubicBezTo>
                  <a:cubicBezTo>
                    <a:pt x="300" y="83"/>
                    <a:pt x="297" y="89"/>
                    <a:pt x="294" y="95"/>
                  </a:cubicBezTo>
                  <a:cubicBezTo>
                    <a:pt x="290" y="100"/>
                    <a:pt x="287" y="106"/>
                    <a:pt x="282" y="111"/>
                  </a:cubicBezTo>
                  <a:cubicBezTo>
                    <a:pt x="274" y="122"/>
                    <a:pt x="262" y="133"/>
                    <a:pt x="250" y="142"/>
                  </a:cubicBezTo>
                  <a:cubicBezTo>
                    <a:pt x="237" y="150"/>
                    <a:pt x="223" y="158"/>
                    <a:pt x="207" y="163"/>
                  </a:cubicBezTo>
                  <a:cubicBezTo>
                    <a:pt x="191" y="168"/>
                    <a:pt x="175" y="170"/>
                    <a:pt x="158" y="170"/>
                  </a:cubicBezTo>
                  <a:cubicBezTo>
                    <a:pt x="146" y="170"/>
                    <a:pt x="146" y="170"/>
                    <a:pt x="146" y="170"/>
                  </a:cubicBezTo>
                  <a:cubicBezTo>
                    <a:pt x="142" y="170"/>
                    <a:pt x="138" y="169"/>
                    <a:pt x="133" y="168"/>
                  </a:cubicBezTo>
                  <a:cubicBezTo>
                    <a:pt x="125" y="167"/>
                    <a:pt x="117" y="165"/>
                    <a:pt x="109" y="163"/>
                  </a:cubicBezTo>
                  <a:cubicBezTo>
                    <a:pt x="93" y="158"/>
                    <a:pt x="79" y="150"/>
                    <a:pt x="66" y="142"/>
                  </a:cubicBezTo>
                  <a:cubicBezTo>
                    <a:pt x="54" y="133"/>
                    <a:pt x="42" y="123"/>
                    <a:pt x="34" y="111"/>
                  </a:cubicBezTo>
                  <a:cubicBezTo>
                    <a:pt x="29" y="106"/>
                    <a:pt x="25" y="100"/>
                    <a:pt x="22" y="95"/>
                  </a:cubicBezTo>
                  <a:cubicBezTo>
                    <a:pt x="18" y="89"/>
                    <a:pt x="16" y="83"/>
                    <a:pt x="13" y="78"/>
                  </a:cubicBezTo>
                  <a:cubicBezTo>
                    <a:pt x="11" y="72"/>
                    <a:pt x="8" y="67"/>
                    <a:pt x="7" y="62"/>
                  </a:cubicBezTo>
                  <a:cubicBezTo>
                    <a:pt x="5" y="56"/>
                    <a:pt x="4" y="52"/>
                    <a:pt x="3" y="47"/>
                  </a:cubicBezTo>
                  <a:cubicBezTo>
                    <a:pt x="2" y="42"/>
                    <a:pt x="1" y="37"/>
                    <a:pt x="1" y="33"/>
                  </a:cubicBezTo>
                  <a:cubicBezTo>
                    <a:pt x="0" y="29"/>
                    <a:pt x="0" y="25"/>
                    <a:pt x="0" y="22"/>
                  </a:cubicBezTo>
                  <a:cubicBezTo>
                    <a:pt x="0" y="20"/>
                    <a:pt x="0" y="19"/>
                    <a:pt x="0" y="17"/>
                  </a:cubicBezTo>
                  <a:cubicBezTo>
                    <a:pt x="0" y="16"/>
                    <a:pt x="0" y="14"/>
                    <a:pt x="0" y="13"/>
                  </a:cubicBezTo>
                  <a:cubicBezTo>
                    <a:pt x="0" y="10"/>
                    <a:pt x="0" y="8"/>
                    <a:pt x="1" y="6"/>
                  </a:cubicBezTo>
                  <a:cubicBezTo>
                    <a:pt x="1" y="2"/>
                    <a:pt x="1" y="0"/>
                    <a:pt x="1" y="0"/>
                  </a:cubicBezTo>
                  <a:cubicBezTo>
                    <a:pt x="1" y="0"/>
                    <a:pt x="1" y="2"/>
                    <a:pt x="2" y="6"/>
                  </a:cubicBezTo>
                  <a:cubicBezTo>
                    <a:pt x="3" y="10"/>
                    <a:pt x="3" y="15"/>
                    <a:pt x="5" y="21"/>
                  </a:cubicBezTo>
                  <a:cubicBezTo>
                    <a:pt x="6" y="24"/>
                    <a:pt x="7" y="28"/>
                    <a:pt x="8" y="32"/>
                  </a:cubicBezTo>
                  <a:cubicBezTo>
                    <a:pt x="10" y="36"/>
                    <a:pt x="11" y="40"/>
                    <a:pt x="12" y="44"/>
                  </a:cubicBezTo>
                  <a:cubicBezTo>
                    <a:pt x="14" y="48"/>
                    <a:pt x="16" y="52"/>
                    <a:pt x="18" y="57"/>
                  </a:cubicBezTo>
                  <a:cubicBezTo>
                    <a:pt x="21" y="62"/>
                    <a:pt x="24" y="66"/>
                    <a:pt x="26" y="71"/>
                  </a:cubicBezTo>
                  <a:cubicBezTo>
                    <a:pt x="32" y="80"/>
                    <a:pt x="39" y="90"/>
                    <a:pt x="48" y="98"/>
                  </a:cubicBezTo>
                  <a:cubicBezTo>
                    <a:pt x="57" y="107"/>
                    <a:pt x="68" y="115"/>
                    <a:pt x="79" y="122"/>
                  </a:cubicBezTo>
                  <a:cubicBezTo>
                    <a:pt x="90" y="129"/>
                    <a:pt x="103" y="134"/>
                    <a:pt x="116" y="139"/>
                  </a:cubicBezTo>
                  <a:cubicBezTo>
                    <a:pt x="123" y="140"/>
                    <a:pt x="130" y="142"/>
                    <a:pt x="137" y="143"/>
                  </a:cubicBezTo>
                  <a:cubicBezTo>
                    <a:pt x="140" y="143"/>
                    <a:pt x="143" y="144"/>
                    <a:pt x="147" y="144"/>
                  </a:cubicBezTo>
                  <a:cubicBezTo>
                    <a:pt x="158" y="144"/>
                    <a:pt x="158" y="144"/>
                    <a:pt x="158" y="144"/>
                  </a:cubicBezTo>
                  <a:cubicBezTo>
                    <a:pt x="172" y="144"/>
                    <a:pt x="186" y="142"/>
                    <a:pt x="200" y="139"/>
                  </a:cubicBezTo>
                  <a:cubicBezTo>
                    <a:pt x="213" y="134"/>
                    <a:pt x="226" y="129"/>
                    <a:pt x="237" y="122"/>
                  </a:cubicBezTo>
                  <a:cubicBezTo>
                    <a:pt x="248" y="115"/>
                    <a:pt x="259" y="107"/>
                    <a:pt x="268" y="98"/>
                  </a:cubicBezTo>
                  <a:cubicBezTo>
                    <a:pt x="277" y="90"/>
                    <a:pt x="284" y="80"/>
                    <a:pt x="290" y="71"/>
                  </a:cubicBezTo>
                  <a:cubicBezTo>
                    <a:pt x="292" y="66"/>
                    <a:pt x="295" y="62"/>
                    <a:pt x="298" y="57"/>
                  </a:cubicBezTo>
                  <a:cubicBezTo>
                    <a:pt x="300" y="52"/>
                    <a:pt x="302" y="48"/>
                    <a:pt x="304" y="44"/>
                  </a:cubicBezTo>
                  <a:cubicBezTo>
                    <a:pt x="305" y="40"/>
                    <a:pt x="306" y="36"/>
                    <a:pt x="308" y="32"/>
                  </a:cubicBezTo>
                  <a:cubicBezTo>
                    <a:pt x="309" y="28"/>
                    <a:pt x="310" y="24"/>
                    <a:pt x="311" y="21"/>
                  </a:cubicBezTo>
                  <a:cubicBezTo>
                    <a:pt x="313" y="15"/>
                    <a:pt x="313" y="9"/>
                    <a:pt x="314" y="6"/>
                  </a:cubicBezTo>
                  <a:cubicBezTo>
                    <a:pt x="315" y="2"/>
                    <a:pt x="315" y="0"/>
                    <a:pt x="315"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18">
              <a:extLst>
                <a:ext uri="{FF2B5EF4-FFF2-40B4-BE49-F238E27FC236}">
                  <a16:creationId xmlns:a16="http://schemas.microsoft.com/office/drawing/2014/main" id="{0040AFB1-B7C3-4276-BDC6-284763F4AC54}"/>
                </a:ext>
              </a:extLst>
            </p:cNvPr>
            <p:cNvSpPr>
              <a:spLocks/>
            </p:cNvSpPr>
            <p:nvPr/>
          </p:nvSpPr>
          <p:spPr bwMode="auto">
            <a:xfrm flipH="1">
              <a:off x="8073529" y="4406951"/>
              <a:ext cx="2769466" cy="1409475"/>
            </a:xfrm>
            <a:custGeom>
              <a:avLst/>
              <a:gdLst>
                <a:gd name="T0" fmla="*/ 1 w 1540"/>
                <a:gd name="T1" fmla="*/ 28 h 784"/>
                <a:gd name="T2" fmla="*/ 4 w 1540"/>
                <a:gd name="T3" fmla="*/ 60 h 784"/>
                <a:gd name="T4" fmla="*/ 10 w 1540"/>
                <a:gd name="T5" fmla="*/ 104 h 784"/>
                <a:gd name="T6" fmla="*/ 14 w 1540"/>
                <a:gd name="T7" fmla="*/ 129 h 784"/>
                <a:gd name="T8" fmla="*/ 27 w 1540"/>
                <a:gd name="T9" fmla="*/ 187 h 784"/>
                <a:gd name="T10" fmla="*/ 98 w 1540"/>
                <a:gd name="T11" fmla="*/ 360 h 784"/>
                <a:gd name="T12" fmla="*/ 274 w 1540"/>
                <a:gd name="T13" fmla="*/ 575 h 784"/>
                <a:gd name="T14" fmla="*/ 335 w 1540"/>
                <a:gd name="T15" fmla="*/ 622 h 784"/>
                <a:gd name="T16" fmla="*/ 357 w 1540"/>
                <a:gd name="T17" fmla="*/ 636 h 784"/>
                <a:gd name="T18" fmla="*/ 659 w 1540"/>
                <a:gd name="T19" fmla="*/ 750 h 784"/>
                <a:gd name="T20" fmla="*/ 881 w 1540"/>
                <a:gd name="T21" fmla="*/ 750 h 784"/>
                <a:gd name="T22" fmla="*/ 1183 w 1540"/>
                <a:gd name="T23" fmla="*/ 636 h 784"/>
                <a:gd name="T24" fmla="*/ 1205 w 1540"/>
                <a:gd name="T25" fmla="*/ 622 h 784"/>
                <a:gd name="T26" fmla="*/ 1266 w 1540"/>
                <a:gd name="T27" fmla="*/ 575 h 784"/>
                <a:gd name="T28" fmla="*/ 1442 w 1540"/>
                <a:gd name="T29" fmla="*/ 360 h 784"/>
                <a:gd name="T30" fmla="*/ 1513 w 1540"/>
                <a:gd name="T31" fmla="*/ 187 h 784"/>
                <a:gd name="T32" fmla="*/ 1526 w 1540"/>
                <a:gd name="T33" fmla="*/ 129 h 784"/>
                <a:gd name="T34" fmla="*/ 1530 w 1540"/>
                <a:gd name="T35" fmla="*/ 104 h 784"/>
                <a:gd name="T36" fmla="*/ 1536 w 1540"/>
                <a:gd name="T37" fmla="*/ 60 h 784"/>
                <a:gd name="T38" fmla="*/ 1539 w 1540"/>
                <a:gd name="T39" fmla="*/ 28 h 784"/>
                <a:gd name="T40" fmla="*/ 1540 w 1540"/>
                <a:gd name="T41" fmla="*/ 28 h 784"/>
                <a:gd name="T42" fmla="*/ 1539 w 1540"/>
                <a:gd name="T43" fmla="*/ 60 h 784"/>
                <a:gd name="T44" fmla="*/ 1536 w 1540"/>
                <a:gd name="T45" fmla="*/ 104 h 784"/>
                <a:gd name="T46" fmla="*/ 1532 w 1540"/>
                <a:gd name="T47" fmla="*/ 130 h 784"/>
                <a:gd name="T48" fmla="*/ 1521 w 1540"/>
                <a:gd name="T49" fmla="*/ 189 h 784"/>
                <a:gd name="T50" fmla="*/ 1456 w 1540"/>
                <a:gd name="T51" fmla="*/ 367 h 784"/>
                <a:gd name="T52" fmla="*/ 1280 w 1540"/>
                <a:gd name="T53" fmla="*/ 591 h 784"/>
                <a:gd name="T54" fmla="*/ 1218 w 1540"/>
                <a:gd name="T55" fmla="*/ 640 h 784"/>
                <a:gd name="T56" fmla="*/ 1196 w 1540"/>
                <a:gd name="T57" fmla="*/ 655 h 784"/>
                <a:gd name="T58" fmla="*/ 885 w 1540"/>
                <a:gd name="T59" fmla="*/ 775 h 784"/>
                <a:gd name="T60" fmla="*/ 741 w 1540"/>
                <a:gd name="T61" fmla="*/ 783 h 784"/>
                <a:gd name="T62" fmla="*/ 684 w 1540"/>
                <a:gd name="T63" fmla="*/ 779 h 784"/>
                <a:gd name="T64" fmla="*/ 544 w 1540"/>
                <a:gd name="T65" fmla="*/ 750 h 784"/>
                <a:gd name="T66" fmla="*/ 333 w 1540"/>
                <a:gd name="T67" fmla="*/ 648 h 784"/>
                <a:gd name="T68" fmla="*/ 300 w 1540"/>
                <a:gd name="T69" fmla="*/ 624 h 784"/>
                <a:gd name="T70" fmla="*/ 188 w 1540"/>
                <a:gd name="T71" fmla="*/ 519 h 784"/>
                <a:gd name="T72" fmla="*/ 27 w 1540"/>
                <a:gd name="T73" fmla="*/ 222 h 784"/>
                <a:gd name="T74" fmla="*/ 13 w 1540"/>
                <a:gd name="T75" fmla="*/ 159 h 784"/>
                <a:gd name="T76" fmla="*/ 6 w 1540"/>
                <a:gd name="T77" fmla="*/ 117 h 784"/>
                <a:gd name="T78" fmla="*/ 2 w 1540"/>
                <a:gd name="T79" fmla="*/ 81 h 784"/>
                <a:gd name="T80" fmla="*/ 0 w 1540"/>
                <a:gd name="T81" fmla="*/ 42 h 784"/>
                <a:gd name="T82" fmla="*/ 0 w 1540"/>
                <a:gd name="T8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0" h="784">
                  <a:moveTo>
                    <a:pt x="0" y="0"/>
                  </a:moveTo>
                  <a:cubicBezTo>
                    <a:pt x="0" y="0"/>
                    <a:pt x="0" y="10"/>
                    <a:pt x="1" y="28"/>
                  </a:cubicBezTo>
                  <a:cubicBezTo>
                    <a:pt x="2" y="32"/>
                    <a:pt x="2" y="37"/>
                    <a:pt x="2" y="42"/>
                  </a:cubicBezTo>
                  <a:cubicBezTo>
                    <a:pt x="3" y="48"/>
                    <a:pt x="3" y="54"/>
                    <a:pt x="4" y="60"/>
                  </a:cubicBezTo>
                  <a:cubicBezTo>
                    <a:pt x="5" y="66"/>
                    <a:pt x="5" y="73"/>
                    <a:pt x="6" y="81"/>
                  </a:cubicBezTo>
                  <a:cubicBezTo>
                    <a:pt x="7" y="88"/>
                    <a:pt x="8" y="96"/>
                    <a:pt x="10" y="104"/>
                  </a:cubicBezTo>
                  <a:cubicBezTo>
                    <a:pt x="10" y="108"/>
                    <a:pt x="11" y="112"/>
                    <a:pt x="11" y="116"/>
                  </a:cubicBezTo>
                  <a:cubicBezTo>
                    <a:pt x="12" y="121"/>
                    <a:pt x="13" y="125"/>
                    <a:pt x="14" y="129"/>
                  </a:cubicBezTo>
                  <a:cubicBezTo>
                    <a:pt x="16" y="138"/>
                    <a:pt x="17" y="148"/>
                    <a:pt x="20" y="157"/>
                  </a:cubicBezTo>
                  <a:cubicBezTo>
                    <a:pt x="22" y="167"/>
                    <a:pt x="25" y="177"/>
                    <a:pt x="27" y="187"/>
                  </a:cubicBezTo>
                  <a:cubicBezTo>
                    <a:pt x="30" y="198"/>
                    <a:pt x="33" y="208"/>
                    <a:pt x="37" y="219"/>
                  </a:cubicBezTo>
                  <a:cubicBezTo>
                    <a:pt x="51" y="263"/>
                    <a:pt x="70" y="311"/>
                    <a:pt x="98" y="360"/>
                  </a:cubicBezTo>
                  <a:cubicBezTo>
                    <a:pt x="125" y="409"/>
                    <a:pt x="160" y="459"/>
                    <a:pt x="203" y="506"/>
                  </a:cubicBezTo>
                  <a:cubicBezTo>
                    <a:pt x="225" y="530"/>
                    <a:pt x="248" y="553"/>
                    <a:pt x="274" y="575"/>
                  </a:cubicBezTo>
                  <a:cubicBezTo>
                    <a:pt x="287" y="586"/>
                    <a:pt x="300" y="596"/>
                    <a:pt x="314" y="607"/>
                  </a:cubicBezTo>
                  <a:cubicBezTo>
                    <a:pt x="321" y="612"/>
                    <a:pt x="328" y="617"/>
                    <a:pt x="335" y="622"/>
                  </a:cubicBezTo>
                  <a:cubicBezTo>
                    <a:pt x="346" y="629"/>
                    <a:pt x="346" y="629"/>
                    <a:pt x="346" y="629"/>
                  </a:cubicBezTo>
                  <a:cubicBezTo>
                    <a:pt x="357" y="636"/>
                    <a:pt x="357" y="636"/>
                    <a:pt x="357" y="636"/>
                  </a:cubicBezTo>
                  <a:cubicBezTo>
                    <a:pt x="415" y="674"/>
                    <a:pt x="481" y="704"/>
                    <a:pt x="551" y="726"/>
                  </a:cubicBezTo>
                  <a:cubicBezTo>
                    <a:pt x="586" y="736"/>
                    <a:pt x="622" y="744"/>
                    <a:pt x="659" y="750"/>
                  </a:cubicBezTo>
                  <a:cubicBezTo>
                    <a:pt x="696" y="755"/>
                    <a:pt x="733" y="757"/>
                    <a:pt x="770" y="758"/>
                  </a:cubicBezTo>
                  <a:cubicBezTo>
                    <a:pt x="808" y="757"/>
                    <a:pt x="844" y="755"/>
                    <a:pt x="881" y="750"/>
                  </a:cubicBezTo>
                  <a:cubicBezTo>
                    <a:pt x="918" y="744"/>
                    <a:pt x="954" y="736"/>
                    <a:pt x="989" y="726"/>
                  </a:cubicBezTo>
                  <a:cubicBezTo>
                    <a:pt x="1059" y="704"/>
                    <a:pt x="1125" y="674"/>
                    <a:pt x="1183" y="636"/>
                  </a:cubicBezTo>
                  <a:cubicBezTo>
                    <a:pt x="1194" y="629"/>
                    <a:pt x="1194" y="629"/>
                    <a:pt x="1194" y="629"/>
                  </a:cubicBezTo>
                  <a:cubicBezTo>
                    <a:pt x="1205" y="622"/>
                    <a:pt x="1205" y="622"/>
                    <a:pt x="1205" y="622"/>
                  </a:cubicBezTo>
                  <a:cubicBezTo>
                    <a:pt x="1212" y="617"/>
                    <a:pt x="1219" y="612"/>
                    <a:pt x="1226" y="607"/>
                  </a:cubicBezTo>
                  <a:cubicBezTo>
                    <a:pt x="1240" y="596"/>
                    <a:pt x="1253" y="586"/>
                    <a:pt x="1266" y="575"/>
                  </a:cubicBezTo>
                  <a:cubicBezTo>
                    <a:pt x="1292" y="553"/>
                    <a:pt x="1315" y="530"/>
                    <a:pt x="1337" y="506"/>
                  </a:cubicBezTo>
                  <a:cubicBezTo>
                    <a:pt x="1380" y="459"/>
                    <a:pt x="1415" y="409"/>
                    <a:pt x="1442" y="360"/>
                  </a:cubicBezTo>
                  <a:cubicBezTo>
                    <a:pt x="1470" y="311"/>
                    <a:pt x="1489" y="263"/>
                    <a:pt x="1503" y="219"/>
                  </a:cubicBezTo>
                  <a:cubicBezTo>
                    <a:pt x="1507" y="208"/>
                    <a:pt x="1510" y="198"/>
                    <a:pt x="1513" y="187"/>
                  </a:cubicBezTo>
                  <a:cubicBezTo>
                    <a:pt x="1515" y="177"/>
                    <a:pt x="1518" y="167"/>
                    <a:pt x="1520" y="157"/>
                  </a:cubicBezTo>
                  <a:cubicBezTo>
                    <a:pt x="1523" y="148"/>
                    <a:pt x="1524" y="138"/>
                    <a:pt x="1526" y="129"/>
                  </a:cubicBezTo>
                  <a:cubicBezTo>
                    <a:pt x="1527" y="125"/>
                    <a:pt x="1528" y="121"/>
                    <a:pt x="1529" y="116"/>
                  </a:cubicBezTo>
                  <a:cubicBezTo>
                    <a:pt x="1529" y="112"/>
                    <a:pt x="1530" y="108"/>
                    <a:pt x="1530" y="104"/>
                  </a:cubicBezTo>
                  <a:cubicBezTo>
                    <a:pt x="1532" y="96"/>
                    <a:pt x="1533" y="88"/>
                    <a:pt x="1534" y="81"/>
                  </a:cubicBezTo>
                  <a:cubicBezTo>
                    <a:pt x="1535" y="73"/>
                    <a:pt x="1535" y="66"/>
                    <a:pt x="1536" y="60"/>
                  </a:cubicBezTo>
                  <a:cubicBezTo>
                    <a:pt x="1537" y="54"/>
                    <a:pt x="1537" y="48"/>
                    <a:pt x="1538" y="42"/>
                  </a:cubicBezTo>
                  <a:cubicBezTo>
                    <a:pt x="1538" y="37"/>
                    <a:pt x="1538" y="32"/>
                    <a:pt x="1539" y="28"/>
                  </a:cubicBezTo>
                  <a:cubicBezTo>
                    <a:pt x="1540" y="10"/>
                    <a:pt x="1540" y="0"/>
                    <a:pt x="1540" y="0"/>
                  </a:cubicBezTo>
                  <a:cubicBezTo>
                    <a:pt x="1540" y="0"/>
                    <a:pt x="1540" y="10"/>
                    <a:pt x="1540" y="28"/>
                  </a:cubicBezTo>
                  <a:cubicBezTo>
                    <a:pt x="1540" y="32"/>
                    <a:pt x="1540" y="37"/>
                    <a:pt x="1540" y="42"/>
                  </a:cubicBezTo>
                  <a:cubicBezTo>
                    <a:pt x="1540" y="48"/>
                    <a:pt x="1540" y="54"/>
                    <a:pt x="1539" y="60"/>
                  </a:cubicBezTo>
                  <a:cubicBezTo>
                    <a:pt x="1539" y="67"/>
                    <a:pt x="1539" y="74"/>
                    <a:pt x="1538" y="81"/>
                  </a:cubicBezTo>
                  <a:cubicBezTo>
                    <a:pt x="1537" y="88"/>
                    <a:pt x="1536" y="96"/>
                    <a:pt x="1536" y="104"/>
                  </a:cubicBezTo>
                  <a:cubicBezTo>
                    <a:pt x="1535" y="109"/>
                    <a:pt x="1535" y="113"/>
                    <a:pt x="1534" y="117"/>
                  </a:cubicBezTo>
                  <a:cubicBezTo>
                    <a:pt x="1533" y="121"/>
                    <a:pt x="1533" y="126"/>
                    <a:pt x="1532" y="130"/>
                  </a:cubicBezTo>
                  <a:cubicBezTo>
                    <a:pt x="1531" y="139"/>
                    <a:pt x="1529" y="149"/>
                    <a:pt x="1527" y="159"/>
                  </a:cubicBezTo>
                  <a:cubicBezTo>
                    <a:pt x="1525" y="169"/>
                    <a:pt x="1523" y="179"/>
                    <a:pt x="1521" y="189"/>
                  </a:cubicBezTo>
                  <a:cubicBezTo>
                    <a:pt x="1519" y="200"/>
                    <a:pt x="1515" y="211"/>
                    <a:pt x="1513" y="222"/>
                  </a:cubicBezTo>
                  <a:cubicBezTo>
                    <a:pt x="1500" y="267"/>
                    <a:pt x="1482" y="316"/>
                    <a:pt x="1456" y="367"/>
                  </a:cubicBezTo>
                  <a:cubicBezTo>
                    <a:pt x="1430" y="418"/>
                    <a:pt x="1395" y="470"/>
                    <a:pt x="1352" y="519"/>
                  </a:cubicBezTo>
                  <a:cubicBezTo>
                    <a:pt x="1330" y="544"/>
                    <a:pt x="1306" y="568"/>
                    <a:pt x="1280" y="591"/>
                  </a:cubicBezTo>
                  <a:cubicBezTo>
                    <a:pt x="1267" y="603"/>
                    <a:pt x="1253" y="613"/>
                    <a:pt x="1240" y="624"/>
                  </a:cubicBezTo>
                  <a:cubicBezTo>
                    <a:pt x="1233" y="630"/>
                    <a:pt x="1225" y="635"/>
                    <a:pt x="1218" y="640"/>
                  </a:cubicBezTo>
                  <a:cubicBezTo>
                    <a:pt x="1207" y="648"/>
                    <a:pt x="1207" y="648"/>
                    <a:pt x="1207" y="648"/>
                  </a:cubicBezTo>
                  <a:cubicBezTo>
                    <a:pt x="1196" y="655"/>
                    <a:pt x="1196" y="655"/>
                    <a:pt x="1196" y="655"/>
                  </a:cubicBezTo>
                  <a:cubicBezTo>
                    <a:pt x="1136" y="695"/>
                    <a:pt x="1068" y="728"/>
                    <a:pt x="996" y="750"/>
                  </a:cubicBezTo>
                  <a:cubicBezTo>
                    <a:pt x="960" y="761"/>
                    <a:pt x="923" y="769"/>
                    <a:pt x="885" y="775"/>
                  </a:cubicBezTo>
                  <a:cubicBezTo>
                    <a:pt x="847" y="781"/>
                    <a:pt x="808" y="783"/>
                    <a:pt x="770" y="784"/>
                  </a:cubicBezTo>
                  <a:cubicBezTo>
                    <a:pt x="741" y="783"/>
                    <a:pt x="741" y="783"/>
                    <a:pt x="741" y="783"/>
                  </a:cubicBezTo>
                  <a:cubicBezTo>
                    <a:pt x="732" y="783"/>
                    <a:pt x="722" y="782"/>
                    <a:pt x="712" y="781"/>
                  </a:cubicBezTo>
                  <a:cubicBezTo>
                    <a:pt x="703" y="780"/>
                    <a:pt x="693" y="780"/>
                    <a:pt x="684" y="779"/>
                  </a:cubicBezTo>
                  <a:cubicBezTo>
                    <a:pt x="655" y="775"/>
                    <a:pt x="655" y="775"/>
                    <a:pt x="655" y="775"/>
                  </a:cubicBezTo>
                  <a:cubicBezTo>
                    <a:pt x="617" y="769"/>
                    <a:pt x="580" y="761"/>
                    <a:pt x="544" y="750"/>
                  </a:cubicBezTo>
                  <a:cubicBezTo>
                    <a:pt x="472" y="728"/>
                    <a:pt x="404" y="695"/>
                    <a:pt x="344" y="655"/>
                  </a:cubicBezTo>
                  <a:cubicBezTo>
                    <a:pt x="333" y="648"/>
                    <a:pt x="333" y="648"/>
                    <a:pt x="333" y="648"/>
                  </a:cubicBezTo>
                  <a:cubicBezTo>
                    <a:pt x="322" y="640"/>
                    <a:pt x="322" y="640"/>
                    <a:pt x="322" y="640"/>
                  </a:cubicBezTo>
                  <a:cubicBezTo>
                    <a:pt x="315" y="635"/>
                    <a:pt x="307" y="630"/>
                    <a:pt x="300" y="624"/>
                  </a:cubicBezTo>
                  <a:cubicBezTo>
                    <a:pt x="287" y="613"/>
                    <a:pt x="273" y="603"/>
                    <a:pt x="260" y="591"/>
                  </a:cubicBezTo>
                  <a:cubicBezTo>
                    <a:pt x="234" y="568"/>
                    <a:pt x="210" y="544"/>
                    <a:pt x="188" y="519"/>
                  </a:cubicBezTo>
                  <a:cubicBezTo>
                    <a:pt x="145" y="470"/>
                    <a:pt x="110" y="418"/>
                    <a:pt x="84" y="367"/>
                  </a:cubicBezTo>
                  <a:cubicBezTo>
                    <a:pt x="58" y="316"/>
                    <a:pt x="40" y="267"/>
                    <a:pt x="27" y="222"/>
                  </a:cubicBezTo>
                  <a:cubicBezTo>
                    <a:pt x="25" y="211"/>
                    <a:pt x="21" y="200"/>
                    <a:pt x="19" y="189"/>
                  </a:cubicBezTo>
                  <a:cubicBezTo>
                    <a:pt x="17" y="179"/>
                    <a:pt x="15" y="169"/>
                    <a:pt x="13" y="159"/>
                  </a:cubicBezTo>
                  <a:cubicBezTo>
                    <a:pt x="11" y="149"/>
                    <a:pt x="9" y="139"/>
                    <a:pt x="8" y="130"/>
                  </a:cubicBezTo>
                  <a:cubicBezTo>
                    <a:pt x="7" y="126"/>
                    <a:pt x="7" y="121"/>
                    <a:pt x="6" y="117"/>
                  </a:cubicBezTo>
                  <a:cubicBezTo>
                    <a:pt x="5" y="113"/>
                    <a:pt x="5" y="109"/>
                    <a:pt x="4" y="104"/>
                  </a:cubicBezTo>
                  <a:cubicBezTo>
                    <a:pt x="4" y="96"/>
                    <a:pt x="3" y="88"/>
                    <a:pt x="2" y="81"/>
                  </a:cubicBezTo>
                  <a:cubicBezTo>
                    <a:pt x="1" y="74"/>
                    <a:pt x="1" y="67"/>
                    <a:pt x="1" y="60"/>
                  </a:cubicBezTo>
                  <a:cubicBezTo>
                    <a:pt x="0" y="54"/>
                    <a:pt x="0" y="48"/>
                    <a:pt x="0" y="42"/>
                  </a:cubicBezTo>
                  <a:cubicBezTo>
                    <a:pt x="0" y="37"/>
                    <a:pt x="0" y="32"/>
                    <a:pt x="0" y="28"/>
                  </a:cubicBezTo>
                  <a:cubicBezTo>
                    <a:pt x="0" y="10"/>
                    <a:pt x="0" y="0"/>
                    <a:pt x="0"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21">
              <a:extLst>
                <a:ext uri="{FF2B5EF4-FFF2-40B4-BE49-F238E27FC236}">
                  <a16:creationId xmlns:a16="http://schemas.microsoft.com/office/drawing/2014/main" id="{880B797B-76AA-4A3A-BE16-3AF053E4BB8E}"/>
                </a:ext>
              </a:extLst>
            </p:cNvPr>
            <p:cNvSpPr>
              <a:spLocks/>
            </p:cNvSpPr>
            <p:nvPr/>
          </p:nvSpPr>
          <p:spPr bwMode="auto">
            <a:xfrm flipH="1">
              <a:off x="8955729" y="3884797"/>
              <a:ext cx="1005063" cy="523862"/>
            </a:xfrm>
            <a:custGeom>
              <a:avLst/>
              <a:gdLst>
                <a:gd name="T0" fmla="*/ 558 w 560"/>
                <a:gd name="T1" fmla="*/ 282 h 292"/>
                <a:gd name="T2" fmla="*/ 555 w 560"/>
                <a:gd name="T3" fmla="*/ 263 h 292"/>
                <a:gd name="T4" fmla="*/ 549 w 560"/>
                <a:gd name="T5" fmla="*/ 235 h 292"/>
                <a:gd name="T6" fmla="*/ 532 w 560"/>
                <a:gd name="T7" fmla="*/ 189 h 292"/>
                <a:gd name="T8" fmla="*/ 511 w 560"/>
                <a:gd name="T9" fmla="*/ 151 h 292"/>
                <a:gd name="T10" fmla="*/ 480 w 560"/>
                <a:gd name="T11" fmla="*/ 113 h 292"/>
                <a:gd name="T12" fmla="*/ 357 w 560"/>
                <a:gd name="T13" fmla="*/ 37 h 292"/>
                <a:gd name="T14" fmla="*/ 333 w 560"/>
                <a:gd name="T15" fmla="*/ 31 h 292"/>
                <a:gd name="T16" fmla="*/ 319 w 560"/>
                <a:gd name="T17" fmla="*/ 29 h 292"/>
                <a:gd name="T18" fmla="*/ 281 w 560"/>
                <a:gd name="T19" fmla="*/ 26 h 292"/>
                <a:gd name="T20" fmla="*/ 250 w 560"/>
                <a:gd name="T21" fmla="*/ 27 h 292"/>
                <a:gd name="T22" fmla="*/ 231 w 560"/>
                <a:gd name="T23" fmla="*/ 30 h 292"/>
                <a:gd name="T24" fmla="*/ 222 w 560"/>
                <a:gd name="T25" fmla="*/ 32 h 292"/>
                <a:gd name="T26" fmla="*/ 134 w 560"/>
                <a:gd name="T27" fmla="*/ 68 h 292"/>
                <a:gd name="T28" fmla="*/ 58 w 560"/>
                <a:gd name="T29" fmla="*/ 138 h 292"/>
                <a:gd name="T30" fmla="*/ 41 w 560"/>
                <a:gd name="T31" fmla="*/ 164 h 292"/>
                <a:gd name="T32" fmla="*/ 18 w 560"/>
                <a:gd name="T33" fmla="*/ 213 h 292"/>
                <a:gd name="T34" fmla="*/ 7 w 560"/>
                <a:gd name="T35" fmla="*/ 254 h 292"/>
                <a:gd name="T36" fmla="*/ 4 w 560"/>
                <a:gd name="T37" fmla="*/ 270 h 292"/>
                <a:gd name="T38" fmla="*/ 1 w 560"/>
                <a:gd name="T39" fmla="*/ 292 h 292"/>
                <a:gd name="T40" fmla="*/ 1 w 560"/>
                <a:gd name="T41" fmla="*/ 270 h 292"/>
                <a:gd name="T42" fmla="*/ 1 w 560"/>
                <a:gd name="T43" fmla="*/ 254 h 292"/>
                <a:gd name="T44" fmla="*/ 8 w 560"/>
                <a:gd name="T45" fmla="*/ 210 h 292"/>
                <a:gd name="T46" fmla="*/ 21 w 560"/>
                <a:gd name="T47" fmla="*/ 171 h 292"/>
                <a:gd name="T48" fmla="*/ 35 w 560"/>
                <a:gd name="T49" fmla="*/ 142 h 292"/>
                <a:gd name="T50" fmla="*/ 65 w 560"/>
                <a:gd name="T51" fmla="*/ 100 h 292"/>
                <a:gd name="T52" fmla="*/ 139 w 560"/>
                <a:gd name="T53" fmla="*/ 38 h 292"/>
                <a:gd name="T54" fmla="*/ 166 w 560"/>
                <a:gd name="T55" fmla="*/ 23 h 292"/>
                <a:gd name="T56" fmla="*/ 196 w 560"/>
                <a:gd name="T57" fmla="*/ 13 h 292"/>
                <a:gd name="T58" fmla="*/ 221 w 560"/>
                <a:gd name="T59" fmla="*/ 6 h 292"/>
                <a:gd name="T60" fmla="*/ 238 w 560"/>
                <a:gd name="T61" fmla="*/ 3 h 292"/>
                <a:gd name="T62" fmla="*/ 259 w 560"/>
                <a:gd name="T63" fmla="*/ 1 h 292"/>
                <a:gd name="T64" fmla="*/ 301 w 560"/>
                <a:gd name="T65" fmla="*/ 1 h 292"/>
                <a:gd name="T66" fmla="*/ 333 w 560"/>
                <a:gd name="T67" fmla="*/ 5 h 292"/>
                <a:gd name="T68" fmla="*/ 344 w 560"/>
                <a:gd name="T69" fmla="*/ 7 h 292"/>
                <a:gd name="T70" fmla="*/ 384 w 560"/>
                <a:gd name="T71" fmla="*/ 20 h 292"/>
                <a:gd name="T72" fmla="*/ 403 w 560"/>
                <a:gd name="T73" fmla="*/ 28 h 292"/>
                <a:gd name="T74" fmla="*/ 438 w 560"/>
                <a:gd name="T75" fmla="*/ 48 h 292"/>
                <a:gd name="T76" fmla="*/ 516 w 560"/>
                <a:gd name="T77" fmla="*/ 128 h 292"/>
                <a:gd name="T78" fmla="*/ 532 w 560"/>
                <a:gd name="T79" fmla="*/ 157 h 292"/>
                <a:gd name="T80" fmla="*/ 544 w 560"/>
                <a:gd name="T81" fmla="*/ 184 h 292"/>
                <a:gd name="T82" fmla="*/ 557 w 560"/>
                <a:gd name="T83" fmla="*/ 234 h 292"/>
                <a:gd name="T84" fmla="*/ 559 w 560"/>
                <a:gd name="T85" fmla="*/ 262 h 292"/>
                <a:gd name="T86" fmla="*/ 559 w 560"/>
                <a:gd name="T87" fmla="*/ 28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0" h="292">
                  <a:moveTo>
                    <a:pt x="559" y="292"/>
                  </a:moveTo>
                  <a:cubicBezTo>
                    <a:pt x="559" y="292"/>
                    <a:pt x="558" y="288"/>
                    <a:pt x="558" y="282"/>
                  </a:cubicBezTo>
                  <a:cubicBezTo>
                    <a:pt x="557" y="279"/>
                    <a:pt x="557" y="275"/>
                    <a:pt x="556" y="270"/>
                  </a:cubicBezTo>
                  <a:cubicBezTo>
                    <a:pt x="556" y="268"/>
                    <a:pt x="556" y="265"/>
                    <a:pt x="555" y="263"/>
                  </a:cubicBezTo>
                  <a:cubicBezTo>
                    <a:pt x="555" y="260"/>
                    <a:pt x="554" y="257"/>
                    <a:pt x="554" y="254"/>
                  </a:cubicBezTo>
                  <a:cubicBezTo>
                    <a:pt x="552" y="249"/>
                    <a:pt x="551" y="242"/>
                    <a:pt x="549" y="235"/>
                  </a:cubicBezTo>
                  <a:cubicBezTo>
                    <a:pt x="547" y="229"/>
                    <a:pt x="545" y="221"/>
                    <a:pt x="542" y="213"/>
                  </a:cubicBezTo>
                  <a:cubicBezTo>
                    <a:pt x="540" y="206"/>
                    <a:pt x="536" y="198"/>
                    <a:pt x="532" y="189"/>
                  </a:cubicBezTo>
                  <a:cubicBezTo>
                    <a:pt x="529" y="181"/>
                    <a:pt x="524" y="173"/>
                    <a:pt x="519" y="164"/>
                  </a:cubicBezTo>
                  <a:cubicBezTo>
                    <a:pt x="517" y="159"/>
                    <a:pt x="514" y="155"/>
                    <a:pt x="511" y="151"/>
                  </a:cubicBezTo>
                  <a:cubicBezTo>
                    <a:pt x="508" y="147"/>
                    <a:pt x="505" y="142"/>
                    <a:pt x="502" y="138"/>
                  </a:cubicBezTo>
                  <a:cubicBezTo>
                    <a:pt x="495" y="130"/>
                    <a:pt x="489" y="121"/>
                    <a:pt x="480" y="113"/>
                  </a:cubicBezTo>
                  <a:cubicBezTo>
                    <a:pt x="465" y="96"/>
                    <a:pt x="446" y="81"/>
                    <a:pt x="426" y="68"/>
                  </a:cubicBezTo>
                  <a:cubicBezTo>
                    <a:pt x="405" y="54"/>
                    <a:pt x="381" y="45"/>
                    <a:pt x="357" y="37"/>
                  </a:cubicBezTo>
                  <a:cubicBezTo>
                    <a:pt x="351" y="35"/>
                    <a:pt x="344" y="34"/>
                    <a:pt x="338" y="32"/>
                  </a:cubicBezTo>
                  <a:cubicBezTo>
                    <a:pt x="333" y="31"/>
                    <a:pt x="333" y="31"/>
                    <a:pt x="333" y="31"/>
                  </a:cubicBezTo>
                  <a:cubicBezTo>
                    <a:pt x="329" y="30"/>
                    <a:pt x="329" y="30"/>
                    <a:pt x="329" y="30"/>
                  </a:cubicBezTo>
                  <a:cubicBezTo>
                    <a:pt x="319" y="29"/>
                    <a:pt x="319" y="29"/>
                    <a:pt x="319" y="29"/>
                  </a:cubicBezTo>
                  <a:cubicBezTo>
                    <a:pt x="313" y="28"/>
                    <a:pt x="306" y="27"/>
                    <a:pt x="300" y="27"/>
                  </a:cubicBezTo>
                  <a:cubicBezTo>
                    <a:pt x="281" y="26"/>
                    <a:pt x="281" y="26"/>
                    <a:pt x="281" y="26"/>
                  </a:cubicBezTo>
                  <a:cubicBezTo>
                    <a:pt x="260" y="27"/>
                    <a:pt x="260" y="27"/>
                    <a:pt x="260" y="27"/>
                  </a:cubicBezTo>
                  <a:cubicBezTo>
                    <a:pt x="257" y="27"/>
                    <a:pt x="253" y="27"/>
                    <a:pt x="250" y="27"/>
                  </a:cubicBezTo>
                  <a:cubicBezTo>
                    <a:pt x="241" y="29"/>
                    <a:pt x="241" y="29"/>
                    <a:pt x="241" y="29"/>
                  </a:cubicBezTo>
                  <a:cubicBezTo>
                    <a:pt x="231" y="30"/>
                    <a:pt x="231" y="30"/>
                    <a:pt x="231" y="30"/>
                  </a:cubicBezTo>
                  <a:cubicBezTo>
                    <a:pt x="227" y="31"/>
                    <a:pt x="227" y="31"/>
                    <a:pt x="227" y="31"/>
                  </a:cubicBezTo>
                  <a:cubicBezTo>
                    <a:pt x="222" y="32"/>
                    <a:pt x="222" y="32"/>
                    <a:pt x="222" y="32"/>
                  </a:cubicBezTo>
                  <a:cubicBezTo>
                    <a:pt x="216" y="34"/>
                    <a:pt x="209" y="35"/>
                    <a:pt x="203" y="37"/>
                  </a:cubicBezTo>
                  <a:cubicBezTo>
                    <a:pt x="179" y="45"/>
                    <a:pt x="155" y="54"/>
                    <a:pt x="134" y="68"/>
                  </a:cubicBezTo>
                  <a:cubicBezTo>
                    <a:pt x="114" y="81"/>
                    <a:pt x="95" y="96"/>
                    <a:pt x="80" y="113"/>
                  </a:cubicBezTo>
                  <a:cubicBezTo>
                    <a:pt x="71" y="121"/>
                    <a:pt x="65" y="130"/>
                    <a:pt x="58" y="138"/>
                  </a:cubicBezTo>
                  <a:cubicBezTo>
                    <a:pt x="55" y="142"/>
                    <a:pt x="52" y="147"/>
                    <a:pt x="49" y="151"/>
                  </a:cubicBezTo>
                  <a:cubicBezTo>
                    <a:pt x="46" y="155"/>
                    <a:pt x="43" y="159"/>
                    <a:pt x="41" y="164"/>
                  </a:cubicBezTo>
                  <a:cubicBezTo>
                    <a:pt x="36" y="173"/>
                    <a:pt x="31" y="181"/>
                    <a:pt x="28" y="189"/>
                  </a:cubicBezTo>
                  <a:cubicBezTo>
                    <a:pt x="24" y="198"/>
                    <a:pt x="20" y="206"/>
                    <a:pt x="18" y="213"/>
                  </a:cubicBezTo>
                  <a:cubicBezTo>
                    <a:pt x="15" y="221"/>
                    <a:pt x="13" y="229"/>
                    <a:pt x="11" y="235"/>
                  </a:cubicBezTo>
                  <a:cubicBezTo>
                    <a:pt x="9" y="242"/>
                    <a:pt x="8" y="249"/>
                    <a:pt x="7" y="254"/>
                  </a:cubicBezTo>
                  <a:cubicBezTo>
                    <a:pt x="6" y="257"/>
                    <a:pt x="5" y="260"/>
                    <a:pt x="5" y="263"/>
                  </a:cubicBezTo>
                  <a:cubicBezTo>
                    <a:pt x="4" y="265"/>
                    <a:pt x="4" y="268"/>
                    <a:pt x="4" y="270"/>
                  </a:cubicBezTo>
                  <a:cubicBezTo>
                    <a:pt x="3" y="275"/>
                    <a:pt x="3" y="279"/>
                    <a:pt x="2" y="282"/>
                  </a:cubicBezTo>
                  <a:cubicBezTo>
                    <a:pt x="2" y="288"/>
                    <a:pt x="1" y="292"/>
                    <a:pt x="1" y="292"/>
                  </a:cubicBezTo>
                  <a:cubicBezTo>
                    <a:pt x="1" y="292"/>
                    <a:pt x="1" y="288"/>
                    <a:pt x="1" y="282"/>
                  </a:cubicBezTo>
                  <a:cubicBezTo>
                    <a:pt x="1" y="279"/>
                    <a:pt x="1" y="275"/>
                    <a:pt x="1" y="270"/>
                  </a:cubicBezTo>
                  <a:cubicBezTo>
                    <a:pt x="1" y="268"/>
                    <a:pt x="0" y="265"/>
                    <a:pt x="1" y="262"/>
                  </a:cubicBezTo>
                  <a:cubicBezTo>
                    <a:pt x="1" y="260"/>
                    <a:pt x="1" y="257"/>
                    <a:pt x="1" y="254"/>
                  </a:cubicBezTo>
                  <a:cubicBezTo>
                    <a:pt x="2" y="248"/>
                    <a:pt x="2" y="241"/>
                    <a:pt x="3" y="234"/>
                  </a:cubicBezTo>
                  <a:cubicBezTo>
                    <a:pt x="5" y="227"/>
                    <a:pt x="6" y="219"/>
                    <a:pt x="8" y="210"/>
                  </a:cubicBezTo>
                  <a:cubicBezTo>
                    <a:pt x="10" y="202"/>
                    <a:pt x="13" y="194"/>
                    <a:pt x="16" y="184"/>
                  </a:cubicBezTo>
                  <a:cubicBezTo>
                    <a:pt x="17" y="180"/>
                    <a:pt x="19" y="175"/>
                    <a:pt x="21" y="171"/>
                  </a:cubicBezTo>
                  <a:cubicBezTo>
                    <a:pt x="23" y="166"/>
                    <a:pt x="25" y="161"/>
                    <a:pt x="27" y="157"/>
                  </a:cubicBezTo>
                  <a:cubicBezTo>
                    <a:pt x="30" y="152"/>
                    <a:pt x="33" y="147"/>
                    <a:pt x="35" y="142"/>
                  </a:cubicBezTo>
                  <a:cubicBezTo>
                    <a:pt x="38" y="138"/>
                    <a:pt x="40" y="133"/>
                    <a:pt x="44" y="128"/>
                  </a:cubicBezTo>
                  <a:cubicBezTo>
                    <a:pt x="50" y="119"/>
                    <a:pt x="57" y="109"/>
                    <a:pt x="65" y="100"/>
                  </a:cubicBezTo>
                  <a:cubicBezTo>
                    <a:pt x="80" y="81"/>
                    <a:pt x="100" y="64"/>
                    <a:pt x="122" y="48"/>
                  </a:cubicBezTo>
                  <a:cubicBezTo>
                    <a:pt x="127" y="45"/>
                    <a:pt x="133" y="41"/>
                    <a:pt x="139" y="38"/>
                  </a:cubicBezTo>
                  <a:cubicBezTo>
                    <a:pt x="145" y="34"/>
                    <a:pt x="151" y="31"/>
                    <a:pt x="157" y="28"/>
                  </a:cubicBezTo>
                  <a:cubicBezTo>
                    <a:pt x="166" y="23"/>
                    <a:pt x="166" y="23"/>
                    <a:pt x="166" y="23"/>
                  </a:cubicBezTo>
                  <a:cubicBezTo>
                    <a:pt x="176" y="20"/>
                    <a:pt x="176" y="20"/>
                    <a:pt x="176" y="20"/>
                  </a:cubicBezTo>
                  <a:cubicBezTo>
                    <a:pt x="183" y="17"/>
                    <a:pt x="189" y="15"/>
                    <a:pt x="196" y="13"/>
                  </a:cubicBezTo>
                  <a:cubicBezTo>
                    <a:pt x="203" y="11"/>
                    <a:pt x="209" y="9"/>
                    <a:pt x="216" y="7"/>
                  </a:cubicBezTo>
                  <a:cubicBezTo>
                    <a:pt x="221" y="6"/>
                    <a:pt x="221" y="6"/>
                    <a:pt x="221" y="6"/>
                  </a:cubicBezTo>
                  <a:cubicBezTo>
                    <a:pt x="227" y="5"/>
                    <a:pt x="227" y="5"/>
                    <a:pt x="227" y="5"/>
                  </a:cubicBezTo>
                  <a:cubicBezTo>
                    <a:pt x="238" y="3"/>
                    <a:pt x="238" y="3"/>
                    <a:pt x="238" y="3"/>
                  </a:cubicBezTo>
                  <a:cubicBezTo>
                    <a:pt x="248" y="2"/>
                    <a:pt x="248" y="2"/>
                    <a:pt x="248" y="2"/>
                  </a:cubicBezTo>
                  <a:cubicBezTo>
                    <a:pt x="252" y="1"/>
                    <a:pt x="255" y="1"/>
                    <a:pt x="259" y="1"/>
                  </a:cubicBezTo>
                  <a:cubicBezTo>
                    <a:pt x="279" y="0"/>
                    <a:pt x="279" y="0"/>
                    <a:pt x="279" y="0"/>
                  </a:cubicBezTo>
                  <a:cubicBezTo>
                    <a:pt x="301" y="1"/>
                    <a:pt x="301" y="1"/>
                    <a:pt x="301" y="1"/>
                  </a:cubicBezTo>
                  <a:cubicBezTo>
                    <a:pt x="309" y="1"/>
                    <a:pt x="316" y="2"/>
                    <a:pt x="323" y="3"/>
                  </a:cubicBezTo>
                  <a:cubicBezTo>
                    <a:pt x="333" y="5"/>
                    <a:pt x="333" y="5"/>
                    <a:pt x="333" y="5"/>
                  </a:cubicBezTo>
                  <a:cubicBezTo>
                    <a:pt x="339" y="6"/>
                    <a:pt x="339" y="6"/>
                    <a:pt x="339" y="6"/>
                  </a:cubicBezTo>
                  <a:cubicBezTo>
                    <a:pt x="344" y="7"/>
                    <a:pt x="344" y="7"/>
                    <a:pt x="344" y="7"/>
                  </a:cubicBezTo>
                  <a:cubicBezTo>
                    <a:pt x="351" y="9"/>
                    <a:pt x="357" y="11"/>
                    <a:pt x="364" y="13"/>
                  </a:cubicBezTo>
                  <a:cubicBezTo>
                    <a:pt x="371" y="15"/>
                    <a:pt x="377" y="17"/>
                    <a:pt x="384" y="20"/>
                  </a:cubicBezTo>
                  <a:cubicBezTo>
                    <a:pt x="394" y="23"/>
                    <a:pt x="394" y="23"/>
                    <a:pt x="394" y="23"/>
                  </a:cubicBezTo>
                  <a:cubicBezTo>
                    <a:pt x="403" y="28"/>
                    <a:pt x="403" y="28"/>
                    <a:pt x="403" y="28"/>
                  </a:cubicBezTo>
                  <a:cubicBezTo>
                    <a:pt x="409" y="31"/>
                    <a:pt x="415" y="34"/>
                    <a:pt x="421" y="38"/>
                  </a:cubicBezTo>
                  <a:cubicBezTo>
                    <a:pt x="427" y="41"/>
                    <a:pt x="433" y="45"/>
                    <a:pt x="438" y="48"/>
                  </a:cubicBezTo>
                  <a:cubicBezTo>
                    <a:pt x="460" y="64"/>
                    <a:pt x="480" y="81"/>
                    <a:pt x="495" y="100"/>
                  </a:cubicBezTo>
                  <a:cubicBezTo>
                    <a:pt x="503" y="109"/>
                    <a:pt x="510" y="119"/>
                    <a:pt x="516" y="128"/>
                  </a:cubicBezTo>
                  <a:cubicBezTo>
                    <a:pt x="520" y="133"/>
                    <a:pt x="522" y="138"/>
                    <a:pt x="525" y="142"/>
                  </a:cubicBezTo>
                  <a:cubicBezTo>
                    <a:pt x="527" y="147"/>
                    <a:pt x="530" y="152"/>
                    <a:pt x="532" y="157"/>
                  </a:cubicBezTo>
                  <a:cubicBezTo>
                    <a:pt x="535" y="161"/>
                    <a:pt x="537" y="166"/>
                    <a:pt x="539" y="171"/>
                  </a:cubicBezTo>
                  <a:cubicBezTo>
                    <a:pt x="541" y="175"/>
                    <a:pt x="543" y="180"/>
                    <a:pt x="544" y="184"/>
                  </a:cubicBezTo>
                  <a:cubicBezTo>
                    <a:pt x="547" y="194"/>
                    <a:pt x="550" y="202"/>
                    <a:pt x="552" y="210"/>
                  </a:cubicBezTo>
                  <a:cubicBezTo>
                    <a:pt x="554" y="219"/>
                    <a:pt x="555" y="227"/>
                    <a:pt x="557" y="234"/>
                  </a:cubicBezTo>
                  <a:cubicBezTo>
                    <a:pt x="558" y="241"/>
                    <a:pt x="558" y="248"/>
                    <a:pt x="559" y="254"/>
                  </a:cubicBezTo>
                  <a:cubicBezTo>
                    <a:pt x="559" y="257"/>
                    <a:pt x="559" y="260"/>
                    <a:pt x="559" y="262"/>
                  </a:cubicBezTo>
                  <a:cubicBezTo>
                    <a:pt x="560" y="265"/>
                    <a:pt x="559" y="268"/>
                    <a:pt x="559" y="270"/>
                  </a:cubicBezTo>
                  <a:cubicBezTo>
                    <a:pt x="559" y="275"/>
                    <a:pt x="559" y="279"/>
                    <a:pt x="559" y="282"/>
                  </a:cubicBezTo>
                  <a:cubicBezTo>
                    <a:pt x="559" y="288"/>
                    <a:pt x="559" y="292"/>
                    <a:pt x="559" y="292"/>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22">
              <a:extLst>
                <a:ext uri="{FF2B5EF4-FFF2-40B4-BE49-F238E27FC236}">
                  <a16:creationId xmlns:a16="http://schemas.microsoft.com/office/drawing/2014/main" id="{E83993AF-B6E5-45A2-95B7-35E78A170726}"/>
                </a:ext>
              </a:extLst>
            </p:cNvPr>
            <p:cNvSpPr>
              <a:spLocks/>
            </p:cNvSpPr>
            <p:nvPr/>
          </p:nvSpPr>
          <p:spPr bwMode="auto">
            <a:xfrm flipH="1">
              <a:off x="9515426" y="4364290"/>
              <a:ext cx="10239" cy="59725"/>
            </a:xfrm>
            <a:custGeom>
              <a:avLst/>
              <a:gdLst>
                <a:gd name="T0" fmla="*/ 5 w 5"/>
                <a:gd name="T1" fmla="*/ 0 h 33"/>
                <a:gd name="T2" fmla="*/ 5 w 5"/>
                <a:gd name="T3" fmla="*/ 33 h 33"/>
                <a:gd name="T4" fmla="*/ 2 w 5"/>
                <a:gd name="T5" fmla="*/ 16 h 33"/>
                <a:gd name="T6" fmla="*/ 5 w 5"/>
                <a:gd name="T7" fmla="*/ 0 h 33"/>
              </a:gdLst>
              <a:ahLst/>
              <a:cxnLst>
                <a:cxn ang="0">
                  <a:pos x="T0" y="T1"/>
                </a:cxn>
                <a:cxn ang="0">
                  <a:pos x="T2" y="T3"/>
                </a:cxn>
                <a:cxn ang="0">
                  <a:pos x="T4" y="T5"/>
                </a:cxn>
                <a:cxn ang="0">
                  <a:pos x="T6" y="T7"/>
                </a:cxn>
              </a:cxnLst>
              <a:rect l="0" t="0" r="r" b="b"/>
              <a:pathLst>
                <a:path w="5" h="33">
                  <a:moveTo>
                    <a:pt x="5" y="0"/>
                  </a:moveTo>
                  <a:cubicBezTo>
                    <a:pt x="0" y="10"/>
                    <a:pt x="0" y="22"/>
                    <a:pt x="5" y="33"/>
                  </a:cubicBezTo>
                  <a:cubicBezTo>
                    <a:pt x="3" y="28"/>
                    <a:pt x="2" y="22"/>
                    <a:pt x="2" y="16"/>
                  </a:cubicBezTo>
                  <a:cubicBezTo>
                    <a:pt x="2" y="11"/>
                    <a:pt x="3" y="5"/>
                    <a:pt x="5" y="0"/>
                  </a:cubicBezTo>
                </a:path>
              </a:pathLst>
            </a:custGeom>
            <a:solidFill>
              <a:srgbClr val="C5181E"/>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3">
              <a:extLst>
                <a:ext uri="{FF2B5EF4-FFF2-40B4-BE49-F238E27FC236}">
                  <a16:creationId xmlns:a16="http://schemas.microsoft.com/office/drawing/2014/main" id="{7CE9713C-B962-4080-868F-532D2D4857D4}"/>
                </a:ext>
              </a:extLst>
            </p:cNvPr>
            <p:cNvSpPr>
              <a:spLocks/>
            </p:cNvSpPr>
            <p:nvPr/>
          </p:nvSpPr>
          <p:spPr bwMode="auto">
            <a:xfrm flipH="1">
              <a:off x="8414805" y="5342052"/>
              <a:ext cx="17064" cy="20476"/>
            </a:xfrm>
            <a:custGeom>
              <a:avLst/>
              <a:gdLst>
                <a:gd name="T0" fmla="*/ 10 w 10"/>
                <a:gd name="T1" fmla="*/ 0 h 11"/>
                <a:gd name="T2" fmla="*/ 0 w 10"/>
                <a:gd name="T3" fmla="*/ 11 h 11"/>
                <a:gd name="T4" fmla="*/ 10 w 10"/>
                <a:gd name="T5" fmla="*/ 1 h 11"/>
                <a:gd name="T6" fmla="*/ 10 w 10"/>
                <a:gd name="T7" fmla="*/ 0 h 11"/>
              </a:gdLst>
              <a:ahLst/>
              <a:cxnLst>
                <a:cxn ang="0">
                  <a:pos x="T0" y="T1"/>
                </a:cxn>
                <a:cxn ang="0">
                  <a:pos x="T2" y="T3"/>
                </a:cxn>
                <a:cxn ang="0">
                  <a:pos x="T4" y="T5"/>
                </a:cxn>
                <a:cxn ang="0">
                  <a:pos x="T6" y="T7"/>
                </a:cxn>
              </a:cxnLst>
              <a:rect l="0" t="0" r="r" b="b"/>
              <a:pathLst>
                <a:path w="10" h="11">
                  <a:moveTo>
                    <a:pt x="10" y="0"/>
                  </a:moveTo>
                  <a:cubicBezTo>
                    <a:pt x="7" y="4"/>
                    <a:pt x="4" y="7"/>
                    <a:pt x="0" y="11"/>
                  </a:cubicBezTo>
                  <a:cubicBezTo>
                    <a:pt x="10" y="1"/>
                    <a:pt x="10" y="1"/>
                    <a:pt x="10" y="1"/>
                  </a:cubicBezTo>
                  <a:cubicBezTo>
                    <a:pt x="10" y="0"/>
                    <a:pt x="10" y="0"/>
                    <a:pt x="10" y="0"/>
                  </a:cubicBezTo>
                </a:path>
              </a:pathLst>
            </a:custGeom>
            <a:solidFill>
              <a:srgbClr val="D6D6D6"/>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4">
              <a:extLst>
                <a:ext uri="{FF2B5EF4-FFF2-40B4-BE49-F238E27FC236}">
                  <a16:creationId xmlns:a16="http://schemas.microsoft.com/office/drawing/2014/main" id="{CEA4DC70-67C6-495A-9D60-D07E72C985F6}"/>
                </a:ext>
              </a:extLst>
            </p:cNvPr>
            <p:cNvSpPr>
              <a:spLocks/>
            </p:cNvSpPr>
            <p:nvPr/>
          </p:nvSpPr>
          <p:spPr bwMode="auto">
            <a:xfrm flipH="1">
              <a:off x="8438696" y="5120220"/>
              <a:ext cx="288380" cy="290086"/>
            </a:xfrm>
            <a:custGeom>
              <a:avLst/>
              <a:gdLst>
                <a:gd name="T0" fmla="*/ 51 w 160"/>
                <a:gd name="T1" fmla="*/ 0 h 161"/>
                <a:gd name="T2" fmla="*/ 0 w 160"/>
                <a:gd name="T3" fmla="*/ 53 h 161"/>
                <a:gd name="T4" fmla="*/ 108 w 160"/>
                <a:gd name="T5" fmla="*/ 161 h 161"/>
                <a:gd name="T6" fmla="*/ 160 w 160"/>
                <a:gd name="T7" fmla="*/ 109 h 161"/>
                <a:gd name="T8" fmla="*/ 160 w 160"/>
                <a:gd name="T9" fmla="*/ 109 h 161"/>
                <a:gd name="T10" fmla="*/ 51 w 160"/>
                <a:gd name="T11" fmla="*/ 0 h 161"/>
              </a:gdLst>
              <a:ahLst/>
              <a:cxnLst>
                <a:cxn ang="0">
                  <a:pos x="T0" y="T1"/>
                </a:cxn>
                <a:cxn ang="0">
                  <a:pos x="T2" y="T3"/>
                </a:cxn>
                <a:cxn ang="0">
                  <a:pos x="T4" y="T5"/>
                </a:cxn>
                <a:cxn ang="0">
                  <a:pos x="T6" y="T7"/>
                </a:cxn>
                <a:cxn ang="0">
                  <a:pos x="T8" y="T9"/>
                </a:cxn>
                <a:cxn ang="0">
                  <a:pos x="T10" y="T11"/>
                </a:cxn>
              </a:cxnLst>
              <a:rect l="0" t="0" r="r" b="b"/>
              <a:pathLst>
                <a:path w="160" h="161">
                  <a:moveTo>
                    <a:pt x="51" y="0"/>
                  </a:moveTo>
                  <a:cubicBezTo>
                    <a:pt x="35" y="19"/>
                    <a:pt x="18" y="36"/>
                    <a:pt x="0" y="53"/>
                  </a:cubicBezTo>
                  <a:cubicBezTo>
                    <a:pt x="108" y="161"/>
                    <a:pt x="108" y="161"/>
                    <a:pt x="108" y="161"/>
                  </a:cubicBezTo>
                  <a:cubicBezTo>
                    <a:pt x="126" y="145"/>
                    <a:pt x="144" y="127"/>
                    <a:pt x="160" y="109"/>
                  </a:cubicBezTo>
                  <a:cubicBezTo>
                    <a:pt x="160" y="109"/>
                    <a:pt x="160" y="109"/>
                    <a:pt x="160" y="109"/>
                  </a:cubicBezTo>
                  <a:cubicBezTo>
                    <a:pt x="51" y="0"/>
                    <a:pt x="51" y="0"/>
                    <a:pt x="51"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25">
              <a:extLst>
                <a:ext uri="{FF2B5EF4-FFF2-40B4-BE49-F238E27FC236}">
                  <a16:creationId xmlns:a16="http://schemas.microsoft.com/office/drawing/2014/main" id="{060A59FB-47E9-459D-9F03-A7E861099EE6}"/>
                </a:ext>
              </a:extLst>
            </p:cNvPr>
            <p:cNvSpPr>
              <a:spLocks/>
            </p:cNvSpPr>
            <p:nvPr/>
          </p:nvSpPr>
          <p:spPr bwMode="auto">
            <a:xfrm flipH="1">
              <a:off x="8634929" y="4925692"/>
              <a:ext cx="288380" cy="290086"/>
            </a:xfrm>
            <a:custGeom>
              <a:avLst/>
              <a:gdLst>
                <a:gd name="T0" fmla="*/ 51 w 160"/>
                <a:gd name="T1" fmla="*/ 0 h 162"/>
                <a:gd name="T2" fmla="*/ 39 w 160"/>
                <a:gd name="T3" fmla="*/ 13 h 162"/>
                <a:gd name="T4" fmla="*/ 0 w 160"/>
                <a:gd name="T5" fmla="*/ 53 h 162"/>
                <a:gd name="T6" fmla="*/ 109 w 160"/>
                <a:gd name="T7" fmla="*/ 162 h 162"/>
                <a:gd name="T8" fmla="*/ 160 w 160"/>
                <a:gd name="T9" fmla="*/ 109 h 162"/>
                <a:gd name="T10" fmla="*/ 51 w 160"/>
                <a:gd name="T11" fmla="*/ 0 h 162"/>
              </a:gdLst>
              <a:ahLst/>
              <a:cxnLst>
                <a:cxn ang="0">
                  <a:pos x="T0" y="T1"/>
                </a:cxn>
                <a:cxn ang="0">
                  <a:pos x="T2" y="T3"/>
                </a:cxn>
                <a:cxn ang="0">
                  <a:pos x="T4" y="T5"/>
                </a:cxn>
                <a:cxn ang="0">
                  <a:pos x="T6" y="T7"/>
                </a:cxn>
                <a:cxn ang="0">
                  <a:pos x="T8" y="T9"/>
                </a:cxn>
                <a:cxn ang="0">
                  <a:pos x="T10" y="T11"/>
                </a:cxn>
              </a:cxnLst>
              <a:rect l="0" t="0" r="r" b="b"/>
              <a:pathLst>
                <a:path w="160" h="162">
                  <a:moveTo>
                    <a:pt x="51" y="0"/>
                  </a:moveTo>
                  <a:cubicBezTo>
                    <a:pt x="47" y="4"/>
                    <a:pt x="43" y="9"/>
                    <a:pt x="39" y="13"/>
                  </a:cubicBezTo>
                  <a:cubicBezTo>
                    <a:pt x="27" y="27"/>
                    <a:pt x="14" y="41"/>
                    <a:pt x="0" y="53"/>
                  </a:cubicBezTo>
                  <a:cubicBezTo>
                    <a:pt x="109" y="162"/>
                    <a:pt x="109" y="162"/>
                    <a:pt x="109" y="162"/>
                  </a:cubicBezTo>
                  <a:cubicBezTo>
                    <a:pt x="127" y="145"/>
                    <a:pt x="144" y="128"/>
                    <a:pt x="160" y="109"/>
                  </a:cubicBezTo>
                  <a:cubicBezTo>
                    <a:pt x="51" y="0"/>
                    <a:pt x="51" y="0"/>
                    <a:pt x="51" y="0"/>
                  </a:cubicBezTo>
                </a:path>
              </a:pathLst>
            </a:custGeom>
            <a:solidFill>
              <a:schemeClr val="accent2">
                <a:lumMod val="20000"/>
                <a:lumOff val="8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6">
              <a:extLst>
                <a:ext uri="{FF2B5EF4-FFF2-40B4-BE49-F238E27FC236}">
                  <a16:creationId xmlns:a16="http://schemas.microsoft.com/office/drawing/2014/main" id="{517C38C5-783B-4A75-8671-B7ACC709ECBA}"/>
                </a:ext>
              </a:extLst>
            </p:cNvPr>
            <p:cNvSpPr>
              <a:spLocks/>
            </p:cNvSpPr>
            <p:nvPr/>
          </p:nvSpPr>
          <p:spPr bwMode="auto">
            <a:xfrm flipH="1">
              <a:off x="8856761" y="4703862"/>
              <a:ext cx="286673" cy="290086"/>
            </a:xfrm>
            <a:custGeom>
              <a:avLst/>
              <a:gdLst>
                <a:gd name="T0" fmla="*/ 50 w 160"/>
                <a:gd name="T1" fmla="*/ 0 h 161"/>
                <a:gd name="T2" fmla="*/ 0 w 160"/>
                <a:gd name="T3" fmla="*/ 53 h 161"/>
                <a:gd name="T4" fmla="*/ 108 w 160"/>
                <a:gd name="T5" fmla="*/ 161 h 161"/>
                <a:gd name="T6" fmla="*/ 148 w 160"/>
                <a:gd name="T7" fmla="*/ 123 h 161"/>
                <a:gd name="T8" fmla="*/ 160 w 160"/>
                <a:gd name="T9" fmla="*/ 109 h 161"/>
                <a:gd name="T10" fmla="*/ 50 w 160"/>
                <a:gd name="T11" fmla="*/ 0 h 161"/>
              </a:gdLst>
              <a:ahLst/>
              <a:cxnLst>
                <a:cxn ang="0">
                  <a:pos x="T0" y="T1"/>
                </a:cxn>
                <a:cxn ang="0">
                  <a:pos x="T2" y="T3"/>
                </a:cxn>
                <a:cxn ang="0">
                  <a:pos x="T4" y="T5"/>
                </a:cxn>
                <a:cxn ang="0">
                  <a:pos x="T6" y="T7"/>
                </a:cxn>
                <a:cxn ang="0">
                  <a:pos x="T8" y="T9"/>
                </a:cxn>
                <a:cxn ang="0">
                  <a:pos x="T10" y="T11"/>
                </a:cxn>
              </a:cxnLst>
              <a:rect l="0" t="0" r="r" b="b"/>
              <a:pathLst>
                <a:path w="160" h="161">
                  <a:moveTo>
                    <a:pt x="50" y="0"/>
                  </a:moveTo>
                  <a:cubicBezTo>
                    <a:pt x="36" y="19"/>
                    <a:pt x="19" y="37"/>
                    <a:pt x="0" y="53"/>
                  </a:cubicBezTo>
                  <a:cubicBezTo>
                    <a:pt x="108" y="161"/>
                    <a:pt x="108" y="161"/>
                    <a:pt x="108" y="161"/>
                  </a:cubicBezTo>
                  <a:cubicBezTo>
                    <a:pt x="122" y="149"/>
                    <a:pt x="135" y="136"/>
                    <a:pt x="148" y="123"/>
                  </a:cubicBezTo>
                  <a:cubicBezTo>
                    <a:pt x="152" y="119"/>
                    <a:pt x="156" y="114"/>
                    <a:pt x="160" y="109"/>
                  </a:cubicBezTo>
                  <a:cubicBezTo>
                    <a:pt x="50" y="0"/>
                    <a:pt x="50" y="0"/>
                    <a:pt x="50"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27">
              <a:extLst>
                <a:ext uri="{FF2B5EF4-FFF2-40B4-BE49-F238E27FC236}">
                  <a16:creationId xmlns:a16="http://schemas.microsoft.com/office/drawing/2014/main" id="{39C958CD-91B1-4EFC-913E-FA6C1633D525}"/>
                </a:ext>
              </a:extLst>
            </p:cNvPr>
            <p:cNvSpPr>
              <a:spLocks/>
            </p:cNvSpPr>
            <p:nvPr/>
          </p:nvSpPr>
          <p:spPr bwMode="auto">
            <a:xfrm flipH="1">
              <a:off x="8831165" y="4900096"/>
              <a:ext cx="117741" cy="119448"/>
            </a:xfrm>
            <a:custGeom>
              <a:avLst/>
              <a:gdLst>
                <a:gd name="T0" fmla="*/ 52 w 66"/>
                <a:gd name="T1" fmla="*/ 0 h 67"/>
                <a:gd name="T2" fmla="*/ 40 w 66"/>
                <a:gd name="T3" fmla="*/ 14 h 67"/>
                <a:gd name="T4" fmla="*/ 0 w 66"/>
                <a:gd name="T5" fmla="*/ 52 h 67"/>
                <a:gd name="T6" fmla="*/ 15 w 66"/>
                <a:gd name="T7" fmla="*/ 67 h 67"/>
                <a:gd name="T8" fmla="*/ 54 w 66"/>
                <a:gd name="T9" fmla="*/ 27 h 67"/>
                <a:gd name="T10" fmla="*/ 66 w 66"/>
                <a:gd name="T11" fmla="*/ 14 h 67"/>
                <a:gd name="T12" fmla="*/ 52 w 66"/>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6" h="67">
                  <a:moveTo>
                    <a:pt x="52" y="0"/>
                  </a:moveTo>
                  <a:cubicBezTo>
                    <a:pt x="48" y="5"/>
                    <a:pt x="44" y="10"/>
                    <a:pt x="40" y="14"/>
                  </a:cubicBezTo>
                  <a:cubicBezTo>
                    <a:pt x="27" y="27"/>
                    <a:pt x="14" y="40"/>
                    <a:pt x="0" y="52"/>
                  </a:cubicBezTo>
                  <a:cubicBezTo>
                    <a:pt x="15" y="67"/>
                    <a:pt x="15" y="67"/>
                    <a:pt x="15" y="67"/>
                  </a:cubicBezTo>
                  <a:cubicBezTo>
                    <a:pt x="29" y="55"/>
                    <a:pt x="42" y="41"/>
                    <a:pt x="54" y="27"/>
                  </a:cubicBezTo>
                  <a:cubicBezTo>
                    <a:pt x="58" y="23"/>
                    <a:pt x="62" y="18"/>
                    <a:pt x="66" y="14"/>
                  </a:cubicBezTo>
                  <a:cubicBezTo>
                    <a:pt x="52" y="0"/>
                    <a:pt x="52" y="0"/>
                    <a:pt x="52"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28">
              <a:extLst>
                <a:ext uri="{FF2B5EF4-FFF2-40B4-BE49-F238E27FC236}">
                  <a16:creationId xmlns:a16="http://schemas.microsoft.com/office/drawing/2014/main" id="{16C3A5D2-FCBE-4025-8591-C11B475A442D}"/>
                </a:ext>
              </a:extLst>
            </p:cNvPr>
            <p:cNvSpPr>
              <a:spLocks/>
            </p:cNvSpPr>
            <p:nvPr/>
          </p:nvSpPr>
          <p:spPr bwMode="auto">
            <a:xfrm flipH="1">
              <a:off x="9054700" y="4555407"/>
              <a:ext cx="230363" cy="244014"/>
            </a:xfrm>
            <a:custGeom>
              <a:avLst/>
              <a:gdLst>
                <a:gd name="T0" fmla="*/ 47 w 129"/>
                <a:gd name="T1" fmla="*/ 0 h 136"/>
                <a:gd name="T2" fmla="*/ 40 w 129"/>
                <a:gd name="T3" fmla="*/ 13 h 136"/>
                <a:gd name="T4" fmla="*/ 28 w 129"/>
                <a:gd name="T5" fmla="*/ 29 h 136"/>
                <a:gd name="T6" fmla="*/ 0 w 129"/>
                <a:gd name="T7" fmla="*/ 57 h 136"/>
                <a:gd name="T8" fmla="*/ 79 w 129"/>
                <a:gd name="T9" fmla="*/ 136 h 136"/>
                <a:gd name="T10" fmla="*/ 129 w 129"/>
                <a:gd name="T11" fmla="*/ 83 h 136"/>
                <a:gd name="T12" fmla="*/ 47 w 129"/>
                <a:gd name="T13" fmla="*/ 0 h 136"/>
              </a:gdLst>
              <a:ahLst/>
              <a:cxnLst>
                <a:cxn ang="0">
                  <a:pos x="T0" y="T1"/>
                </a:cxn>
                <a:cxn ang="0">
                  <a:pos x="T2" y="T3"/>
                </a:cxn>
                <a:cxn ang="0">
                  <a:pos x="T4" y="T5"/>
                </a:cxn>
                <a:cxn ang="0">
                  <a:pos x="T6" y="T7"/>
                </a:cxn>
                <a:cxn ang="0">
                  <a:pos x="T8" y="T9"/>
                </a:cxn>
                <a:cxn ang="0">
                  <a:pos x="T10" y="T11"/>
                </a:cxn>
                <a:cxn ang="0">
                  <a:pos x="T12" y="T13"/>
                </a:cxn>
              </a:cxnLst>
              <a:rect l="0" t="0" r="r" b="b"/>
              <a:pathLst>
                <a:path w="129" h="136">
                  <a:moveTo>
                    <a:pt x="47" y="0"/>
                  </a:moveTo>
                  <a:cubicBezTo>
                    <a:pt x="45" y="4"/>
                    <a:pt x="43" y="9"/>
                    <a:pt x="40" y="13"/>
                  </a:cubicBezTo>
                  <a:cubicBezTo>
                    <a:pt x="36" y="18"/>
                    <a:pt x="33" y="24"/>
                    <a:pt x="28" y="29"/>
                  </a:cubicBezTo>
                  <a:cubicBezTo>
                    <a:pt x="20" y="39"/>
                    <a:pt x="11" y="49"/>
                    <a:pt x="0" y="57"/>
                  </a:cubicBezTo>
                  <a:cubicBezTo>
                    <a:pt x="79" y="136"/>
                    <a:pt x="79" y="136"/>
                    <a:pt x="79" y="136"/>
                  </a:cubicBezTo>
                  <a:cubicBezTo>
                    <a:pt x="98" y="120"/>
                    <a:pt x="115" y="102"/>
                    <a:pt x="129" y="83"/>
                  </a:cubicBezTo>
                  <a:cubicBezTo>
                    <a:pt x="47" y="0"/>
                    <a:pt x="47" y="0"/>
                    <a:pt x="47" y="0"/>
                  </a:cubicBezTo>
                </a:path>
              </a:pathLst>
            </a:custGeom>
            <a:solidFill>
              <a:schemeClr val="accent2">
                <a:lumMod val="20000"/>
                <a:lumOff val="80000"/>
              </a:schemeClr>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9">
              <a:extLst>
                <a:ext uri="{FF2B5EF4-FFF2-40B4-BE49-F238E27FC236}">
                  <a16:creationId xmlns:a16="http://schemas.microsoft.com/office/drawing/2014/main" id="{75507BFC-8589-4B31-AADE-7CD43EA0A485}"/>
                </a:ext>
              </a:extLst>
            </p:cNvPr>
            <p:cNvSpPr>
              <a:spLocks/>
            </p:cNvSpPr>
            <p:nvPr/>
          </p:nvSpPr>
          <p:spPr bwMode="auto">
            <a:xfrm flipH="1">
              <a:off x="9220221" y="4400125"/>
              <a:ext cx="273022" cy="226950"/>
            </a:xfrm>
            <a:custGeom>
              <a:avLst/>
              <a:gdLst>
                <a:gd name="T0" fmla="*/ 75 w 151"/>
                <a:gd name="T1" fmla="*/ 0 h 126"/>
                <a:gd name="T2" fmla="*/ 51 w 151"/>
                <a:gd name="T3" fmla="*/ 24 h 126"/>
                <a:gd name="T4" fmla="*/ 23 w 151"/>
                <a:gd name="T5" fmla="*/ 36 h 126"/>
                <a:gd name="T6" fmla="*/ 23 w 151"/>
                <a:gd name="T7" fmla="*/ 36 h 126"/>
                <a:gd name="T8" fmla="*/ 0 w 151"/>
                <a:gd name="T9" fmla="*/ 29 h 126"/>
                <a:gd name="T10" fmla="*/ 98 w 151"/>
                <a:gd name="T11" fmla="*/ 126 h 126"/>
                <a:gd name="T12" fmla="*/ 98 w 151"/>
                <a:gd name="T13" fmla="*/ 126 h 126"/>
                <a:gd name="T14" fmla="*/ 129 w 151"/>
                <a:gd name="T15" fmla="*/ 102 h 126"/>
                <a:gd name="T16" fmla="*/ 151 w 151"/>
                <a:gd name="T17" fmla="*/ 75 h 126"/>
                <a:gd name="T18" fmla="*/ 75 w 151"/>
                <a:gd name="T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26">
                  <a:moveTo>
                    <a:pt x="75" y="0"/>
                  </a:moveTo>
                  <a:cubicBezTo>
                    <a:pt x="51" y="24"/>
                    <a:pt x="51" y="24"/>
                    <a:pt x="51" y="24"/>
                  </a:cubicBezTo>
                  <a:cubicBezTo>
                    <a:pt x="43" y="32"/>
                    <a:pt x="33" y="36"/>
                    <a:pt x="23" y="36"/>
                  </a:cubicBezTo>
                  <a:cubicBezTo>
                    <a:pt x="23" y="36"/>
                    <a:pt x="23" y="36"/>
                    <a:pt x="23" y="36"/>
                  </a:cubicBezTo>
                  <a:cubicBezTo>
                    <a:pt x="15" y="36"/>
                    <a:pt x="7" y="33"/>
                    <a:pt x="0" y="29"/>
                  </a:cubicBezTo>
                  <a:cubicBezTo>
                    <a:pt x="98" y="126"/>
                    <a:pt x="98" y="126"/>
                    <a:pt x="98" y="126"/>
                  </a:cubicBezTo>
                  <a:cubicBezTo>
                    <a:pt x="98" y="126"/>
                    <a:pt x="98" y="126"/>
                    <a:pt x="98" y="126"/>
                  </a:cubicBezTo>
                  <a:cubicBezTo>
                    <a:pt x="109" y="119"/>
                    <a:pt x="120" y="111"/>
                    <a:pt x="129" y="102"/>
                  </a:cubicBezTo>
                  <a:cubicBezTo>
                    <a:pt x="138" y="94"/>
                    <a:pt x="145" y="84"/>
                    <a:pt x="151" y="75"/>
                  </a:cubicBezTo>
                  <a:cubicBezTo>
                    <a:pt x="75" y="0"/>
                    <a:pt x="75" y="0"/>
                    <a:pt x="75"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30">
              <a:extLst>
                <a:ext uri="{FF2B5EF4-FFF2-40B4-BE49-F238E27FC236}">
                  <a16:creationId xmlns:a16="http://schemas.microsoft.com/office/drawing/2014/main" id="{F4843453-2A05-4283-A66B-CC9499B589CD}"/>
                </a:ext>
              </a:extLst>
            </p:cNvPr>
            <p:cNvSpPr>
              <a:spLocks/>
            </p:cNvSpPr>
            <p:nvPr/>
          </p:nvSpPr>
          <p:spPr bwMode="auto">
            <a:xfrm flipH="1">
              <a:off x="9201449" y="4534929"/>
              <a:ext cx="114329" cy="122860"/>
            </a:xfrm>
            <a:custGeom>
              <a:avLst/>
              <a:gdLst>
                <a:gd name="T0" fmla="*/ 53 w 64"/>
                <a:gd name="T1" fmla="*/ 0 h 68"/>
                <a:gd name="T2" fmla="*/ 31 w 64"/>
                <a:gd name="T3" fmla="*/ 27 h 68"/>
                <a:gd name="T4" fmla="*/ 0 w 64"/>
                <a:gd name="T5" fmla="*/ 51 h 68"/>
                <a:gd name="T6" fmla="*/ 0 w 64"/>
                <a:gd name="T7" fmla="*/ 51 h 68"/>
                <a:gd name="T8" fmla="*/ 17 w 64"/>
                <a:gd name="T9" fmla="*/ 68 h 68"/>
                <a:gd name="T10" fmla="*/ 45 w 64"/>
                <a:gd name="T11" fmla="*/ 40 h 68"/>
                <a:gd name="T12" fmla="*/ 57 w 64"/>
                <a:gd name="T13" fmla="*/ 24 h 68"/>
                <a:gd name="T14" fmla="*/ 64 w 64"/>
                <a:gd name="T15" fmla="*/ 11 h 68"/>
                <a:gd name="T16" fmla="*/ 53 w 64"/>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8">
                  <a:moveTo>
                    <a:pt x="53" y="0"/>
                  </a:moveTo>
                  <a:cubicBezTo>
                    <a:pt x="47" y="9"/>
                    <a:pt x="40" y="19"/>
                    <a:pt x="31" y="27"/>
                  </a:cubicBezTo>
                  <a:cubicBezTo>
                    <a:pt x="22" y="36"/>
                    <a:pt x="11" y="44"/>
                    <a:pt x="0" y="51"/>
                  </a:cubicBezTo>
                  <a:cubicBezTo>
                    <a:pt x="0" y="51"/>
                    <a:pt x="0" y="51"/>
                    <a:pt x="0" y="51"/>
                  </a:cubicBezTo>
                  <a:cubicBezTo>
                    <a:pt x="17" y="68"/>
                    <a:pt x="17" y="68"/>
                    <a:pt x="17" y="68"/>
                  </a:cubicBezTo>
                  <a:cubicBezTo>
                    <a:pt x="28" y="60"/>
                    <a:pt x="37" y="50"/>
                    <a:pt x="45" y="40"/>
                  </a:cubicBezTo>
                  <a:cubicBezTo>
                    <a:pt x="50" y="35"/>
                    <a:pt x="53" y="29"/>
                    <a:pt x="57" y="24"/>
                  </a:cubicBezTo>
                  <a:cubicBezTo>
                    <a:pt x="60" y="20"/>
                    <a:pt x="62" y="15"/>
                    <a:pt x="64" y="11"/>
                  </a:cubicBezTo>
                  <a:cubicBezTo>
                    <a:pt x="53" y="0"/>
                    <a:pt x="53" y="0"/>
                    <a:pt x="53"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31">
              <a:extLst>
                <a:ext uri="{FF2B5EF4-FFF2-40B4-BE49-F238E27FC236}">
                  <a16:creationId xmlns:a16="http://schemas.microsoft.com/office/drawing/2014/main" id="{B74EDE89-E62D-403C-9D75-6600BF5E6431}"/>
                </a:ext>
              </a:extLst>
            </p:cNvPr>
            <p:cNvSpPr>
              <a:spLocks/>
            </p:cNvSpPr>
            <p:nvPr/>
          </p:nvSpPr>
          <p:spPr bwMode="auto">
            <a:xfrm flipH="1">
              <a:off x="8414807" y="5316454"/>
              <a:ext cx="117741" cy="121154"/>
            </a:xfrm>
            <a:custGeom>
              <a:avLst/>
              <a:gdLst>
                <a:gd name="T0" fmla="*/ 52 w 66"/>
                <a:gd name="T1" fmla="*/ 0 h 67"/>
                <a:gd name="T2" fmla="*/ 52 w 66"/>
                <a:gd name="T3" fmla="*/ 0 h 67"/>
                <a:gd name="T4" fmla="*/ 0 w 66"/>
                <a:gd name="T5" fmla="*/ 52 h 67"/>
                <a:gd name="T6" fmla="*/ 15 w 66"/>
                <a:gd name="T7" fmla="*/ 67 h 67"/>
                <a:gd name="T8" fmla="*/ 56 w 66"/>
                <a:gd name="T9" fmla="*/ 25 h 67"/>
                <a:gd name="T10" fmla="*/ 66 w 66"/>
                <a:gd name="T11" fmla="*/ 14 h 67"/>
                <a:gd name="T12" fmla="*/ 52 w 66"/>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6" h="67">
                  <a:moveTo>
                    <a:pt x="52" y="0"/>
                  </a:moveTo>
                  <a:cubicBezTo>
                    <a:pt x="52" y="0"/>
                    <a:pt x="52" y="0"/>
                    <a:pt x="52" y="0"/>
                  </a:cubicBezTo>
                  <a:cubicBezTo>
                    <a:pt x="36" y="18"/>
                    <a:pt x="18" y="36"/>
                    <a:pt x="0" y="52"/>
                  </a:cubicBezTo>
                  <a:cubicBezTo>
                    <a:pt x="15" y="67"/>
                    <a:pt x="15" y="67"/>
                    <a:pt x="15" y="67"/>
                  </a:cubicBezTo>
                  <a:cubicBezTo>
                    <a:pt x="56" y="25"/>
                    <a:pt x="56" y="25"/>
                    <a:pt x="56" y="25"/>
                  </a:cubicBezTo>
                  <a:cubicBezTo>
                    <a:pt x="60" y="21"/>
                    <a:pt x="63" y="18"/>
                    <a:pt x="66" y="14"/>
                  </a:cubicBezTo>
                  <a:cubicBezTo>
                    <a:pt x="52" y="0"/>
                    <a:pt x="52" y="0"/>
                    <a:pt x="52"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32">
              <a:extLst>
                <a:ext uri="{FF2B5EF4-FFF2-40B4-BE49-F238E27FC236}">
                  <a16:creationId xmlns:a16="http://schemas.microsoft.com/office/drawing/2014/main" id="{2F3405CC-52C8-4617-BA76-A133CDA87EAA}"/>
                </a:ext>
              </a:extLst>
            </p:cNvPr>
            <p:cNvSpPr>
              <a:spLocks/>
            </p:cNvSpPr>
            <p:nvPr/>
          </p:nvSpPr>
          <p:spPr bwMode="auto">
            <a:xfrm flipH="1">
              <a:off x="7660584" y="2605007"/>
              <a:ext cx="1868493" cy="1859962"/>
            </a:xfrm>
            <a:custGeom>
              <a:avLst/>
              <a:gdLst>
                <a:gd name="T0" fmla="*/ 43 w 1039"/>
                <a:gd name="T1" fmla="*/ 1035 h 1035"/>
                <a:gd name="T2" fmla="*/ 71 w 1039"/>
                <a:gd name="T3" fmla="*/ 1023 h 1035"/>
                <a:gd name="T4" fmla="*/ 1024 w 1039"/>
                <a:gd name="T5" fmla="*/ 71 h 1035"/>
                <a:gd name="T6" fmla="*/ 1024 w 1039"/>
                <a:gd name="T7" fmla="*/ 15 h 1035"/>
                <a:gd name="T8" fmla="*/ 968 w 1039"/>
                <a:gd name="T9" fmla="*/ 15 h 1035"/>
                <a:gd name="T10" fmla="*/ 15 w 1039"/>
                <a:gd name="T11" fmla="*/ 968 h 1035"/>
                <a:gd name="T12" fmla="*/ 15 w 1039"/>
                <a:gd name="T13" fmla="*/ 1023 h 1035"/>
                <a:gd name="T14" fmla="*/ 43 w 1039"/>
                <a:gd name="T15" fmla="*/ 1035 h 10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9" h="1035">
                  <a:moveTo>
                    <a:pt x="43" y="1035"/>
                  </a:moveTo>
                  <a:cubicBezTo>
                    <a:pt x="53" y="1035"/>
                    <a:pt x="63" y="1031"/>
                    <a:pt x="71" y="1023"/>
                  </a:cubicBezTo>
                  <a:cubicBezTo>
                    <a:pt x="1024" y="71"/>
                    <a:pt x="1024" y="71"/>
                    <a:pt x="1024" y="71"/>
                  </a:cubicBezTo>
                  <a:cubicBezTo>
                    <a:pt x="1039" y="55"/>
                    <a:pt x="1039" y="30"/>
                    <a:pt x="1024" y="15"/>
                  </a:cubicBezTo>
                  <a:cubicBezTo>
                    <a:pt x="1009" y="0"/>
                    <a:pt x="984" y="0"/>
                    <a:pt x="968" y="15"/>
                  </a:cubicBezTo>
                  <a:cubicBezTo>
                    <a:pt x="15" y="968"/>
                    <a:pt x="15" y="968"/>
                    <a:pt x="15" y="968"/>
                  </a:cubicBezTo>
                  <a:cubicBezTo>
                    <a:pt x="0" y="983"/>
                    <a:pt x="0" y="1008"/>
                    <a:pt x="15" y="1023"/>
                  </a:cubicBezTo>
                  <a:cubicBezTo>
                    <a:pt x="23" y="1031"/>
                    <a:pt x="33" y="1035"/>
                    <a:pt x="43" y="1035"/>
                  </a:cubicBezTo>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2" name="Freeform 40">
              <a:extLst>
                <a:ext uri="{FF2B5EF4-FFF2-40B4-BE49-F238E27FC236}">
                  <a16:creationId xmlns:a16="http://schemas.microsoft.com/office/drawing/2014/main" id="{CA8590B6-8C44-40C5-B251-B60103C9BA07}"/>
                </a:ext>
              </a:extLst>
            </p:cNvPr>
            <p:cNvSpPr>
              <a:spLocks/>
            </p:cNvSpPr>
            <p:nvPr/>
          </p:nvSpPr>
          <p:spPr bwMode="auto">
            <a:xfrm flipH="1">
              <a:off x="7788563" y="2248372"/>
              <a:ext cx="754223" cy="998236"/>
            </a:xfrm>
            <a:custGeom>
              <a:avLst/>
              <a:gdLst>
                <a:gd name="T0" fmla="*/ 419 w 420"/>
                <a:gd name="T1" fmla="*/ 226 h 555"/>
                <a:gd name="T2" fmla="*/ 420 w 420"/>
                <a:gd name="T3" fmla="*/ 0 h 555"/>
                <a:gd name="T4" fmla="*/ 87 w 420"/>
                <a:gd name="T5" fmla="*/ 333 h 555"/>
                <a:gd name="T6" fmla="*/ 90 w 420"/>
                <a:gd name="T7" fmla="*/ 555 h 555"/>
                <a:gd name="T8" fmla="*/ 419 w 420"/>
                <a:gd name="T9" fmla="*/ 226 h 555"/>
              </a:gdLst>
              <a:ahLst/>
              <a:cxnLst>
                <a:cxn ang="0">
                  <a:pos x="T0" y="T1"/>
                </a:cxn>
                <a:cxn ang="0">
                  <a:pos x="T2" y="T3"/>
                </a:cxn>
                <a:cxn ang="0">
                  <a:pos x="T4" y="T5"/>
                </a:cxn>
                <a:cxn ang="0">
                  <a:pos x="T6" y="T7"/>
                </a:cxn>
                <a:cxn ang="0">
                  <a:pos x="T8" y="T9"/>
                </a:cxn>
              </a:cxnLst>
              <a:rect l="0" t="0" r="r" b="b"/>
              <a:pathLst>
                <a:path w="420" h="555">
                  <a:moveTo>
                    <a:pt x="419" y="226"/>
                  </a:moveTo>
                  <a:cubicBezTo>
                    <a:pt x="419" y="226"/>
                    <a:pt x="311" y="155"/>
                    <a:pt x="420" y="0"/>
                  </a:cubicBezTo>
                  <a:cubicBezTo>
                    <a:pt x="87" y="333"/>
                    <a:pt x="87" y="333"/>
                    <a:pt x="87" y="333"/>
                  </a:cubicBezTo>
                  <a:cubicBezTo>
                    <a:pt x="87" y="333"/>
                    <a:pt x="0" y="465"/>
                    <a:pt x="90" y="555"/>
                  </a:cubicBezTo>
                  <a:lnTo>
                    <a:pt x="419" y="226"/>
                  </a:lnTo>
                  <a:close/>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73">
              <a:extLst>
                <a:ext uri="{FF2B5EF4-FFF2-40B4-BE49-F238E27FC236}">
                  <a16:creationId xmlns:a16="http://schemas.microsoft.com/office/drawing/2014/main" id="{17F6C27B-3471-463F-94F0-6A94F891D5C1}"/>
                </a:ext>
              </a:extLst>
            </p:cNvPr>
            <p:cNvSpPr>
              <a:spLocks/>
            </p:cNvSpPr>
            <p:nvPr/>
          </p:nvSpPr>
          <p:spPr bwMode="auto">
            <a:xfrm flipH="1">
              <a:off x="7819278" y="2279087"/>
              <a:ext cx="622832" cy="934920"/>
            </a:xfrm>
            <a:custGeom>
              <a:avLst/>
              <a:gdLst>
                <a:gd name="connsiteX0" fmla="*/ 135446 w 579438"/>
                <a:gd name="connsiteY0" fmla="*/ 809684 h 869783"/>
                <a:gd name="connsiteX1" fmla="*/ 137838 w 579438"/>
                <a:gd name="connsiteY1" fmla="*/ 811045 h 869783"/>
                <a:gd name="connsiteX2" fmla="*/ 141196 w 579438"/>
                <a:gd name="connsiteY2" fmla="*/ 814388 h 869783"/>
                <a:gd name="connsiteX3" fmla="*/ 137628 w 579438"/>
                <a:gd name="connsiteY3" fmla="*/ 811672 h 869783"/>
                <a:gd name="connsiteX4" fmla="*/ 222759 w 579438"/>
                <a:gd name="connsiteY4" fmla="*/ 722371 h 869783"/>
                <a:gd name="connsiteX5" fmla="*/ 225151 w 579438"/>
                <a:gd name="connsiteY5" fmla="*/ 723732 h 869783"/>
                <a:gd name="connsiteX6" fmla="*/ 228509 w 579438"/>
                <a:gd name="connsiteY6" fmla="*/ 727075 h 869783"/>
                <a:gd name="connsiteX7" fmla="*/ 224941 w 579438"/>
                <a:gd name="connsiteY7" fmla="*/ 724358 h 869783"/>
                <a:gd name="connsiteX8" fmla="*/ 311075 w 579438"/>
                <a:gd name="connsiteY8" fmla="*/ 635493 h 869783"/>
                <a:gd name="connsiteX9" fmla="*/ 312378 w 579438"/>
                <a:gd name="connsiteY9" fmla="*/ 636420 h 869783"/>
                <a:gd name="connsiteX10" fmla="*/ 315733 w 579438"/>
                <a:gd name="connsiteY10" fmla="*/ 639763 h 869783"/>
                <a:gd name="connsiteX11" fmla="*/ 312168 w 579438"/>
                <a:gd name="connsiteY11" fmla="*/ 636420 h 869783"/>
                <a:gd name="connsiteX12" fmla="*/ 85725 w 579438"/>
                <a:gd name="connsiteY12" fmla="*/ 493713 h 869783"/>
                <a:gd name="connsiteX13" fmla="*/ 75834 w 579438"/>
                <a:gd name="connsiteY13" fmla="*/ 510427 h 869783"/>
                <a:gd name="connsiteX14" fmla="*/ 65943 w 579438"/>
                <a:gd name="connsiteY14" fmla="*/ 527142 h 869783"/>
                <a:gd name="connsiteX15" fmla="*/ 52754 w 579438"/>
                <a:gd name="connsiteY15" fmla="*/ 552213 h 869783"/>
                <a:gd name="connsiteX16" fmla="*/ 46160 w 579438"/>
                <a:gd name="connsiteY16" fmla="*/ 565584 h 869783"/>
                <a:gd name="connsiteX17" fmla="*/ 39566 w 579438"/>
                <a:gd name="connsiteY17" fmla="*/ 580627 h 869783"/>
                <a:gd name="connsiteX18" fmla="*/ 32971 w 579438"/>
                <a:gd name="connsiteY18" fmla="*/ 595670 h 869783"/>
                <a:gd name="connsiteX19" fmla="*/ 28026 w 579438"/>
                <a:gd name="connsiteY19" fmla="*/ 612384 h 869783"/>
                <a:gd name="connsiteX20" fmla="*/ 16486 w 579438"/>
                <a:gd name="connsiteY20" fmla="*/ 649155 h 869783"/>
                <a:gd name="connsiteX21" fmla="*/ 11540 w 579438"/>
                <a:gd name="connsiteY21" fmla="*/ 687598 h 869783"/>
                <a:gd name="connsiteX22" fmla="*/ 9892 w 579438"/>
                <a:gd name="connsiteY22" fmla="*/ 697627 h 869783"/>
                <a:gd name="connsiteX23" fmla="*/ 9892 w 579438"/>
                <a:gd name="connsiteY23" fmla="*/ 705984 h 869783"/>
                <a:gd name="connsiteX24" fmla="*/ 9892 w 579438"/>
                <a:gd name="connsiteY24" fmla="*/ 726041 h 869783"/>
                <a:gd name="connsiteX25" fmla="*/ 16486 w 579438"/>
                <a:gd name="connsiteY25" fmla="*/ 762812 h 869783"/>
                <a:gd name="connsiteX26" fmla="*/ 26377 w 579438"/>
                <a:gd name="connsiteY26" fmla="*/ 794569 h 869783"/>
                <a:gd name="connsiteX27" fmla="*/ 41214 w 579438"/>
                <a:gd name="connsiteY27" fmla="*/ 822983 h 869783"/>
                <a:gd name="connsiteX28" fmla="*/ 69240 w 579438"/>
                <a:gd name="connsiteY28" fmla="*/ 859755 h 869783"/>
                <a:gd name="connsiteX29" fmla="*/ 79131 w 579438"/>
                <a:gd name="connsiteY29" fmla="*/ 869783 h 869783"/>
                <a:gd name="connsiteX30" fmla="*/ 67591 w 579438"/>
                <a:gd name="connsiteY30" fmla="*/ 861426 h 869783"/>
                <a:gd name="connsiteX31" fmla="*/ 36269 w 579438"/>
                <a:gd name="connsiteY31" fmla="*/ 826326 h 869783"/>
                <a:gd name="connsiteX32" fmla="*/ 19783 w 579438"/>
                <a:gd name="connsiteY32" fmla="*/ 799584 h 869783"/>
                <a:gd name="connsiteX33" fmla="*/ 13189 w 579438"/>
                <a:gd name="connsiteY33" fmla="*/ 782869 h 869783"/>
                <a:gd name="connsiteX34" fmla="*/ 6594 w 579438"/>
                <a:gd name="connsiteY34" fmla="*/ 764484 h 869783"/>
                <a:gd name="connsiteX35" fmla="*/ 0 w 579438"/>
                <a:gd name="connsiteY35" fmla="*/ 726041 h 869783"/>
                <a:gd name="connsiteX36" fmla="*/ 0 w 579438"/>
                <a:gd name="connsiteY36" fmla="*/ 705984 h 869783"/>
                <a:gd name="connsiteX37" fmla="*/ 0 w 579438"/>
                <a:gd name="connsiteY37" fmla="*/ 695955 h 869783"/>
                <a:gd name="connsiteX38" fmla="*/ 0 w 579438"/>
                <a:gd name="connsiteY38" fmla="*/ 685927 h 869783"/>
                <a:gd name="connsiteX39" fmla="*/ 6594 w 579438"/>
                <a:gd name="connsiteY39" fmla="*/ 647484 h 869783"/>
                <a:gd name="connsiteX40" fmla="*/ 18134 w 579438"/>
                <a:gd name="connsiteY40" fmla="*/ 610713 h 869783"/>
                <a:gd name="connsiteX41" fmla="*/ 24729 w 579438"/>
                <a:gd name="connsiteY41" fmla="*/ 592327 h 869783"/>
                <a:gd name="connsiteX42" fmla="*/ 32971 w 579438"/>
                <a:gd name="connsiteY42" fmla="*/ 577284 h 869783"/>
                <a:gd name="connsiteX43" fmla="*/ 39566 w 579438"/>
                <a:gd name="connsiteY43" fmla="*/ 562241 h 869783"/>
                <a:gd name="connsiteX44" fmla="*/ 47808 w 579438"/>
                <a:gd name="connsiteY44" fmla="*/ 548870 h 869783"/>
                <a:gd name="connsiteX45" fmla="*/ 62645 w 579438"/>
                <a:gd name="connsiteY45" fmla="*/ 525470 h 869783"/>
                <a:gd name="connsiteX46" fmla="*/ 74185 w 579438"/>
                <a:gd name="connsiteY46" fmla="*/ 508756 h 869783"/>
                <a:gd name="connsiteX47" fmla="*/ 85725 w 579438"/>
                <a:gd name="connsiteY47" fmla="*/ 493713 h 869783"/>
                <a:gd name="connsiteX48" fmla="*/ 455659 w 579438"/>
                <a:gd name="connsiteY48" fmla="*/ 491170 h 869783"/>
                <a:gd name="connsiteX49" fmla="*/ 457017 w 579438"/>
                <a:gd name="connsiteY49" fmla="*/ 491956 h 869783"/>
                <a:gd name="connsiteX50" fmla="*/ 460314 w 579438"/>
                <a:gd name="connsiteY50" fmla="*/ 495300 h 869783"/>
                <a:gd name="connsiteX51" fmla="*/ 114300 w 579438"/>
                <a:gd name="connsiteY51" fmla="*/ 465138 h 869783"/>
                <a:gd name="connsiteX52" fmla="*/ 104409 w 579438"/>
                <a:gd name="connsiteY52" fmla="*/ 480184 h 869783"/>
                <a:gd name="connsiteX53" fmla="*/ 94518 w 579438"/>
                <a:gd name="connsiteY53" fmla="*/ 498574 h 869783"/>
                <a:gd name="connsiteX54" fmla="*/ 82978 w 579438"/>
                <a:gd name="connsiteY54" fmla="*/ 521979 h 869783"/>
                <a:gd name="connsiteX55" fmla="*/ 76383 w 579438"/>
                <a:gd name="connsiteY55" fmla="*/ 537025 h 869783"/>
                <a:gd name="connsiteX56" fmla="*/ 69789 w 579438"/>
                <a:gd name="connsiteY56" fmla="*/ 550400 h 869783"/>
                <a:gd name="connsiteX57" fmla="*/ 63195 w 579438"/>
                <a:gd name="connsiteY57" fmla="*/ 567117 h 869783"/>
                <a:gd name="connsiteX58" fmla="*/ 56601 w 579438"/>
                <a:gd name="connsiteY58" fmla="*/ 583835 h 869783"/>
                <a:gd name="connsiteX59" fmla="*/ 46709 w 579438"/>
                <a:gd name="connsiteY59" fmla="*/ 620615 h 869783"/>
                <a:gd name="connsiteX60" fmla="*/ 40115 w 579438"/>
                <a:gd name="connsiteY60" fmla="*/ 657394 h 869783"/>
                <a:gd name="connsiteX61" fmla="*/ 40115 w 579438"/>
                <a:gd name="connsiteY61" fmla="*/ 667425 h 869783"/>
                <a:gd name="connsiteX62" fmla="*/ 40115 w 579438"/>
                <a:gd name="connsiteY62" fmla="*/ 677456 h 869783"/>
                <a:gd name="connsiteX63" fmla="*/ 40115 w 579438"/>
                <a:gd name="connsiteY63" fmla="*/ 695845 h 869783"/>
                <a:gd name="connsiteX64" fmla="*/ 45061 w 579438"/>
                <a:gd name="connsiteY64" fmla="*/ 732625 h 869783"/>
                <a:gd name="connsiteX65" fmla="*/ 56601 w 579438"/>
                <a:gd name="connsiteY65" fmla="*/ 766061 h 869783"/>
                <a:gd name="connsiteX66" fmla="*/ 69789 w 579438"/>
                <a:gd name="connsiteY66" fmla="*/ 794481 h 869783"/>
                <a:gd name="connsiteX67" fmla="*/ 99463 w 579438"/>
                <a:gd name="connsiteY67" fmla="*/ 831261 h 869783"/>
                <a:gd name="connsiteX68" fmla="*/ 112652 w 579438"/>
                <a:gd name="connsiteY68" fmla="*/ 842963 h 869783"/>
                <a:gd name="connsiteX69" fmla="*/ 107706 w 579438"/>
                <a:gd name="connsiteY69" fmla="*/ 841291 h 869783"/>
                <a:gd name="connsiteX70" fmla="*/ 97815 w 579438"/>
                <a:gd name="connsiteY70" fmla="*/ 832932 h 869783"/>
                <a:gd name="connsiteX71" fmla="*/ 64844 w 579438"/>
                <a:gd name="connsiteY71" fmla="*/ 797825 h 869783"/>
                <a:gd name="connsiteX72" fmla="*/ 48358 w 579438"/>
                <a:gd name="connsiteY72" fmla="*/ 769404 h 869783"/>
                <a:gd name="connsiteX73" fmla="*/ 41764 w 579438"/>
                <a:gd name="connsiteY73" fmla="*/ 752686 h 869783"/>
                <a:gd name="connsiteX74" fmla="*/ 36818 w 579438"/>
                <a:gd name="connsiteY74" fmla="*/ 735968 h 869783"/>
                <a:gd name="connsiteX75" fmla="*/ 28575 w 579438"/>
                <a:gd name="connsiteY75" fmla="*/ 697517 h 869783"/>
                <a:gd name="connsiteX76" fmla="*/ 28575 w 579438"/>
                <a:gd name="connsiteY76" fmla="*/ 677456 h 869783"/>
                <a:gd name="connsiteX77" fmla="*/ 28575 w 579438"/>
                <a:gd name="connsiteY77" fmla="*/ 667425 h 869783"/>
                <a:gd name="connsiteX78" fmla="*/ 30224 w 579438"/>
                <a:gd name="connsiteY78" fmla="*/ 657394 h 869783"/>
                <a:gd name="connsiteX79" fmla="*/ 36818 w 579438"/>
                <a:gd name="connsiteY79" fmla="*/ 617271 h 869783"/>
                <a:gd name="connsiteX80" fmla="*/ 48358 w 579438"/>
                <a:gd name="connsiteY80" fmla="*/ 580492 h 869783"/>
                <a:gd name="connsiteX81" fmla="*/ 54952 w 579438"/>
                <a:gd name="connsiteY81" fmla="*/ 563774 h 869783"/>
                <a:gd name="connsiteX82" fmla="*/ 61546 w 579438"/>
                <a:gd name="connsiteY82" fmla="*/ 547056 h 869783"/>
                <a:gd name="connsiteX83" fmla="*/ 69789 w 579438"/>
                <a:gd name="connsiteY83" fmla="*/ 533682 h 869783"/>
                <a:gd name="connsiteX84" fmla="*/ 76383 w 579438"/>
                <a:gd name="connsiteY84" fmla="*/ 520307 h 869783"/>
                <a:gd name="connsiteX85" fmla="*/ 91220 w 579438"/>
                <a:gd name="connsiteY85" fmla="*/ 496902 h 869783"/>
                <a:gd name="connsiteX86" fmla="*/ 102760 w 579438"/>
                <a:gd name="connsiteY86" fmla="*/ 480184 h 869783"/>
                <a:gd name="connsiteX87" fmla="*/ 114300 w 579438"/>
                <a:gd name="connsiteY87" fmla="*/ 465138 h 869783"/>
                <a:gd name="connsiteX88" fmla="*/ 142875 w 579438"/>
                <a:gd name="connsiteY88" fmla="*/ 436563 h 869783"/>
                <a:gd name="connsiteX89" fmla="*/ 134480 w 579438"/>
                <a:gd name="connsiteY89" fmla="*/ 451609 h 869783"/>
                <a:gd name="connsiteX90" fmla="*/ 124405 w 579438"/>
                <a:gd name="connsiteY90" fmla="*/ 469999 h 869783"/>
                <a:gd name="connsiteX91" fmla="*/ 110972 w 579438"/>
                <a:gd name="connsiteY91" fmla="*/ 493404 h 869783"/>
                <a:gd name="connsiteX92" fmla="*/ 104256 w 579438"/>
                <a:gd name="connsiteY92" fmla="*/ 506778 h 869783"/>
                <a:gd name="connsiteX93" fmla="*/ 97540 w 579438"/>
                <a:gd name="connsiteY93" fmla="*/ 521825 h 869783"/>
                <a:gd name="connsiteX94" fmla="*/ 90823 w 579438"/>
                <a:gd name="connsiteY94" fmla="*/ 538542 h 869783"/>
                <a:gd name="connsiteX95" fmla="*/ 84107 w 579438"/>
                <a:gd name="connsiteY95" fmla="*/ 555260 h 869783"/>
                <a:gd name="connsiteX96" fmla="*/ 74032 w 579438"/>
                <a:gd name="connsiteY96" fmla="*/ 590368 h 869783"/>
                <a:gd name="connsiteX97" fmla="*/ 68995 w 579438"/>
                <a:gd name="connsiteY97" fmla="*/ 628819 h 869783"/>
                <a:gd name="connsiteX98" fmla="*/ 67316 w 579438"/>
                <a:gd name="connsiteY98" fmla="*/ 638850 h 869783"/>
                <a:gd name="connsiteX99" fmla="*/ 67316 w 579438"/>
                <a:gd name="connsiteY99" fmla="*/ 648881 h 869783"/>
                <a:gd name="connsiteX100" fmla="*/ 67316 w 579438"/>
                <a:gd name="connsiteY100" fmla="*/ 667270 h 869783"/>
                <a:gd name="connsiteX101" fmla="*/ 74032 w 579438"/>
                <a:gd name="connsiteY101" fmla="*/ 704050 h 869783"/>
                <a:gd name="connsiteX102" fmla="*/ 84107 w 579438"/>
                <a:gd name="connsiteY102" fmla="*/ 737486 h 869783"/>
                <a:gd name="connsiteX103" fmla="*/ 99219 w 579438"/>
                <a:gd name="connsiteY103" fmla="*/ 764234 h 869783"/>
                <a:gd name="connsiteX104" fmla="*/ 127763 w 579438"/>
                <a:gd name="connsiteY104" fmla="*/ 802686 h 869783"/>
                <a:gd name="connsiteX105" fmla="*/ 135446 w 579438"/>
                <a:gd name="connsiteY105" fmla="*/ 809684 h 869783"/>
                <a:gd name="connsiteX106" fmla="*/ 126084 w 579438"/>
                <a:gd name="connsiteY106" fmla="*/ 804357 h 869783"/>
                <a:gd name="connsiteX107" fmla="*/ 94181 w 579438"/>
                <a:gd name="connsiteY107" fmla="*/ 767578 h 869783"/>
                <a:gd name="connsiteX108" fmla="*/ 77390 w 579438"/>
                <a:gd name="connsiteY108" fmla="*/ 740829 h 869783"/>
                <a:gd name="connsiteX109" fmla="*/ 68995 w 579438"/>
                <a:gd name="connsiteY109" fmla="*/ 724111 h 869783"/>
                <a:gd name="connsiteX110" fmla="*/ 63958 w 579438"/>
                <a:gd name="connsiteY110" fmla="*/ 705722 h 869783"/>
                <a:gd name="connsiteX111" fmla="*/ 57241 w 579438"/>
                <a:gd name="connsiteY111" fmla="*/ 667270 h 869783"/>
                <a:gd name="connsiteX112" fmla="*/ 55562 w 579438"/>
                <a:gd name="connsiteY112" fmla="*/ 648881 h 869783"/>
                <a:gd name="connsiteX113" fmla="*/ 57241 w 579438"/>
                <a:gd name="connsiteY113" fmla="*/ 637178 h 869783"/>
                <a:gd name="connsiteX114" fmla="*/ 57241 w 579438"/>
                <a:gd name="connsiteY114" fmla="*/ 627147 h 869783"/>
                <a:gd name="connsiteX115" fmla="*/ 63958 w 579438"/>
                <a:gd name="connsiteY115" fmla="*/ 588696 h 869783"/>
                <a:gd name="connsiteX116" fmla="*/ 75711 w 579438"/>
                <a:gd name="connsiteY116" fmla="*/ 551917 h 869783"/>
                <a:gd name="connsiteX117" fmla="*/ 82428 w 579438"/>
                <a:gd name="connsiteY117" fmla="*/ 535199 h 869783"/>
                <a:gd name="connsiteX118" fmla="*/ 90823 w 579438"/>
                <a:gd name="connsiteY118" fmla="*/ 518481 h 869783"/>
                <a:gd name="connsiteX119" fmla="*/ 97540 w 579438"/>
                <a:gd name="connsiteY119" fmla="*/ 503435 h 869783"/>
                <a:gd name="connsiteX120" fmla="*/ 105935 w 579438"/>
                <a:gd name="connsiteY120" fmla="*/ 490060 h 869783"/>
                <a:gd name="connsiteX121" fmla="*/ 121047 w 579438"/>
                <a:gd name="connsiteY121" fmla="*/ 466655 h 869783"/>
                <a:gd name="connsiteX122" fmla="*/ 132801 w 579438"/>
                <a:gd name="connsiteY122" fmla="*/ 449937 h 869783"/>
                <a:gd name="connsiteX123" fmla="*/ 142875 w 579438"/>
                <a:gd name="connsiteY123" fmla="*/ 436563 h 869783"/>
                <a:gd name="connsiteX124" fmla="*/ 173038 w 579438"/>
                <a:gd name="connsiteY124" fmla="*/ 406400 h 869783"/>
                <a:gd name="connsiteX125" fmla="*/ 162964 w 579438"/>
                <a:gd name="connsiteY125" fmla="*/ 423114 h 869783"/>
                <a:gd name="connsiteX126" fmla="*/ 152889 w 579438"/>
                <a:gd name="connsiteY126" fmla="*/ 439828 h 869783"/>
                <a:gd name="connsiteX127" fmla="*/ 141135 w 579438"/>
                <a:gd name="connsiteY127" fmla="*/ 464900 h 869783"/>
                <a:gd name="connsiteX128" fmla="*/ 132740 w 579438"/>
                <a:gd name="connsiteY128" fmla="*/ 478271 h 869783"/>
                <a:gd name="connsiteX129" fmla="*/ 126024 w 579438"/>
                <a:gd name="connsiteY129" fmla="*/ 493314 h 869783"/>
                <a:gd name="connsiteX130" fmla="*/ 120986 w 579438"/>
                <a:gd name="connsiteY130" fmla="*/ 508357 h 869783"/>
                <a:gd name="connsiteX131" fmla="*/ 114270 w 579438"/>
                <a:gd name="connsiteY131" fmla="*/ 525071 h 869783"/>
                <a:gd name="connsiteX132" fmla="*/ 104195 w 579438"/>
                <a:gd name="connsiteY132" fmla="*/ 561842 h 869783"/>
                <a:gd name="connsiteX133" fmla="*/ 97479 w 579438"/>
                <a:gd name="connsiteY133" fmla="*/ 600285 h 869783"/>
                <a:gd name="connsiteX134" fmla="*/ 95800 w 579438"/>
                <a:gd name="connsiteY134" fmla="*/ 608642 h 869783"/>
                <a:gd name="connsiteX135" fmla="*/ 95800 w 579438"/>
                <a:gd name="connsiteY135" fmla="*/ 618671 h 869783"/>
                <a:gd name="connsiteX136" fmla="*/ 97479 w 579438"/>
                <a:gd name="connsiteY136" fmla="*/ 638728 h 869783"/>
                <a:gd name="connsiteX137" fmla="*/ 102516 w 579438"/>
                <a:gd name="connsiteY137" fmla="*/ 675499 h 869783"/>
                <a:gd name="connsiteX138" fmla="*/ 112591 w 579438"/>
                <a:gd name="connsiteY138" fmla="*/ 707256 h 869783"/>
                <a:gd name="connsiteX139" fmla="*/ 127703 w 579438"/>
                <a:gd name="connsiteY139" fmla="*/ 735670 h 869783"/>
                <a:gd name="connsiteX140" fmla="*/ 156247 w 579438"/>
                <a:gd name="connsiteY140" fmla="*/ 772442 h 869783"/>
                <a:gd name="connsiteX141" fmla="*/ 169680 w 579438"/>
                <a:gd name="connsiteY141" fmla="*/ 785813 h 869783"/>
                <a:gd name="connsiteX142" fmla="*/ 166322 w 579438"/>
                <a:gd name="connsiteY142" fmla="*/ 782470 h 869783"/>
                <a:gd name="connsiteX143" fmla="*/ 156247 w 579438"/>
                <a:gd name="connsiteY143" fmla="*/ 774113 h 869783"/>
                <a:gd name="connsiteX144" fmla="*/ 122665 w 579438"/>
                <a:gd name="connsiteY144" fmla="*/ 739013 h 869783"/>
                <a:gd name="connsiteX145" fmla="*/ 105874 w 579438"/>
                <a:gd name="connsiteY145" fmla="*/ 710599 h 869783"/>
                <a:gd name="connsiteX146" fmla="*/ 99158 w 579438"/>
                <a:gd name="connsiteY146" fmla="*/ 695556 h 869783"/>
                <a:gd name="connsiteX147" fmla="*/ 92442 w 579438"/>
                <a:gd name="connsiteY147" fmla="*/ 677171 h 869783"/>
                <a:gd name="connsiteX148" fmla="*/ 85725 w 579438"/>
                <a:gd name="connsiteY148" fmla="*/ 638728 h 869783"/>
                <a:gd name="connsiteX149" fmla="*/ 85725 w 579438"/>
                <a:gd name="connsiteY149" fmla="*/ 618671 h 869783"/>
                <a:gd name="connsiteX150" fmla="*/ 85725 w 579438"/>
                <a:gd name="connsiteY150" fmla="*/ 608642 h 869783"/>
                <a:gd name="connsiteX151" fmla="*/ 85725 w 579438"/>
                <a:gd name="connsiteY151" fmla="*/ 598614 h 869783"/>
                <a:gd name="connsiteX152" fmla="*/ 92442 w 579438"/>
                <a:gd name="connsiteY152" fmla="*/ 558500 h 869783"/>
                <a:gd name="connsiteX153" fmla="*/ 104195 w 579438"/>
                <a:gd name="connsiteY153" fmla="*/ 521728 h 869783"/>
                <a:gd name="connsiteX154" fmla="*/ 112591 w 579438"/>
                <a:gd name="connsiteY154" fmla="*/ 505014 h 869783"/>
                <a:gd name="connsiteX155" fmla="*/ 119307 w 579438"/>
                <a:gd name="connsiteY155" fmla="*/ 489971 h 869783"/>
                <a:gd name="connsiteX156" fmla="*/ 127703 w 579438"/>
                <a:gd name="connsiteY156" fmla="*/ 474928 h 869783"/>
                <a:gd name="connsiteX157" fmla="*/ 134419 w 579438"/>
                <a:gd name="connsiteY157" fmla="*/ 461557 h 869783"/>
                <a:gd name="connsiteX158" fmla="*/ 149531 w 579438"/>
                <a:gd name="connsiteY158" fmla="*/ 438157 h 869783"/>
                <a:gd name="connsiteX159" fmla="*/ 161285 w 579438"/>
                <a:gd name="connsiteY159" fmla="*/ 421443 h 869783"/>
                <a:gd name="connsiteX160" fmla="*/ 173038 w 579438"/>
                <a:gd name="connsiteY160" fmla="*/ 406400 h 869783"/>
                <a:gd name="connsiteX161" fmla="*/ 541846 w 579438"/>
                <a:gd name="connsiteY161" fmla="*/ 403283 h 869783"/>
                <a:gd name="connsiteX162" fmla="*/ 544238 w 579438"/>
                <a:gd name="connsiteY162" fmla="*/ 404644 h 869783"/>
                <a:gd name="connsiteX163" fmla="*/ 547596 w 579438"/>
                <a:gd name="connsiteY163" fmla="*/ 407988 h 869783"/>
                <a:gd name="connsiteX164" fmla="*/ 544028 w 579438"/>
                <a:gd name="connsiteY164" fmla="*/ 405271 h 869783"/>
                <a:gd name="connsiteX165" fmla="*/ 201613 w 579438"/>
                <a:gd name="connsiteY165" fmla="*/ 377825 h 869783"/>
                <a:gd name="connsiteX166" fmla="*/ 193218 w 579438"/>
                <a:gd name="connsiteY166" fmla="*/ 392871 h 869783"/>
                <a:gd name="connsiteX167" fmla="*/ 181464 w 579438"/>
                <a:gd name="connsiteY167" fmla="*/ 411261 h 869783"/>
                <a:gd name="connsiteX168" fmla="*/ 169710 w 579438"/>
                <a:gd name="connsiteY168" fmla="*/ 434666 h 869783"/>
                <a:gd name="connsiteX169" fmla="*/ 162994 w 579438"/>
                <a:gd name="connsiteY169" fmla="*/ 448040 h 869783"/>
                <a:gd name="connsiteX170" fmla="*/ 156278 w 579438"/>
                <a:gd name="connsiteY170" fmla="*/ 463086 h 869783"/>
                <a:gd name="connsiteX171" fmla="*/ 149561 w 579438"/>
                <a:gd name="connsiteY171" fmla="*/ 479804 h 869783"/>
                <a:gd name="connsiteX172" fmla="*/ 142845 w 579438"/>
                <a:gd name="connsiteY172" fmla="*/ 496522 h 869783"/>
                <a:gd name="connsiteX173" fmla="*/ 132770 w 579438"/>
                <a:gd name="connsiteY173" fmla="*/ 533302 h 869783"/>
                <a:gd name="connsiteX174" fmla="*/ 126054 w 579438"/>
                <a:gd name="connsiteY174" fmla="*/ 570081 h 869783"/>
                <a:gd name="connsiteX175" fmla="*/ 126054 w 579438"/>
                <a:gd name="connsiteY175" fmla="*/ 580112 h 869783"/>
                <a:gd name="connsiteX176" fmla="*/ 126054 w 579438"/>
                <a:gd name="connsiteY176" fmla="*/ 590143 h 869783"/>
                <a:gd name="connsiteX177" fmla="*/ 126054 w 579438"/>
                <a:gd name="connsiteY177" fmla="*/ 608532 h 869783"/>
                <a:gd name="connsiteX178" fmla="*/ 131091 w 579438"/>
                <a:gd name="connsiteY178" fmla="*/ 645312 h 869783"/>
                <a:gd name="connsiteX179" fmla="*/ 142845 w 579438"/>
                <a:gd name="connsiteY179" fmla="*/ 678748 h 869783"/>
                <a:gd name="connsiteX180" fmla="*/ 156278 w 579438"/>
                <a:gd name="connsiteY180" fmla="*/ 707168 h 869783"/>
                <a:gd name="connsiteX181" fmla="*/ 186501 w 579438"/>
                <a:gd name="connsiteY181" fmla="*/ 743948 h 869783"/>
                <a:gd name="connsiteX182" fmla="*/ 199934 w 579438"/>
                <a:gd name="connsiteY182" fmla="*/ 755650 h 869783"/>
                <a:gd name="connsiteX183" fmla="*/ 194897 w 579438"/>
                <a:gd name="connsiteY183" fmla="*/ 753978 h 869783"/>
                <a:gd name="connsiteX184" fmla="*/ 184822 w 579438"/>
                <a:gd name="connsiteY184" fmla="*/ 745619 h 869783"/>
                <a:gd name="connsiteX185" fmla="*/ 151240 w 579438"/>
                <a:gd name="connsiteY185" fmla="*/ 710512 h 869783"/>
                <a:gd name="connsiteX186" fmla="*/ 134449 w 579438"/>
                <a:gd name="connsiteY186" fmla="*/ 682091 h 869783"/>
                <a:gd name="connsiteX187" fmla="*/ 127733 w 579438"/>
                <a:gd name="connsiteY187" fmla="*/ 665373 h 869783"/>
                <a:gd name="connsiteX188" fmla="*/ 122696 w 579438"/>
                <a:gd name="connsiteY188" fmla="*/ 648655 h 869783"/>
                <a:gd name="connsiteX189" fmla="*/ 115979 w 579438"/>
                <a:gd name="connsiteY189" fmla="*/ 610204 h 869783"/>
                <a:gd name="connsiteX190" fmla="*/ 114300 w 579438"/>
                <a:gd name="connsiteY190" fmla="*/ 590143 h 869783"/>
                <a:gd name="connsiteX191" fmla="*/ 114300 w 579438"/>
                <a:gd name="connsiteY191" fmla="*/ 580112 h 869783"/>
                <a:gd name="connsiteX192" fmla="*/ 115979 w 579438"/>
                <a:gd name="connsiteY192" fmla="*/ 570081 h 869783"/>
                <a:gd name="connsiteX193" fmla="*/ 122696 w 579438"/>
                <a:gd name="connsiteY193" fmla="*/ 529958 h 869783"/>
                <a:gd name="connsiteX194" fmla="*/ 134449 w 579438"/>
                <a:gd name="connsiteY194" fmla="*/ 493179 h 869783"/>
                <a:gd name="connsiteX195" fmla="*/ 141166 w 579438"/>
                <a:gd name="connsiteY195" fmla="*/ 476461 h 869783"/>
                <a:gd name="connsiteX196" fmla="*/ 147882 w 579438"/>
                <a:gd name="connsiteY196" fmla="*/ 459743 h 869783"/>
                <a:gd name="connsiteX197" fmla="*/ 156278 w 579438"/>
                <a:gd name="connsiteY197" fmla="*/ 444697 h 869783"/>
                <a:gd name="connsiteX198" fmla="*/ 164673 w 579438"/>
                <a:gd name="connsiteY198" fmla="*/ 431322 h 869783"/>
                <a:gd name="connsiteX199" fmla="*/ 178106 w 579438"/>
                <a:gd name="connsiteY199" fmla="*/ 409589 h 869783"/>
                <a:gd name="connsiteX200" fmla="*/ 191539 w 579438"/>
                <a:gd name="connsiteY200" fmla="*/ 392871 h 869783"/>
                <a:gd name="connsiteX201" fmla="*/ 201613 w 579438"/>
                <a:gd name="connsiteY201" fmla="*/ 377825 h 869783"/>
                <a:gd name="connsiteX202" fmla="*/ 230188 w 579438"/>
                <a:gd name="connsiteY202" fmla="*/ 349250 h 869783"/>
                <a:gd name="connsiteX203" fmla="*/ 221793 w 579438"/>
                <a:gd name="connsiteY203" fmla="*/ 364296 h 869783"/>
                <a:gd name="connsiteX204" fmla="*/ 211718 w 579438"/>
                <a:gd name="connsiteY204" fmla="*/ 382686 h 869783"/>
                <a:gd name="connsiteX205" fmla="*/ 198285 w 579438"/>
                <a:gd name="connsiteY205" fmla="*/ 406091 h 869783"/>
                <a:gd name="connsiteX206" fmla="*/ 191569 w 579438"/>
                <a:gd name="connsiteY206" fmla="*/ 419465 h 869783"/>
                <a:gd name="connsiteX207" fmla="*/ 184853 w 579438"/>
                <a:gd name="connsiteY207" fmla="*/ 434511 h 869783"/>
                <a:gd name="connsiteX208" fmla="*/ 178136 w 579438"/>
                <a:gd name="connsiteY208" fmla="*/ 451229 h 869783"/>
                <a:gd name="connsiteX209" fmla="*/ 173099 w 579438"/>
                <a:gd name="connsiteY209" fmla="*/ 467947 h 869783"/>
                <a:gd name="connsiteX210" fmla="*/ 161345 w 579438"/>
                <a:gd name="connsiteY210" fmla="*/ 503055 h 869783"/>
                <a:gd name="connsiteX211" fmla="*/ 156308 w 579438"/>
                <a:gd name="connsiteY211" fmla="*/ 541506 h 869783"/>
                <a:gd name="connsiteX212" fmla="*/ 154629 w 579438"/>
                <a:gd name="connsiteY212" fmla="*/ 551537 h 869783"/>
                <a:gd name="connsiteX213" fmla="*/ 154629 w 579438"/>
                <a:gd name="connsiteY213" fmla="*/ 559896 h 869783"/>
                <a:gd name="connsiteX214" fmla="*/ 154629 w 579438"/>
                <a:gd name="connsiteY214" fmla="*/ 579957 h 869783"/>
                <a:gd name="connsiteX215" fmla="*/ 161345 w 579438"/>
                <a:gd name="connsiteY215" fmla="*/ 616737 h 869783"/>
                <a:gd name="connsiteX216" fmla="*/ 171420 w 579438"/>
                <a:gd name="connsiteY216" fmla="*/ 650173 h 869783"/>
                <a:gd name="connsiteX217" fmla="*/ 186532 w 579438"/>
                <a:gd name="connsiteY217" fmla="*/ 676921 h 869783"/>
                <a:gd name="connsiteX218" fmla="*/ 215076 w 579438"/>
                <a:gd name="connsiteY218" fmla="*/ 715373 h 869783"/>
                <a:gd name="connsiteX219" fmla="*/ 222759 w 579438"/>
                <a:gd name="connsiteY219" fmla="*/ 722371 h 869783"/>
                <a:gd name="connsiteX220" fmla="*/ 213397 w 579438"/>
                <a:gd name="connsiteY220" fmla="*/ 717044 h 869783"/>
                <a:gd name="connsiteX221" fmla="*/ 181494 w 579438"/>
                <a:gd name="connsiteY221" fmla="*/ 680265 h 869783"/>
                <a:gd name="connsiteX222" fmla="*/ 164703 w 579438"/>
                <a:gd name="connsiteY222" fmla="*/ 653516 h 869783"/>
                <a:gd name="connsiteX223" fmla="*/ 156308 w 579438"/>
                <a:gd name="connsiteY223" fmla="*/ 636798 h 869783"/>
                <a:gd name="connsiteX224" fmla="*/ 151271 w 579438"/>
                <a:gd name="connsiteY224" fmla="*/ 618409 h 869783"/>
                <a:gd name="connsiteX225" fmla="*/ 144554 w 579438"/>
                <a:gd name="connsiteY225" fmla="*/ 579957 h 869783"/>
                <a:gd name="connsiteX226" fmla="*/ 144554 w 579438"/>
                <a:gd name="connsiteY226" fmla="*/ 559896 h 869783"/>
                <a:gd name="connsiteX227" fmla="*/ 144554 w 579438"/>
                <a:gd name="connsiteY227" fmla="*/ 549865 h 869783"/>
                <a:gd name="connsiteX228" fmla="*/ 144554 w 579438"/>
                <a:gd name="connsiteY228" fmla="*/ 539834 h 869783"/>
                <a:gd name="connsiteX229" fmla="*/ 151271 w 579438"/>
                <a:gd name="connsiteY229" fmla="*/ 501383 h 869783"/>
                <a:gd name="connsiteX230" fmla="*/ 163024 w 579438"/>
                <a:gd name="connsiteY230" fmla="*/ 464604 h 869783"/>
                <a:gd name="connsiteX231" fmla="*/ 169741 w 579438"/>
                <a:gd name="connsiteY231" fmla="*/ 446214 h 869783"/>
                <a:gd name="connsiteX232" fmla="*/ 178136 w 579438"/>
                <a:gd name="connsiteY232" fmla="*/ 431168 h 869783"/>
                <a:gd name="connsiteX233" fmla="*/ 184853 w 579438"/>
                <a:gd name="connsiteY233" fmla="*/ 416122 h 869783"/>
                <a:gd name="connsiteX234" fmla="*/ 193248 w 579438"/>
                <a:gd name="connsiteY234" fmla="*/ 402747 h 869783"/>
                <a:gd name="connsiteX235" fmla="*/ 208360 w 579438"/>
                <a:gd name="connsiteY235" fmla="*/ 379342 h 869783"/>
                <a:gd name="connsiteX236" fmla="*/ 220114 w 579438"/>
                <a:gd name="connsiteY236" fmla="*/ 362624 h 869783"/>
                <a:gd name="connsiteX237" fmla="*/ 230188 w 579438"/>
                <a:gd name="connsiteY237" fmla="*/ 349250 h 869783"/>
                <a:gd name="connsiteX238" fmla="*/ 260350 w 579438"/>
                <a:gd name="connsiteY238" fmla="*/ 319088 h 869783"/>
                <a:gd name="connsiteX239" fmla="*/ 250276 w 579438"/>
                <a:gd name="connsiteY239" fmla="*/ 335802 h 869783"/>
                <a:gd name="connsiteX240" fmla="*/ 240201 w 579438"/>
                <a:gd name="connsiteY240" fmla="*/ 352516 h 869783"/>
                <a:gd name="connsiteX241" fmla="*/ 228447 w 579438"/>
                <a:gd name="connsiteY241" fmla="*/ 377588 h 869783"/>
                <a:gd name="connsiteX242" fmla="*/ 221731 w 579438"/>
                <a:gd name="connsiteY242" fmla="*/ 390959 h 869783"/>
                <a:gd name="connsiteX243" fmla="*/ 215015 w 579438"/>
                <a:gd name="connsiteY243" fmla="*/ 406002 h 869783"/>
                <a:gd name="connsiteX244" fmla="*/ 208298 w 579438"/>
                <a:gd name="connsiteY244" fmla="*/ 421045 h 869783"/>
                <a:gd name="connsiteX245" fmla="*/ 201582 w 579438"/>
                <a:gd name="connsiteY245" fmla="*/ 437759 h 869783"/>
                <a:gd name="connsiteX246" fmla="*/ 191507 w 579438"/>
                <a:gd name="connsiteY246" fmla="*/ 474530 h 869783"/>
                <a:gd name="connsiteX247" fmla="*/ 184791 w 579438"/>
                <a:gd name="connsiteY247" fmla="*/ 512973 h 869783"/>
                <a:gd name="connsiteX248" fmla="*/ 184791 w 579438"/>
                <a:gd name="connsiteY248" fmla="*/ 521330 h 869783"/>
                <a:gd name="connsiteX249" fmla="*/ 183112 w 579438"/>
                <a:gd name="connsiteY249" fmla="*/ 531359 h 869783"/>
                <a:gd name="connsiteX250" fmla="*/ 184791 w 579438"/>
                <a:gd name="connsiteY250" fmla="*/ 551416 h 869783"/>
                <a:gd name="connsiteX251" fmla="*/ 189828 w 579438"/>
                <a:gd name="connsiteY251" fmla="*/ 588187 h 869783"/>
                <a:gd name="connsiteX252" fmla="*/ 201582 w 579438"/>
                <a:gd name="connsiteY252" fmla="*/ 619944 h 869783"/>
                <a:gd name="connsiteX253" fmla="*/ 215015 w 579438"/>
                <a:gd name="connsiteY253" fmla="*/ 648358 h 869783"/>
                <a:gd name="connsiteX254" fmla="*/ 243559 w 579438"/>
                <a:gd name="connsiteY254" fmla="*/ 685130 h 869783"/>
                <a:gd name="connsiteX255" fmla="*/ 256992 w 579438"/>
                <a:gd name="connsiteY255" fmla="*/ 698501 h 869783"/>
                <a:gd name="connsiteX256" fmla="*/ 253634 w 579438"/>
                <a:gd name="connsiteY256" fmla="*/ 695158 h 869783"/>
                <a:gd name="connsiteX257" fmla="*/ 243559 w 579438"/>
                <a:gd name="connsiteY257" fmla="*/ 686801 h 869783"/>
                <a:gd name="connsiteX258" fmla="*/ 209977 w 579438"/>
                <a:gd name="connsiteY258" fmla="*/ 651701 h 869783"/>
                <a:gd name="connsiteX259" fmla="*/ 193186 w 579438"/>
                <a:gd name="connsiteY259" fmla="*/ 623287 h 869783"/>
                <a:gd name="connsiteX260" fmla="*/ 186470 w 579438"/>
                <a:gd name="connsiteY260" fmla="*/ 608244 h 869783"/>
                <a:gd name="connsiteX261" fmla="*/ 179754 w 579438"/>
                <a:gd name="connsiteY261" fmla="*/ 589859 h 869783"/>
                <a:gd name="connsiteX262" fmla="*/ 173037 w 579438"/>
                <a:gd name="connsiteY262" fmla="*/ 551416 h 869783"/>
                <a:gd name="connsiteX263" fmla="*/ 173037 w 579438"/>
                <a:gd name="connsiteY263" fmla="*/ 531359 h 869783"/>
                <a:gd name="connsiteX264" fmla="*/ 173037 w 579438"/>
                <a:gd name="connsiteY264" fmla="*/ 521330 h 869783"/>
                <a:gd name="connsiteX265" fmla="*/ 173037 w 579438"/>
                <a:gd name="connsiteY265" fmla="*/ 511302 h 869783"/>
                <a:gd name="connsiteX266" fmla="*/ 181433 w 579438"/>
                <a:gd name="connsiteY266" fmla="*/ 471187 h 869783"/>
                <a:gd name="connsiteX267" fmla="*/ 191507 w 579438"/>
                <a:gd name="connsiteY267" fmla="*/ 434416 h 869783"/>
                <a:gd name="connsiteX268" fmla="*/ 199903 w 579438"/>
                <a:gd name="connsiteY268" fmla="*/ 417702 h 869783"/>
                <a:gd name="connsiteX269" fmla="*/ 206619 w 579438"/>
                <a:gd name="connsiteY269" fmla="*/ 402659 h 869783"/>
                <a:gd name="connsiteX270" fmla="*/ 215015 w 579438"/>
                <a:gd name="connsiteY270" fmla="*/ 387616 h 869783"/>
                <a:gd name="connsiteX271" fmla="*/ 221731 w 579438"/>
                <a:gd name="connsiteY271" fmla="*/ 374245 h 869783"/>
                <a:gd name="connsiteX272" fmla="*/ 236843 w 579438"/>
                <a:gd name="connsiteY272" fmla="*/ 350845 h 869783"/>
                <a:gd name="connsiteX273" fmla="*/ 248597 w 579438"/>
                <a:gd name="connsiteY273" fmla="*/ 334131 h 869783"/>
                <a:gd name="connsiteX274" fmla="*/ 260350 w 579438"/>
                <a:gd name="connsiteY274" fmla="*/ 319088 h 869783"/>
                <a:gd name="connsiteX275" fmla="*/ 288925 w 579438"/>
                <a:gd name="connsiteY275" fmla="*/ 290513 h 869783"/>
                <a:gd name="connsiteX276" fmla="*/ 280530 w 579438"/>
                <a:gd name="connsiteY276" fmla="*/ 305559 h 869783"/>
                <a:gd name="connsiteX277" fmla="*/ 268776 w 579438"/>
                <a:gd name="connsiteY277" fmla="*/ 323949 h 869783"/>
                <a:gd name="connsiteX278" fmla="*/ 257022 w 579438"/>
                <a:gd name="connsiteY278" fmla="*/ 347354 h 869783"/>
                <a:gd name="connsiteX279" fmla="*/ 250306 w 579438"/>
                <a:gd name="connsiteY279" fmla="*/ 360728 h 869783"/>
                <a:gd name="connsiteX280" fmla="*/ 243590 w 579438"/>
                <a:gd name="connsiteY280" fmla="*/ 375774 h 869783"/>
                <a:gd name="connsiteX281" fmla="*/ 236873 w 579438"/>
                <a:gd name="connsiteY281" fmla="*/ 392492 h 869783"/>
                <a:gd name="connsiteX282" fmla="*/ 230157 w 579438"/>
                <a:gd name="connsiteY282" fmla="*/ 409210 h 869783"/>
                <a:gd name="connsiteX283" fmla="*/ 220082 w 579438"/>
                <a:gd name="connsiteY283" fmla="*/ 444318 h 869783"/>
                <a:gd name="connsiteX284" fmla="*/ 213366 w 579438"/>
                <a:gd name="connsiteY284" fmla="*/ 482769 h 869783"/>
                <a:gd name="connsiteX285" fmla="*/ 213366 w 579438"/>
                <a:gd name="connsiteY285" fmla="*/ 492800 h 869783"/>
                <a:gd name="connsiteX286" fmla="*/ 213366 w 579438"/>
                <a:gd name="connsiteY286" fmla="*/ 502831 h 869783"/>
                <a:gd name="connsiteX287" fmla="*/ 213366 w 579438"/>
                <a:gd name="connsiteY287" fmla="*/ 521220 h 869783"/>
                <a:gd name="connsiteX288" fmla="*/ 218403 w 579438"/>
                <a:gd name="connsiteY288" fmla="*/ 558000 h 869783"/>
                <a:gd name="connsiteX289" fmla="*/ 230157 w 579438"/>
                <a:gd name="connsiteY289" fmla="*/ 591436 h 869783"/>
                <a:gd name="connsiteX290" fmla="*/ 243590 w 579438"/>
                <a:gd name="connsiteY290" fmla="*/ 619856 h 869783"/>
                <a:gd name="connsiteX291" fmla="*/ 273813 w 579438"/>
                <a:gd name="connsiteY291" fmla="*/ 656636 h 869783"/>
                <a:gd name="connsiteX292" fmla="*/ 287246 w 579438"/>
                <a:gd name="connsiteY292" fmla="*/ 668338 h 869783"/>
                <a:gd name="connsiteX293" fmla="*/ 282209 w 579438"/>
                <a:gd name="connsiteY293" fmla="*/ 666666 h 869783"/>
                <a:gd name="connsiteX294" fmla="*/ 272134 w 579438"/>
                <a:gd name="connsiteY294" fmla="*/ 658307 h 869783"/>
                <a:gd name="connsiteX295" fmla="*/ 238552 w 579438"/>
                <a:gd name="connsiteY295" fmla="*/ 623200 h 869783"/>
                <a:gd name="connsiteX296" fmla="*/ 221761 w 579438"/>
                <a:gd name="connsiteY296" fmla="*/ 594779 h 869783"/>
                <a:gd name="connsiteX297" fmla="*/ 215045 w 579438"/>
                <a:gd name="connsiteY297" fmla="*/ 578061 h 869783"/>
                <a:gd name="connsiteX298" fmla="*/ 210008 w 579438"/>
                <a:gd name="connsiteY298" fmla="*/ 561343 h 869783"/>
                <a:gd name="connsiteX299" fmla="*/ 203291 w 579438"/>
                <a:gd name="connsiteY299" fmla="*/ 522892 h 869783"/>
                <a:gd name="connsiteX300" fmla="*/ 201612 w 579438"/>
                <a:gd name="connsiteY300" fmla="*/ 502831 h 869783"/>
                <a:gd name="connsiteX301" fmla="*/ 201612 w 579438"/>
                <a:gd name="connsiteY301" fmla="*/ 492800 h 869783"/>
                <a:gd name="connsiteX302" fmla="*/ 203291 w 579438"/>
                <a:gd name="connsiteY302" fmla="*/ 482769 h 869783"/>
                <a:gd name="connsiteX303" fmla="*/ 210008 w 579438"/>
                <a:gd name="connsiteY303" fmla="*/ 442646 h 869783"/>
                <a:gd name="connsiteX304" fmla="*/ 221761 w 579438"/>
                <a:gd name="connsiteY304" fmla="*/ 405867 h 869783"/>
                <a:gd name="connsiteX305" fmla="*/ 228478 w 579438"/>
                <a:gd name="connsiteY305" fmla="*/ 389149 h 869783"/>
                <a:gd name="connsiteX306" fmla="*/ 235194 w 579438"/>
                <a:gd name="connsiteY306" fmla="*/ 372431 h 869783"/>
                <a:gd name="connsiteX307" fmla="*/ 243590 w 579438"/>
                <a:gd name="connsiteY307" fmla="*/ 357385 h 869783"/>
                <a:gd name="connsiteX308" fmla="*/ 251985 w 579438"/>
                <a:gd name="connsiteY308" fmla="*/ 344010 h 869783"/>
                <a:gd name="connsiteX309" fmla="*/ 265418 w 579438"/>
                <a:gd name="connsiteY309" fmla="*/ 322277 h 869783"/>
                <a:gd name="connsiteX310" fmla="*/ 278851 w 579438"/>
                <a:gd name="connsiteY310" fmla="*/ 303887 h 869783"/>
                <a:gd name="connsiteX311" fmla="*/ 288925 w 579438"/>
                <a:gd name="connsiteY311" fmla="*/ 290513 h 869783"/>
                <a:gd name="connsiteX312" fmla="*/ 319087 w 579438"/>
                <a:gd name="connsiteY312" fmla="*/ 260350 h 869783"/>
                <a:gd name="connsiteX313" fmla="*/ 309023 w 579438"/>
                <a:gd name="connsiteY313" fmla="*/ 277064 h 869783"/>
                <a:gd name="connsiteX314" fmla="*/ 298959 w 579438"/>
                <a:gd name="connsiteY314" fmla="*/ 295450 h 869783"/>
                <a:gd name="connsiteX315" fmla="*/ 285540 w 579438"/>
                <a:gd name="connsiteY315" fmla="*/ 318850 h 869783"/>
                <a:gd name="connsiteX316" fmla="*/ 278831 w 579438"/>
                <a:gd name="connsiteY316" fmla="*/ 332221 h 869783"/>
                <a:gd name="connsiteX317" fmla="*/ 272121 w 579438"/>
                <a:gd name="connsiteY317" fmla="*/ 347264 h 869783"/>
                <a:gd name="connsiteX318" fmla="*/ 265412 w 579438"/>
                <a:gd name="connsiteY318" fmla="*/ 362307 h 869783"/>
                <a:gd name="connsiteX319" fmla="*/ 260380 w 579438"/>
                <a:gd name="connsiteY319" fmla="*/ 380692 h 869783"/>
                <a:gd name="connsiteX320" fmla="*/ 248638 w 579438"/>
                <a:gd name="connsiteY320" fmla="*/ 415792 h 869783"/>
                <a:gd name="connsiteX321" fmla="*/ 243606 w 579438"/>
                <a:gd name="connsiteY321" fmla="*/ 454235 h 869783"/>
                <a:gd name="connsiteX322" fmla="*/ 241929 w 579438"/>
                <a:gd name="connsiteY322" fmla="*/ 464263 h 869783"/>
                <a:gd name="connsiteX323" fmla="*/ 241929 w 579438"/>
                <a:gd name="connsiteY323" fmla="*/ 472621 h 869783"/>
                <a:gd name="connsiteX324" fmla="*/ 241929 w 579438"/>
                <a:gd name="connsiteY324" fmla="*/ 492678 h 869783"/>
                <a:gd name="connsiteX325" fmla="*/ 248638 w 579438"/>
                <a:gd name="connsiteY325" fmla="*/ 529449 h 869783"/>
                <a:gd name="connsiteX326" fmla="*/ 258702 w 579438"/>
                <a:gd name="connsiteY326" fmla="*/ 562878 h 869783"/>
                <a:gd name="connsiteX327" fmla="*/ 273799 w 579438"/>
                <a:gd name="connsiteY327" fmla="*/ 589620 h 869783"/>
                <a:gd name="connsiteX328" fmla="*/ 302314 w 579438"/>
                <a:gd name="connsiteY328" fmla="*/ 628063 h 869783"/>
                <a:gd name="connsiteX329" fmla="*/ 311075 w 579438"/>
                <a:gd name="connsiteY329" fmla="*/ 635493 h 869783"/>
                <a:gd name="connsiteX330" fmla="*/ 300636 w 579438"/>
                <a:gd name="connsiteY330" fmla="*/ 628063 h 869783"/>
                <a:gd name="connsiteX331" fmla="*/ 268766 w 579438"/>
                <a:gd name="connsiteY331" fmla="*/ 592963 h 869783"/>
                <a:gd name="connsiteX332" fmla="*/ 251993 w 579438"/>
                <a:gd name="connsiteY332" fmla="*/ 566221 h 869783"/>
                <a:gd name="connsiteX333" fmla="*/ 245283 w 579438"/>
                <a:gd name="connsiteY333" fmla="*/ 549506 h 869783"/>
                <a:gd name="connsiteX334" fmla="*/ 238574 w 579438"/>
                <a:gd name="connsiteY334" fmla="*/ 531121 h 869783"/>
                <a:gd name="connsiteX335" fmla="*/ 231865 w 579438"/>
                <a:gd name="connsiteY335" fmla="*/ 492678 h 869783"/>
                <a:gd name="connsiteX336" fmla="*/ 231865 w 579438"/>
                <a:gd name="connsiteY336" fmla="*/ 472621 h 869783"/>
                <a:gd name="connsiteX337" fmla="*/ 231865 w 579438"/>
                <a:gd name="connsiteY337" fmla="*/ 462592 h 869783"/>
                <a:gd name="connsiteX338" fmla="*/ 231865 w 579438"/>
                <a:gd name="connsiteY338" fmla="*/ 452564 h 869783"/>
                <a:gd name="connsiteX339" fmla="*/ 238574 w 579438"/>
                <a:gd name="connsiteY339" fmla="*/ 414121 h 869783"/>
                <a:gd name="connsiteX340" fmla="*/ 250316 w 579438"/>
                <a:gd name="connsiteY340" fmla="*/ 377350 h 869783"/>
                <a:gd name="connsiteX341" fmla="*/ 257025 w 579438"/>
                <a:gd name="connsiteY341" fmla="*/ 358964 h 869783"/>
                <a:gd name="connsiteX342" fmla="*/ 265412 w 579438"/>
                <a:gd name="connsiteY342" fmla="*/ 343921 h 869783"/>
                <a:gd name="connsiteX343" fmla="*/ 272121 w 579438"/>
                <a:gd name="connsiteY343" fmla="*/ 328878 h 869783"/>
                <a:gd name="connsiteX344" fmla="*/ 280508 w 579438"/>
                <a:gd name="connsiteY344" fmla="*/ 315507 h 869783"/>
                <a:gd name="connsiteX345" fmla="*/ 295604 w 579438"/>
                <a:gd name="connsiteY345" fmla="*/ 292107 h 869783"/>
                <a:gd name="connsiteX346" fmla="*/ 307346 w 579438"/>
                <a:gd name="connsiteY346" fmla="*/ 275393 h 869783"/>
                <a:gd name="connsiteX347" fmla="*/ 319087 w 579438"/>
                <a:gd name="connsiteY347" fmla="*/ 260350 h 869783"/>
                <a:gd name="connsiteX348" fmla="*/ 347663 w 579438"/>
                <a:gd name="connsiteY348" fmla="*/ 231775 h 869783"/>
                <a:gd name="connsiteX349" fmla="*/ 337589 w 579438"/>
                <a:gd name="connsiteY349" fmla="*/ 246821 h 869783"/>
                <a:gd name="connsiteX350" fmla="*/ 327514 w 579438"/>
                <a:gd name="connsiteY350" fmla="*/ 265211 h 869783"/>
                <a:gd name="connsiteX351" fmla="*/ 315760 w 579438"/>
                <a:gd name="connsiteY351" fmla="*/ 288616 h 869783"/>
                <a:gd name="connsiteX352" fmla="*/ 309044 w 579438"/>
                <a:gd name="connsiteY352" fmla="*/ 303662 h 869783"/>
                <a:gd name="connsiteX353" fmla="*/ 302328 w 579438"/>
                <a:gd name="connsiteY353" fmla="*/ 318708 h 869783"/>
                <a:gd name="connsiteX354" fmla="*/ 295611 w 579438"/>
                <a:gd name="connsiteY354" fmla="*/ 333754 h 869783"/>
                <a:gd name="connsiteX355" fmla="*/ 288895 w 579438"/>
                <a:gd name="connsiteY355" fmla="*/ 350472 h 869783"/>
                <a:gd name="connsiteX356" fmla="*/ 278820 w 579438"/>
                <a:gd name="connsiteY356" fmla="*/ 387252 h 869783"/>
                <a:gd name="connsiteX357" fmla="*/ 272104 w 579438"/>
                <a:gd name="connsiteY357" fmla="*/ 425703 h 869783"/>
                <a:gd name="connsiteX358" fmla="*/ 272104 w 579438"/>
                <a:gd name="connsiteY358" fmla="*/ 434062 h 869783"/>
                <a:gd name="connsiteX359" fmla="*/ 270425 w 579438"/>
                <a:gd name="connsiteY359" fmla="*/ 444092 h 869783"/>
                <a:gd name="connsiteX360" fmla="*/ 272104 w 579438"/>
                <a:gd name="connsiteY360" fmla="*/ 462482 h 869783"/>
                <a:gd name="connsiteX361" fmla="*/ 277141 w 579438"/>
                <a:gd name="connsiteY361" fmla="*/ 499262 h 869783"/>
                <a:gd name="connsiteX362" fmla="*/ 288895 w 579438"/>
                <a:gd name="connsiteY362" fmla="*/ 532698 h 869783"/>
                <a:gd name="connsiteX363" fmla="*/ 302328 w 579438"/>
                <a:gd name="connsiteY363" fmla="*/ 561118 h 869783"/>
                <a:gd name="connsiteX364" fmla="*/ 332551 w 579438"/>
                <a:gd name="connsiteY364" fmla="*/ 597898 h 869783"/>
                <a:gd name="connsiteX365" fmla="*/ 345984 w 579438"/>
                <a:gd name="connsiteY365" fmla="*/ 609600 h 869783"/>
                <a:gd name="connsiteX366" fmla="*/ 340947 w 579438"/>
                <a:gd name="connsiteY366" fmla="*/ 607928 h 869783"/>
                <a:gd name="connsiteX367" fmla="*/ 330872 w 579438"/>
                <a:gd name="connsiteY367" fmla="*/ 599569 h 869783"/>
                <a:gd name="connsiteX368" fmla="*/ 297290 w 579438"/>
                <a:gd name="connsiteY368" fmla="*/ 564462 h 869783"/>
                <a:gd name="connsiteX369" fmla="*/ 280499 w 579438"/>
                <a:gd name="connsiteY369" fmla="*/ 536041 h 869783"/>
                <a:gd name="connsiteX370" fmla="*/ 273783 w 579438"/>
                <a:gd name="connsiteY370" fmla="*/ 519323 h 869783"/>
                <a:gd name="connsiteX371" fmla="*/ 267067 w 579438"/>
                <a:gd name="connsiteY371" fmla="*/ 502605 h 869783"/>
                <a:gd name="connsiteX372" fmla="*/ 260350 w 579438"/>
                <a:gd name="connsiteY372" fmla="*/ 464154 h 869783"/>
                <a:gd name="connsiteX373" fmla="*/ 260350 w 579438"/>
                <a:gd name="connsiteY373" fmla="*/ 444092 h 869783"/>
                <a:gd name="connsiteX374" fmla="*/ 260350 w 579438"/>
                <a:gd name="connsiteY374" fmla="*/ 434062 h 869783"/>
                <a:gd name="connsiteX375" fmla="*/ 262029 w 579438"/>
                <a:gd name="connsiteY375" fmla="*/ 424031 h 869783"/>
                <a:gd name="connsiteX376" fmla="*/ 268746 w 579438"/>
                <a:gd name="connsiteY376" fmla="*/ 383908 h 869783"/>
                <a:gd name="connsiteX377" fmla="*/ 280499 w 579438"/>
                <a:gd name="connsiteY377" fmla="*/ 347129 h 869783"/>
                <a:gd name="connsiteX378" fmla="*/ 287216 w 579438"/>
                <a:gd name="connsiteY378" fmla="*/ 330411 h 869783"/>
                <a:gd name="connsiteX379" fmla="*/ 293932 w 579438"/>
                <a:gd name="connsiteY379" fmla="*/ 315365 h 869783"/>
                <a:gd name="connsiteX380" fmla="*/ 302328 w 579438"/>
                <a:gd name="connsiteY380" fmla="*/ 300318 h 869783"/>
                <a:gd name="connsiteX381" fmla="*/ 309044 w 579438"/>
                <a:gd name="connsiteY381" fmla="*/ 286944 h 869783"/>
                <a:gd name="connsiteX382" fmla="*/ 324156 w 579438"/>
                <a:gd name="connsiteY382" fmla="*/ 263539 h 869783"/>
                <a:gd name="connsiteX383" fmla="*/ 335910 w 579438"/>
                <a:gd name="connsiteY383" fmla="*/ 246821 h 869783"/>
                <a:gd name="connsiteX384" fmla="*/ 347663 w 579438"/>
                <a:gd name="connsiteY384" fmla="*/ 231775 h 869783"/>
                <a:gd name="connsiteX385" fmla="*/ 376238 w 579438"/>
                <a:gd name="connsiteY385" fmla="*/ 203200 h 869783"/>
                <a:gd name="connsiteX386" fmla="*/ 367843 w 579438"/>
                <a:gd name="connsiteY386" fmla="*/ 218246 h 869783"/>
                <a:gd name="connsiteX387" fmla="*/ 357768 w 579438"/>
                <a:gd name="connsiteY387" fmla="*/ 236636 h 869783"/>
                <a:gd name="connsiteX388" fmla="*/ 344335 w 579438"/>
                <a:gd name="connsiteY388" fmla="*/ 260041 h 869783"/>
                <a:gd name="connsiteX389" fmla="*/ 337619 w 579438"/>
                <a:gd name="connsiteY389" fmla="*/ 273415 h 869783"/>
                <a:gd name="connsiteX390" fmla="*/ 330903 w 579438"/>
                <a:gd name="connsiteY390" fmla="*/ 288461 h 869783"/>
                <a:gd name="connsiteX391" fmla="*/ 324186 w 579438"/>
                <a:gd name="connsiteY391" fmla="*/ 305179 h 869783"/>
                <a:gd name="connsiteX392" fmla="*/ 317470 w 579438"/>
                <a:gd name="connsiteY392" fmla="*/ 321897 h 869783"/>
                <a:gd name="connsiteX393" fmla="*/ 307395 w 579438"/>
                <a:gd name="connsiteY393" fmla="*/ 357005 h 869783"/>
                <a:gd name="connsiteX394" fmla="*/ 300679 w 579438"/>
                <a:gd name="connsiteY394" fmla="*/ 395456 h 869783"/>
                <a:gd name="connsiteX395" fmla="*/ 300679 w 579438"/>
                <a:gd name="connsiteY395" fmla="*/ 405487 h 869783"/>
                <a:gd name="connsiteX396" fmla="*/ 300679 w 579438"/>
                <a:gd name="connsiteY396" fmla="*/ 415518 h 869783"/>
                <a:gd name="connsiteX397" fmla="*/ 300679 w 579438"/>
                <a:gd name="connsiteY397" fmla="*/ 433907 h 869783"/>
                <a:gd name="connsiteX398" fmla="*/ 305716 w 579438"/>
                <a:gd name="connsiteY398" fmla="*/ 470687 h 869783"/>
                <a:gd name="connsiteX399" fmla="*/ 317470 w 579438"/>
                <a:gd name="connsiteY399" fmla="*/ 504123 h 869783"/>
                <a:gd name="connsiteX400" fmla="*/ 332582 w 579438"/>
                <a:gd name="connsiteY400" fmla="*/ 530871 h 869783"/>
                <a:gd name="connsiteX401" fmla="*/ 361126 w 579438"/>
                <a:gd name="connsiteY401" fmla="*/ 569323 h 869783"/>
                <a:gd name="connsiteX402" fmla="*/ 374559 w 579438"/>
                <a:gd name="connsiteY402" fmla="*/ 581025 h 869783"/>
                <a:gd name="connsiteX403" fmla="*/ 369522 w 579438"/>
                <a:gd name="connsiteY403" fmla="*/ 579353 h 869783"/>
                <a:gd name="connsiteX404" fmla="*/ 359447 w 579438"/>
                <a:gd name="connsiteY404" fmla="*/ 570994 h 869783"/>
                <a:gd name="connsiteX405" fmla="*/ 325865 w 579438"/>
                <a:gd name="connsiteY405" fmla="*/ 535887 h 869783"/>
                <a:gd name="connsiteX406" fmla="*/ 310753 w 579438"/>
                <a:gd name="connsiteY406" fmla="*/ 507466 h 869783"/>
                <a:gd name="connsiteX407" fmla="*/ 302358 w 579438"/>
                <a:gd name="connsiteY407" fmla="*/ 490748 h 869783"/>
                <a:gd name="connsiteX408" fmla="*/ 297321 w 579438"/>
                <a:gd name="connsiteY408" fmla="*/ 474030 h 869783"/>
                <a:gd name="connsiteX409" fmla="*/ 290604 w 579438"/>
                <a:gd name="connsiteY409" fmla="*/ 435579 h 869783"/>
                <a:gd name="connsiteX410" fmla="*/ 288925 w 579438"/>
                <a:gd name="connsiteY410" fmla="*/ 415518 h 869783"/>
                <a:gd name="connsiteX411" fmla="*/ 288925 w 579438"/>
                <a:gd name="connsiteY411" fmla="*/ 405487 h 869783"/>
                <a:gd name="connsiteX412" fmla="*/ 290604 w 579438"/>
                <a:gd name="connsiteY412" fmla="*/ 395456 h 869783"/>
                <a:gd name="connsiteX413" fmla="*/ 297321 w 579438"/>
                <a:gd name="connsiteY413" fmla="*/ 355333 h 869783"/>
                <a:gd name="connsiteX414" fmla="*/ 309074 w 579438"/>
                <a:gd name="connsiteY414" fmla="*/ 318554 h 869783"/>
                <a:gd name="connsiteX415" fmla="*/ 315791 w 579438"/>
                <a:gd name="connsiteY415" fmla="*/ 301836 h 869783"/>
                <a:gd name="connsiteX416" fmla="*/ 324186 w 579438"/>
                <a:gd name="connsiteY416" fmla="*/ 285118 h 869783"/>
                <a:gd name="connsiteX417" fmla="*/ 330903 w 579438"/>
                <a:gd name="connsiteY417" fmla="*/ 270072 h 869783"/>
                <a:gd name="connsiteX418" fmla="*/ 339298 w 579438"/>
                <a:gd name="connsiteY418" fmla="*/ 256697 h 869783"/>
                <a:gd name="connsiteX419" fmla="*/ 352731 w 579438"/>
                <a:gd name="connsiteY419" fmla="*/ 234964 h 869783"/>
                <a:gd name="connsiteX420" fmla="*/ 366164 w 579438"/>
                <a:gd name="connsiteY420" fmla="*/ 216574 h 869783"/>
                <a:gd name="connsiteX421" fmla="*/ 376238 w 579438"/>
                <a:gd name="connsiteY421" fmla="*/ 203200 h 869783"/>
                <a:gd name="connsiteX422" fmla="*/ 406400 w 579438"/>
                <a:gd name="connsiteY422" fmla="*/ 173038 h 869783"/>
                <a:gd name="connsiteX423" fmla="*/ 396326 w 579438"/>
                <a:gd name="connsiteY423" fmla="*/ 189822 h 869783"/>
                <a:gd name="connsiteX424" fmla="*/ 386251 w 579438"/>
                <a:gd name="connsiteY424" fmla="*/ 206606 h 869783"/>
                <a:gd name="connsiteX425" fmla="*/ 372818 w 579438"/>
                <a:gd name="connsiteY425" fmla="*/ 231782 h 869783"/>
                <a:gd name="connsiteX426" fmla="*/ 366102 w 579438"/>
                <a:gd name="connsiteY426" fmla="*/ 245210 h 869783"/>
                <a:gd name="connsiteX427" fmla="*/ 359386 w 579438"/>
                <a:gd name="connsiteY427" fmla="*/ 260315 h 869783"/>
                <a:gd name="connsiteX428" fmla="*/ 352669 w 579438"/>
                <a:gd name="connsiteY428" fmla="*/ 275421 h 869783"/>
                <a:gd name="connsiteX429" fmla="*/ 347632 w 579438"/>
                <a:gd name="connsiteY429" fmla="*/ 292205 h 869783"/>
                <a:gd name="connsiteX430" fmla="*/ 335878 w 579438"/>
                <a:gd name="connsiteY430" fmla="*/ 329130 h 869783"/>
                <a:gd name="connsiteX431" fmla="*/ 330841 w 579438"/>
                <a:gd name="connsiteY431" fmla="*/ 367734 h 869783"/>
                <a:gd name="connsiteX432" fmla="*/ 329162 w 579438"/>
                <a:gd name="connsiteY432" fmla="*/ 377804 h 869783"/>
                <a:gd name="connsiteX433" fmla="*/ 329162 w 579438"/>
                <a:gd name="connsiteY433" fmla="*/ 386197 h 869783"/>
                <a:gd name="connsiteX434" fmla="*/ 329162 w 579438"/>
                <a:gd name="connsiteY434" fmla="*/ 406337 h 869783"/>
                <a:gd name="connsiteX435" fmla="*/ 335878 w 579438"/>
                <a:gd name="connsiteY435" fmla="*/ 443263 h 869783"/>
                <a:gd name="connsiteX436" fmla="*/ 345953 w 579438"/>
                <a:gd name="connsiteY436" fmla="*/ 475152 h 869783"/>
                <a:gd name="connsiteX437" fmla="*/ 361065 w 579438"/>
                <a:gd name="connsiteY437" fmla="*/ 503686 h 869783"/>
                <a:gd name="connsiteX438" fmla="*/ 389609 w 579438"/>
                <a:gd name="connsiteY438" fmla="*/ 540611 h 869783"/>
                <a:gd name="connsiteX439" fmla="*/ 403042 w 579438"/>
                <a:gd name="connsiteY439" fmla="*/ 554038 h 869783"/>
                <a:gd name="connsiteX440" fmla="*/ 399684 w 579438"/>
                <a:gd name="connsiteY440" fmla="*/ 550681 h 869783"/>
                <a:gd name="connsiteX441" fmla="*/ 387930 w 579438"/>
                <a:gd name="connsiteY441" fmla="*/ 542289 h 869783"/>
                <a:gd name="connsiteX442" fmla="*/ 356027 w 579438"/>
                <a:gd name="connsiteY442" fmla="*/ 507043 h 869783"/>
                <a:gd name="connsiteX443" fmla="*/ 339236 w 579438"/>
                <a:gd name="connsiteY443" fmla="*/ 480188 h 869783"/>
                <a:gd name="connsiteX444" fmla="*/ 332520 w 579438"/>
                <a:gd name="connsiteY444" fmla="*/ 463403 h 869783"/>
                <a:gd name="connsiteX445" fmla="*/ 325804 w 579438"/>
                <a:gd name="connsiteY445" fmla="*/ 444941 h 869783"/>
                <a:gd name="connsiteX446" fmla="*/ 319087 w 579438"/>
                <a:gd name="connsiteY446" fmla="*/ 406337 h 869783"/>
                <a:gd name="connsiteX447" fmla="*/ 319087 w 579438"/>
                <a:gd name="connsiteY447" fmla="*/ 386197 h 869783"/>
                <a:gd name="connsiteX448" fmla="*/ 319087 w 579438"/>
                <a:gd name="connsiteY448" fmla="*/ 376126 h 869783"/>
                <a:gd name="connsiteX449" fmla="*/ 319087 w 579438"/>
                <a:gd name="connsiteY449" fmla="*/ 366056 h 869783"/>
                <a:gd name="connsiteX450" fmla="*/ 325804 w 579438"/>
                <a:gd name="connsiteY450" fmla="*/ 327452 h 869783"/>
                <a:gd name="connsiteX451" fmla="*/ 337557 w 579438"/>
                <a:gd name="connsiteY451" fmla="*/ 290527 h 869783"/>
                <a:gd name="connsiteX452" fmla="*/ 344274 w 579438"/>
                <a:gd name="connsiteY452" fmla="*/ 272064 h 869783"/>
                <a:gd name="connsiteX453" fmla="*/ 352669 w 579438"/>
                <a:gd name="connsiteY453" fmla="*/ 256959 h 869783"/>
                <a:gd name="connsiteX454" fmla="*/ 359386 w 579438"/>
                <a:gd name="connsiteY454" fmla="*/ 241853 h 869783"/>
                <a:gd name="connsiteX455" fmla="*/ 367781 w 579438"/>
                <a:gd name="connsiteY455" fmla="*/ 228426 h 869783"/>
                <a:gd name="connsiteX456" fmla="*/ 382893 w 579438"/>
                <a:gd name="connsiteY456" fmla="*/ 204928 h 869783"/>
                <a:gd name="connsiteX457" fmla="*/ 394647 w 579438"/>
                <a:gd name="connsiteY457" fmla="*/ 188144 h 869783"/>
                <a:gd name="connsiteX458" fmla="*/ 406400 w 579438"/>
                <a:gd name="connsiteY458" fmla="*/ 173038 h 869783"/>
                <a:gd name="connsiteX459" fmla="*/ 434975 w 579438"/>
                <a:gd name="connsiteY459" fmla="*/ 146050 h 869783"/>
                <a:gd name="connsiteX460" fmla="*/ 424901 w 579438"/>
                <a:gd name="connsiteY460" fmla="*/ 161096 h 869783"/>
                <a:gd name="connsiteX461" fmla="*/ 414826 w 579438"/>
                <a:gd name="connsiteY461" fmla="*/ 179486 h 869783"/>
                <a:gd name="connsiteX462" fmla="*/ 403072 w 579438"/>
                <a:gd name="connsiteY462" fmla="*/ 202891 h 869783"/>
                <a:gd name="connsiteX463" fmla="*/ 396356 w 579438"/>
                <a:gd name="connsiteY463" fmla="*/ 217937 h 869783"/>
                <a:gd name="connsiteX464" fmla="*/ 389640 w 579438"/>
                <a:gd name="connsiteY464" fmla="*/ 231311 h 869783"/>
                <a:gd name="connsiteX465" fmla="*/ 382923 w 579438"/>
                <a:gd name="connsiteY465" fmla="*/ 248029 h 869783"/>
                <a:gd name="connsiteX466" fmla="*/ 376207 w 579438"/>
                <a:gd name="connsiteY466" fmla="*/ 264747 h 869783"/>
                <a:gd name="connsiteX467" fmla="*/ 366132 w 579438"/>
                <a:gd name="connsiteY467" fmla="*/ 301527 h 869783"/>
                <a:gd name="connsiteX468" fmla="*/ 359416 w 579438"/>
                <a:gd name="connsiteY468" fmla="*/ 338306 h 869783"/>
                <a:gd name="connsiteX469" fmla="*/ 359416 w 579438"/>
                <a:gd name="connsiteY469" fmla="*/ 348337 h 869783"/>
                <a:gd name="connsiteX470" fmla="*/ 359416 w 579438"/>
                <a:gd name="connsiteY470" fmla="*/ 358368 h 869783"/>
                <a:gd name="connsiteX471" fmla="*/ 359416 w 579438"/>
                <a:gd name="connsiteY471" fmla="*/ 376757 h 869783"/>
                <a:gd name="connsiteX472" fmla="*/ 364453 w 579438"/>
                <a:gd name="connsiteY472" fmla="*/ 413537 h 869783"/>
                <a:gd name="connsiteX473" fmla="*/ 376207 w 579438"/>
                <a:gd name="connsiteY473" fmla="*/ 446972 h 869783"/>
                <a:gd name="connsiteX474" fmla="*/ 389640 w 579438"/>
                <a:gd name="connsiteY474" fmla="*/ 475393 h 869783"/>
                <a:gd name="connsiteX475" fmla="*/ 419863 w 579438"/>
                <a:gd name="connsiteY475" fmla="*/ 512173 h 869783"/>
                <a:gd name="connsiteX476" fmla="*/ 433296 w 579438"/>
                <a:gd name="connsiteY476" fmla="*/ 523875 h 869783"/>
                <a:gd name="connsiteX477" fmla="*/ 428259 w 579438"/>
                <a:gd name="connsiteY477" fmla="*/ 522203 h 869783"/>
                <a:gd name="connsiteX478" fmla="*/ 418184 w 579438"/>
                <a:gd name="connsiteY478" fmla="*/ 513844 h 869783"/>
                <a:gd name="connsiteX479" fmla="*/ 384602 w 579438"/>
                <a:gd name="connsiteY479" fmla="*/ 478736 h 869783"/>
                <a:gd name="connsiteX480" fmla="*/ 367811 w 579438"/>
                <a:gd name="connsiteY480" fmla="*/ 450316 h 869783"/>
                <a:gd name="connsiteX481" fmla="*/ 361095 w 579438"/>
                <a:gd name="connsiteY481" fmla="*/ 433598 h 869783"/>
                <a:gd name="connsiteX482" fmla="*/ 356058 w 579438"/>
                <a:gd name="connsiteY482" fmla="*/ 416880 h 869783"/>
                <a:gd name="connsiteX483" fmla="*/ 347662 w 579438"/>
                <a:gd name="connsiteY483" fmla="*/ 378429 h 869783"/>
                <a:gd name="connsiteX484" fmla="*/ 347662 w 579438"/>
                <a:gd name="connsiteY484" fmla="*/ 358368 h 869783"/>
                <a:gd name="connsiteX485" fmla="*/ 347662 w 579438"/>
                <a:gd name="connsiteY485" fmla="*/ 348337 h 869783"/>
                <a:gd name="connsiteX486" fmla="*/ 349341 w 579438"/>
                <a:gd name="connsiteY486" fmla="*/ 338306 h 869783"/>
                <a:gd name="connsiteX487" fmla="*/ 356058 w 579438"/>
                <a:gd name="connsiteY487" fmla="*/ 298183 h 869783"/>
                <a:gd name="connsiteX488" fmla="*/ 367811 w 579438"/>
                <a:gd name="connsiteY488" fmla="*/ 261404 h 869783"/>
                <a:gd name="connsiteX489" fmla="*/ 374528 w 579438"/>
                <a:gd name="connsiteY489" fmla="*/ 244686 h 869783"/>
                <a:gd name="connsiteX490" fmla="*/ 381244 w 579438"/>
                <a:gd name="connsiteY490" fmla="*/ 227968 h 869783"/>
                <a:gd name="connsiteX491" fmla="*/ 389640 w 579438"/>
                <a:gd name="connsiteY491" fmla="*/ 214593 h 869783"/>
                <a:gd name="connsiteX492" fmla="*/ 396356 w 579438"/>
                <a:gd name="connsiteY492" fmla="*/ 201219 h 869783"/>
                <a:gd name="connsiteX493" fmla="*/ 411468 w 579438"/>
                <a:gd name="connsiteY493" fmla="*/ 177814 h 869783"/>
                <a:gd name="connsiteX494" fmla="*/ 423222 w 579438"/>
                <a:gd name="connsiteY494" fmla="*/ 161096 h 869783"/>
                <a:gd name="connsiteX495" fmla="*/ 434975 w 579438"/>
                <a:gd name="connsiteY495" fmla="*/ 146050 h 869783"/>
                <a:gd name="connsiteX496" fmla="*/ 461962 w 579438"/>
                <a:gd name="connsiteY496" fmla="*/ 117475 h 869783"/>
                <a:gd name="connsiteX497" fmla="*/ 453719 w 579438"/>
                <a:gd name="connsiteY497" fmla="*/ 132521 h 869783"/>
                <a:gd name="connsiteX498" fmla="*/ 443828 w 579438"/>
                <a:gd name="connsiteY498" fmla="*/ 150911 h 869783"/>
                <a:gd name="connsiteX499" fmla="*/ 430640 w 579438"/>
                <a:gd name="connsiteY499" fmla="*/ 174316 h 869783"/>
                <a:gd name="connsiteX500" fmla="*/ 424045 w 579438"/>
                <a:gd name="connsiteY500" fmla="*/ 187690 h 869783"/>
                <a:gd name="connsiteX501" fmla="*/ 417451 w 579438"/>
                <a:gd name="connsiteY501" fmla="*/ 202736 h 869783"/>
                <a:gd name="connsiteX502" fmla="*/ 410857 w 579438"/>
                <a:gd name="connsiteY502" fmla="*/ 219454 h 869783"/>
                <a:gd name="connsiteX503" fmla="*/ 404263 w 579438"/>
                <a:gd name="connsiteY503" fmla="*/ 236172 h 869783"/>
                <a:gd name="connsiteX504" fmla="*/ 394371 w 579438"/>
                <a:gd name="connsiteY504" fmla="*/ 271280 h 869783"/>
                <a:gd name="connsiteX505" fmla="*/ 389426 w 579438"/>
                <a:gd name="connsiteY505" fmla="*/ 309731 h 869783"/>
                <a:gd name="connsiteX506" fmla="*/ 387777 w 579438"/>
                <a:gd name="connsiteY506" fmla="*/ 319762 h 869783"/>
                <a:gd name="connsiteX507" fmla="*/ 387777 w 579438"/>
                <a:gd name="connsiteY507" fmla="*/ 329793 h 869783"/>
                <a:gd name="connsiteX508" fmla="*/ 387777 w 579438"/>
                <a:gd name="connsiteY508" fmla="*/ 348182 h 869783"/>
                <a:gd name="connsiteX509" fmla="*/ 392723 w 579438"/>
                <a:gd name="connsiteY509" fmla="*/ 384962 h 869783"/>
                <a:gd name="connsiteX510" fmla="*/ 404263 w 579438"/>
                <a:gd name="connsiteY510" fmla="*/ 418397 h 869783"/>
                <a:gd name="connsiteX511" fmla="*/ 419100 w 579438"/>
                <a:gd name="connsiteY511" fmla="*/ 445146 h 869783"/>
                <a:gd name="connsiteX512" fmla="*/ 447125 w 579438"/>
                <a:gd name="connsiteY512" fmla="*/ 483597 h 869783"/>
                <a:gd name="connsiteX513" fmla="*/ 455659 w 579438"/>
                <a:gd name="connsiteY513" fmla="*/ 491170 h 869783"/>
                <a:gd name="connsiteX514" fmla="*/ 445477 w 579438"/>
                <a:gd name="connsiteY514" fmla="*/ 485269 h 869783"/>
                <a:gd name="connsiteX515" fmla="*/ 414154 w 579438"/>
                <a:gd name="connsiteY515" fmla="*/ 448490 h 869783"/>
                <a:gd name="connsiteX516" fmla="*/ 397668 w 579438"/>
                <a:gd name="connsiteY516" fmla="*/ 421741 h 869783"/>
                <a:gd name="connsiteX517" fmla="*/ 389426 w 579438"/>
                <a:gd name="connsiteY517" fmla="*/ 405023 h 869783"/>
                <a:gd name="connsiteX518" fmla="*/ 384480 w 579438"/>
                <a:gd name="connsiteY518" fmla="*/ 386633 h 869783"/>
                <a:gd name="connsiteX519" fmla="*/ 377886 w 579438"/>
                <a:gd name="connsiteY519" fmla="*/ 349854 h 869783"/>
                <a:gd name="connsiteX520" fmla="*/ 376237 w 579438"/>
                <a:gd name="connsiteY520" fmla="*/ 329793 h 869783"/>
                <a:gd name="connsiteX521" fmla="*/ 377886 w 579438"/>
                <a:gd name="connsiteY521" fmla="*/ 318090 h 869783"/>
                <a:gd name="connsiteX522" fmla="*/ 377886 w 579438"/>
                <a:gd name="connsiteY522" fmla="*/ 308059 h 869783"/>
                <a:gd name="connsiteX523" fmla="*/ 384480 w 579438"/>
                <a:gd name="connsiteY523" fmla="*/ 269608 h 869783"/>
                <a:gd name="connsiteX524" fmla="*/ 396020 w 579438"/>
                <a:gd name="connsiteY524" fmla="*/ 232829 h 869783"/>
                <a:gd name="connsiteX525" fmla="*/ 402614 w 579438"/>
                <a:gd name="connsiteY525" fmla="*/ 216111 h 869783"/>
                <a:gd name="connsiteX526" fmla="*/ 410857 w 579438"/>
                <a:gd name="connsiteY526" fmla="*/ 199393 h 869783"/>
                <a:gd name="connsiteX527" fmla="*/ 417451 w 579438"/>
                <a:gd name="connsiteY527" fmla="*/ 184347 h 869783"/>
                <a:gd name="connsiteX528" fmla="*/ 425694 w 579438"/>
                <a:gd name="connsiteY528" fmla="*/ 170972 h 869783"/>
                <a:gd name="connsiteX529" fmla="*/ 440531 w 579438"/>
                <a:gd name="connsiteY529" fmla="*/ 147567 h 869783"/>
                <a:gd name="connsiteX530" fmla="*/ 452071 w 579438"/>
                <a:gd name="connsiteY530" fmla="*/ 130849 h 869783"/>
                <a:gd name="connsiteX531" fmla="*/ 461962 w 579438"/>
                <a:gd name="connsiteY531" fmla="*/ 117475 h 869783"/>
                <a:gd name="connsiteX532" fmla="*/ 492125 w 579438"/>
                <a:gd name="connsiteY532" fmla="*/ 87313 h 869783"/>
                <a:gd name="connsiteX533" fmla="*/ 482234 w 579438"/>
                <a:gd name="connsiteY533" fmla="*/ 104027 h 869783"/>
                <a:gd name="connsiteX534" fmla="*/ 472343 w 579438"/>
                <a:gd name="connsiteY534" fmla="*/ 120741 h 869783"/>
                <a:gd name="connsiteX535" fmla="*/ 460803 w 579438"/>
                <a:gd name="connsiteY535" fmla="*/ 145813 h 869783"/>
                <a:gd name="connsiteX536" fmla="*/ 452560 w 579438"/>
                <a:gd name="connsiteY536" fmla="*/ 159184 h 869783"/>
                <a:gd name="connsiteX537" fmla="*/ 445966 w 579438"/>
                <a:gd name="connsiteY537" fmla="*/ 174227 h 869783"/>
                <a:gd name="connsiteX538" fmla="*/ 441020 w 579438"/>
                <a:gd name="connsiteY538" fmla="*/ 189270 h 869783"/>
                <a:gd name="connsiteX539" fmla="*/ 434426 w 579438"/>
                <a:gd name="connsiteY539" fmla="*/ 205984 h 869783"/>
                <a:gd name="connsiteX540" fmla="*/ 424534 w 579438"/>
                <a:gd name="connsiteY540" fmla="*/ 242755 h 869783"/>
                <a:gd name="connsiteX541" fmla="*/ 417940 w 579438"/>
                <a:gd name="connsiteY541" fmla="*/ 281198 h 869783"/>
                <a:gd name="connsiteX542" fmla="*/ 416292 w 579438"/>
                <a:gd name="connsiteY542" fmla="*/ 289555 h 869783"/>
                <a:gd name="connsiteX543" fmla="*/ 416292 w 579438"/>
                <a:gd name="connsiteY543" fmla="*/ 299584 h 869783"/>
                <a:gd name="connsiteX544" fmla="*/ 417940 w 579438"/>
                <a:gd name="connsiteY544" fmla="*/ 319641 h 869783"/>
                <a:gd name="connsiteX545" fmla="*/ 422886 w 579438"/>
                <a:gd name="connsiteY545" fmla="*/ 356412 h 869783"/>
                <a:gd name="connsiteX546" fmla="*/ 432777 w 579438"/>
                <a:gd name="connsiteY546" fmla="*/ 388169 h 869783"/>
                <a:gd name="connsiteX547" fmla="*/ 447614 w 579438"/>
                <a:gd name="connsiteY547" fmla="*/ 416583 h 869783"/>
                <a:gd name="connsiteX548" fmla="*/ 475640 w 579438"/>
                <a:gd name="connsiteY548" fmla="*/ 453354 h 869783"/>
                <a:gd name="connsiteX549" fmla="*/ 488828 w 579438"/>
                <a:gd name="connsiteY549" fmla="*/ 466726 h 869783"/>
                <a:gd name="connsiteX550" fmla="*/ 485531 w 579438"/>
                <a:gd name="connsiteY550" fmla="*/ 463383 h 869783"/>
                <a:gd name="connsiteX551" fmla="*/ 473991 w 579438"/>
                <a:gd name="connsiteY551" fmla="*/ 455026 h 869783"/>
                <a:gd name="connsiteX552" fmla="*/ 442669 w 579438"/>
                <a:gd name="connsiteY552" fmla="*/ 419926 h 869783"/>
                <a:gd name="connsiteX553" fmla="*/ 426183 w 579438"/>
                <a:gd name="connsiteY553" fmla="*/ 391512 h 869783"/>
                <a:gd name="connsiteX554" fmla="*/ 419589 w 579438"/>
                <a:gd name="connsiteY554" fmla="*/ 376469 h 869783"/>
                <a:gd name="connsiteX555" fmla="*/ 412994 w 579438"/>
                <a:gd name="connsiteY555" fmla="*/ 358083 h 869783"/>
                <a:gd name="connsiteX556" fmla="*/ 406400 w 579438"/>
                <a:gd name="connsiteY556" fmla="*/ 319641 h 869783"/>
                <a:gd name="connsiteX557" fmla="*/ 406400 w 579438"/>
                <a:gd name="connsiteY557" fmla="*/ 299584 h 869783"/>
                <a:gd name="connsiteX558" fmla="*/ 406400 w 579438"/>
                <a:gd name="connsiteY558" fmla="*/ 289555 h 869783"/>
                <a:gd name="connsiteX559" fmla="*/ 406400 w 579438"/>
                <a:gd name="connsiteY559" fmla="*/ 279527 h 869783"/>
                <a:gd name="connsiteX560" fmla="*/ 412994 w 579438"/>
                <a:gd name="connsiteY560" fmla="*/ 239412 h 869783"/>
                <a:gd name="connsiteX561" fmla="*/ 424534 w 579438"/>
                <a:gd name="connsiteY561" fmla="*/ 202641 h 869783"/>
                <a:gd name="connsiteX562" fmla="*/ 432777 w 579438"/>
                <a:gd name="connsiteY562" fmla="*/ 185927 h 869783"/>
                <a:gd name="connsiteX563" fmla="*/ 439371 w 579438"/>
                <a:gd name="connsiteY563" fmla="*/ 170884 h 869783"/>
                <a:gd name="connsiteX564" fmla="*/ 447614 w 579438"/>
                <a:gd name="connsiteY564" fmla="*/ 155841 h 869783"/>
                <a:gd name="connsiteX565" fmla="*/ 454208 w 579438"/>
                <a:gd name="connsiteY565" fmla="*/ 142470 h 869783"/>
                <a:gd name="connsiteX566" fmla="*/ 469045 w 579438"/>
                <a:gd name="connsiteY566" fmla="*/ 119070 h 869783"/>
                <a:gd name="connsiteX567" fmla="*/ 480585 w 579438"/>
                <a:gd name="connsiteY567" fmla="*/ 102356 h 869783"/>
                <a:gd name="connsiteX568" fmla="*/ 492125 w 579438"/>
                <a:gd name="connsiteY568" fmla="*/ 87313 h 869783"/>
                <a:gd name="connsiteX569" fmla="*/ 520700 w 579438"/>
                <a:gd name="connsiteY569" fmla="*/ 58738 h 869783"/>
                <a:gd name="connsiteX570" fmla="*/ 512457 w 579438"/>
                <a:gd name="connsiteY570" fmla="*/ 73784 h 869783"/>
                <a:gd name="connsiteX571" fmla="*/ 500918 w 579438"/>
                <a:gd name="connsiteY571" fmla="*/ 92174 h 869783"/>
                <a:gd name="connsiteX572" fmla="*/ 489378 w 579438"/>
                <a:gd name="connsiteY572" fmla="*/ 115579 h 869783"/>
                <a:gd name="connsiteX573" fmla="*/ 482783 w 579438"/>
                <a:gd name="connsiteY573" fmla="*/ 128953 h 869783"/>
                <a:gd name="connsiteX574" fmla="*/ 476189 w 579438"/>
                <a:gd name="connsiteY574" fmla="*/ 143999 h 869783"/>
                <a:gd name="connsiteX575" fmla="*/ 469595 w 579438"/>
                <a:gd name="connsiteY575" fmla="*/ 160717 h 869783"/>
                <a:gd name="connsiteX576" fmla="*/ 463001 w 579438"/>
                <a:gd name="connsiteY576" fmla="*/ 177435 h 869783"/>
                <a:gd name="connsiteX577" fmla="*/ 453109 w 579438"/>
                <a:gd name="connsiteY577" fmla="*/ 214215 h 869783"/>
                <a:gd name="connsiteX578" fmla="*/ 446515 w 579438"/>
                <a:gd name="connsiteY578" fmla="*/ 250994 h 869783"/>
                <a:gd name="connsiteX579" fmla="*/ 446515 w 579438"/>
                <a:gd name="connsiteY579" fmla="*/ 261025 h 869783"/>
                <a:gd name="connsiteX580" fmla="*/ 446515 w 579438"/>
                <a:gd name="connsiteY580" fmla="*/ 271056 h 869783"/>
                <a:gd name="connsiteX581" fmla="*/ 446515 w 579438"/>
                <a:gd name="connsiteY581" fmla="*/ 289445 h 869783"/>
                <a:gd name="connsiteX582" fmla="*/ 451461 w 579438"/>
                <a:gd name="connsiteY582" fmla="*/ 326225 h 869783"/>
                <a:gd name="connsiteX583" fmla="*/ 463001 w 579438"/>
                <a:gd name="connsiteY583" fmla="*/ 359660 h 869783"/>
                <a:gd name="connsiteX584" fmla="*/ 476189 w 579438"/>
                <a:gd name="connsiteY584" fmla="*/ 388081 h 869783"/>
                <a:gd name="connsiteX585" fmla="*/ 505863 w 579438"/>
                <a:gd name="connsiteY585" fmla="*/ 424860 h 869783"/>
                <a:gd name="connsiteX586" fmla="*/ 519052 w 579438"/>
                <a:gd name="connsiteY586" fmla="*/ 436563 h 869783"/>
                <a:gd name="connsiteX587" fmla="*/ 514106 w 579438"/>
                <a:gd name="connsiteY587" fmla="*/ 434891 h 869783"/>
                <a:gd name="connsiteX588" fmla="*/ 504215 w 579438"/>
                <a:gd name="connsiteY588" fmla="*/ 426532 h 869783"/>
                <a:gd name="connsiteX589" fmla="*/ 471244 w 579438"/>
                <a:gd name="connsiteY589" fmla="*/ 391425 h 869783"/>
                <a:gd name="connsiteX590" fmla="*/ 454758 w 579438"/>
                <a:gd name="connsiteY590" fmla="*/ 363004 h 869783"/>
                <a:gd name="connsiteX591" fmla="*/ 448164 w 579438"/>
                <a:gd name="connsiteY591" fmla="*/ 346286 h 869783"/>
                <a:gd name="connsiteX592" fmla="*/ 443218 w 579438"/>
                <a:gd name="connsiteY592" fmla="*/ 329568 h 869783"/>
                <a:gd name="connsiteX593" fmla="*/ 436624 w 579438"/>
                <a:gd name="connsiteY593" fmla="*/ 291117 h 869783"/>
                <a:gd name="connsiteX594" fmla="*/ 434975 w 579438"/>
                <a:gd name="connsiteY594" fmla="*/ 271056 h 869783"/>
                <a:gd name="connsiteX595" fmla="*/ 434975 w 579438"/>
                <a:gd name="connsiteY595" fmla="*/ 261025 h 869783"/>
                <a:gd name="connsiteX596" fmla="*/ 436624 w 579438"/>
                <a:gd name="connsiteY596" fmla="*/ 250994 h 869783"/>
                <a:gd name="connsiteX597" fmla="*/ 443218 w 579438"/>
                <a:gd name="connsiteY597" fmla="*/ 210871 h 869783"/>
                <a:gd name="connsiteX598" fmla="*/ 454758 w 579438"/>
                <a:gd name="connsiteY598" fmla="*/ 174092 h 869783"/>
                <a:gd name="connsiteX599" fmla="*/ 461352 w 579438"/>
                <a:gd name="connsiteY599" fmla="*/ 157374 h 869783"/>
                <a:gd name="connsiteX600" fmla="*/ 467946 w 579438"/>
                <a:gd name="connsiteY600" fmla="*/ 140656 h 869783"/>
                <a:gd name="connsiteX601" fmla="*/ 476189 w 579438"/>
                <a:gd name="connsiteY601" fmla="*/ 125610 h 869783"/>
                <a:gd name="connsiteX602" fmla="*/ 484432 w 579438"/>
                <a:gd name="connsiteY602" fmla="*/ 112235 h 869783"/>
                <a:gd name="connsiteX603" fmla="*/ 497620 w 579438"/>
                <a:gd name="connsiteY603" fmla="*/ 90502 h 869783"/>
                <a:gd name="connsiteX604" fmla="*/ 510809 w 579438"/>
                <a:gd name="connsiteY604" fmla="*/ 73784 h 869783"/>
                <a:gd name="connsiteX605" fmla="*/ 520700 w 579438"/>
                <a:gd name="connsiteY605" fmla="*/ 58738 h 869783"/>
                <a:gd name="connsiteX606" fmla="*/ 549275 w 579438"/>
                <a:gd name="connsiteY606" fmla="*/ 30163 h 869783"/>
                <a:gd name="connsiteX607" fmla="*/ 540880 w 579438"/>
                <a:gd name="connsiteY607" fmla="*/ 45209 h 869783"/>
                <a:gd name="connsiteX608" fmla="*/ 530805 w 579438"/>
                <a:gd name="connsiteY608" fmla="*/ 63599 h 869783"/>
                <a:gd name="connsiteX609" fmla="*/ 517372 w 579438"/>
                <a:gd name="connsiteY609" fmla="*/ 87004 h 869783"/>
                <a:gd name="connsiteX610" fmla="*/ 510656 w 579438"/>
                <a:gd name="connsiteY610" fmla="*/ 100378 h 869783"/>
                <a:gd name="connsiteX611" fmla="*/ 503940 w 579438"/>
                <a:gd name="connsiteY611" fmla="*/ 115424 h 869783"/>
                <a:gd name="connsiteX612" fmla="*/ 497223 w 579438"/>
                <a:gd name="connsiteY612" fmla="*/ 132142 h 869783"/>
                <a:gd name="connsiteX613" fmla="*/ 492186 w 579438"/>
                <a:gd name="connsiteY613" fmla="*/ 148860 h 869783"/>
                <a:gd name="connsiteX614" fmla="*/ 480432 w 579438"/>
                <a:gd name="connsiteY614" fmla="*/ 183968 h 869783"/>
                <a:gd name="connsiteX615" fmla="*/ 475395 w 579438"/>
                <a:gd name="connsiteY615" fmla="*/ 222419 h 869783"/>
                <a:gd name="connsiteX616" fmla="*/ 473716 w 579438"/>
                <a:gd name="connsiteY616" fmla="*/ 232450 h 869783"/>
                <a:gd name="connsiteX617" fmla="*/ 473716 w 579438"/>
                <a:gd name="connsiteY617" fmla="*/ 242481 h 869783"/>
                <a:gd name="connsiteX618" fmla="*/ 473716 w 579438"/>
                <a:gd name="connsiteY618" fmla="*/ 260870 h 869783"/>
                <a:gd name="connsiteX619" fmla="*/ 480432 w 579438"/>
                <a:gd name="connsiteY619" fmla="*/ 297650 h 869783"/>
                <a:gd name="connsiteX620" fmla="*/ 490507 w 579438"/>
                <a:gd name="connsiteY620" fmla="*/ 331085 h 869783"/>
                <a:gd name="connsiteX621" fmla="*/ 505619 w 579438"/>
                <a:gd name="connsiteY621" fmla="*/ 357834 h 869783"/>
                <a:gd name="connsiteX622" fmla="*/ 534163 w 579438"/>
                <a:gd name="connsiteY622" fmla="*/ 396285 h 869783"/>
                <a:gd name="connsiteX623" fmla="*/ 541846 w 579438"/>
                <a:gd name="connsiteY623" fmla="*/ 403283 h 869783"/>
                <a:gd name="connsiteX624" fmla="*/ 532484 w 579438"/>
                <a:gd name="connsiteY624" fmla="*/ 397957 h 869783"/>
                <a:gd name="connsiteX625" fmla="*/ 500581 w 579438"/>
                <a:gd name="connsiteY625" fmla="*/ 361178 h 869783"/>
                <a:gd name="connsiteX626" fmla="*/ 483790 w 579438"/>
                <a:gd name="connsiteY626" fmla="*/ 334429 h 869783"/>
                <a:gd name="connsiteX627" fmla="*/ 475395 w 579438"/>
                <a:gd name="connsiteY627" fmla="*/ 317711 h 869783"/>
                <a:gd name="connsiteX628" fmla="*/ 470358 w 579438"/>
                <a:gd name="connsiteY628" fmla="*/ 299321 h 869783"/>
                <a:gd name="connsiteX629" fmla="*/ 463641 w 579438"/>
                <a:gd name="connsiteY629" fmla="*/ 260870 h 869783"/>
                <a:gd name="connsiteX630" fmla="*/ 463641 w 579438"/>
                <a:gd name="connsiteY630" fmla="*/ 240809 h 869783"/>
                <a:gd name="connsiteX631" fmla="*/ 463641 w 579438"/>
                <a:gd name="connsiteY631" fmla="*/ 230778 h 869783"/>
                <a:gd name="connsiteX632" fmla="*/ 463641 w 579438"/>
                <a:gd name="connsiteY632" fmla="*/ 220747 h 869783"/>
                <a:gd name="connsiteX633" fmla="*/ 470358 w 579438"/>
                <a:gd name="connsiteY633" fmla="*/ 182296 h 869783"/>
                <a:gd name="connsiteX634" fmla="*/ 482111 w 579438"/>
                <a:gd name="connsiteY634" fmla="*/ 145517 h 869783"/>
                <a:gd name="connsiteX635" fmla="*/ 488828 w 579438"/>
                <a:gd name="connsiteY635" fmla="*/ 128799 h 869783"/>
                <a:gd name="connsiteX636" fmla="*/ 497223 w 579438"/>
                <a:gd name="connsiteY636" fmla="*/ 112081 h 869783"/>
                <a:gd name="connsiteX637" fmla="*/ 503940 w 579438"/>
                <a:gd name="connsiteY637" fmla="*/ 97035 h 869783"/>
                <a:gd name="connsiteX638" fmla="*/ 512335 w 579438"/>
                <a:gd name="connsiteY638" fmla="*/ 83660 h 869783"/>
                <a:gd name="connsiteX639" fmla="*/ 527447 w 579438"/>
                <a:gd name="connsiteY639" fmla="*/ 60255 h 869783"/>
                <a:gd name="connsiteX640" fmla="*/ 539201 w 579438"/>
                <a:gd name="connsiteY640" fmla="*/ 43537 h 869783"/>
                <a:gd name="connsiteX641" fmla="*/ 549275 w 579438"/>
                <a:gd name="connsiteY641" fmla="*/ 30163 h 869783"/>
                <a:gd name="connsiteX642" fmla="*/ 579438 w 579438"/>
                <a:gd name="connsiteY642" fmla="*/ 0 h 869783"/>
                <a:gd name="connsiteX643" fmla="*/ 569364 w 579438"/>
                <a:gd name="connsiteY643" fmla="*/ 16714 h 869783"/>
                <a:gd name="connsiteX644" fmla="*/ 559289 w 579438"/>
                <a:gd name="connsiteY644" fmla="*/ 33428 h 869783"/>
                <a:gd name="connsiteX645" fmla="*/ 547535 w 579438"/>
                <a:gd name="connsiteY645" fmla="*/ 58500 h 869783"/>
                <a:gd name="connsiteX646" fmla="*/ 540819 w 579438"/>
                <a:gd name="connsiteY646" fmla="*/ 71871 h 869783"/>
                <a:gd name="connsiteX647" fmla="*/ 534103 w 579438"/>
                <a:gd name="connsiteY647" fmla="*/ 86914 h 869783"/>
                <a:gd name="connsiteX648" fmla="*/ 527386 w 579438"/>
                <a:gd name="connsiteY648" fmla="*/ 101957 h 869783"/>
                <a:gd name="connsiteX649" fmla="*/ 520670 w 579438"/>
                <a:gd name="connsiteY649" fmla="*/ 118671 h 869783"/>
                <a:gd name="connsiteX650" fmla="*/ 510595 w 579438"/>
                <a:gd name="connsiteY650" fmla="*/ 155442 h 869783"/>
                <a:gd name="connsiteX651" fmla="*/ 503879 w 579438"/>
                <a:gd name="connsiteY651" fmla="*/ 193885 h 869783"/>
                <a:gd name="connsiteX652" fmla="*/ 502200 w 579438"/>
                <a:gd name="connsiteY652" fmla="*/ 202242 h 869783"/>
                <a:gd name="connsiteX653" fmla="*/ 502200 w 579438"/>
                <a:gd name="connsiteY653" fmla="*/ 212271 h 869783"/>
                <a:gd name="connsiteX654" fmla="*/ 503879 w 579438"/>
                <a:gd name="connsiteY654" fmla="*/ 232328 h 869783"/>
                <a:gd name="connsiteX655" fmla="*/ 508916 w 579438"/>
                <a:gd name="connsiteY655" fmla="*/ 269099 h 869783"/>
                <a:gd name="connsiteX656" fmla="*/ 518991 w 579438"/>
                <a:gd name="connsiteY656" fmla="*/ 300856 h 869783"/>
                <a:gd name="connsiteX657" fmla="*/ 534103 w 579438"/>
                <a:gd name="connsiteY657" fmla="*/ 329270 h 869783"/>
                <a:gd name="connsiteX658" fmla="*/ 562647 w 579438"/>
                <a:gd name="connsiteY658" fmla="*/ 366042 h 869783"/>
                <a:gd name="connsiteX659" fmla="*/ 576080 w 579438"/>
                <a:gd name="connsiteY659" fmla="*/ 379413 h 869783"/>
                <a:gd name="connsiteX660" fmla="*/ 572722 w 579438"/>
                <a:gd name="connsiteY660" fmla="*/ 376070 h 869783"/>
                <a:gd name="connsiteX661" fmla="*/ 562647 w 579438"/>
                <a:gd name="connsiteY661" fmla="*/ 367713 h 869783"/>
                <a:gd name="connsiteX662" fmla="*/ 529065 w 579438"/>
                <a:gd name="connsiteY662" fmla="*/ 332613 h 869783"/>
                <a:gd name="connsiteX663" fmla="*/ 512274 w 579438"/>
                <a:gd name="connsiteY663" fmla="*/ 304199 h 869783"/>
                <a:gd name="connsiteX664" fmla="*/ 505558 w 579438"/>
                <a:gd name="connsiteY664" fmla="*/ 289156 h 869783"/>
                <a:gd name="connsiteX665" fmla="*/ 498842 w 579438"/>
                <a:gd name="connsiteY665" fmla="*/ 270770 h 869783"/>
                <a:gd name="connsiteX666" fmla="*/ 492125 w 579438"/>
                <a:gd name="connsiteY666" fmla="*/ 232328 h 869783"/>
                <a:gd name="connsiteX667" fmla="*/ 492125 w 579438"/>
                <a:gd name="connsiteY667" fmla="*/ 212271 h 869783"/>
                <a:gd name="connsiteX668" fmla="*/ 492125 w 579438"/>
                <a:gd name="connsiteY668" fmla="*/ 202242 h 869783"/>
                <a:gd name="connsiteX669" fmla="*/ 492125 w 579438"/>
                <a:gd name="connsiteY669" fmla="*/ 192214 h 869783"/>
                <a:gd name="connsiteX670" fmla="*/ 498842 w 579438"/>
                <a:gd name="connsiteY670" fmla="*/ 152099 h 869783"/>
                <a:gd name="connsiteX671" fmla="*/ 510595 w 579438"/>
                <a:gd name="connsiteY671" fmla="*/ 115328 h 869783"/>
                <a:gd name="connsiteX672" fmla="*/ 518991 w 579438"/>
                <a:gd name="connsiteY672" fmla="*/ 98614 h 869783"/>
                <a:gd name="connsiteX673" fmla="*/ 525707 w 579438"/>
                <a:gd name="connsiteY673" fmla="*/ 83571 h 869783"/>
                <a:gd name="connsiteX674" fmla="*/ 534103 w 579438"/>
                <a:gd name="connsiteY674" fmla="*/ 68528 h 869783"/>
                <a:gd name="connsiteX675" fmla="*/ 540819 w 579438"/>
                <a:gd name="connsiteY675" fmla="*/ 55157 h 869783"/>
                <a:gd name="connsiteX676" fmla="*/ 555931 w 579438"/>
                <a:gd name="connsiteY676" fmla="*/ 31757 h 869783"/>
                <a:gd name="connsiteX677" fmla="*/ 567685 w 579438"/>
                <a:gd name="connsiteY677" fmla="*/ 15043 h 869783"/>
                <a:gd name="connsiteX678" fmla="*/ 579438 w 579438"/>
                <a:gd name="connsiteY678" fmla="*/ 0 h 86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Lst>
              <a:rect l="l" t="t" r="r" b="b"/>
              <a:pathLst>
                <a:path w="579438" h="869783">
                  <a:moveTo>
                    <a:pt x="135446" y="809684"/>
                  </a:moveTo>
                  <a:lnTo>
                    <a:pt x="137838" y="811045"/>
                  </a:lnTo>
                  <a:cubicBezTo>
                    <a:pt x="139517" y="814388"/>
                    <a:pt x="141196" y="814388"/>
                    <a:pt x="141196" y="814388"/>
                  </a:cubicBezTo>
                  <a:cubicBezTo>
                    <a:pt x="141196" y="814388"/>
                    <a:pt x="139937" y="813552"/>
                    <a:pt x="137628" y="811672"/>
                  </a:cubicBezTo>
                  <a:close/>
                  <a:moveTo>
                    <a:pt x="222759" y="722371"/>
                  </a:moveTo>
                  <a:lnTo>
                    <a:pt x="225151" y="723732"/>
                  </a:lnTo>
                  <a:cubicBezTo>
                    <a:pt x="226830" y="725403"/>
                    <a:pt x="228509" y="727075"/>
                    <a:pt x="228509" y="727075"/>
                  </a:cubicBezTo>
                  <a:cubicBezTo>
                    <a:pt x="228509" y="727075"/>
                    <a:pt x="227250" y="726239"/>
                    <a:pt x="224941" y="724358"/>
                  </a:cubicBezTo>
                  <a:close/>
                  <a:moveTo>
                    <a:pt x="311075" y="635493"/>
                  </a:moveTo>
                  <a:lnTo>
                    <a:pt x="312378" y="636420"/>
                  </a:lnTo>
                  <a:cubicBezTo>
                    <a:pt x="314055" y="638092"/>
                    <a:pt x="315733" y="639763"/>
                    <a:pt x="315733" y="639763"/>
                  </a:cubicBezTo>
                  <a:cubicBezTo>
                    <a:pt x="315733" y="639763"/>
                    <a:pt x="314475" y="638510"/>
                    <a:pt x="312168" y="636420"/>
                  </a:cubicBezTo>
                  <a:close/>
                  <a:moveTo>
                    <a:pt x="85725" y="493713"/>
                  </a:moveTo>
                  <a:cubicBezTo>
                    <a:pt x="85725" y="493713"/>
                    <a:pt x="82428" y="500399"/>
                    <a:pt x="75834" y="510427"/>
                  </a:cubicBezTo>
                  <a:cubicBezTo>
                    <a:pt x="72537" y="515442"/>
                    <a:pt x="69240" y="520456"/>
                    <a:pt x="65943" y="527142"/>
                  </a:cubicBezTo>
                  <a:cubicBezTo>
                    <a:pt x="62645" y="535499"/>
                    <a:pt x="57700" y="542184"/>
                    <a:pt x="52754" y="552213"/>
                  </a:cubicBezTo>
                  <a:cubicBezTo>
                    <a:pt x="51106" y="555556"/>
                    <a:pt x="49457" y="560570"/>
                    <a:pt x="46160" y="565584"/>
                  </a:cubicBezTo>
                  <a:cubicBezTo>
                    <a:pt x="44511" y="570599"/>
                    <a:pt x="42863" y="575613"/>
                    <a:pt x="39566" y="580627"/>
                  </a:cubicBezTo>
                  <a:cubicBezTo>
                    <a:pt x="37917" y="585641"/>
                    <a:pt x="36269" y="590656"/>
                    <a:pt x="32971" y="595670"/>
                  </a:cubicBezTo>
                  <a:cubicBezTo>
                    <a:pt x="31323" y="602356"/>
                    <a:pt x="29674" y="607370"/>
                    <a:pt x="28026" y="612384"/>
                  </a:cubicBezTo>
                  <a:cubicBezTo>
                    <a:pt x="23080" y="624084"/>
                    <a:pt x="19783" y="637456"/>
                    <a:pt x="16486" y="649155"/>
                  </a:cubicBezTo>
                  <a:cubicBezTo>
                    <a:pt x="14837" y="660855"/>
                    <a:pt x="11540" y="674227"/>
                    <a:pt x="11540" y="687598"/>
                  </a:cubicBezTo>
                  <a:cubicBezTo>
                    <a:pt x="9892" y="697627"/>
                    <a:pt x="9892" y="697627"/>
                    <a:pt x="9892" y="697627"/>
                  </a:cubicBezTo>
                  <a:cubicBezTo>
                    <a:pt x="9892" y="705984"/>
                    <a:pt x="9892" y="705984"/>
                    <a:pt x="9892" y="705984"/>
                  </a:cubicBezTo>
                  <a:cubicBezTo>
                    <a:pt x="9892" y="712670"/>
                    <a:pt x="9892" y="719355"/>
                    <a:pt x="9892" y="726041"/>
                  </a:cubicBezTo>
                  <a:cubicBezTo>
                    <a:pt x="11540" y="737741"/>
                    <a:pt x="13189" y="751112"/>
                    <a:pt x="16486" y="762812"/>
                  </a:cubicBezTo>
                  <a:cubicBezTo>
                    <a:pt x="18134" y="774512"/>
                    <a:pt x="23080" y="784541"/>
                    <a:pt x="26377" y="794569"/>
                  </a:cubicBezTo>
                  <a:cubicBezTo>
                    <a:pt x="31323" y="806269"/>
                    <a:pt x="36269" y="814626"/>
                    <a:pt x="41214" y="822983"/>
                  </a:cubicBezTo>
                  <a:cubicBezTo>
                    <a:pt x="51106" y="839698"/>
                    <a:pt x="60997" y="853069"/>
                    <a:pt x="69240" y="859755"/>
                  </a:cubicBezTo>
                  <a:lnTo>
                    <a:pt x="79131" y="869783"/>
                  </a:lnTo>
                  <a:lnTo>
                    <a:pt x="67591" y="861426"/>
                  </a:lnTo>
                  <a:cubicBezTo>
                    <a:pt x="59348" y="854740"/>
                    <a:pt x="47808" y="843041"/>
                    <a:pt x="36269" y="826326"/>
                  </a:cubicBezTo>
                  <a:cubicBezTo>
                    <a:pt x="29674" y="817969"/>
                    <a:pt x="24729" y="809612"/>
                    <a:pt x="19783" y="799584"/>
                  </a:cubicBezTo>
                  <a:cubicBezTo>
                    <a:pt x="16486" y="792898"/>
                    <a:pt x="14837" y="787884"/>
                    <a:pt x="13189" y="782869"/>
                  </a:cubicBezTo>
                  <a:cubicBezTo>
                    <a:pt x="9892" y="776184"/>
                    <a:pt x="8243" y="771169"/>
                    <a:pt x="6594" y="764484"/>
                  </a:cubicBezTo>
                  <a:cubicBezTo>
                    <a:pt x="3297" y="752784"/>
                    <a:pt x="1649" y="739412"/>
                    <a:pt x="0" y="726041"/>
                  </a:cubicBezTo>
                  <a:cubicBezTo>
                    <a:pt x="0" y="719355"/>
                    <a:pt x="0" y="712670"/>
                    <a:pt x="0" y="705984"/>
                  </a:cubicBezTo>
                  <a:cubicBezTo>
                    <a:pt x="0" y="695955"/>
                    <a:pt x="0" y="695955"/>
                    <a:pt x="0" y="695955"/>
                  </a:cubicBezTo>
                  <a:cubicBezTo>
                    <a:pt x="0" y="685927"/>
                    <a:pt x="0" y="685927"/>
                    <a:pt x="0" y="685927"/>
                  </a:cubicBezTo>
                  <a:cubicBezTo>
                    <a:pt x="1649" y="672555"/>
                    <a:pt x="4946" y="659184"/>
                    <a:pt x="6594" y="647484"/>
                  </a:cubicBezTo>
                  <a:cubicBezTo>
                    <a:pt x="9892" y="634113"/>
                    <a:pt x="14837" y="622413"/>
                    <a:pt x="18134" y="610713"/>
                  </a:cubicBezTo>
                  <a:cubicBezTo>
                    <a:pt x="19783" y="604027"/>
                    <a:pt x="23080" y="599013"/>
                    <a:pt x="24729" y="592327"/>
                  </a:cubicBezTo>
                  <a:cubicBezTo>
                    <a:pt x="28026" y="587313"/>
                    <a:pt x="29674" y="582299"/>
                    <a:pt x="32971" y="577284"/>
                  </a:cubicBezTo>
                  <a:cubicBezTo>
                    <a:pt x="34620" y="572270"/>
                    <a:pt x="37917" y="567256"/>
                    <a:pt x="39566" y="562241"/>
                  </a:cubicBezTo>
                  <a:cubicBezTo>
                    <a:pt x="42863" y="557227"/>
                    <a:pt x="46160" y="552213"/>
                    <a:pt x="47808" y="548870"/>
                  </a:cubicBezTo>
                  <a:cubicBezTo>
                    <a:pt x="52754" y="540513"/>
                    <a:pt x="57700" y="532156"/>
                    <a:pt x="62645" y="525470"/>
                  </a:cubicBezTo>
                  <a:cubicBezTo>
                    <a:pt x="65943" y="518784"/>
                    <a:pt x="70888" y="513770"/>
                    <a:pt x="74185" y="508756"/>
                  </a:cubicBezTo>
                  <a:cubicBezTo>
                    <a:pt x="80780" y="498727"/>
                    <a:pt x="85725" y="493713"/>
                    <a:pt x="85725" y="493713"/>
                  </a:cubicBezTo>
                  <a:close/>
                  <a:moveTo>
                    <a:pt x="455659" y="491170"/>
                  </a:moveTo>
                  <a:lnTo>
                    <a:pt x="457017" y="491956"/>
                  </a:lnTo>
                  <a:cubicBezTo>
                    <a:pt x="458665" y="495300"/>
                    <a:pt x="460314" y="495300"/>
                    <a:pt x="460314" y="495300"/>
                  </a:cubicBezTo>
                  <a:close/>
                  <a:moveTo>
                    <a:pt x="114300" y="465138"/>
                  </a:moveTo>
                  <a:cubicBezTo>
                    <a:pt x="114300" y="465138"/>
                    <a:pt x="111003" y="470153"/>
                    <a:pt x="104409" y="480184"/>
                  </a:cubicBezTo>
                  <a:cubicBezTo>
                    <a:pt x="102760" y="485199"/>
                    <a:pt x="99463" y="491887"/>
                    <a:pt x="94518" y="498574"/>
                  </a:cubicBezTo>
                  <a:cubicBezTo>
                    <a:pt x="91220" y="505261"/>
                    <a:pt x="86275" y="513620"/>
                    <a:pt x="82978" y="521979"/>
                  </a:cubicBezTo>
                  <a:cubicBezTo>
                    <a:pt x="79681" y="526994"/>
                    <a:pt x="78032" y="532010"/>
                    <a:pt x="76383" y="537025"/>
                  </a:cubicBezTo>
                  <a:cubicBezTo>
                    <a:pt x="73086" y="540369"/>
                    <a:pt x="71438" y="545384"/>
                    <a:pt x="69789" y="550400"/>
                  </a:cubicBezTo>
                  <a:cubicBezTo>
                    <a:pt x="66492" y="557087"/>
                    <a:pt x="64844" y="562102"/>
                    <a:pt x="63195" y="567117"/>
                  </a:cubicBezTo>
                  <a:cubicBezTo>
                    <a:pt x="61546" y="572133"/>
                    <a:pt x="58249" y="578820"/>
                    <a:pt x="56601" y="583835"/>
                  </a:cubicBezTo>
                  <a:cubicBezTo>
                    <a:pt x="53304" y="595538"/>
                    <a:pt x="50006" y="607240"/>
                    <a:pt x="46709" y="620615"/>
                  </a:cubicBezTo>
                  <a:cubicBezTo>
                    <a:pt x="43412" y="632317"/>
                    <a:pt x="41764" y="645692"/>
                    <a:pt x="40115" y="657394"/>
                  </a:cubicBezTo>
                  <a:cubicBezTo>
                    <a:pt x="40115" y="667425"/>
                    <a:pt x="40115" y="667425"/>
                    <a:pt x="40115" y="667425"/>
                  </a:cubicBezTo>
                  <a:cubicBezTo>
                    <a:pt x="40115" y="677456"/>
                    <a:pt x="40115" y="677456"/>
                    <a:pt x="40115" y="677456"/>
                  </a:cubicBezTo>
                  <a:cubicBezTo>
                    <a:pt x="38467" y="684143"/>
                    <a:pt x="40115" y="690830"/>
                    <a:pt x="40115" y="695845"/>
                  </a:cubicBezTo>
                  <a:cubicBezTo>
                    <a:pt x="40115" y="709220"/>
                    <a:pt x="41764" y="720922"/>
                    <a:pt x="45061" y="732625"/>
                  </a:cubicBezTo>
                  <a:cubicBezTo>
                    <a:pt x="48358" y="744327"/>
                    <a:pt x="51655" y="756030"/>
                    <a:pt x="56601" y="766061"/>
                  </a:cubicBezTo>
                  <a:cubicBezTo>
                    <a:pt x="59898" y="776091"/>
                    <a:pt x="64844" y="786122"/>
                    <a:pt x="69789" y="794481"/>
                  </a:cubicBezTo>
                  <a:cubicBezTo>
                    <a:pt x="79681" y="811199"/>
                    <a:pt x="91220" y="822902"/>
                    <a:pt x="99463" y="831261"/>
                  </a:cubicBezTo>
                  <a:cubicBezTo>
                    <a:pt x="106057" y="839620"/>
                    <a:pt x="112652" y="842963"/>
                    <a:pt x="112652" y="842963"/>
                  </a:cubicBezTo>
                  <a:cubicBezTo>
                    <a:pt x="112652" y="842963"/>
                    <a:pt x="111003" y="842963"/>
                    <a:pt x="107706" y="841291"/>
                  </a:cubicBezTo>
                  <a:cubicBezTo>
                    <a:pt x="106057" y="839620"/>
                    <a:pt x="101112" y="836276"/>
                    <a:pt x="97815" y="832932"/>
                  </a:cubicBezTo>
                  <a:cubicBezTo>
                    <a:pt x="89572" y="826245"/>
                    <a:pt x="76383" y="814543"/>
                    <a:pt x="64844" y="797825"/>
                  </a:cubicBezTo>
                  <a:cubicBezTo>
                    <a:pt x="59898" y="789466"/>
                    <a:pt x="53304" y="779435"/>
                    <a:pt x="48358" y="769404"/>
                  </a:cubicBezTo>
                  <a:cubicBezTo>
                    <a:pt x="46709" y="764389"/>
                    <a:pt x="43412" y="759374"/>
                    <a:pt x="41764" y="752686"/>
                  </a:cubicBezTo>
                  <a:cubicBezTo>
                    <a:pt x="40115" y="747671"/>
                    <a:pt x="36818" y="740984"/>
                    <a:pt x="36818" y="735968"/>
                  </a:cubicBezTo>
                  <a:cubicBezTo>
                    <a:pt x="31872" y="724266"/>
                    <a:pt x="30224" y="710892"/>
                    <a:pt x="28575" y="697517"/>
                  </a:cubicBezTo>
                  <a:cubicBezTo>
                    <a:pt x="28575" y="690830"/>
                    <a:pt x="28575" y="684143"/>
                    <a:pt x="28575" y="677456"/>
                  </a:cubicBezTo>
                  <a:cubicBezTo>
                    <a:pt x="28575" y="667425"/>
                    <a:pt x="28575" y="667425"/>
                    <a:pt x="28575" y="667425"/>
                  </a:cubicBezTo>
                  <a:cubicBezTo>
                    <a:pt x="30224" y="657394"/>
                    <a:pt x="30224" y="657394"/>
                    <a:pt x="30224" y="657394"/>
                  </a:cubicBezTo>
                  <a:cubicBezTo>
                    <a:pt x="30224" y="644020"/>
                    <a:pt x="33521" y="630646"/>
                    <a:pt x="36818" y="617271"/>
                  </a:cubicBezTo>
                  <a:cubicBezTo>
                    <a:pt x="40115" y="605569"/>
                    <a:pt x="43412" y="592194"/>
                    <a:pt x="48358" y="580492"/>
                  </a:cubicBezTo>
                  <a:cubicBezTo>
                    <a:pt x="50006" y="575476"/>
                    <a:pt x="51655" y="568789"/>
                    <a:pt x="54952" y="563774"/>
                  </a:cubicBezTo>
                  <a:cubicBezTo>
                    <a:pt x="56601" y="558758"/>
                    <a:pt x="59898" y="552071"/>
                    <a:pt x="61546" y="547056"/>
                  </a:cubicBezTo>
                  <a:cubicBezTo>
                    <a:pt x="64844" y="542041"/>
                    <a:pt x="66492" y="537025"/>
                    <a:pt x="69789" y="533682"/>
                  </a:cubicBezTo>
                  <a:cubicBezTo>
                    <a:pt x="71438" y="528666"/>
                    <a:pt x="74735" y="523651"/>
                    <a:pt x="76383" y="520307"/>
                  </a:cubicBezTo>
                  <a:cubicBezTo>
                    <a:pt x="81329" y="510277"/>
                    <a:pt x="87923" y="503589"/>
                    <a:pt x="91220" y="496902"/>
                  </a:cubicBezTo>
                  <a:cubicBezTo>
                    <a:pt x="96166" y="490215"/>
                    <a:pt x="99463" y="483528"/>
                    <a:pt x="102760" y="480184"/>
                  </a:cubicBezTo>
                  <a:cubicBezTo>
                    <a:pt x="111003" y="470153"/>
                    <a:pt x="114300" y="465138"/>
                    <a:pt x="114300" y="465138"/>
                  </a:cubicBezTo>
                  <a:close/>
                  <a:moveTo>
                    <a:pt x="142875" y="436563"/>
                  </a:moveTo>
                  <a:cubicBezTo>
                    <a:pt x="142875" y="436563"/>
                    <a:pt x="139517" y="441578"/>
                    <a:pt x="134480" y="451609"/>
                  </a:cubicBezTo>
                  <a:cubicBezTo>
                    <a:pt x="131122" y="456624"/>
                    <a:pt x="127763" y="461640"/>
                    <a:pt x="124405" y="469999"/>
                  </a:cubicBezTo>
                  <a:cubicBezTo>
                    <a:pt x="119368" y="476686"/>
                    <a:pt x="116010" y="485045"/>
                    <a:pt x="110972" y="493404"/>
                  </a:cubicBezTo>
                  <a:cubicBezTo>
                    <a:pt x="109293" y="498419"/>
                    <a:pt x="105935" y="501763"/>
                    <a:pt x="104256" y="506778"/>
                  </a:cubicBezTo>
                  <a:cubicBezTo>
                    <a:pt x="102577" y="511794"/>
                    <a:pt x="99219" y="516809"/>
                    <a:pt x="97540" y="521825"/>
                  </a:cubicBezTo>
                  <a:cubicBezTo>
                    <a:pt x="95861" y="526840"/>
                    <a:pt x="92502" y="531855"/>
                    <a:pt x="90823" y="538542"/>
                  </a:cubicBezTo>
                  <a:cubicBezTo>
                    <a:pt x="89144" y="543558"/>
                    <a:pt x="85786" y="548573"/>
                    <a:pt x="84107" y="555260"/>
                  </a:cubicBezTo>
                  <a:cubicBezTo>
                    <a:pt x="80749" y="566963"/>
                    <a:pt x="77390" y="578665"/>
                    <a:pt x="74032" y="590368"/>
                  </a:cubicBezTo>
                  <a:cubicBezTo>
                    <a:pt x="72353" y="603742"/>
                    <a:pt x="68995" y="615445"/>
                    <a:pt x="68995" y="628819"/>
                  </a:cubicBezTo>
                  <a:cubicBezTo>
                    <a:pt x="67316" y="638850"/>
                    <a:pt x="67316" y="638850"/>
                    <a:pt x="67316" y="638850"/>
                  </a:cubicBezTo>
                  <a:cubicBezTo>
                    <a:pt x="67316" y="648881"/>
                    <a:pt x="67316" y="648881"/>
                    <a:pt x="67316" y="648881"/>
                  </a:cubicBezTo>
                  <a:cubicBezTo>
                    <a:pt x="67316" y="653896"/>
                    <a:pt x="67316" y="660583"/>
                    <a:pt x="67316" y="667270"/>
                  </a:cubicBezTo>
                  <a:cubicBezTo>
                    <a:pt x="68995" y="680645"/>
                    <a:pt x="70674" y="692347"/>
                    <a:pt x="74032" y="704050"/>
                  </a:cubicBezTo>
                  <a:cubicBezTo>
                    <a:pt x="75711" y="715752"/>
                    <a:pt x="79070" y="727455"/>
                    <a:pt x="84107" y="737486"/>
                  </a:cubicBezTo>
                  <a:cubicBezTo>
                    <a:pt x="89144" y="747516"/>
                    <a:pt x="94181" y="755875"/>
                    <a:pt x="99219" y="764234"/>
                  </a:cubicBezTo>
                  <a:cubicBezTo>
                    <a:pt x="109293" y="780952"/>
                    <a:pt x="119368" y="794327"/>
                    <a:pt x="127763" y="802686"/>
                  </a:cubicBezTo>
                  <a:lnTo>
                    <a:pt x="135446" y="809684"/>
                  </a:lnTo>
                  <a:lnTo>
                    <a:pt x="126084" y="804357"/>
                  </a:lnTo>
                  <a:cubicBezTo>
                    <a:pt x="117689" y="795998"/>
                    <a:pt x="105935" y="784296"/>
                    <a:pt x="94181" y="767578"/>
                  </a:cubicBezTo>
                  <a:cubicBezTo>
                    <a:pt x="87465" y="760891"/>
                    <a:pt x="82428" y="750860"/>
                    <a:pt x="77390" y="740829"/>
                  </a:cubicBezTo>
                  <a:cubicBezTo>
                    <a:pt x="74032" y="735814"/>
                    <a:pt x="72353" y="729127"/>
                    <a:pt x="68995" y="724111"/>
                  </a:cubicBezTo>
                  <a:cubicBezTo>
                    <a:pt x="67316" y="719096"/>
                    <a:pt x="65637" y="712409"/>
                    <a:pt x="63958" y="705722"/>
                  </a:cubicBezTo>
                  <a:cubicBezTo>
                    <a:pt x="60600" y="694019"/>
                    <a:pt x="58920" y="680645"/>
                    <a:pt x="57241" y="667270"/>
                  </a:cubicBezTo>
                  <a:cubicBezTo>
                    <a:pt x="57241" y="662255"/>
                    <a:pt x="55562" y="655568"/>
                    <a:pt x="55562" y="648881"/>
                  </a:cubicBezTo>
                  <a:cubicBezTo>
                    <a:pt x="57241" y="637178"/>
                    <a:pt x="57241" y="637178"/>
                    <a:pt x="57241" y="637178"/>
                  </a:cubicBezTo>
                  <a:cubicBezTo>
                    <a:pt x="57241" y="627147"/>
                    <a:pt x="57241" y="627147"/>
                    <a:pt x="57241" y="627147"/>
                  </a:cubicBezTo>
                  <a:cubicBezTo>
                    <a:pt x="58920" y="613773"/>
                    <a:pt x="60600" y="602071"/>
                    <a:pt x="63958" y="588696"/>
                  </a:cubicBezTo>
                  <a:cubicBezTo>
                    <a:pt x="67316" y="575322"/>
                    <a:pt x="70674" y="563619"/>
                    <a:pt x="75711" y="551917"/>
                  </a:cubicBezTo>
                  <a:cubicBezTo>
                    <a:pt x="77390" y="545230"/>
                    <a:pt x="80749" y="540214"/>
                    <a:pt x="82428" y="535199"/>
                  </a:cubicBezTo>
                  <a:cubicBezTo>
                    <a:pt x="85786" y="528512"/>
                    <a:pt x="87465" y="523496"/>
                    <a:pt x="90823" y="518481"/>
                  </a:cubicBezTo>
                  <a:cubicBezTo>
                    <a:pt x="92502" y="513466"/>
                    <a:pt x="95861" y="508450"/>
                    <a:pt x="97540" y="503435"/>
                  </a:cubicBezTo>
                  <a:cubicBezTo>
                    <a:pt x="100898" y="498419"/>
                    <a:pt x="102577" y="495076"/>
                    <a:pt x="105935" y="490060"/>
                  </a:cubicBezTo>
                  <a:cubicBezTo>
                    <a:pt x="110972" y="481701"/>
                    <a:pt x="116010" y="473342"/>
                    <a:pt x="121047" y="466655"/>
                  </a:cubicBezTo>
                  <a:cubicBezTo>
                    <a:pt x="124405" y="459968"/>
                    <a:pt x="129442" y="454953"/>
                    <a:pt x="132801" y="449937"/>
                  </a:cubicBezTo>
                  <a:cubicBezTo>
                    <a:pt x="139517" y="441578"/>
                    <a:pt x="142875" y="436563"/>
                    <a:pt x="142875" y="436563"/>
                  </a:cubicBezTo>
                  <a:close/>
                  <a:moveTo>
                    <a:pt x="173038" y="406400"/>
                  </a:moveTo>
                  <a:cubicBezTo>
                    <a:pt x="173038" y="406400"/>
                    <a:pt x="169680" y="413086"/>
                    <a:pt x="162964" y="423114"/>
                  </a:cubicBezTo>
                  <a:cubicBezTo>
                    <a:pt x="159605" y="428128"/>
                    <a:pt x="156247" y="433143"/>
                    <a:pt x="152889" y="439828"/>
                  </a:cubicBezTo>
                  <a:cubicBezTo>
                    <a:pt x="149531" y="448185"/>
                    <a:pt x="144494" y="454871"/>
                    <a:pt x="141135" y="464900"/>
                  </a:cubicBezTo>
                  <a:cubicBezTo>
                    <a:pt x="137777" y="468243"/>
                    <a:pt x="136098" y="473257"/>
                    <a:pt x="132740" y="478271"/>
                  </a:cubicBezTo>
                  <a:cubicBezTo>
                    <a:pt x="131061" y="483285"/>
                    <a:pt x="129382" y="488300"/>
                    <a:pt x="126024" y="493314"/>
                  </a:cubicBezTo>
                  <a:cubicBezTo>
                    <a:pt x="124344" y="498328"/>
                    <a:pt x="122665" y="503343"/>
                    <a:pt x="120986" y="508357"/>
                  </a:cubicBezTo>
                  <a:cubicBezTo>
                    <a:pt x="117628" y="515043"/>
                    <a:pt x="115949" y="520057"/>
                    <a:pt x="114270" y="525071"/>
                  </a:cubicBezTo>
                  <a:cubicBezTo>
                    <a:pt x="109233" y="536771"/>
                    <a:pt x="105874" y="550143"/>
                    <a:pt x="104195" y="561842"/>
                  </a:cubicBezTo>
                  <a:cubicBezTo>
                    <a:pt x="100837" y="573542"/>
                    <a:pt x="99158" y="586914"/>
                    <a:pt x="97479" y="600285"/>
                  </a:cubicBezTo>
                  <a:cubicBezTo>
                    <a:pt x="95800" y="608642"/>
                    <a:pt x="95800" y="608642"/>
                    <a:pt x="95800" y="608642"/>
                  </a:cubicBezTo>
                  <a:cubicBezTo>
                    <a:pt x="95800" y="618671"/>
                    <a:pt x="95800" y="618671"/>
                    <a:pt x="95800" y="618671"/>
                  </a:cubicBezTo>
                  <a:cubicBezTo>
                    <a:pt x="95800" y="625357"/>
                    <a:pt x="95800" y="632042"/>
                    <a:pt x="97479" y="638728"/>
                  </a:cubicBezTo>
                  <a:cubicBezTo>
                    <a:pt x="97479" y="650428"/>
                    <a:pt x="99158" y="663799"/>
                    <a:pt x="102516" y="675499"/>
                  </a:cubicBezTo>
                  <a:cubicBezTo>
                    <a:pt x="105874" y="687199"/>
                    <a:pt x="109233" y="697228"/>
                    <a:pt x="112591" y="707256"/>
                  </a:cubicBezTo>
                  <a:cubicBezTo>
                    <a:pt x="117628" y="718956"/>
                    <a:pt x="122665" y="727313"/>
                    <a:pt x="127703" y="735670"/>
                  </a:cubicBezTo>
                  <a:cubicBezTo>
                    <a:pt x="137777" y="752385"/>
                    <a:pt x="149531" y="764085"/>
                    <a:pt x="156247" y="772442"/>
                  </a:cubicBezTo>
                  <a:cubicBezTo>
                    <a:pt x="164643" y="780799"/>
                    <a:pt x="169680" y="785813"/>
                    <a:pt x="169680" y="785813"/>
                  </a:cubicBezTo>
                  <a:cubicBezTo>
                    <a:pt x="169680" y="785813"/>
                    <a:pt x="168001" y="784142"/>
                    <a:pt x="166322" y="782470"/>
                  </a:cubicBezTo>
                  <a:cubicBezTo>
                    <a:pt x="162964" y="780799"/>
                    <a:pt x="159605" y="779127"/>
                    <a:pt x="156247" y="774113"/>
                  </a:cubicBezTo>
                  <a:cubicBezTo>
                    <a:pt x="146173" y="767427"/>
                    <a:pt x="134419" y="755728"/>
                    <a:pt x="122665" y="739013"/>
                  </a:cubicBezTo>
                  <a:cubicBezTo>
                    <a:pt x="115949" y="730656"/>
                    <a:pt x="110912" y="722299"/>
                    <a:pt x="105874" y="710599"/>
                  </a:cubicBezTo>
                  <a:cubicBezTo>
                    <a:pt x="102516" y="705585"/>
                    <a:pt x="100837" y="700571"/>
                    <a:pt x="99158" y="695556"/>
                  </a:cubicBezTo>
                  <a:cubicBezTo>
                    <a:pt x="97479" y="688871"/>
                    <a:pt x="94121" y="683856"/>
                    <a:pt x="92442" y="677171"/>
                  </a:cubicBezTo>
                  <a:cubicBezTo>
                    <a:pt x="89083" y="665471"/>
                    <a:pt x="87404" y="652099"/>
                    <a:pt x="85725" y="638728"/>
                  </a:cubicBezTo>
                  <a:cubicBezTo>
                    <a:pt x="85725" y="632042"/>
                    <a:pt x="85725" y="625357"/>
                    <a:pt x="85725" y="618671"/>
                  </a:cubicBezTo>
                  <a:cubicBezTo>
                    <a:pt x="85725" y="608642"/>
                    <a:pt x="85725" y="608642"/>
                    <a:pt x="85725" y="608642"/>
                  </a:cubicBezTo>
                  <a:cubicBezTo>
                    <a:pt x="85725" y="598614"/>
                    <a:pt x="85725" y="598614"/>
                    <a:pt x="85725" y="598614"/>
                  </a:cubicBezTo>
                  <a:cubicBezTo>
                    <a:pt x="87404" y="585242"/>
                    <a:pt x="90763" y="571871"/>
                    <a:pt x="92442" y="558500"/>
                  </a:cubicBezTo>
                  <a:cubicBezTo>
                    <a:pt x="95800" y="546800"/>
                    <a:pt x="100837" y="533428"/>
                    <a:pt x="104195" y="521728"/>
                  </a:cubicBezTo>
                  <a:cubicBezTo>
                    <a:pt x="107553" y="516714"/>
                    <a:pt x="109233" y="511700"/>
                    <a:pt x="112591" y="505014"/>
                  </a:cubicBezTo>
                  <a:cubicBezTo>
                    <a:pt x="114270" y="500000"/>
                    <a:pt x="115949" y="494986"/>
                    <a:pt x="119307" y="489971"/>
                  </a:cubicBezTo>
                  <a:cubicBezTo>
                    <a:pt x="122665" y="484957"/>
                    <a:pt x="124344" y="479942"/>
                    <a:pt x="127703" y="474928"/>
                  </a:cubicBezTo>
                  <a:cubicBezTo>
                    <a:pt x="129382" y="469914"/>
                    <a:pt x="132740" y="464900"/>
                    <a:pt x="134419" y="461557"/>
                  </a:cubicBezTo>
                  <a:cubicBezTo>
                    <a:pt x="139456" y="453200"/>
                    <a:pt x="144494" y="444843"/>
                    <a:pt x="149531" y="438157"/>
                  </a:cubicBezTo>
                  <a:cubicBezTo>
                    <a:pt x="154568" y="431471"/>
                    <a:pt x="157926" y="426457"/>
                    <a:pt x="161285" y="421443"/>
                  </a:cubicBezTo>
                  <a:cubicBezTo>
                    <a:pt x="168001" y="411414"/>
                    <a:pt x="173038" y="406400"/>
                    <a:pt x="173038" y="406400"/>
                  </a:cubicBezTo>
                  <a:close/>
                  <a:moveTo>
                    <a:pt x="541846" y="403283"/>
                  </a:moveTo>
                  <a:lnTo>
                    <a:pt x="544238" y="404644"/>
                  </a:lnTo>
                  <a:cubicBezTo>
                    <a:pt x="545917" y="406316"/>
                    <a:pt x="547596" y="407988"/>
                    <a:pt x="547596" y="407988"/>
                  </a:cubicBezTo>
                  <a:cubicBezTo>
                    <a:pt x="547596" y="407988"/>
                    <a:pt x="546337" y="407152"/>
                    <a:pt x="544028" y="405271"/>
                  </a:cubicBezTo>
                  <a:close/>
                  <a:moveTo>
                    <a:pt x="201613" y="377825"/>
                  </a:moveTo>
                  <a:cubicBezTo>
                    <a:pt x="201613" y="377825"/>
                    <a:pt x="198255" y="382840"/>
                    <a:pt x="193218" y="392871"/>
                  </a:cubicBezTo>
                  <a:cubicBezTo>
                    <a:pt x="189860" y="397886"/>
                    <a:pt x="186501" y="404574"/>
                    <a:pt x="181464" y="411261"/>
                  </a:cubicBezTo>
                  <a:cubicBezTo>
                    <a:pt x="178106" y="417948"/>
                    <a:pt x="173069" y="426307"/>
                    <a:pt x="169710" y="434666"/>
                  </a:cubicBezTo>
                  <a:cubicBezTo>
                    <a:pt x="168031" y="439681"/>
                    <a:pt x="164673" y="444697"/>
                    <a:pt x="162994" y="448040"/>
                  </a:cubicBezTo>
                  <a:cubicBezTo>
                    <a:pt x="161315" y="453056"/>
                    <a:pt x="157957" y="458071"/>
                    <a:pt x="156278" y="463086"/>
                  </a:cubicBezTo>
                  <a:cubicBezTo>
                    <a:pt x="152919" y="468102"/>
                    <a:pt x="151240" y="474789"/>
                    <a:pt x="149561" y="479804"/>
                  </a:cubicBezTo>
                  <a:cubicBezTo>
                    <a:pt x="147882" y="484820"/>
                    <a:pt x="144524" y="491507"/>
                    <a:pt x="142845" y="496522"/>
                  </a:cubicBezTo>
                  <a:cubicBezTo>
                    <a:pt x="139487" y="508225"/>
                    <a:pt x="136128" y="519927"/>
                    <a:pt x="132770" y="533302"/>
                  </a:cubicBezTo>
                  <a:cubicBezTo>
                    <a:pt x="129412" y="545004"/>
                    <a:pt x="127733" y="558379"/>
                    <a:pt x="126054" y="570081"/>
                  </a:cubicBezTo>
                  <a:cubicBezTo>
                    <a:pt x="126054" y="580112"/>
                    <a:pt x="126054" y="580112"/>
                    <a:pt x="126054" y="580112"/>
                  </a:cubicBezTo>
                  <a:cubicBezTo>
                    <a:pt x="126054" y="590143"/>
                    <a:pt x="126054" y="590143"/>
                    <a:pt x="126054" y="590143"/>
                  </a:cubicBezTo>
                  <a:cubicBezTo>
                    <a:pt x="124375" y="596830"/>
                    <a:pt x="126054" y="603517"/>
                    <a:pt x="126054" y="608532"/>
                  </a:cubicBezTo>
                  <a:cubicBezTo>
                    <a:pt x="127733" y="621907"/>
                    <a:pt x="127733" y="633609"/>
                    <a:pt x="131091" y="645312"/>
                  </a:cubicBezTo>
                  <a:cubicBezTo>
                    <a:pt x="134449" y="657014"/>
                    <a:pt x="137808" y="668717"/>
                    <a:pt x="142845" y="678748"/>
                  </a:cubicBezTo>
                  <a:cubicBezTo>
                    <a:pt x="146203" y="688778"/>
                    <a:pt x="151240" y="698809"/>
                    <a:pt x="156278" y="707168"/>
                  </a:cubicBezTo>
                  <a:cubicBezTo>
                    <a:pt x="168031" y="723886"/>
                    <a:pt x="178106" y="735589"/>
                    <a:pt x="186501" y="743948"/>
                  </a:cubicBezTo>
                  <a:cubicBezTo>
                    <a:pt x="194897" y="752307"/>
                    <a:pt x="199934" y="755650"/>
                    <a:pt x="199934" y="755650"/>
                  </a:cubicBezTo>
                  <a:cubicBezTo>
                    <a:pt x="199934" y="755650"/>
                    <a:pt x="198255" y="755650"/>
                    <a:pt x="194897" y="753978"/>
                  </a:cubicBezTo>
                  <a:cubicBezTo>
                    <a:pt x="193218" y="752307"/>
                    <a:pt x="189860" y="748963"/>
                    <a:pt x="184822" y="745619"/>
                  </a:cubicBezTo>
                  <a:cubicBezTo>
                    <a:pt x="176427" y="737260"/>
                    <a:pt x="162994" y="727230"/>
                    <a:pt x="151240" y="710512"/>
                  </a:cubicBezTo>
                  <a:cubicBezTo>
                    <a:pt x="146203" y="702153"/>
                    <a:pt x="139487" y="692122"/>
                    <a:pt x="134449" y="682091"/>
                  </a:cubicBezTo>
                  <a:cubicBezTo>
                    <a:pt x="132770" y="677076"/>
                    <a:pt x="129412" y="672061"/>
                    <a:pt x="127733" y="665373"/>
                  </a:cubicBezTo>
                  <a:cubicBezTo>
                    <a:pt x="126054" y="660358"/>
                    <a:pt x="124375" y="653671"/>
                    <a:pt x="122696" y="648655"/>
                  </a:cubicBezTo>
                  <a:cubicBezTo>
                    <a:pt x="119338" y="635281"/>
                    <a:pt x="115979" y="623579"/>
                    <a:pt x="115979" y="610204"/>
                  </a:cubicBezTo>
                  <a:cubicBezTo>
                    <a:pt x="114300" y="603517"/>
                    <a:pt x="114300" y="596830"/>
                    <a:pt x="114300" y="590143"/>
                  </a:cubicBezTo>
                  <a:cubicBezTo>
                    <a:pt x="114300" y="580112"/>
                    <a:pt x="114300" y="580112"/>
                    <a:pt x="114300" y="580112"/>
                  </a:cubicBezTo>
                  <a:cubicBezTo>
                    <a:pt x="115979" y="570081"/>
                    <a:pt x="115979" y="570081"/>
                    <a:pt x="115979" y="570081"/>
                  </a:cubicBezTo>
                  <a:cubicBezTo>
                    <a:pt x="115979" y="556707"/>
                    <a:pt x="119338" y="543333"/>
                    <a:pt x="122696" y="529958"/>
                  </a:cubicBezTo>
                  <a:cubicBezTo>
                    <a:pt x="126054" y="516584"/>
                    <a:pt x="129412" y="504881"/>
                    <a:pt x="134449" y="493179"/>
                  </a:cubicBezTo>
                  <a:cubicBezTo>
                    <a:pt x="136128" y="488163"/>
                    <a:pt x="137808" y="481476"/>
                    <a:pt x="141166" y="476461"/>
                  </a:cubicBezTo>
                  <a:cubicBezTo>
                    <a:pt x="142845" y="471445"/>
                    <a:pt x="146203" y="464758"/>
                    <a:pt x="147882" y="459743"/>
                  </a:cubicBezTo>
                  <a:cubicBezTo>
                    <a:pt x="151240" y="454727"/>
                    <a:pt x="152919" y="449712"/>
                    <a:pt x="156278" y="444697"/>
                  </a:cubicBezTo>
                  <a:cubicBezTo>
                    <a:pt x="159636" y="441353"/>
                    <a:pt x="161315" y="436338"/>
                    <a:pt x="164673" y="431322"/>
                  </a:cubicBezTo>
                  <a:cubicBezTo>
                    <a:pt x="168031" y="422963"/>
                    <a:pt x="174748" y="416276"/>
                    <a:pt x="178106" y="409589"/>
                  </a:cubicBezTo>
                  <a:cubicBezTo>
                    <a:pt x="183143" y="402902"/>
                    <a:pt x="186501" y="396215"/>
                    <a:pt x="191539" y="392871"/>
                  </a:cubicBezTo>
                  <a:cubicBezTo>
                    <a:pt x="198255" y="382840"/>
                    <a:pt x="201613" y="377825"/>
                    <a:pt x="201613" y="377825"/>
                  </a:cubicBezTo>
                  <a:close/>
                  <a:moveTo>
                    <a:pt x="230188" y="349250"/>
                  </a:moveTo>
                  <a:cubicBezTo>
                    <a:pt x="230188" y="349250"/>
                    <a:pt x="226830" y="354265"/>
                    <a:pt x="221793" y="364296"/>
                  </a:cubicBezTo>
                  <a:cubicBezTo>
                    <a:pt x="218435" y="369311"/>
                    <a:pt x="215076" y="374327"/>
                    <a:pt x="211718" y="382686"/>
                  </a:cubicBezTo>
                  <a:cubicBezTo>
                    <a:pt x="206681" y="389373"/>
                    <a:pt x="203323" y="397732"/>
                    <a:pt x="198285" y="406091"/>
                  </a:cubicBezTo>
                  <a:cubicBezTo>
                    <a:pt x="196606" y="411106"/>
                    <a:pt x="194927" y="414450"/>
                    <a:pt x="191569" y="419465"/>
                  </a:cubicBezTo>
                  <a:cubicBezTo>
                    <a:pt x="189890" y="424481"/>
                    <a:pt x="188211" y="429496"/>
                    <a:pt x="184853" y="434511"/>
                  </a:cubicBezTo>
                  <a:cubicBezTo>
                    <a:pt x="183174" y="439527"/>
                    <a:pt x="179815" y="444542"/>
                    <a:pt x="178136" y="451229"/>
                  </a:cubicBezTo>
                  <a:cubicBezTo>
                    <a:pt x="176457" y="456245"/>
                    <a:pt x="174778" y="461260"/>
                    <a:pt x="173099" y="467947"/>
                  </a:cubicBezTo>
                  <a:cubicBezTo>
                    <a:pt x="168062" y="479650"/>
                    <a:pt x="164703" y="491352"/>
                    <a:pt x="161345" y="503055"/>
                  </a:cubicBezTo>
                  <a:cubicBezTo>
                    <a:pt x="159666" y="516429"/>
                    <a:pt x="156308" y="528132"/>
                    <a:pt x="156308" y="541506"/>
                  </a:cubicBezTo>
                  <a:cubicBezTo>
                    <a:pt x="154629" y="551537"/>
                    <a:pt x="154629" y="551537"/>
                    <a:pt x="154629" y="551537"/>
                  </a:cubicBezTo>
                  <a:cubicBezTo>
                    <a:pt x="154629" y="559896"/>
                    <a:pt x="154629" y="559896"/>
                    <a:pt x="154629" y="559896"/>
                  </a:cubicBezTo>
                  <a:cubicBezTo>
                    <a:pt x="154629" y="566583"/>
                    <a:pt x="154629" y="573270"/>
                    <a:pt x="154629" y="579957"/>
                  </a:cubicBezTo>
                  <a:cubicBezTo>
                    <a:pt x="156308" y="591660"/>
                    <a:pt x="157987" y="605034"/>
                    <a:pt x="161345" y="616737"/>
                  </a:cubicBezTo>
                  <a:cubicBezTo>
                    <a:pt x="163024" y="628439"/>
                    <a:pt x="166383" y="640142"/>
                    <a:pt x="171420" y="650173"/>
                  </a:cubicBezTo>
                  <a:cubicBezTo>
                    <a:pt x="176457" y="660203"/>
                    <a:pt x="181494" y="668562"/>
                    <a:pt x="186532" y="676921"/>
                  </a:cubicBezTo>
                  <a:cubicBezTo>
                    <a:pt x="196606" y="693639"/>
                    <a:pt x="206681" y="707014"/>
                    <a:pt x="215076" y="715373"/>
                  </a:cubicBezTo>
                  <a:lnTo>
                    <a:pt x="222759" y="722371"/>
                  </a:lnTo>
                  <a:lnTo>
                    <a:pt x="213397" y="717044"/>
                  </a:lnTo>
                  <a:cubicBezTo>
                    <a:pt x="205002" y="708685"/>
                    <a:pt x="193248" y="696983"/>
                    <a:pt x="181494" y="680265"/>
                  </a:cubicBezTo>
                  <a:cubicBezTo>
                    <a:pt x="174778" y="673578"/>
                    <a:pt x="169741" y="663547"/>
                    <a:pt x="164703" y="653516"/>
                  </a:cubicBezTo>
                  <a:cubicBezTo>
                    <a:pt x="161345" y="648501"/>
                    <a:pt x="159666" y="641814"/>
                    <a:pt x="156308" y="636798"/>
                  </a:cubicBezTo>
                  <a:cubicBezTo>
                    <a:pt x="154629" y="631783"/>
                    <a:pt x="152950" y="625096"/>
                    <a:pt x="151271" y="618409"/>
                  </a:cubicBezTo>
                  <a:cubicBezTo>
                    <a:pt x="147913" y="606706"/>
                    <a:pt x="146233" y="593332"/>
                    <a:pt x="144554" y="579957"/>
                  </a:cubicBezTo>
                  <a:cubicBezTo>
                    <a:pt x="144554" y="573270"/>
                    <a:pt x="142875" y="566583"/>
                    <a:pt x="144554" y="559896"/>
                  </a:cubicBezTo>
                  <a:cubicBezTo>
                    <a:pt x="144554" y="549865"/>
                    <a:pt x="144554" y="549865"/>
                    <a:pt x="144554" y="549865"/>
                  </a:cubicBezTo>
                  <a:cubicBezTo>
                    <a:pt x="144554" y="539834"/>
                    <a:pt x="144554" y="539834"/>
                    <a:pt x="144554" y="539834"/>
                  </a:cubicBezTo>
                  <a:cubicBezTo>
                    <a:pt x="146233" y="526460"/>
                    <a:pt x="147913" y="513086"/>
                    <a:pt x="151271" y="501383"/>
                  </a:cubicBezTo>
                  <a:cubicBezTo>
                    <a:pt x="154629" y="488009"/>
                    <a:pt x="157987" y="476306"/>
                    <a:pt x="163024" y="464604"/>
                  </a:cubicBezTo>
                  <a:cubicBezTo>
                    <a:pt x="164703" y="457916"/>
                    <a:pt x="168062" y="452901"/>
                    <a:pt x="169741" y="446214"/>
                  </a:cubicBezTo>
                  <a:cubicBezTo>
                    <a:pt x="173099" y="441198"/>
                    <a:pt x="174778" y="436183"/>
                    <a:pt x="178136" y="431168"/>
                  </a:cubicBezTo>
                  <a:cubicBezTo>
                    <a:pt x="179815" y="426152"/>
                    <a:pt x="183174" y="421137"/>
                    <a:pt x="184853" y="416122"/>
                  </a:cubicBezTo>
                  <a:cubicBezTo>
                    <a:pt x="188211" y="411106"/>
                    <a:pt x="189890" y="407763"/>
                    <a:pt x="193248" y="402747"/>
                  </a:cubicBezTo>
                  <a:cubicBezTo>
                    <a:pt x="198285" y="394388"/>
                    <a:pt x="203323" y="386029"/>
                    <a:pt x="208360" y="379342"/>
                  </a:cubicBezTo>
                  <a:cubicBezTo>
                    <a:pt x="211718" y="372655"/>
                    <a:pt x="216755" y="367640"/>
                    <a:pt x="220114" y="362624"/>
                  </a:cubicBezTo>
                  <a:cubicBezTo>
                    <a:pt x="226830" y="354265"/>
                    <a:pt x="230188" y="349250"/>
                    <a:pt x="230188" y="349250"/>
                  </a:cubicBezTo>
                  <a:close/>
                  <a:moveTo>
                    <a:pt x="260350" y="319088"/>
                  </a:moveTo>
                  <a:cubicBezTo>
                    <a:pt x="260350" y="319088"/>
                    <a:pt x="256992" y="325774"/>
                    <a:pt x="250276" y="335802"/>
                  </a:cubicBezTo>
                  <a:cubicBezTo>
                    <a:pt x="246917" y="339145"/>
                    <a:pt x="243559" y="345831"/>
                    <a:pt x="240201" y="352516"/>
                  </a:cubicBezTo>
                  <a:cubicBezTo>
                    <a:pt x="236843" y="360874"/>
                    <a:pt x="231806" y="367559"/>
                    <a:pt x="228447" y="377588"/>
                  </a:cubicBezTo>
                  <a:cubicBezTo>
                    <a:pt x="225089" y="380931"/>
                    <a:pt x="223410" y="385945"/>
                    <a:pt x="221731" y="390959"/>
                  </a:cubicBezTo>
                  <a:cubicBezTo>
                    <a:pt x="218373" y="395973"/>
                    <a:pt x="216694" y="400988"/>
                    <a:pt x="215015" y="406002"/>
                  </a:cubicBezTo>
                  <a:cubicBezTo>
                    <a:pt x="211656" y="411016"/>
                    <a:pt x="209977" y="416030"/>
                    <a:pt x="208298" y="421045"/>
                  </a:cubicBezTo>
                  <a:cubicBezTo>
                    <a:pt x="204940" y="426059"/>
                    <a:pt x="203261" y="432745"/>
                    <a:pt x="201582" y="437759"/>
                  </a:cubicBezTo>
                  <a:cubicBezTo>
                    <a:pt x="196545" y="449459"/>
                    <a:pt x="193186" y="461159"/>
                    <a:pt x="191507" y="474530"/>
                  </a:cubicBezTo>
                  <a:cubicBezTo>
                    <a:pt x="188149" y="486230"/>
                    <a:pt x="186470" y="499602"/>
                    <a:pt x="184791" y="512973"/>
                  </a:cubicBezTo>
                  <a:cubicBezTo>
                    <a:pt x="184791" y="521330"/>
                    <a:pt x="184791" y="521330"/>
                    <a:pt x="184791" y="521330"/>
                  </a:cubicBezTo>
                  <a:cubicBezTo>
                    <a:pt x="183112" y="531359"/>
                    <a:pt x="183112" y="531359"/>
                    <a:pt x="183112" y="531359"/>
                  </a:cubicBezTo>
                  <a:cubicBezTo>
                    <a:pt x="183112" y="538045"/>
                    <a:pt x="183112" y="544730"/>
                    <a:pt x="184791" y="551416"/>
                  </a:cubicBezTo>
                  <a:cubicBezTo>
                    <a:pt x="184791" y="563116"/>
                    <a:pt x="186470" y="576487"/>
                    <a:pt x="189828" y="588187"/>
                  </a:cubicBezTo>
                  <a:cubicBezTo>
                    <a:pt x="193186" y="599887"/>
                    <a:pt x="196545" y="609916"/>
                    <a:pt x="201582" y="619944"/>
                  </a:cubicBezTo>
                  <a:cubicBezTo>
                    <a:pt x="204940" y="629973"/>
                    <a:pt x="209977" y="640001"/>
                    <a:pt x="215015" y="648358"/>
                  </a:cubicBezTo>
                  <a:cubicBezTo>
                    <a:pt x="225089" y="665073"/>
                    <a:pt x="236843" y="676773"/>
                    <a:pt x="243559" y="685130"/>
                  </a:cubicBezTo>
                  <a:cubicBezTo>
                    <a:pt x="251955" y="693487"/>
                    <a:pt x="256992" y="698501"/>
                    <a:pt x="256992" y="698501"/>
                  </a:cubicBezTo>
                  <a:cubicBezTo>
                    <a:pt x="256992" y="698501"/>
                    <a:pt x="256992" y="696830"/>
                    <a:pt x="253634" y="695158"/>
                  </a:cubicBezTo>
                  <a:cubicBezTo>
                    <a:pt x="251955" y="693487"/>
                    <a:pt x="246917" y="690144"/>
                    <a:pt x="243559" y="686801"/>
                  </a:cubicBezTo>
                  <a:cubicBezTo>
                    <a:pt x="233485" y="680115"/>
                    <a:pt x="221731" y="668416"/>
                    <a:pt x="209977" y="651701"/>
                  </a:cubicBezTo>
                  <a:cubicBezTo>
                    <a:pt x="204940" y="643344"/>
                    <a:pt x="198224" y="634987"/>
                    <a:pt x="193186" y="623287"/>
                  </a:cubicBezTo>
                  <a:cubicBezTo>
                    <a:pt x="189828" y="618273"/>
                    <a:pt x="188149" y="613259"/>
                    <a:pt x="186470" y="608244"/>
                  </a:cubicBezTo>
                  <a:cubicBezTo>
                    <a:pt x="184791" y="601559"/>
                    <a:pt x="181433" y="596544"/>
                    <a:pt x="179754" y="589859"/>
                  </a:cubicBezTo>
                  <a:cubicBezTo>
                    <a:pt x="176395" y="578159"/>
                    <a:pt x="174716" y="564787"/>
                    <a:pt x="173037" y="551416"/>
                  </a:cubicBezTo>
                  <a:cubicBezTo>
                    <a:pt x="173037" y="544730"/>
                    <a:pt x="173037" y="538045"/>
                    <a:pt x="173037" y="531359"/>
                  </a:cubicBezTo>
                  <a:cubicBezTo>
                    <a:pt x="173037" y="521330"/>
                    <a:pt x="173037" y="521330"/>
                    <a:pt x="173037" y="521330"/>
                  </a:cubicBezTo>
                  <a:cubicBezTo>
                    <a:pt x="173037" y="511302"/>
                    <a:pt x="173037" y="511302"/>
                    <a:pt x="173037" y="511302"/>
                  </a:cubicBezTo>
                  <a:cubicBezTo>
                    <a:pt x="174716" y="497930"/>
                    <a:pt x="178075" y="484559"/>
                    <a:pt x="181433" y="471187"/>
                  </a:cubicBezTo>
                  <a:cubicBezTo>
                    <a:pt x="183112" y="459487"/>
                    <a:pt x="188149" y="446116"/>
                    <a:pt x="191507" y="434416"/>
                  </a:cubicBezTo>
                  <a:cubicBezTo>
                    <a:pt x="194865" y="429402"/>
                    <a:pt x="196545" y="422716"/>
                    <a:pt x="199903" y="417702"/>
                  </a:cubicBezTo>
                  <a:cubicBezTo>
                    <a:pt x="201582" y="412688"/>
                    <a:pt x="203261" y="407673"/>
                    <a:pt x="206619" y="402659"/>
                  </a:cubicBezTo>
                  <a:cubicBezTo>
                    <a:pt x="209977" y="397645"/>
                    <a:pt x="211656" y="392631"/>
                    <a:pt x="215015" y="387616"/>
                  </a:cubicBezTo>
                  <a:cubicBezTo>
                    <a:pt x="216694" y="382602"/>
                    <a:pt x="220052" y="377588"/>
                    <a:pt x="221731" y="374245"/>
                  </a:cubicBezTo>
                  <a:cubicBezTo>
                    <a:pt x="226768" y="364216"/>
                    <a:pt x="231806" y="357531"/>
                    <a:pt x="236843" y="350845"/>
                  </a:cubicBezTo>
                  <a:cubicBezTo>
                    <a:pt x="241880" y="344159"/>
                    <a:pt x="245238" y="339145"/>
                    <a:pt x="248597" y="334131"/>
                  </a:cubicBezTo>
                  <a:cubicBezTo>
                    <a:pt x="255313" y="324102"/>
                    <a:pt x="260350" y="319088"/>
                    <a:pt x="260350" y="319088"/>
                  </a:cubicBezTo>
                  <a:close/>
                  <a:moveTo>
                    <a:pt x="288925" y="290513"/>
                  </a:moveTo>
                  <a:cubicBezTo>
                    <a:pt x="288925" y="290513"/>
                    <a:pt x="285567" y="295528"/>
                    <a:pt x="280530" y="305559"/>
                  </a:cubicBezTo>
                  <a:cubicBezTo>
                    <a:pt x="277172" y="310574"/>
                    <a:pt x="273813" y="317262"/>
                    <a:pt x="268776" y="323949"/>
                  </a:cubicBezTo>
                  <a:cubicBezTo>
                    <a:pt x="265418" y="330636"/>
                    <a:pt x="262060" y="338995"/>
                    <a:pt x="257022" y="347354"/>
                  </a:cubicBezTo>
                  <a:cubicBezTo>
                    <a:pt x="255343" y="352369"/>
                    <a:pt x="251985" y="357385"/>
                    <a:pt x="250306" y="360728"/>
                  </a:cubicBezTo>
                  <a:cubicBezTo>
                    <a:pt x="248627" y="365744"/>
                    <a:pt x="245269" y="370759"/>
                    <a:pt x="243590" y="375774"/>
                  </a:cubicBezTo>
                  <a:cubicBezTo>
                    <a:pt x="240231" y="380790"/>
                    <a:pt x="238552" y="387477"/>
                    <a:pt x="236873" y="392492"/>
                  </a:cubicBezTo>
                  <a:cubicBezTo>
                    <a:pt x="235194" y="397508"/>
                    <a:pt x="231836" y="402523"/>
                    <a:pt x="230157" y="409210"/>
                  </a:cubicBezTo>
                  <a:cubicBezTo>
                    <a:pt x="226799" y="420913"/>
                    <a:pt x="223440" y="432615"/>
                    <a:pt x="220082" y="444318"/>
                  </a:cubicBezTo>
                  <a:cubicBezTo>
                    <a:pt x="216724" y="457692"/>
                    <a:pt x="215045" y="471066"/>
                    <a:pt x="213366" y="482769"/>
                  </a:cubicBezTo>
                  <a:cubicBezTo>
                    <a:pt x="213366" y="492800"/>
                    <a:pt x="213366" y="492800"/>
                    <a:pt x="213366" y="492800"/>
                  </a:cubicBezTo>
                  <a:cubicBezTo>
                    <a:pt x="213366" y="502831"/>
                    <a:pt x="213366" y="502831"/>
                    <a:pt x="213366" y="502831"/>
                  </a:cubicBezTo>
                  <a:cubicBezTo>
                    <a:pt x="213366" y="509518"/>
                    <a:pt x="213366" y="514533"/>
                    <a:pt x="213366" y="521220"/>
                  </a:cubicBezTo>
                  <a:cubicBezTo>
                    <a:pt x="215045" y="534595"/>
                    <a:pt x="215045" y="546297"/>
                    <a:pt x="218403" y="558000"/>
                  </a:cubicBezTo>
                  <a:cubicBezTo>
                    <a:pt x="221761" y="569702"/>
                    <a:pt x="225120" y="581405"/>
                    <a:pt x="230157" y="591436"/>
                  </a:cubicBezTo>
                  <a:cubicBezTo>
                    <a:pt x="233515" y="601466"/>
                    <a:pt x="238552" y="611497"/>
                    <a:pt x="243590" y="619856"/>
                  </a:cubicBezTo>
                  <a:cubicBezTo>
                    <a:pt x="255343" y="636574"/>
                    <a:pt x="265418" y="648277"/>
                    <a:pt x="273813" y="656636"/>
                  </a:cubicBezTo>
                  <a:cubicBezTo>
                    <a:pt x="282209" y="664995"/>
                    <a:pt x="287246" y="668338"/>
                    <a:pt x="287246" y="668338"/>
                  </a:cubicBezTo>
                  <a:cubicBezTo>
                    <a:pt x="287246" y="668338"/>
                    <a:pt x="285567" y="668338"/>
                    <a:pt x="282209" y="666666"/>
                  </a:cubicBezTo>
                  <a:cubicBezTo>
                    <a:pt x="280530" y="664995"/>
                    <a:pt x="277172" y="661651"/>
                    <a:pt x="272134" y="658307"/>
                  </a:cubicBezTo>
                  <a:cubicBezTo>
                    <a:pt x="263739" y="649948"/>
                    <a:pt x="250306" y="638246"/>
                    <a:pt x="238552" y="623200"/>
                  </a:cubicBezTo>
                  <a:cubicBezTo>
                    <a:pt x="233515" y="614841"/>
                    <a:pt x="226799" y="604810"/>
                    <a:pt x="221761" y="594779"/>
                  </a:cubicBezTo>
                  <a:cubicBezTo>
                    <a:pt x="220082" y="589764"/>
                    <a:pt x="218403" y="584749"/>
                    <a:pt x="215045" y="578061"/>
                  </a:cubicBezTo>
                  <a:cubicBezTo>
                    <a:pt x="213366" y="573046"/>
                    <a:pt x="211687" y="566359"/>
                    <a:pt x="210008" y="561343"/>
                  </a:cubicBezTo>
                  <a:cubicBezTo>
                    <a:pt x="206650" y="547969"/>
                    <a:pt x="203291" y="536267"/>
                    <a:pt x="203291" y="522892"/>
                  </a:cubicBezTo>
                  <a:cubicBezTo>
                    <a:pt x="201612" y="516205"/>
                    <a:pt x="201612" y="509518"/>
                    <a:pt x="201612" y="502831"/>
                  </a:cubicBezTo>
                  <a:cubicBezTo>
                    <a:pt x="201612" y="492800"/>
                    <a:pt x="201612" y="492800"/>
                    <a:pt x="201612" y="492800"/>
                  </a:cubicBezTo>
                  <a:cubicBezTo>
                    <a:pt x="203291" y="482769"/>
                    <a:pt x="203291" y="482769"/>
                    <a:pt x="203291" y="482769"/>
                  </a:cubicBezTo>
                  <a:cubicBezTo>
                    <a:pt x="204970" y="469395"/>
                    <a:pt x="206650" y="456020"/>
                    <a:pt x="210008" y="442646"/>
                  </a:cubicBezTo>
                  <a:cubicBezTo>
                    <a:pt x="213366" y="429272"/>
                    <a:pt x="216724" y="417569"/>
                    <a:pt x="221761" y="405867"/>
                  </a:cubicBezTo>
                  <a:cubicBezTo>
                    <a:pt x="223440" y="399179"/>
                    <a:pt x="226799" y="394164"/>
                    <a:pt x="228478" y="389149"/>
                  </a:cubicBezTo>
                  <a:cubicBezTo>
                    <a:pt x="230157" y="382461"/>
                    <a:pt x="233515" y="377446"/>
                    <a:pt x="235194" y="372431"/>
                  </a:cubicBezTo>
                  <a:cubicBezTo>
                    <a:pt x="238552" y="367415"/>
                    <a:pt x="241911" y="362400"/>
                    <a:pt x="243590" y="357385"/>
                  </a:cubicBezTo>
                  <a:cubicBezTo>
                    <a:pt x="246948" y="354041"/>
                    <a:pt x="248627" y="349026"/>
                    <a:pt x="251985" y="344010"/>
                  </a:cubicBezTo>
                  <a:cubicBezTo>
                    <a:pt x="257022" y="335651"/>
                    <a:pt x="262060" y="328964"/>
                    <a:pt x="265418" y="322277"/>
                  </a:cubicBezTo>
                  <a:cubicBezTo>
                    <a:pt x="270455" y="315590"/>
                    <a:pt x="275492" y="308903"/>
                    <a:pt x="278851" y="303887"/>
                  </a:cubicBezTo>
                  <a:cubicBezTo>
                    <a:pt x="285567" y="295528"/>
                    <a:pt x="288925" y="290513"/>
                    <a:pt x="288925" y="290513"/>
                  </a:cubicBezTo>
                  <a:close/>
                  <a:moveTo>
                    <a:pt x="319087" y="260350"/>
                  </a:moveTo>
                  <a:cubicBezTo>
                    <a:pt x="319087" y="260350"/>
                    <a:pt x="315733" y="267036"/>
                    <a:pt x="309023" y="277064"/>
                  </a:cubicBezTo>
                  <a:cubicBezTo>
                    <a:pt x="305668" y="282078"/>
                    <a:pt x="302314" y="287093"/>
                    <a:pt x="298959" y="295450"/>
                  </a:cubicBezTo>
                  <a:cubicBezTo>
                    <a:pt x="295604" y="302136"/>
                    <a:pt x="290572" y="308821"/>
                    <a:pt x="285540" y="318850"/>
                  </a:cubicBezTo>
                  <a:cubicBezTo>
                    <a:pt x="283863" y="322193"/>
                    <a:pt x="282185" y="327207"/>
                    <a:pt x="278831" y="332221"/>
                  </a:cubicBezTo>
                  <a:cubicBezTo>
                    <a:pt x="277153" y="337235"/>
                    <a:pt x="275476" y="342250"/>
                    <a:pt x="272121" y="347264"/>
                  </a:cubicBezTo>
                  <a:cubicBezTo>
                    <a:pt x="270444" y="352278"/>
                    <a:pt x="268766" y="357292"/>
                    <a:pt x="265412" y="362307"/>
                  </a:cubicBezTo>
                  <a:cubicBezTo>
                    <a:pt x="263734" y="368992"/>
                    <a:pt x="262057" y="374007"/>
                    <a:pt x="260380" y="380692"/>
                  </a:cubicBezTo>
                  <a:cubicBezTo>
                    <a:pt x="255348" y="390721"/>
                    <a:pt x="251993" y="404092"/>
                    <a:pt x="248638" y="415792"/>
                  </a:cubicBezTo>
                  <a:cubicBezTo>
                    <a:pt x="246961" y="429164"/>
                    <a:pt x="243606" y="440864"/>
                    <a:pt x="243606" y="454235"/>
                  </a:cubicBezTo>
                  <a:cubicBezTo>
                    <a:pt x="241929" y="464263"/>
                    <a:pt x="241929" y="464263"/>
                    <a:pt x="241929" y="464263"/>
                  </a:cubicBezTo>
                  <a:cubicBezTo>
                    <a:pt x="241929" y="472621"/>
                    <a:pt x="241929" y="472621"/>
                    <a:pt x="241929" y="472621"/>
                  </a:cubicBezTo>
                  <a:cubicBezTo>
                    <a:pt x="241929" y="479306"/>
                    <a:pt x="241929" y="485992"/>
                    <a:pt x="241929" y="492678"/>
                  </a:cubicBezTo>
                  <a:cubicBezTo>
                    <a:pt x="243606" y="504378"/>
                    <a:pt x="245283" y="517749"/>
                    <a:pt x="248638" y="529449"/>
                  </a:cubicBezTo>
                  <a:cubicBezTo>
                    <a:pt x="250316" y="541149"/>
                    <a:pt x="255348" y="551178"/>
                    <a:pt x="258702" y="562878"/>
                  </a:cubicBezTo>
                  <a:cubicBezTo>
                    <a:pt x="263734" y="572906"/>
                    <a:pt x="268766" y="581263"/>
                    <a:pt x="273799" y="589620"/>
                  </a:cubicBezTo>
                  <a:cubicBezTo>
                    <a:pt x="283863" y="606335"/>
                    <a:pt x="293927" y="619706"/>
                    <a:pt x="302314" y="628063"/>
                  </a:cubicBezTo>
                  <a:lnTo>
                    <a:pt x="311075" y="635493"/>
                  </a:lnTo>
                  <a:lnTo>
                    <a:pt x="300636" y="628063"/>
                  </a:lnTo>
                  <a:cubicBezTo>
                    <a:pt x="292250" y="621377"/>
                    <a:pt x="280508" y="609678"/>
                    <a:pt x="268766" y="592963"/>
                  </a:cubicBezTo>
                  <a:cubicBezTo>
                    <a:pt x="262057" y="584606"/>
                    <a:pt x="257025" y="576249"/>
                    <a:pt x="251993" y="566221"/>
                  </a:cubicBezTo>
                  <a:cubicBezTo>
                    <a:pt x="248638" y="561206"/>
                    <a:pt x="246961" y="554521"/>
                    <a:pt x="245283" y="549506"/>
                  </a:cubicBezTo>
                  <a:cubicBezTo>
                    <a:pt x="241929" y="542821"/>
                    <a:pt x="240251" y="537806"/>
                    <a:pt x="238574" y="531121"/>
                  </a:cubicBezTo>
                  <a:cubicBezTo>
                    <a:pt x="235219" y="519421"/>
                    <a:pt x="233542" y="506049"/>
                    <a:pt x="231865" y="492678"/>
                  </a:cubicBezTo>
                  <a:cubicBezTo>
                    <a:pt x="231865" y="485992"/>
                    <a:pt x="230187" y="479306"/>
                    <a:pt x="231865" y="472621"/>
                  </a:cubicBezTo>
                  <a:cubicBezTo>
                    <a:pt x="231865" y="462592"/>
                    <a:pt x="231865" y="462592"/>
                    <a:pt x="231865" y="462592"/>
                  </a:cubicBezTo>
                  <a:cubicBezTo>
                    <a:pt x="231865" y="452564"/>
                    <a:pt x="231865" y="452564"/>
                    <a:pt x="231865" y="452564"/>
                  </a:cubicBezTo>
                  <a:cubicBezTo>
                    <a:pt x="233542" y="439192"/>
                    <a:pt x="235219" y="425821"/>
                    <a:pt x="238574" y="414121"/>
                  </a:cubicBezTo>
                  <a:cubicBezTo>
                    <a:pt x="241929" y="400749"/>
                    <a:pt x="246961" y="389049"/>
                    <a:pt x="250316" y="377350"/>
                  </a:cubicBezTo>
                  <a:cubicBezTo>
                    <a:pt x="251993" y="370664"/>
                    <a:pt x="255348" y="365650"/>
                    <a:pt x="257025" y="358964"/>
                  </a:cubicBezTo>
                  <a:cubicBezTo>
                    <a:pt x="260380" y="353950"/>
                    <a:pt x="262057" y="348935"/>
                    <a:pt x="265412" y="343921"/>
                  </a:cubicBezTo>
                  <a:cubicBezTo>
                    <a:pt x="267089" y="338907"/>
                    <a:pt x="270444" y="333893"/>
                    <a:pt x="272121" y="328878"/>
                  </a:cubicBezTo>
                  <a:cubicBezTo>
                    <a:pt x="275476" y="323864"/>
                    <a:pt x="278831" y="320521"/>
                    <a:pt x="280508" y="315507"/>
                  </a:cubicBezTo>
                  <a:cubicBezTo>
                    <a:pt x="285540" y="307150"/>
                    <a:pt x="290572" y="298793"/>
                    <a:pt x="295604" y="292107"/>
                  </a:cubicBezTo>
                  <a:cubicBezTo>
                    <a:pt x="298959" y="285421"/>
                    <a:pt x="303991" y="280407"/>
                    <a:pt x="307346" y="275393"/>
                  </a:cubicBezTo>
                  <a:cubicBezTo>
                    <a:pt x="314055" y="267036"/>
                    <a:pt x="319087" y="260350"/>
                    <a:pt x="319087" y="260350"/>
                  </a:cubicBezTo>
                  <a:close/>
                  <a:moveTo>
                    <a:pt x="347663" y="231775"/>
                  </a:moveTo>
                  <a:cubicBezTo>
                    <a:pt x="347663" y="231775"/>
                    <a:pt x="344305" y="238462"/>
                    <a:pt x="337589" y="246821"/>
                  </a:cubicBezTo>
                  <a:cubicBezTo>
                    <a:pt x="335910" y="251836"/>
                    <a:pt x="330872" y="258524"/>
                    <a:pt x="327514" y="265211"/>
                  </a:cubicBezTo>
                  <a:cubicBezTo>
                    <a:pt x="324156" y="271898"/>
                    <a:pt x="319119" y="280257"/>
                    <a:pt x="315760" y="288616"/>
                  </a:cubicBezTo>
                  <a:cubicBezTo>
                    <a:pt x="312402" y="293631"/>
                    <a:pt x="310723" y="298647"/>
                    <a:pt x="309044" y="303662"/>
                  </a:cubicBezTo>
                  <a:cubicBezTo>
                    <a:pt x="305686" y="308677"/>
                    <a:pt x="304007" y="312021"/>
                    <a:pt x="302328" y="318708"/>
                  </a:cubicBezTo>
                  <a:cubicBezTo>
                    <a:pt x="298969" y="323723"/>
                    <a:pt x="297290" y="328739"/>
                    <a:pt x="295611" y="333754"/>
                  </a:cubicBezTo>
                  <a:cubicBezTo>
                    <a:pt x="292253" y="338770"/>
                    <a:pt x="290574" y="345457"/>
                    <a:pt x="288895" y="350472"/>
                  </a:cubicBezTo>
                  <a:cubicBezTo>
                    <a:pt x="285537" y="362175"/>
                    <a:pt x="282178" y="373877"/>
                    <a:pt x="278820" y="387252"/>
                  </a:cubicBezTo>
                  <a:cubicBezTo>
                    <a:pt x="275462" y="398954"/>
                    <a:pt x="273783" y="412328"/>
                    <a:pt x="272104" y="425703"/>
                  </a:cubicBezTo>
                  <a:cubicBezTo>
                    <a:pt x="272104" y="434062"/>
                    <a:pt x="272104" y="434062"/>
                    <a:pt x="272104" y="434062"/>
                  </a:cubicBezTo>
                  <a:cubicBezTo>
                    <a:pt x="270425" y="444092"/>
                    <a:pt x="270425" y="444092"/>
                    <a:pt x="270425" y="444092"/>
                  </a:cubicBezTo>
                  <a:cubicBezTo>
                    <a:pt x="270425" y="450780"/>
                    <a:pt x="272104" y="457467"/>
                    <a:pt x="272104" y="462482"/>
                  </a:cubicBezTo>
                  <a:cubicBezTo>
                    <a:pt x="272104" y="475857"/>
                    <a:pt x="273783" y="487559"/>
                    <a:pt x="277141" y="499262"/>
                  </a:cubicBezTo>
                  <a:cubicBezTo>
                    <a:pt x="280499" y="510964"/>
                    <a:pt x="283858" y="522667"/>
                    <a:pt x="288895" y="532698"/>
                  </a:cubicBezTo>
                  <a:cubicBezTo>
                    <a:pt x="292253" y="542728"/>
                    <a:pt x="297290" y="552759"/>
                    <a:pt x="302328" y="561118"/>
                  </a:cubicBezTo>
                  <a:cubicBezTo>
                    <a:pt x="312402" y="577836"/>
                    <a:pt x="324156" y="589539"/>
                    <a:pt x="332551" y="597898"/>
                  </a:cubicBezTo>
                  <a:cubicBezTo>
                    <a:pt x="339268" y="606257"/>
                    <a:pt x="345984" y="609600"/>
                    <a:pt x="345984" y="609600"/>
                  </a:cubicBezTo>
                  <a:cubicBezTo>
                    <a:pt x="345984" y="609600"/>
                    <a:pt x="344305" y="609600"/>
                    <a:pt x="340947" y="607928"/>
                  </a:cubicBezTo>
                  <a:cubicBezTo>
                    <a:pt x="339268" y="606257"/>
                    <a:pt x="334230" y="602913"/>
                    <a:pt x="330872" y="599569"/>
                  </a:cubicBezTo>
                  <a:cubicBezTo>
                    <a:pt x="320798" y="592882"/>
                    <a:pt x="309044" y="581180"/>
                    <a:pt x="297290" y="564462"/>
                  </a:cubicBezTo>
                  <a:cubicBezTo>
                    <a:pt x="292253" y="556103"/>
                    <a:pt x="285537" y="546072"/>
                    <a:pt x="280499" y="536041"/>
                  </a:cubicBezTo>
                  <a:cubicBezTo>
                    <a:pt x="278820" y="531026"/>
                    <a:pt x="275462" y="526011"/>
                    <a:pt x="273783" y="519323"/>
                  </a:cubicBezTo>
                  <a:cubicBezTo>
                    <a:pt x="272104" y="514308"/>
                    <a:pt x="268746" y="509293"/>
                    <a:pt x="267067" y="502605"/>
                  </a:cubicBezTo>
                  <a:cubicBezTo>
                    <a:pt x="263708" y="490903"/>
                    <a:pt x="262029" y="477528"/>
                    <a:pt x="260350" y="464154"/>
                  </a:cubicBezTo>
                  <a:cubicBezTo>
                    <a:pt x="260350" y="457467"/>
                    <a:pt x="260350" y="450780"/>
                    <a:pt x="260350" y="444092"/>
                  </a:cubicBezTo>
                  <a:cubicBezTo>
                    <a:pt x="260350" y="434062"/>
                    <a:pt x="260350" y="434062"/>
                    <a:pt x="260350" y="434062"/>
                  </a:cubicBezTo>
                  <a:cubicBezTo>
                    <a:pt x="262029" y="424031"/>
                    <a:pt x="262029" y="424031"/>
                    <a:pt x="262029" y="424031"/>
                  </a:cubicBezTo>
                  <a:cubicBezTo>
                    <a:pt x="262029" y="410657"/>
                    <a:pt x="265388" y="397282"/>
                    <a:pt x="268746" y="383908"/>
                  </a:cubicBezTo>
                  <a:cubicBezTo>
                    <a:pt x="270425" y="372205"/>
                    <a:pt x="275462" y="358831"/>
                    <a:pt x="280499" y="347129"/>
                  </a:cubicBezTo>
                  <a:cubicBezTo>
                    <a:pt x="282178" y="342113"/>
                    <a:pt x="283858" y="335426"/>
                    <a:pt x="287216" y="330411"/>
                  </a:cubicBezTo>
                  <a:cubicBezTo>
                    <a:pt x="288895" y="325395"/>
                    <a:pt x="292253" y="320380"/>
                    <a:pt x="293932" y="315365"/>
                  </a:cubicBezTo>
                  <a:cubicBezTo>
                    <a:pt x="297290" y="308677"/>
                    <a:pt x="298969" y="303662"/>
                    <a:pt x="302328" y="300318"/>
                  </a:cubicBezTo>
                  <a:cubicBezTo>
                    <a:pt x="304007" y="295303"/>
                    <a:pt x="307365" y="290288"/>
                    <a:pt x="309044" y="286944"/>
                  </a:cubicBezTo>
                  <a:cubicBezTo>
                    <a:pt x="314081" y="276913"/>
                    <a:pt x="319119" y="270226"/>
                    <a:pt x="324156" y="263539"/>
                  </a:cubicBezTo>
                  <a:cubicBezTo>
                    <a:pt x="329193" y="256852"/>
                    <a:pt x="332551" y="250165"/>
                    <a:pt x="335910" y="246821"/>
                  </a:cubicBezTo>
                  <a:cubicBezTo>
                    <a:pt x="342626" y="236790"/>
                    <a:pt x="347663" y="231775"/>
                    <a:pt x="347663" y="231775"/>
                  </a:cubicBezTo>
                  <a:close/>
                  <a:moveTo>
                    <a:pt x="376238" y="203200"/>
                  </a:moveTo>
                  <a:cubicBezTo>
                    <a:pt x="376238" y="203200"/>
                    <a:pt x="372880" y="208215"/>
                    <a:pt x="367843" y="218246"/>
                  </a:cubicBezTo>
                  <a:cubicBezTo>
                    <a:pt x="364485" y="223261"/>
                    <a:pt x="361126" y="229949"/>
                    <a:pt x="357768" y="236636"/>
                  </a:cubicBezTo>
                  <a:cubicBezTo>
                    <a:pt x="352731" y="243323"/>
                    <a:pt x="349373" y="251682"/>
                    <a:pt x="344335" y="260041"/>
                  </a:cubicBezTo>
                  <a:cubicBezTo>
                    <a:pt x="342656" y="265056"/>
                    <a:pt x="339298" y="268400"/>
                    <a:pt x="337619" y="273415"/>
                  </a:cubicBezTo>
                  <a:cubicBezTo>
                    <a:pt x="335940" y="278431"/>
                    <a:pt x="332582" y="283446"/>
                    <a:pt x="330903" y="288461"/>
                  </a:cubicBezTo>
                  <a:cubicBezTo>
                    <a:pt x="329224" y="293477"/>
                    <a:pt x="325865" y="298492"/>
                    <a:pt x="324186" y="305179"/>
                  </a:cubicBezTo>
                  <a:cubicBezTo>
                    <a:pt x="322507" y="310195"/>
                    <a:pt x="319149" y="315210"/>
                    <a:pt x="317470" y="321897"/>
                  </a:cubicBezTo>
                  <a:cubicBezTo>
                    <a:pt x="314112" y="333600"/>
                    <a:pt x="310753" y="345302"/>
                    <a:pt x="307395" y="357005"/>
                  </a:cubicBezTo>
                  <a:cubicBezTo>
                    <a:pt x="304037" y="370379"/>
                    <a:pt x="302358" y="382082"/>
                    <a:pt x="300679" y="395456"/>
                  </a:cubicBezTo>
                  <a:cubicBezTo>
                    <a:pt x="300679" y="405487"/>
                    <a:pt x="300679" y="405487"/>
                    <a:pt x="300679" y="405487"/>
                  </a:cubicBezTo>
                  <a:cubicBezTo>
                    <a:pt x="300679" y="415518"/>
                    <a:pt x="300679" y="415518"/>
                    <a:pt x="300679" y="415518"/>
                  </a:cubicBezTo>
                  <a:cubicBezTo>
                    <a:pt x="300679" y="422205"/>
                    <a:pt x="300679" y="427220"/>
                    <a:pt x="300679" y="433907"/>
                  </a:cubicBezTo>
                  <a:cubicBezTo>
                    <a:pt x="302358" y="447282"/>
                    <a:pt x="304037" y="458984"/>
                    <a:pt x="305716" y="470687"/>
                  </a:cubicBezTo>
                  <a:cubicBezTo>
                    <a:pt x="309074" y="482389"/>
                    <a:pt x="312433" y="494092"/>
                    <a:pt x="317470" y="504123"/>
                  </a:cubicBezTo>
                  <a:cubicBezTo>
                    <a:pt x="322507" y="514153"/>
                    <a:pt x="327544" y="524184"/>
                    <a:pt x="332582" y="530871"/>
                  </a:cubicBezTo>
                  <a:cubicBezTo>
                    <a:pt x="342656" y="547589"/>
                    <a:pt x="352731" y="560964"/>
                    <a:pt x="361126" y="569323"/>
                  </a:cubicBezTo>
                  <a:cubicBezTo>
                    <a:pt x="369522" y="577682"/>
                    <a:pt x="374559" y="581025"/>
                    <a:pt x="374559" y="581025"/>
                  </a:cubicBezTo>
                  <a:cubicBezTo>
                    <a:pt x="374559" y="581025"/>
                    <a:pt x="372880" y="581025"/>
                    <a:pt x="369522" y="579353"/>
                  </a:cubicBezTo>
                  <a:cubicBezTo>
                    <a:pt x="367843" y="577682"/>
                    <a:pt x="364485" y="574338"/>
                    <a:pt x="359447" y="570994"/>
                  </a:cubicBezTo>
                  <a:cubicBezTo>
                    <a:pt x="351052" y="562635"/>
                    <a:pt x="337619" y="550933"/>
                    <a:pt x="325865" y="535887"/>
                  </a:cubicBezTo>
                  <a:cubicBezTo>
                    <a:pt x="320828" y="527528"/>
                    <a:pt x="314112" y="517497"/>
                    <a:pt x="310753" y="507466"/>
                  </a:cubicBezTo>
                  <a:cubicBezTo>
                    <a:pt x="307395" y="502451"/>
                    <a:pt x="305716" y="495764"/>
                    <a:pt x="302358" y="490748"/>
                  </a:cubicBezTo>
                  <a:cubicBezTo>
                    <a:pt x="300679" y="485733"/>
                    <a:pt x="299000" y="479046"/>
                    <a:pt x="297321" y="474030"/>
                  </a:cubicBezTo>
                  <a:cubicBezTo>
                    <a:pt x="293963" y="460656"/>
                    <a:pt x="290604" y="447282"/>
                    <a:pt x="290604" y="435579"/>
                  </a:cubicBezTo>
                  <a:cubicBezTo>
                    <a:pt x="290604" y="428892"/>
                    <a:pt x="288925" y="422205"/>
                    <a:pt x="288925" y="415518"/>
                  </a:cubicBezTo>
                  <a:cubicBezTo>
                    <a:pt x="288925" y="405487"/>
                    <a:pt x="288925" y="405487"/>
                    <a:pt x="288925" y="405487"/>
                  </a:cubicBezTo>
                  <a:cubicBezTo>
                    <a:pt x="290604" y="395456"/>
                    <a:pt x="290604" y="395456"/>
                    <a:pt x="290604" y="395456"/>
                  </a:cubicBezTo>
                  <a:cubicBezTo>
                    <a:pt x="292283" y="382082"/>
                    <a:pt x="293963" y="368707"/>
                    <a:pt x="297321" y="355333"/>
                  </a:cubicBezTo>
                  <a:cubicBezTo>
                    <a:pt x="300679" y="341959"/>
                    <a:pt x="304037" y="330256"/>
                    <a:pt x="309074" y="318554"/>
                  </a:cubicBezTo>
                  <a:cubicBezTo>
                    <a:pt x="310753" y="311866"/>
                    <a:pt x="314112" y="306851"/>
                    <a:pt x="315791" y="301836"/>
                  </a:cubicBezTo>
                  <a:cubicBezTo>
                    <a:pt x="319149" y="295148"/>
                    <a:pt x="320828" y="290133"/>
                    <a:pt x="324186" y="285118"/>
                  </a:cubicBezTo>
                  <a:cubicBezTo>
                    <a:pt x="325865" y="280102"/>
                    <a:pt x="329224" y="275087"/>
                    <a:pt x="330903" y="270072"/>
                  </a:cubicBezTo>
                  <a:cubicBezTo>
                    <a:pt x="334261" y="265056"/>
                    <a:pt x="335940" y="261713"/>
                    <a:pt x="339298" y="256697"/>
                  </a:cubicBezTo>
                  <a:cubicBezTo>
                    <a:pt x="344335" y="248338"/>
                    <a:pt x="349373" y="241651"/>
                    <a:pt x="352731" y="234964"/>
                  </a:cubicBezTo>
                  <a:cubicBezTo>
                    <a:pt x="357768" y="228277"/>
                    <a:pt x="362805" y="221590"/>
                    <a:pt x="366164" y="216574"/>
                  </a:cubicBezTo>
                  <a:cubicBezTo>
                    <a:pt x="372880" y="208215"/>
                    <a:pt x="376238" y="203200"/>
                    <a:pt x="376238" y="203200"/>
                  </a:cubicBezTo>
                  <a:close/>
                  <a:moveTo>
                    <a:pt x="406400" y="173038"/>
                  </a:moveTo>
                  <a:cubicBezTo>
                    <a:pt x="406400" y="173038"/>
                    <a:pt x="403042" y="179752"/>
                    <a:pt x="396326" y="189822"/>
                  </a:cubicBezTo>
                  <a:cubicBezTo>
                    <a:pt x="392967" y="194857"/>
                    <a:pt x="389609" y="199893"/>
                    <a:pt x="386251" y="206606"/>
                  </a:cubicBezTo>
                  <a:cubicBezTo>
                    <a:pt x="382893" y="214998"/>
                    <a:pt x="377856" y="221712"/>
                    <a:pt x="372818" y="231782"/>
                  </a:cubicBezTo>
                  <a:cubicBezTo>
                    <a:pt x="371139" y="235139"/>
                    <a:pt x="369460" y="240174"/>
                    <a:pt x="366102" y="245210"/>
                  </a:cubicBezTo>
                  <a:cubicBezTo>
                    <a:pt x="364423" y="250245"/>
                    <a:pt x="362744" y="255280"/>
                    <a:pt x="359386" y="260315"/>
                  </a:cubicBezTo>
                  <a:cubicBezTo>
                    <a:pt x="357706" y="265351"/>
                    <a:pt x="356027" y="270386"/>
                    <a:pt x="352669" y="275421"/>
                  </a:cubicBezTo>
                  <a:cubicBezTo>
                    <a:pt x="350990" y="282135"/>
                    <a:pt x="349311" y="287170"/>
                    <a:pt x="347632" y="292205"/>
                  </a:cubicBezTo>
                  <a:cubicBezTo>
                    <a:pt x="342595" y="303954"/>
                    <a:pt x="339236" y="317382"/>
                    <a:pt x="335878" y="329130"/>
                  </a:cubicBezTo>
                  <a:cubicBezTo>
                    <a:pt x="334199" y="340879"/>
                    <a:pt x="330841" y="354307"/>
                    <a:pt x="330841" y="367734"/>
                  </a:cubicBezTo>
                  <a:cubicBezTo>
                    <a:pt x="329162" y="377804"/>
                    <a:pt x="329162" y="377804"/>
                    <a:pt x="329162" y="377804"/>
                  </a:cubicBezTo>
                  <a:cubicBezTo>
                    <a:pt x="329162" y="386197"/>
                    <a:pt x="329162" y="386197"/>
                    <a:pt x="329162" y="386197"/>
                  </a:cubicBezTo>
                  <a:cubicBezTo>
                    <a:pt x="329162" y="392910"/>
                    <a:pt x="329162" y="399624"/>
                    <a:pt x="329162" y="406337"/>
                  </a:cubicBezTo>
                  <a:cubicBezTo>
                    <a:pt x="330841" y="418086"/>
                    <a:pt x="332520" y="431514"/>
                    <a:pt x="335878" y="443263"/>
                  </a:cubicBezTo>
                  <a:cubicBezTo>
                    <a:pt x="337557" y="455011"/>
                    <a:pt x="342595" y="465082"/>
                    <a:pt x="345953" y="475152"/>
                  </a:cubicBezTo>
                  <a:cubicBezTo>
                    <a:pt x="350990" y="486901"/>
                    <a:pt x="356027" y="495294"/>
                    <a:pt x="361065" y="503686"/>
                  </a:cubicBezTo>
                  <a:cubicBezTo>
                    <a:pt x="371139" y="520470"/>
                    <a:pt x="381214" y="533897"/>
                    <a:pt x="389609" y="540611"/>
                  </a:cubicBezTo>
                  <a:cubicBezTo>
                    <a:pt x="398005" y="549003"/>
                    <a:pt x="403042" y="554038"/>
                    <a:pt x="403042" y="554038"/>
                  </a:cubicBezTo>
                  <a:cubicBezTo>
                    <a:pt x="403042" y="554038"/>
                    <a:pt x="401363" y="552360"/>
                    <a:pt x="399684" y="550681"/>
                  </a:cubicBezTo>
                  <a:cubicBezTo>
                    <a:pt x="396326" y="549003"/>
                    <a:pt x="392967" y="547324"/>
                    <a:pt x="387930" y="542289"/>
                  </a:cubicBezTo>
                  <a:cubicBezTo>
                    <a:pt x="379535" y="535576"/>
                    <a:pt x="367781" y="523827"/>
                    <a:pt x="356027" y="507043"/>
                  </a:cubicBezTo>
                  <a:cubicBezTo>
                    <a:pt x="349311" y="498650"/>
                    <a:pt x="344274" y="490258"/>
                    <a:pt x="339236" y="480188"/>
                  </a:cubicBezTo>
                  <a:cubicBezTo>
                    <a:pt x="335878" y="473474"/>
                    <a:pt x="334199" y="468439"/>
                    <a:pt x="332520" y="463403"/>
                  </a:cubicBezTo>
                  <a:cubicBezTo>
                    <a:pt x="329162" y="456690"/>
                    <a:pt x="327483" y="451655"/>
                    <a:pt x="325804" y="444941"/>
                  </a:cubicBezTo>
                  <a:cubicBezTo>
                    <a:pt x="322445" y="433192"/>
                    <a:pt x="320766" y="419765"/>
                    <a:pt x="319087" y="406337"/>
                  </a:cubicBezTo>
                  <a:cubicBezTo>
                    <a:pt x="319087" y="399624"/>
                    <a:pt x="319087" y="392910"/>
                    <a:pt x="319087" y="386197"/>
                  </a:cubicBezTo>
                  <a:cubicBezTo>
                    <a:pt x="319087" y="376126"/>
                    <a:pt x="319087" y="376126"/>
                    <a:pt x="319087" y="376126"/>
                  </a:cubicBezTo>
                  <a:cubicBezTo>
                    <a:pt x="319087" y="366056"/>
                    <a:pt x="319087" y="366056"/>
                    <a:pt x="319087" y="366056"/>
                  </a:cubicBezTo>
                  <a:cubicBezTo>
                    <a:pt x="320766" y="352628"/>
                    <a:pt x="324125" y="339201"/>
                    <a:pt x="325804" y="327452"/>
                  </a:cubicBezTo>
                  <a:cubicBezTo>
                    <a:pt x="329162" y="314025"/>
                    <a:pt x="334199" y="302276"/>
                    <a:pt x="337557" y="290527"/>
                  </a:cubicBezTo>
                  <a:cubicBezTo>
                    <a:pt x="339236" y="283813"/>
                    <a:pt x="342595" y="278778"/>
                    <a:pt x="344274" y="272064"/>
                  </a:cubicBezTo>
                  <a:cubicBezTo>
                    <a:pt x="347632" y="267029"/>
                    <a:pt x="349311" y="261994"/>
                    <a:pt x="352669" y="256959"/>
                  </a:cubicBezTo>
                  <a:cubicBezTo>
                    <a:pt x="354348" y="251923"/>
                    <a:pt x="357706" y="246888"/>
                    <a:pt x="359386" y="241853"/>
                  </a:cubicBezTo>
                  <a:cubicBezTo>
                    <a:pt x="362744" y="236818"/>
                    <a:pt x="366102" y="231782"/>
                    <a:pt x="367781" y="228426"/>
                  </a:cubicBezTo>
                  <a:cubicBezTo>
                    <a:pt x="372818" y="220034"/>
                    <a:pt x="377856" y="211641"/>
                    <a:pt x="382893" y="204928"/>
                  </a:cubicBezTo>
                  <a:cubicBezTo>
                    <a:pt x="386251" y="198214"/>
                    <a:pt x="391288" y="193179"/>
                    <a:pt x="394647" y="188144"/>
                  </a:cubicBezTo>
                  <a:cubicBezTo>
                    <a:pt x="401363" y="178073"/>
                    <a:pt x="406400" y="173038"/>
                    <a:pt x="406400" y="173038"/>
                  </a:cubicBezTo>
                  <a:close/>
                  <a:moveTo>
                    <a:pt x="434975" y="146050"/>
                  </a:moveTo>
                  <a:cubicBezTo>
                    <a:pt x="434975" y="146050"/>
                    <a:pt x="431617" y="151065"/>
                    <a:pt x="424901" y="161096"/>
                  </a:cubicBezTo>
                  <a:cubicBezTo>
                    <a:pt x="423222" y="166111"/>
                    <a:pt x="419863" y="172799"/>
                    <a:pt x="414826" y="179486"/>
                  </a:cubicBezTo>
                  <a:cubicBezTo>
                    <a:pt x="411468" y="186173"/>
                    <a:pt x="406431" y="194532"/>
                    <a:pt x="403072" y="202891"/>
                  </a:cubicBezTo>
                  <a:cubicBezTo>
                    <a:pt x="399714" y="207906"/>
                    <a:pt x="398035" y="212922"/>
                    <a:pt x="396356" y="217937"/>
                  </a:cubicBezTo>
                  <a:cubicBezTo>
                    <a:pt x="392998" y="221281"/>
                    <a:pt x="391319" y="226296"/>
                    <a:pt x="389640" y="231311"/>
                  </a:cubicBezTo>
                  <a:cubicBezTo>
                    <a:pt x="386281" y="237998"/>
                    <a:pt x="384602" y="243014"/>
                    <a:pt x="382923" y="248029"/>
                  </a:cubicBezTo>
                  <a:cubicBezTo>
                    <a:pt x="381244" y="253045"/>
                    <a:pt x="377886" y="259732"/>
                    <a:pt x="376207" y="264747"/>
                  </a:cubicBezTo>
                  <a:cubicBezTo>
                    <a:pt x="372849" y="276450"/>
                    <a:pt x="369490" y="288152"/>
                    <a:pt x="366132" y="301527"/>
                  </a:cubicBezTo>
                  <a:cubicBezTo>
                    <a:pt x="362774" y="313229"/>
                    <a:pt x="361095" y="326603"/>
                    <a:pt x="359416" y="338306"/>
                  </a:cubicBezTo>
                  <a:cubicBezTo>
                    <a:pt x="359416" y="348337"/>
                    <a:pt x="359416" y="348337"/>
                    <a:pt x="359416" y="348337"/>
                  </a:cubicBezTo>
                  <a:cubicBezTo>
                    <a:pt x="359416" y="358368"/>
                    <a:pt x="359416" y="358368"/>
                    <a:pt x="359416" y="358368"/>
                  </a:cubicBezTo>
                  <a:cubicBezTo>
                    <a:pt x="357737" y="365055"/>
                    <a:pt x="359416" y="371742"/>
                    <a:pt x="359416" y="376757"/>
                  </a:cubicBezTo>
                  <a:cubicBezTo>
                    <a:pt x="359416" y="390132"/>
                    <a:pt x="361095" y="401834"/>
                    <a:pt x="364453" y="413537"/>
                  </a:cubicBezTo>
                  <a:cubicBezTo>
                    <a:pt x="367811" y="425239"/>
                    <a:pt x="371170" y="436942"/>
                    <a:pt x="376207" y="446972"/>
                  </a:cubicBezTo>
                  <a:cubicBezTo>
                    <a:pt x="379565" y="457003"/>
                    <a:pt x="384602" y="467034"/>
                    <a:pt x="389640" y="475393"/>
                  </a:cubicBezTo>
                  <a:cubicBezTo>
                    <a:pt x="399714" y="492111"/>
                    <a:pt x="411468" y="503814"/>
                    <a:pt x="419863" y="512173"/>
                  </a:cubicBezTo>
                  <a:cubicBezTo>
                    <a:pt x="426580" y="520532"/>
                    <a:pt x="433296" y="523875"/>
                    <a:pt x="433296" y="523875"/>
                  </a:cubicBezTo>
                  <a:cubicBezTo>
                    <a:pt x="433296" y="523875"/>
                    <a:pt x="431617" y="523875"/>
                    <a:pt x="428259" y="522203"/>
                  </a:cubicBezTo>
                  <a:cubicBezTo>
                    <a:pt x="426580" y="520532"/>
                    <a:pt x="421542" y="517188"/>
                    <a:pt x="418184" y="513844"/>
                  </a:cubicBezTo>
                  <a:cubicBezTo>
                    <a:pt x="409789" y="507157"/>
                    <a:pt x="396356" y="495455"/>
                    <a:pt x="384602" y="478736"/>
                  </a:cubicBezTo>
                  <a:cubicBezTo>
                    <a:pt x="379565" y="470378"/>
                    <a:pt x="372849" y="460347"/>
                    <a:pt x="367811" y="450316"/>
                  </a:cubicBezTo>
                  <a:cubicBezTo>
                    <a:pt x="366132" y="445301"/>
                    <a:pt x="362774" y="440285"/>
                    <a:pt x="361095" y="433598"/>
                  </a:cubicBezTo>
                  <a:cubicBezTo>
                    <a:pt x="359416" y="428583"/>
                    <a:pt x="356058" y="421896"/>
                    <a:pt x="356058" y="416880"/>
                  </a:cubicBezTo>
                  <a:cubicBezTo>
                    <a:pt x="351020" y="405178"/>
                    <a:pt x="349341" y="391803"/>
                    <a:pt x="347662" y="378429"/>
                  </a:cubicBezTo>
                  <a:cubicBezTo>
                    <a:pt x="347662" y="371742"/>
                    <a:pt x="347662" y="365055"/>
                    <a:pt x="347662" y="358368"/>
                  </a:cubicBezTo>
                  <a:cubicBezTo>
                    <a:pt x="347662" y="348337"/>
                    <a:pt x="347662" y="348337"/>
                    <a:pt x="347662" y="348337"/>
                  </a:cubicBezTo>
                  <a:cubicBezTo>
                    <a:pt x="349341" y="338306"/>
                    <a:pt x="349341" y="338306"/>
                    <a:pt x="349341" y="338306"/>
                  </a:cubicBezTo>
                  <a:cubicBezTo>
                    <a:pt x="349341" y="324932"/>
                    <a:pt x="352700" y="311557"/>
                    <a:pt x="356058" y="298183"/>
                  </a:cubicBezTo>
                  <a:cubicBezTo>
                    <a:pt x="359416" y="286480"/>
                    <a:pt x="362774" y="273106"/>
                    <a:pt x="367811" y="261404"/>
                  </a:cubicBezTo>
                  <a:cubicBezTo>
                    <a:pt x="369490" y="256388"/>
                    <a:pt x="371170" y="249701"/>
                    <a:pt x="374528" y="244686"/>
                  </a:cubicBezTo>
                  <a:cubicBezTo>
                    <a:pt x="376207" y="239670"/>
                    <a:pt x="379565" y="232983"/>
                    <a:pt x="381244" y="227968"/>
                  </a:cubicBezTo>
                  <a:cubicBezTo>
                    <a:pt x="384602" y="222952"/>
                    <a:pt x="386281" y="217937"/>
                    <a:pt x="389640" y="214593"/>
                  </a:cubicBezTo>
                  <a:cubicBezTo>
                    <a:pt x="391319" y="209578"/>
                    <a:pt x="394677" y="204563"/>
                    <a:pt x="396356" y="201219"/>
                  </a:cubicBezTo>
                  <a:cubicBezTo>
                    <a:pt x="401393" y="191188"/>
                    <a:pt x="408110" y="184501"/>
                    <a:pt x="411468" y="177814"/>
                  </a:cubicBezTo>
                  <a:cubicBezTo>
                    <a:pt x="416505" y="171127"/>
                    <a:pt x="419863" y="164440"/>
                    <a:pt x="423222" y="161096"/>
                  </a:cubicBezTo>
                  <a:cubicBezTo>
                    <a:pt x="431617" y="151065"/>
                    <a:pt x="434975" y="146050"/>
                    <a:pt x="434975" y="146050"/>
                  </a:cubicBezTo>
                  <a:close/>
                  <a:moveTo>
                    <a:pt x="461962" y="117475"/>
                  </a:moveTo>
                  <a:cubicBezTo>
                    <a:pt x="461962" y="117475"/>
                    <a:pt x="458665" y="122490"/>
                    <a:pt x="453719" y="132521"/>
                  </a:cubicBezTo>
                  <a:cubicBezTo>
                    <a:pt x="450422" y="137536"/>
                    <a:pt x="447125" y="144224"/>
                    <a:pt x="443828" y="150911"/>
                  </a:cubicBezTo>
                  <a:cubicBezTo>
                    <a:pt x="438882" y="157598"/>
                    <a:pt x="435585" y="165957"/>
                    <a:pt x="430640" y="174316"/>
                  </a:cubicBezTo>
                  <a:cubicBezTo>
                    <a:pt x="428991" y="179331"/>
                    <a:pt x="425694" y="182675"/>
                    <a:pt x="424045" y="187690"/>
                  </a:cubicBezTo>
                  <a:cubicBezTo>
                    <a:pt x="422397" y="192706"/>
                    <a:pt x="419100" y="197721"/>
                    <a:pt x="417451" y="202736"/>
                  </a:cubicBezTo>
                  <a:cubicBezTo>
                    <a:pt x="415803" y="207752"/>
                    <a:pt x="412506" y="212767"/>
                    <a:pt x="410857" y="219454"/>
                  </a:cubicBezTo>
                  <a:cubicBezTo>
                    <a:pt x="409208" y="224470"/>
                    <a:pt x="405911" y="229485"/>
                    <a:pt x="404263" y="236172"/>
                  </a:cubicBezTo>
                  <a:cubicBezTo>
                    <a:pt x="400966" y="247875"/>
                    <a:pt x="397668" y="259577"/>
                    <a:pt x="394371" y="271280"/>
                  </a:cubicBezTo>
                  <a:cubicBezTo>
                    <a:pt x="392723" y="284654"/>
                    <a:pt x="389426" y="296357"/>
                    <a:pt x="389426" y="309731"/>
                  </a:cubicBezTo>
                  <a:cubicBezTo>
                    <a:pt x="387777" y="319762"/>
                    <a:pt x="387777" y="319762"/>
                    <a:pt x="387777" y="319762"/>
                  </a:cubicBezTo>
                  <a:cubicBezTo>
                    <a:pt x="387777" y="329793"/>
                    <a:pt x="387777" y="329793"/>
                    <a:pt x="387777" y="329793"/>
                  </a:cubicBezTo>
                  <a:cubicBezTo>
                    <a:pt x="387777" y="334808"/>
                    <a:pt x="387777" y="341495"/>
                    <a:pt x="387777" y="348182"/>
                  </a:cubicBezTo>
                  <a:cubicBezTo>
                    <a:pt x="389426" y="361557"/>
                    <a:pt x="391074" y="373259"/>
                    <a:pt x="392723" y="384962"/>
                  </a:cubicBezTo>
                  <a:cubicBezTo>
                    <a:pt x="396020" y="396664"/>
                    <a:pt x="399317" y="408367"/>
                    <a:pt x="404263" y="418397"/>
                  </a:cubicBezTo>
                  <a:cubicBezTo>
                    <a:pt x="409208" y="428428"/>
                    <a:pt x="414154" y="436787"/>
                    <a:pt x="419100" y="445146"/>
                  </a:cubicBezTo>
                  <a:cubicBezTo>
                    <a:pt x="428991" y="461864"/>
                    <a:pt x="438882" y="475238"/>
                    <a:pt x="447125" y="483597"/>
                  </a:cubicBezTo>
                  <a:lnTo>
                    <a:pt x="455659" y="491170"/>
                  </a:lnTo>
                  <a:lnTo>
                    <a:pt x="445477" y="485269"/>
                  </a:lnTo>
                  <a:cubicBezTo>
                    <a:pt x="437234" y="476910"/>
                    <a:pt x="424045" y="465208"/>
                    <a:pt x="414154" y="448490"/>
                  </a:cubicBezTo>
                  <a:cubicBezTo>
                    <a:pt x="407560" y="441803"/>
                    <a:pt x="402614" y="431772"/>
                    <a:pt x="397668" y="421741"/>
                  </a:cubicBezTo>
                  <a:cubicBezTo>
                    <a:pt x="394371" y="416726"/>
                    <a:pt x="392723" y="410039"/>
                    <a:pt x="389426" y="405023"/>
                  </a:cubicBezTo>
                  <a:cubicBezTo>
                    <a:pt x="387777" y="400008"/>
                    <a:pt x="386129" y="393321"/>
                    <a:pt x="384480" y="386633"/>
                  </a:cubicBezTo>
                  <a:cubicBezTo>
                    <a:pt x="381183" y="374931"/>
                    <a:pt x="379534" y="361557"/>
                    <a:pt x="377886" y="349854"/>
                  </a:cubicBezTo>
                  <a:cubicBezTo>
                    <a:pt x="377886" y="343167"/>
                    <a:pt x="376237" y="336480"/>
                    <a:pt x="376237" y="329793"/>
                  </a:cubicBezTo>
                  <a:cubicBezTo>
                    <a:pt x="377886" y="318090"/>
                    <a:pt x="377886" y="318090"/>
                    <a:pt x="377886" y="318090"/>
                  </a:cubicBezTo>
                  <a:cubicBezTo>
                    <a:pt x="377886" y="308059"/>
                    <a:pt x="377886" y="308059"/>
                    <a:pt x="377886" y="308059"/>
                  </a:cubicBezTo>
                  <a:cubicBezTo>
                    <a:pt x="379534" y="294685"/>
                    <a:pt x="381183" y="282982"/>
                    <a:pt x="384480" y="269608"/>
                  </a:cubicBezTo>
                  <a:cubicBezTo>
                    <a:pt x="387777" y="256234"/>
                    <a:pt x="391074" y="244531"/>
                    <a:pt x="396020" y="232829"/>
                  </a:cubicBezTo>
                  <a:cubicBezTo>
                    <a:pt x="397668" y="226141"/>
                    <a:pt x="400966" y="221126"/>
                    <a:pt x="402614" y="216111"/>
                  </a:cubicBezTo>
                  <a:cubicBezTo>
                    <a:pt x="405911" y="209423"/>
                    <a:pt x="407560" y="204408"/>
                    <a:pt x="410857" y="199393"/>
                  </a:cubicBezTo>
                  <a:cubicBezTo>
                    <a:pt x="412506" y="194377"/>
                    <a:pt x="415803" y="189362"/>
                    <a:pt x="417451" y="184347"/>
                  </a:cubicBezTo>
                  <a:cubicBezTo>
                    <a:pt x="420748" y="179331"/>
                    <a:pt x="422397" y="175988"/>
                    <a:pt x="425694" y="170972"/>
                  </a:cubicBezTo>
                  <a:cubicBezTo>
                    <a:pt x="430640" y="162613"/>
                    <a:pt x="435585" y="154254"/>
                    <a:pt x="440531" y="147567"/>
                  </a:cubicBezTo>
                  <a:cubicBezTo>
                    <a:pt x="443828" y="140880"/>
                    <a:pt x="448774" y="135865"/>
                    <a:pt x="452071" y="130849"/>
                  </a:cubicBezTo>
                  <a:cubicBezTo>
                    <a:pt x="458665" y="122490"/>
                    <a:pt x="461962" y="117475"/>
                    <a:pt x="461962" y="117475"/>
                  </a:cubicBezTo>
                  <a:close/>
                  <a:moveTo>
                    <a:pt x="492125" y="87313"/>
                  </a:moveTo>
                  <a:cubicBezTo>
                    <a:pt x="492125" y="87313"/>
                    <a:pt x="488828" y="93999"/>
                    <a:pt x="482234" y="104027"/>
                  </a:cubicBezTo>
                  <a:cubicBezTo>
                    <a:pt x="478937" y="109041"/>
                    <a:pt x="475640" y="114056"/>
                    <a:pt x="472343" y="120741"/>
                  </a:cubicBezTo>
                  <a:cubicBezTo>
                    <a:pt x="469045" y="129099"/>
                    <a:pt x="464100" y="135784"/>
                    <a:pt x="460803" y="145813"/>
                  </a:cubicBezTo>
                  <a:cubicBezTo>
                    <a:pt x="457506" y="149156"/>
                    <a:pt x="455857" y="154170"/>
                    <a:pt x="452560" y="159184"/>
                  </a:cubicBezTo>
                  <a:cubicBezTo>
                    <a:pt x="450911" y="164198"/>
                    <a:pt x="449263" y="169213"/>
                    <a:pt x="445966" y="174227"/>
                  </a:cubicBezTo>
                  <a:cubicBezTo>
                    <a:pt x="444317" y="179241"/>
                    <a:pt x="442669" y="184255"/>
                    <a:pt x="441020" y="189270"/>
                  </a:cubicBezTo>
                  <a:cubicBezTo>
                    <a:pt x="437723" y="195955"/>
                    <a:pt x="436074" y="200970"/>
                    <a:pt x="434426" y="205984"/>
                  </a:cubicBezTo>
                  <a:cubicBezTo>
                    <a:pt x="429480" y="217684"/>
                    <a:pt x="426183" y="231055"/>
                    <a:pt x="424534" y="242755"/>
                  </a:cubicBezTo>
                  <a:cubicBezTo>
                    <a:pt x="421237" y="254455"/>
                    <a:pt x="419589" y="267827"/>
                    <a:pt x="417940" y="281198"/>
                  </a:cubicBezTo>
                  <a:cubicBezTo>
                    <a:pt x="416292" y="289555"/>
                    <a:pt x="416292" y="289555"/>
                    <a:pt x="416292" y="289555"/>
                  </a:cubicBezTo>
                  <a:cubicBezTo>
                    <a:pt x="416292" y="299584"/>
                    <a:pt x="416292" y="299584"/>
                    <a:pt x="416292" y="299584"/>
                  </a:cubicBezTo>
                  <a:cubicBezTo>
                    <a:pt x="416292" y="306269"/>
                    <a:pt x="416292" y="312955"/>
                    <a:pt x="417940" y="319641"/>
                  </a:cubicBezTo>
                  <a:cubicBezTo>
                    <a:pt x="417940" y="331341"/>
                    <a:pt x="419589" y="344712"/>
                    <a:pt x="422886" y="356412"/>
                  </a:cubicBezTo>
                  <a:cubicBezTo>
                    <a:pt x="426183" y="368112"/>
                    <a:pt x="429480" y="378141"/>
                    <a:pt x="432777" y="388169"/>
                  </a:cubicBezTo>
                  <a:cubicBezTo>
                    <a:pt x="437723" y="399869"/>
                    <a:pt x="442669" y="408226"/>
                    <a:pt x="447614" y="416583"/>
                  </a:cubicBezTo>
                  <a:cubicBezTo>
                    <a:pt x="457506" y="433297"/>
                    <a:pt x="469045" y="444997"/>
                    <a:pt x="475640" y="453354"/>
                  </a:cubicBezTo>
                  <a:cubicBezTo>
                    <a:pt x="483882" y="461712"/>
                    <a:pt x="488828" y="466726"/>
                    <a:pt x="488828" y="466726"/>
                  </a:cubicBezTo>
                  <a:cubicBezTo>
                    <a:pt x="488828" y="466726"/>
                    <a:pt x="487180" y="465054"/>
                    <a:pt x="485531" y="463383"/>
                  </a:cubicBezTo>
                  <a:cubicBezTo>
                    <a:pt x="482234" y="461712"/>
                    <a:pt x="478937" y="460040"/>
                    <a:pt x="473991" y="455026"/>
                  </a:cubicBezTo>
                  <a:cubicBezTo>
                    <a:pt x="465748" y="448340"/>
                    <a:pt x="454208" y="436640"/>
                    <a:pt x="442669" y="419926"/>
                  </a:cubicBezTo>
                  <a:cubicBezTo>
                    <a:pt x="436074" y="411569"/>
                    <a:pt x="431129" y="403212"/>
                    <a:pt x="426183" y="391512"/>
                  </a:cubicBezTo>
                  <a:cubicBezTo>
                    <a:pt x="422886" y="386498"/>
                    <a:pt x="421237" y="381483"/>
                    <a:pt x="419589" y="376469"/>
                  </a:cubicBezTo>
                  <a:cubicBezTo>
                    <a:pt x="417940" y="369783"/>
                    <a:pt x="414643" y="364769"/>
                    <a:pt x="412994" y="358083"/>
                  </a:cubicBezTo>
                  <a:cubicBezTo>
                    <a:pt x="409697" y="346383"/>
                    <a:pt x="408049" y="333012"/>
                    <a:pt x="406400" y="319641"/>
                  </a:cubicBezTo>
                  <a:cubicBezTo>
                    <a:pt x="406400" y="312955"/>
                    <a:pt x="406400" y="306269"/>
                    <a:pt x="406400" y="299584"/>
                  </a:cubicBezTo>
                  <a:cubicBezTo>
                    <a:pt x="406400" y="289555"/>
                    <a:pt x="406400" y="289555"/>
                    <a:pt x="406400" y="289555"/>
                  </a:cubicBezTo>
                  <a:cubicBezTo>
                    <a:pt x="406400" y="279527"/>
                    <a:pt x="406400" y="279527"/>
                    <a:pt x="406400" y="279527"/>
                  </a:cubicBezTo>
                  <a:cubicBezTo>
                    <a:pt x="408049" y="266155"/>
                    <a:pt x="411346" y="252784"/>
                    <a:pt x="412994" y="239412"/>
                  </a:cubicBezTo>
                  <a:cubicBezTo>
                    <a:pt x="416292" y="227712"/>
                    <a:pt x="421237" y="214341"/>
                    <a:pt x="424534" y="202641"/>
                  </a:cubicBezTo>
                  <a:cubicBezTo>
                    <a:pt x="427831" y="197627"/>
                    <a:pt x="429480" y="192613"/>
                    <a:pt x="432777" y="185927"/>
                  </a:cubicBezTo>
                  <a:cubicBezTo>
                    <a:pt x="434426" y="180913"/>
                    <a:pt x="436074" y="175898"/>
                    <a:pt x="439371" y="170884"/>
                  </a:cubicBezTo>
                  <a:cubicBezTo>
                    <a:pt x="442669" y="165870"/>
                    <a:pt x="444317" y="160856"/>
                    <a:pt x="447614" y="155841"/>
                  </a:cubicBezTo>
                  <a:cubicBezTo>
                    <a:pt x="449263" y="150827"/>
                    <a:pt x="452560" y="145813"/>
                    <a:pt x="454208" y="142470"/>
                  </a:cubicBezTo>
                  <a:cubicBezTo>
                    <a:pt x="459154" y="134113"/>
                    <a:pt x="464100" y="125756"/>
                    <a:pt x="469045" y="119070"/>
                  </a:cubicBezTo>
                  <a:cubicBezTo>
                    <a:pt x="473991" y="112384"/>
                    <a:pt x="477288" y="107370"/>
                    <a:pt x="480585" y="102356"/>
                  </a:cubicBezTo>
                  <a:cubicBezTo>
                    <a:pt x="487180" y="92327"/>
                    <a:pt x="492125" y="87313"/>
                    <a:pt x="492125" y="87313"/>
                  </a:cubicBezTo>
                  <a:close/>
                  <a:moveTo>
                    <a:pt x="520700" y="58738"/>
                  </a:moveTo>
                  <a:cubicBezTo>
                    <a:pt x="520700" y="58738"/>
                    <a:pt x="517403" y="63753"/>
                    <a:pt x="512457" y="73784"/>
                  </a:cubicBezTo>
                  <a:cubicBezTo>
                    <a:pt x="509160" y="78799"/>
                    <a:pt x="505863" y="85487"/>
                    <a:pt x="500918" y="92174"/>
                  </a:cubicBezTo>
                  <a:cubicBezTo>
                    <a:pt x="497620" y="98861"/>
                    <a:pt x="492675" y="107220"/>
                    <a:pt x="489378" y="115579"/>
                  </a:cubicBezTo>
                  <a:cubicBezTo>
                    <a:pt x="487729" y="120594"/>
                    <a:pt x="484432" y="125610"/>
                    <a:pt x="482783" y="128953"/>
                  </a:cubicBezTo>
                  <a:cubicBezTo>
                    <a:pt x="479486" y="133969"/>
                    <a:pt x="477838" y="138984"/>
                    <a:pt x="476189" y="143999"/>
                  </a:cubicBezTo>
                  <a:cubicBezTo>
                    <a:pt x="472892" y="149015"/>
                    <a:pt x="471244" y="155702"/>
                    <a:pt x="469595" y="160717"/>
                  </a:cubicBezTo>
                  <a:cubicBezTo>
                    <a:pt x="467946" y="165733"/>
                    <a:pt x="464649" y="172420"/>
                    <a:pt x="463001" y="177435"/>
                  </a:cubicBezTo>
                  <a:cubicBezTo>
                    <a:pt x="459704" y="189138"/>
                    <a:pt x="456406" y="200840"/>
                    <a:pt x="453109" y="214215"/>
                  </a:cubicBezTo>
                  <a:cubicBezTo>
                    <a:pt x="449812" y="225917"/>
                    <a:pt x="448164" y="239291"/>
                    <a:pt x="446515" y="250994"/>
                  </a:cubicBezTo>
                  <a:cubicBezTo>
                    <a:pt x="446515" y="261025"/>
                    <a:pt x="446515" y="261025"/>
                    <a:pt x="446515" y="261025"/>
                  </a:cubicBezTo>
                  <a:cubicBezTo>
                    <a:pt x="446515" y="271056"/>
                    <a:pt x="446515" y="271056"/>
                    <a:pt x="446515" y="271056"/>
                  </a:cubicBezTo>
                  <a:cubicBezTo>
                    <a:pt x="444867" y="277743"/>
                    <a:pt x="446515" y="284430"/>
                    <a:pt x="446515" y="289445"/>
                  </a:cubicBezTo>
                  <a:cubicBezTo>
                    <a:pt x="448164" y="302820"/>
                    <a:pt x="448164" y="314522"/>
                    <a:pt x="451461" y="326225"/>
                  </a:cubicBezTo>
                  <a:cubicBezTo>
                    <a:pt x="454758" y="337927"/>
                    <a:pt x="458055" y="349630"/>
                    <a:pt x="463001" y="359660"/>
                  </a:cubicBezTo>
                  <a:cubicBezTo>
                    <a:pt x="466298" y="369691"/>
                    <a:pt x="471244" y="379722"/>
                    <a:pt x="476189" y="388081"/>
                  </a:cubicBezTo>
                  <a:cubicBezTo>
                    <a:pt x="487729" y="404799"/>
                    <a:pt x="497620" y="416501"/>
                    <a:pt x="505863" y="424860"/>
                  </a:cubicBezTo>
                  <a:cubicBezTo>
                    <a:pt x="514106" y="433219"/>
                    <a:pt x="519052" y="436563"/>
                    <a:pt x="519052" y="436563"/>
                  </a:cubicBezTo>
                  <a:cubicBezTo>
                    <a:pt x="519052" y="436563"/>
                    <a:pt x="517403" y="436563"/>
                    <a:pt x="514106" y="434891"/>
                  </a:cubicBezTo>
                  <a:cubicBezTo>
                    <a:pt x="512457" y="433219"/>
                    <a:pt x="507512" y="429876"/>
                    <a:pt x="504215" y="426532"/>
                  </a:cubicBezTo>
                  <a:cubicBezTo>
                    <a:pt x="495972" y="418173"/>
                    <a:pt x="482783" y="408142"/>
                    <a:pt x="471244" y="391425"/>
                  </a:cubicBezTo>
                  <a:cubicBezTo>
                    <a:pt x="466298" y="383066"/>
                    <a:pt x="459704" y="373035"/>
                    <a:pt x="454758" y="363004"/>
                  </a:cubicBezTo>
                  <a:cubicBezTo>
                    <a:pt x="453109" y="357989"/>
                    <a:pt x="449812" y="352973"/>
                    <a:pt x="448164" y="346286"/>
                  </a:cubicBezTo>
                  <a:cubicBezTo>
                    <a:pt x="446515" y="341271"/>
                    <a:pt x="444867" y="334584"/>
                    <a:pt x="443218" y="329568"/>
                  </a:cubicBezTo>
                  <a:cubicBezTo>
                    <a:pt x="439921" y="316194"/>
                    <a:pt x="436624" y="304491"/>
                    <a:pt x="436624" y="291117"/>
                  </a:cubicBezTo>
                  <a:cubicBezTo>
                    <a:pt x="434975" y="284430"/>
                    <a:pt x="434975" y="277743"/>
                    <a:pt x="434975" y="271056"/>
                  </a:cubicBezTo>
                  <a:cubicBezTo>
                    <a:pt x="434975" y="261025"/>
                    <a:pt x="434975" y="261025"/>
                    <a:pt x="434975" y="261025"/>
                  </a:cubicBezTo>
                  <a:cubicBezTo>
                    <a:pt x="436624" y="250994"/>
                    <a:pt x="436624" y="250994"/>
                    <a:pt x="436624" y="250994"/>
                  </a:cubicBezTo>
                  <a:cubicBezTo>
                    <a:pt x="436624" y="237620"/>
                    <a:pt x="439921" y="224245"/>
                    <a:pt x="443218" y="210871"/>
                  </a:cubicBezTo>
                  <a:cubicBezTo>
                    <a:pt x="446515" y="197497"/>
                    <a:pt x="449812" y="185794"/>
                    <a:pt x="454758" y="174092"/>
                  </a:cubicBezTo>
                  <a:cubicBezTo>
                    <a:pt x="456406" y="169076"/>
                    <a:pt x="458055" y="162389"/>
                    <a:pt x="461352" y="157374"/>
                  </a:cubicBezTo>
                  <a:cubicBezTo>
                    <a:pt x="463001" y="152358"/>
                    <a:pt x="466298" y="145671"/>
                    <a:pt x="467946" y="140656"/>
                  </a:cubicBezTo>
                  <a:cubicBezTo>
                    <a:pt x="471244" y="135640"/>
                    <a:pt x="472892" y="130625"/>
                    <a:pt x="476189" y="125610"/>
                  </a:cubicBezTo>
                  <a:cubicBezTo>
                    <a:pt x="479486" y="122266"/>
                    <a:pt x="481135" y="117251"/>
                    <a:pt x="484432" y="112235"/>
                  </a:cubicBezTo>
                  <a:cubicBezTo>
                    <a:pt x="487729" y="103876"/>
                    <a:pt x="494323" y="97189"/>
                    <a:pt x="497620" y="90502"/>
                  </a:cubicBezTo>
                  <a:cubicBezTo>
                    <a:pt x="502566" y="83815"/>
                    <a:pt x="505863" y="77128"/>
                    <a:pt x="510809" y="73784"/>
                  </a:cubicBezTo>
                  <a:cubicBezTo>
                    <a:pt x="517403" y="63753"/>
                    <a:pt x="520700" y="58738"/>
                    <a:pt x="520700" y="58738"/>
                  </a:cubicBezTo>
                  <a:close/>
                  <a:moveTo>
                    <a:pt x="549275" y="30163"/>
                  </a:moveTo>
                  <a:cubicBezTo>
                    <a:pt x="549275" y="30163"/>
                    <a:pt x="545917" y="35178"/>
                    <a:pt x="540880" y="45209"/>
                  </a:cubicBezTo>
                  <a:cubicBezTo>
                    <a:pt x="537522" y="50224"/>
                    <a:pt x="534163" y="55240"/>
                    <a:pt x="530805" y="63599"/>
                  </a:cubicBezTo>
                  <a:cubicBezTo>
                    <a:pt x="525768" y="70286"/>
                    <a:pt x="522410" y="78645"/>
                    <a:pt x="517372" y="87004"/>
                  </a:cubicBezTo>
                  <a:cubicBezTo>
                    <a:pt x="515693" y="92019"/>
                    <a:pt x="514014" y="95363"/>
                    <a:pt x="510656" y="100378"/>
                  </a:cubicBezTo>
                  <a:cubicBezTo>
                    <a:pt x="508977" y="105394"/>
                    <a:pt x="507298" y="110409"/>
                    <a:pt x="503940" y="115424"/>
                  </a:cubicBezTo>
                  <a:cubicBezTo>
                    <a:pt x="502261" y="120440"/>
                    <a:pt x="498902" y="125455"/>
                    <a:pt x="497223" y="132142"/>
                  </a:cubicBezTo>
                  <a:cubicBezTo>
                    <a:pt x="495544" y="137158"/>
                    <a:pt x="493865" y="142173"/>
                    <a:pt x="492186" y="148860"/>
                  </a:cubicBezTo>
                  <a:cubicBezTo>
                    <a:pt x="487149" y="160563"/>
                    <a:pt x="483790" y="172265"/>
                    <a:pt x="480432" y="183968"/>
                  </a:cubicBezTo>
                  <a:cubicBezTo>
                    <a:pt x="478753" y="197342"/>
                    <a:pt x="475395" y="209045"/>
                    <a:pt x="475395" y="222419"/>
                  </a:cubicBezTo>
                  <a:cubicBezTo>
                    <a:pt x="473716" y="232450"/>
                    <a:pt x="473716" y="232450"/>
                    <a:pt x="473716" y="232450"/>
                  </a:cubicBezTo>
                  <a:cubicBezTo>
                    <a:pt x="473716" y="242481"/>
                    <a:pt x="473716" y="242481"/>
                    <a:pt x="473716" y="242481"/>
                  </a:cubicBezTo>
                  <a:cubicBezTo>
                    <a:pt x="473716" y="247496"/>
                    <a:pt x="473716" y="254183"/>
                    <a:pt x="473716" y="260870"/>
                  </a:cubicBezTo>
                  <a:cubicBezTo>
                    <a:pt x="475395" y="272573"/>
                    <a:pt x="477074" y="285947"/>
                    <a:pt x="480432" y="297650"/>
                  </a:cubicBezTo>
                  <a:cubicBezTo>
                    <a:pt x="482111" y="309352"/>
                    <a:pt x="485470" y="321055"/>
                    <a:pt x="490507" y="331085"/>
                  </a:cubicBezTo>
                  <a:cubicBezTo>
                    <a:pt x="495544" y="341116"/>
                    <a:pt x="500581" y="349475"/>
                    <a:pt x="505619" y="357834"/>
                  </a:cubicBezTo>
                  <a:cubicBezTo>
                    <a:pt x="515693" y="374552"/>
                    <a:pt x="525768" y="387926"/>
                    <a:pt x="534163" y="396285"/>
                  </a:cubicBezTo>
                  <a:lnTo>
                    <a:pt x="541846" y="403283"/>
                  </a:lnTo>
                  <a:lnTo>
                    <a:pt x="532484" y="397957"/>
                  </a:lnTo>
                  <a:cubicBezTo>
                    <a:pt x="524089" y="389598"/>
                    <a:pt x="512335" y="377896"/>
                    <a:pt x="500581" y="361178"/>
                  </a:cubicBezTo>
                  <a:cubicBezTo>
                    <a:pt x="493865" y="354491"/>
                    <a:pt x="488828" y="344460"/>
                    <a:pt x="483790" y="334429"/>
                  </a:cubicBezTo>
                  <a:cubicBezTo>
                    <a:pt x="480432" y="329414"/>
                    <a:pt x="478753" y="322727"/>
                    <a:pt x="475395" y="317711"/>
                  </a:cubicBezTo>
                  <a:cubicBezTo>
                    <a:pt x="473716" y="312696"/>
                    <a:pt x="472037" y="306009"/>
                    <a:pt x="470358" y="299321"/>
                  </a:cubicBezTo>
                  <a:cubicBezTo>
                    <a:pt x="467000" y="287619"/>
                    <a:pt x="465320" y="274245"/>
                    <a:pt x="463641" y="260870"/>
                  </a:cubicBezTo>
                  <a:cubicBezTo>
                    <a:pt x="463641" y="254183"/>
                    <a:pt x="461962" y="247496"/>
                    <a:pt x="463641" y="240809"/>
                  </a:cubicBezTo>
                  <a:cubicBezTo>
                    <a:pt x="463641" y="230778"/>
                    <a:pt x="463641" y="230778"/>
                    <a:pt x="463641" y="230778"/>
                  </a:cubicBezTo>
                  <a:cubicBezTo>
                    <a:pt x="463641" y="220747"/>
                    <a:pt x="463641" y="220747"/>
                    <a:pt x="463641" y="220747"/>
                  </a:cubicBezTo>
                  <a:cubicBezTo>
                    <a:pt x="465320" y="207373"/>
                    <a:pt x="467000" y="193999"/>
                    <a:pt x="470358" y="182296"/>
                  </a:cubicBezTo>
                  <a:cubicBezTo>
                    <a:pt x="473716" y="168922"/>
                    <a:pt x="477074" y="157219"/>
                    <a:pt x="482111" y="145517"/>
                  </a:cubicBezTo>
                  <a:cubicBezTo>
                    <a:pt x="483790" y="138829"/>
                    <a:pt x="487149" y="133814"/>
                    <a:pt x="488828" y="128799"/>
                  </a:cubicBezTo>
                  <a:cubicBezTo>
                    <a:pt x="492186" y="122111"/>
                    <a:pt x="493865" y="117096"/>
                    <a:pt x="497223" y="112081"/>
                  </a:cubicBezTo>
                  <a:cubicBezTo>
                    <a:pt x="498902" y="107065"/>
                    <a:pt x="502261" y="102050"/>
                    <a:pt x="503940" y="97035"/>
                  </a:cubicBezTo>
                  <a:cubicBezTo>
                    <a:pt x="507298" y="92019"/>
                    <a:pt x="508977" y="88676"/>
                    <a:pt x="512335" y="83660"/>
                  </a:cubicBezTo>
                  <a:cubicBezTo>
                    <a:pt x="517372" y="75301"/>
                    <a:pt x="522410" y="66942"/>
                    <a:pt x="527447" y="60255"/>
                  </a:cubicBezTo>
                  <a:cubicBezTo>
                    <a:pt x="530805" y="53568"/>
                    <a:pt x="535842" y="48553"/>
                    <a:pt x="539201" y="43537"/>
                  </a:cubicBezTo>
                  <a:cubicBezTo>
                    <a:pt x="545917" y="35178"/>
                    <a:pt x="549275" y="30163"/>
                    <a:pt x="549275" y="30163"/>
                  </a:cubicBezTo>
                  <a:close/>
                  <a:moveTo>
                    <a:pt x="579438" y="0"/>
                  </a:moveTo>
                  <a:cubicBezTo>
                    <a:pt x="579438" y="0"/>
                    <a:pt x="576080" y="6686"/>
                    <a:pt x="569364" y="16714"/>
                  </a:cubicBezTo>
                  <a:cubicBezTo>
                    <a:pt x="566005" y="20057"/>
                    <a:pt x="562647" y="26743"/>
                    <a:pt x="559289" y="33428"/>
                  </a:cubicBezTo>
                  <a:cubicBezTo>
                    <a:pt x="555931" y="41786"/>
                    <a:pt x="550894" y="48471"/>
                    <a:pt x="547535" y="58500"/>
                  </a:cubicBezTo>
                  <a:cubicBezTo>
                    <a:pt x="544177" y="61843"/>
                    <a:pt x="542498" y="66857"/>
                    <a:pt x="540819" y="71871"/>
                  </a:cubicBezTo>
                  <a:cubicBezTo>
                    <a:pt x="537461" y="76885"/>
                    <a:pt x="535782" y="81900"/>
                    <a:pt x="534103" y="86914"/>
                  </a:cubicBezTo>
                  <a:cubicBezTo>
                    <a:pt x="530744" y="91928"/>
                    <a:pt x="529065" y="96942"/>
                    <a:pt x="527386" y="101957"/>
                  </a:cubicBezTo>
                  <a:cubicBezTo>
                    <a:pt x="524028" y="108642"/>
                    <a:pt x="522349" y="113657"/>
                    <a:pt x="520670" y="118671"/>
                  </a:cubicBezTo>
                  <a:cubicBezTo>
                    <a:pt x="515633" y="130371"/>
                    <a:pt x="512274" y="142071"/>
                    <a:pt x="510595" y="155442"/>
                  </a:cubicBezTo>
                  <a:cubicBezTo>
                    <a:pt x="507237" y="167142"/>
                    <a:pt x="505558" y="180514"/>
                    <a:pt x="503879" y="193885"/>
                  </a:cubicBezTo>
                  <a:cubicBezTo>
                    <a:pt x="502200" y="202242"/>
                    <a:pt x="502200" y="202242"/>
                    <a:pt x="502200" y="202242"/>
                  </a:cubicBezTo>
                  <a:cubicBezTo>
                    <a:pt x="502200" y="212271"/>
                    <a:pt x="502200" y="212271"/>
                    <a:pt x="502200" y="212271"/>
                  </a:cubicBezTo>
                  <a:cubicBezTo>
                    <a:pt x="502200" y="218956"/>
                    <a:pt x="502200" y="225642"/>
                    <a:pt x="503879" y="232328"/>
                  </a:cubicBezTo>
                  <a:cubicBezTo>
                    <a:pt x="503879" y="244028"/>
                    <a:pt x="505558" y="257399"/>
                    <a:pt x="508916" y="269099"/>
                  </a:cubicBezTo>
                  <a:cubicBezTo>
                    <a:pt x="512274" y="280799"/>
                    <a:pt x="515633" y="290828"/>
                    <a:pt x="518991" y="300856"/>
                  </a:cubicBezTo>
                  <a:cubicBezTo>
                    <a:pt x="524028" y="310885"/>
                    <a:pt x="529065" y="320913"/>
                    <a:pt x="534103" y="329270"/>
                  </a:cubicBezTo>
                  <a:cubicBezTo>
                    <a:pt x="544177" y="345984"/>
                    <a:pt x="555931" y="357684"/>
                    <a:pt x="562647" y="366042"/>
                  </a:cubicBezTo>
                  <a:cubicBezTo>
                    <a:pt x="571043" y="374399"/>
                    <a:pt x="576080" y="379413"/>
                    <a:pt x="576080" y="379413"/>
                  </a:cubicBezTo>
                  <a:cubicBezTo>
                    <a:pt x="576080" y="379413"/>
                    <a:pt x="576080" y="377741"/>
                    <a:pt x="572722" y="376070"/>
                  </a:cubicBezTo>
                  <a:cubicBezTo>
                    <a:pt x="569364" y="374399"/>
                    <a:pt x="566005" y="371056"/>
                    <a:pt x="562647" y="367713"/>
                  </a:cubicBezTo>
                  <a:cubicBezTo>
                    <a:pt x="552573" y="361027"/>
                    <a:pt x="540819" y="349327"/>
                    <a:pt x="529065" y="332613"/>
                  </a:cubicBezTo>
                  <a:cubicBezTo>
                    <a:pt x="524028" y="324256"/>
                    <a:pt x="517312" y="315899"/>
                    <a:pt x="512274" y="304199"/>
                  </a:cubicBezTo>
                  <a:cubicBezTo>
                    <a:pt x="508916" y="299185"/>
                    <a:pt x="507237" y="294170"/>
                    <a:pt x="505558" y="289156"/>
                  </a:cubicBezTo>
                  <a:cubicBezTo>
                    <a:pt x="503879" y="282470"/>
                    <a:pt x="500521" y="277456"/>
                    <a:pt x="498842" y="270770"/>
                  </a:cubicBezTo>
                  <a:cubicBezTo>
                    <a:pt x="495483" y="259070"/>
                    <a:pt x="493804" y="245699"/>
                    <a:pt x="492125" y="232328"/>
                  </a:cubicBezTo>
                  <a:cubicBezTo>
                    <a:pt x="492125" y="225642"/>
                    <a:pt x="492125" y="218956"/>
                    <a:pt x="492125" y="212271"/>
                  </a:cubicBezTo>
                  <a:cubicBezTo>
                    <a:pt x="492125" y="202242"/>
                    <a:pt x="492125" y="202242"/>
                    <a:pt x="492125" y="202242"/>
                  </a:cubicBezTo>
                  <a:cubicBezTo>
                    <a:pt x="492125" y="192214"/>
                    <a:pt x="492125" y="192214"/>
                    <a:pt x="492125" y="192214"/>
                  </a:cubicBezTo>
                  <a:cubicBezTo>
                    <a:pt x="493804" y="178842"/>
                    <a:pt x="497163" y="165471"/>
                    <a:pt x="498842" y="152099"/>
                  </a:cubicBezTo>
                  <a:cubicBezTo>
                    <a:pt x="502200" y="140399"/>
                    <a:pt x="507237" y="127028"/>
                    <a:pt x="510595" y="115328"/>
                  </a:cubicBezTo>
                  <a:cubicBezTo>
                    <a:pt x="513953" y="110314"/>
                    <a:pt x="515633" y="103628"/>
                    <a:pt x="518991" y="98614"/>
                  </a:cubicBezTo>
                  <a:cubicBezTo>
                    <a:pt x="520670" y="93600"/>
                    <a:pt x="522349" y="88585"/>
                    <a:pt x="525707" y="83571"/>
                  </a:cubicBezTo>
                  <a:cubicBezTo>
                    <a:pt x="529065" y="78557"/>
                    <a:pt x="530744" y="73543"/>
                    <a:pt x="534103" y="68528"/>
                  </a:cubicBezTo>
                  <a:cubicBezTo>
                    <a:pt x="535782" y="63514"/>
                    <a:pt x="539140" y="58500"/>
                    <a:pt x="540819" y="55157"/>
                  </a:cubicBezTo>
                  <a:cubicBezTo>
                    <a:pt x="545856" y="46800"/>
                    <a:pt x="550894" y="38443"/>
                    <a:pt x="555931" y="31757"/>
                  </a:cubicBezTo>
                  <a:cubicBezTo>
                    <a:pt x="560968" y="25071"/>
                    <a:pt x="564326" y="20057"/>
                    <a:pt x="567685" y="15043"/>
                  </a:cubicBezTo>
                  <a:cubicBezTo>
                    <a:pt x="574401" y="5014"/>
                    <a:pt x="579438" y="0"/>
                    <a:pt x="579438" y="0"/>
                  </a:cubicBezTo>
                  <a:close/>
                </a:path>
              </a:pathLst>
            </a:custGeom>
            <a:solidFill>
              <a:srgbClr val="043C8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54" name="Freeform 59">
              <a:extLst>
                <a:ext uri="{FF2B5EF4-FFF2-40B4-BE49-F238E27FC236}">
                  <a16:creationId xmlns:a16="http://schemas.microsoft.com/office/drawing/2014/main" id="{70A7BCCA-7918-4221-8083-71C74FAA90EC}"/>
                </a:ext>
              </a:extLst>
            </p:cNvPr>
            <p:cNvSpPr>
              <a:spLocks/>
            </p:cNvSpPr>
            <p:nvPr/>
          </p:nvSpPr>
          <p:spPr bwMode="auto">
            <a:xfrm flipH="1">
              <a:off x="7305654" y="2731280"/>
              <a:ext cx="996530" cy="755930"/>
            </a:xfrm>
            <a:custGeom>
              <a:avLst/>
              <a:gdLst>
                <a:gd name="T0" fmla="*/ 329 w 555"/>
                <a:gd name="T1" fmla="*/ 1 h 420"/>
                <a:gd name="T2" fmla="*/ 555 w 555"/>
                <a:gd name="T3" fmla="*/ 0 h 420"/>
                <a:gd name="T4" fmla="*/ 222 w 555"/>
                <a:gd name="T5" fmla="*/ 333 h 420"/>
                <a:gd name="T6" fmla="*/ 0 w 555"/>
                <a:gd name="T7" fmla="*/ 330 h 420"/>
                <a:gd name="T8" fmla="*/ 329 w 555"/>
                <a:gd name="T9" fmla="*/ 1 h 420"/>
              </a:gdLst>
              <a:ahLst/>
              <a:cxnLst>
                <a:cxn ang="0">
                  <a:pos x="T0" y="T1"/>
                </a:cxn>
                <a:cxn ang="0">
                  <a:pos x="T2" y="T3"/>
                </a:cxn>
                <a:cxn ang="0">
                  <a:pos x="T4" y="T5"/>
                </a:cxn>
                <a:cxn ang="0">
                  <a:pos x="T6" y="T7"/>
                </a:cxn>
                <a:cxn ang="0">
                  <a:pos x="T8" y="T9"/>
                </a:cxn>
              </a:cxnLst>
              <a:rect l="0" t="0" r="r" b="b"/>
              <a:pathLst>
                <a:path w="555" h="420">
                  <a:moveTo>
                    <a:pt x="329" y="1"/>
                  </a:moveTo>
                  <a:cubicBezTo>
                    <a:pt x="329" y="1"/>
                    <a:pt x="400" y="109"/>
                    <a:pt x="555" y="0"/>
                  </a:cubicBezTo>
                  <a:cubicBezTo>
                    <a:pt x="222" y="333"/>
                    <a:pt x="222" y="333"/>
                    <a:pt x="222" y="333"/>
                  </a:cubicBezTo>
                  <a:cubicBezTo>
                    <a:pt x="222" y="333"/>
                    <a:pt x="90" y="420"/>
                    <a:pt x="0" y="330"/>
                  </a:cubicBezTo>
                  <a:lnTo>
                    <a:pt x="329" y="1"/>
                  </a:lnTo>
                  <a:close/>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5" name="Freeform 72">
              <a:extLst>
                <a:ext uri="{FF2B5EF4-FFF2-40B4-BE49-F238E27FC236}">
                  <a16:creationId xmlns:a16="http://schemas.microsoft.com/office/drawing/2014/main" id="{5765DD42-3008-4343-96D5-F98AD99F38F4}"/>
                </a:ext>
              </a:extLst>
            </p:cNvPr>
            <p:cNvSpPr>
              <a:spLocks/>
            </p:cNvSpPr>
            <p:nvPr/>
          </p:nvSpPr>
          <p:spPr bwMode="auto">
            <a:xfrm flipH="1">
              <a:off x="7334663" y="2761995"/>
              <a:ext cx="938513" cy="624537"/>
            </a:xfrm>
            <a:custGeom>
              <a:avLst/>
              <a:gdLst>
                <a:gd name="connsiteX0" fmla="*/ 0 w 873125"/>
                <a:gd name="connsiteY0" fmla="*/ 497070 h 581025"/>
                <a:gd name="connsiteX1" fmla="*/ 3343 w 873125"/>
                <a:gd name="connsiteY1" fmla="*/ 500429 h 581025"/>
                <a:gd name="connsiteX2" fmla="*/ 11700 w 873125"/>
                <a:gd name="connsiteY2" fmla="*/ 510503 h 581025"/>
                <a:gd name="connsiteX3" fmla="*/ 0 w 873125"/>
                <a:gd name="connsiteY3" fmla="*/ 497070 h 581025"/>
                <a:gd name="connsiteX4" fmla="*/ 379413 w 873125"/>
                <a:gd name="connsiteY4" fmla="*/ 493712 h 581025"/>
                <a:gd name="connsiteX5" fmla="*/ 364370 w 873125"/>
                <a:gd name="connsiteY5" fmla="*/ 505466 h 581025"/>
                <a:gd name="connsiteX6" fmla="*/ 347656 w 873125"/>
                <a:gd name="connsiteY6" fmla="*/ 517219 h 581025"/>
                <a:gd name="connsiteX7" fmla="*/ 324256 w 873125"/>
                <a:gd name="connsiteY7" fmla="*/ 532331 h 581025"/>
                <a:gd name="connsiteX8" fmla="*/ 310885 w 873125"/>
                <a:gd name="connsiteY8" fmla="*/ 539048 h 581025"/>
                <a:gd name="connsiteX9" fmla="*/ 295842 w 873125"/>
                <a:gd name="connsiteY9" fmla="*/ 547443 h 581025"/>
                <a:gd name="connsiteX10" fmla="*/ 280799 w 873125"/>
                <a:gd name="connsiteY10" fmla="*/ 554160 h 581025"/>
                <a:gd name="connsiteX11" fmla="*/ 262414 w 873125"/>
                <a:gd name="connsiteY11" fmla="*/ 562555 h 581025"/>
                <a:gd name="connsiteX12" fmla="*/ 225642 w 873125"/>
                <a:gd name="connsiteY12" fmla="*/ 574309 h 581025"/>
                <a:gd name="connsiteX13" fmla="*/ 187200 w 873125"/>
                <a:gd name="connsiteY13" fmla="*/ 581025 h 581025"/>
                <a:gd name="connsiteX14" fmla="*/ 177171 w 873125"/>
                <a:gd name="connsiteY14" fmla="*/ 581025 h 581025"/>
                <a:gd name="connsiteX15" fmla="*/ 167143 w 873125"/>
                <a:gd name="connsiteY15" fmla="*/ 581025 h 581025"/>
                <a:gd name="connsiteX16" fmla="*/ 147085 w 873125"/>
                <a:gd name="connsiteY16" fmla="*/ 581025 h 581025"/>
                <a:gd name="connsiteX17" fmla="*/ 108643 w 873125"/>
                <a:gd name="connsiteY17" fmla="*/ 574309 h 581025"/>
                <a:gd name="connsiteX18" fmla="*/ 90257 w 873125"/>
                <a:gd name="connsiteY18" fmla="*/ 567592 h 581025"/>
                <a:gd name="connsiteX19" fmla="*/ 73543 w 873125"/>
                <a:gd name="connsiteY19" fmla="*/ 560876 h 581025"/>
                <a:gd name="connsiteX20" fmla="*/ 46800 w 873125"/>
                <a:gd name="connsiteY20" fmla="*/ 544085 h 581025"/>
                <a:gd name="connsiteX21" fmla="*/ 11700 w 873125"/>
                <a:gd name="connsiteY21" fmla="*/ 510503 h 581025"/>
                <a:gd name="connsiteX22" fmla="*/ 50143 w 873125"/>
                <a:gd name="connsiteY22" fmla="*/ 539048 h 581025"/>
                <a:gd name="connsiteX23" fmla="*/ 76886 w 873125"/>
                <a:gd name="connsiteY23" fmla="*/ 554160 h 581025"/>
                <a:gd name="connsiteX24" fmla="*/ 110314 w 873125"/>
                <a:gd name="connsiteY24" fmla="*/ 564234 h 581025"/>
                <a:gd name="connsiteX25" fmla="*/ 147085 w 873125"/>
                <a:gd name="connsiteY25" fmla="*/ 569271 h 581025"/>
                <a:gd name="connsiteX26" fmla="*/ 167143 w 873125"/>
                <a:gd name="connsiteY26" fmla="*/ 570951 h 581025"/>
                <a:gd name="connsiteX27" fmla="*/ 175500 w 873125"/>
                <a:gd name="connsiteY27" fmla="*/ 570951 h 581025"/>
                <a:gd name="connsiteX28" fmla="*/ 185528 w 873125"/>
                <a:gd name="connsiteY28" fmla="*/ 569271 h 581025"/>
                <a:gd name="connsiteX29" fmla="*/ 223971 w 873125"/>
                <a:gd name="connsiteY29" fmla="*/ 562555 h 581025"/>
                <a:gd name="connsiteX30" fmla="*/ 259071 w 873125"/>
                <a:gd name="connsiteY30" fmla="*/ 552480 h 581025"/>
                <a:gd name="connsiteX31" fmla="*/ 277456 w 873125"/>
                <a:gd name="connsiteY31" fmla="*/ 545764 h 581025"/>
                <a:gd name="connsiteX32" fmla="*/ 292499 w 873125"/>
                <a:gd name="connsiteY32" fmla="*/ 540727 h 581025"/>
                <a:gd name="connsiteX33" fmla="*/ 307542 w 873125"/>
                <a:gd name="connsiteY33" fmla="*/ 534010 h 581025"/>
                <a:gd name="connsiteX34" fmla="*/ 320913 w 873125"/>
                <a:gd name="connsiteY34" fmla="*/ 525615 h 581025"/>
                <a:gd name="connsiteX35" fmla="*/ 344313 w 873125"/>
                <a:gd name="connsiteY35" fmla="*/ 513861 h 581025"/>
                <a:gd name="connsiteX36" fmla="*/ 362699 w 873125"/>
                <a:gd name="connsiteY36" fmla="*/ 503787 h 581025"/>
                <a:gd name="connsiteX37" fmla="*/ 379413 w 873125"/>
                <a:gd name="connsiteY37" fmla="*/ 493712 h 581025"/>
                <a:gd name="connsiteX38" fmla="*/ 407988 w 873125"/>
                <a:gd name="connsiteY38" fmla="*/ 465137 h 581025"/>
                <a:gd name="connsiteX39" fmla="*/ 392942 w 873125"/>
                <a:gd name="connsiteY39" fmla="*/ 475211 h 581025"/>
                <a:gd name="connsiteX40" fmla="*/ 376224 w 873125"/>
                <a:gd name="connsiteY40" fmla="*/ 488644 h 581025"/>
                <a:gd name="connsiteX41" fmla="*/ 352819 w 873125"/>
                <a:gd name="connsiteY41" fmla="*/ 502077 h 581025"/>
                <a:gd name="connsiteX42" fmla="*/ 339445 w 873125"/>
                <a:gd name="connsiteY42" fmla="*/ 510473 h 581025"/>
                <a:gd name="connsiteX43" fmla="*/ 324399 w 873125"/>
                <a:gd name="connsiteY43" fmla="*/ 518868 h 581025"/>
                <a:gd name="connsiteX44" fmla="*/ 309353 w 873125"/>
                <a:gd name="connsiteY44" fmla="*/ 525585 h 581025"/>
                <a:gd name="connsiteX45" fmla="*/ 292635 w 873125"/>
                <a:gd name="connsiteY45" fmla="*/ 532301 h 581025"/>
                <a:gd name="connsiteX46" fmla="*/ 255855 w 873125"/>
                <a:gd name="connsiteY46" fmla="*/ 544055 h 581025"/>
                <a:gd name="connsiteX47" fmla="*/ 215732 w 873125"/>
                <a:gd name="connsiteY47" fmla="*/ 550771 h 581025"/>
                <a:gd name="connsiteX48" fmla="*/ 205701 w 873125"/>
                <a:gd name="connsiteY48" fmla="*/ 552450 h 581025"/>
                <a:gd name="connsiteX49" fmla="*/ 195671 w 873125"/>
                <a:gd name="connsiteY49" fmla="*/ 552450 h 581025"/>
                <a:gd name="connsiteX50" fmla="*/ 175609 w 873125"/>
                <a:gd name="connsiteY50" fmla="*/ 550771 h 581025"/>
                <a:gd name="connsiteX51" fmla="*/ 137158 w 873125"/>
                <a:gd name="connsiteY51" fmla="*/ 544055 h 581025"/>
                <a:gd name="connsiteX52" fmla="*/ 118768 w 873125"/>
                <a:gd name="connsiteY52" fmla="*/ 539017 h 581025"/>
                <a:gd name="connsiteX53" fmla="*/ 103722 w 873125"/>
                <a:gd name="connsiteY53" fmla="*/ 532301 h 581025"/>
                <a:gd name="connsiteX54" fmla="*/ 75302 w 873125"/>
                <a:gd name="connsiteY54" fmla="*/ 515510 h 581025"/>
                <a:gd name="connsiteX55" fmla="*/ 40194 w 873125"/>
                <a:gd name="connsiteY55" fmla="*/ 481928 h 581025"/>
                <a:gd name="connsiteX56" fmla="*/ 31835 w 873125"/>
                <a:gd name="connsiteY56" fmla="*/ 471853 h 581025"/>
                <a:gd name="connsiteX57" fmla="*/ 30163 w 873125"/>
                <a:gd name="connsiteY57" fmla="*/ 466816 h 581025"/>
                <a:gd name="connsiteX58" fmla="*/ 41866 w 873125"/>
                <a:gd name="connsiteY58" fmla="*/ 480249 h 581025"/>
                <a:gd name="connsiteX59" fmla="*/ 78645 w 873125"/>
                <a:gd name="connsiteY59" fmla="*/ 510473 h 581025"/>
                <a:gd name="connsiteX60" fmla="*/ 107066 w 873125"/>
                <a:gd name="connsiteY60" fmla="*/ 523905 h 581025"/>
                <a:gd name="connsiteX61" fmla="*/ 140502 w 873125"/>
                <a:gd name="connsiteY61" fmla="*/ 535659 h 581025"/>
                <a:gd name="connsiteX62" fmla="*/ 177281 w 873125"/>
                <a:gd name="connsiteY62" fmla="*/ 540696 h 581025"/>
                <a:gd name="connsiteX63" fmla="*/ 195671 w 873125"/>
                <a:gd name="connsiteY63" fmla="*/ 540696 h 581025"/>
                <a:gd name="connsiteX64" fmla="*/ 205701 w 873125"/>
                <a:gd name="connsiteY64" fmla="*/ 540696 h 581025"/>
                <a:gd name="connsiteX65" fmla="*/ 214060 w 873125"/>
                <a:gd name="connsiteY65" fmla="*/ 540696 h 581025"/>
                <a:gd name="connsiteX66" fmla="*/ 252512 w 873125"/>
                <a:gd name="connsiteY66" fmla="*/ 533980 h 581025"/>
                <a:gd name="connsiteX67" fmla="*/ 289291 w 873125"/>
                <a:gd name="connsiteY67" fmla="*/ 523905 h 581025"/>
                <a:gd name="connsiteX68" fmla="*/ 306009 w 873125"/>
                <a:gd name="connsiteY68" fmla="*/ 517189 h 581025"/>
                <a:gd name="connsiteX69" fmla="*/ 321055 w 873125"/>
                <a:gd name="connsiteY69" fmla="*/ 510473 h 581025"/>
                <a:gd name="connsiteX70" fmla="*/ 336101 w 873125"/>
                <a:gd name="connsiteY70" fmla="*/ 503756 h 581025"/>
                <a:gd name="connsiteX71" fmla="*/ 351147 w 873125"/>
                <a:gd name="connsiteY71" fmla="*/ 497040 h 581025"/>
                <a:gd name="connsiteX72" fmla="*/ 374552 w 873125"/>
                <a:gd name="connsiteY72" fmla="*/ 485286 h 581025"/>
                <a:gd name="connsiteX73" fmla="*/ 392942 w 873125"/>
                <a:gd name="connsiteY73" fmla="*/ 473532 h 581025"/>
                <a:gd name="connsiteX74" fmla="*/ 407988 w 873125"/>
                <a:gd name="connsiteY74" fmla="*/ 465137 h 581025"/>
                <a:gd name="connsiteX75" fmla="*/ 436563 w 873125"/>
                <a:gd name="connsiteY75" fmla="*/ 436562 h 581025"/>
                <a:gd name="connsiteX76" fmla="*/ 423189 w 873125"/>
                <a:gd name="connsiteY76" fmla="*/ 446636 h 581025"/>
                <a:gd name="connsiteX77" fmla="*/ 404799 w 873125"/>
                <a:gd name="connsiteY77" fmla="*/ 458390 h 581025"/>
                <a:gd name="connsiteX78" fmla="*/ 383066 w 873125"/>
                <a:gd name="connsiteY78" fmla="*/ 473502 h 581025"/>
                <a:gd name="connsiteX79" fmla="*/ 369692 w 873125"/>
                <a:gd name="connsiteY79" fmla="*/ 481897 h 581025"/>
                <a:gd name="connsiteX80" fmla="*/ 354645 w 873125"/>
                <a:gd name="connsiteY80" fmla="*/ 488614 h 581025"/>
                <a:gd name="connsiteX81" fmla="*/ 337928 w 873125"/>
                <a:gd name="connsiteY81" fmla="*/ 497010 h 581025"/>
                <a:gd name="connsiteX82" fmla="*/ 321210 w 873125"/>
                <a:gd name="connsiteY82" fmla="*/ 503726 h 581025"/>
                <a:gd name="connsiteX83" fmla="*/ 284430 w 873125"/>
                <a:gd name="connsiteY83" fmla="*/ 515480 h 581025"/>
                <a:gd name="connsiteX84" fmla="*/ 244307 w 873125"/>
                <a:gd name="connsiteY84" fmla="*/ 522196 h 581025"/>
                <a:gd name="connsiteX85" fmla="*/ 234276 w 873125"/>
                <a:gd name="connsiteY85" fmla="*/ 522196 h 581025"/>
                <a:gd name="connsiteX86" fmla="*/ 224246 w 873125"/>
                <a:gd name="connsiteY86" fmla="*/ 522196 h 581025"/>
                <a:gd name="connsiteX87" fmla="*/ 204184 w 873125"/>
                <a:gd name="connsiteY87" fmla="*/ 522196 h 581025"/>
                <a:gd name="connsiteX88" fmla="*/ 165733 w 873125"/>
                <a:gd name="connsiteY88" fmla="*/ 515480 h 581025"/>
                <a:gd name="connsiteX89" fmla="*/ 149015 w 873125"/>
                <a:gd name="connsiteY89" fmla="*/ 510442 h 581025"/>
                <a:gd name="connsiteX90" fmla="*/ 132297 w 873125"/>
                <a:gd name="connsiteY90" fmla="*/ 502047 h 581025"/>
                <a:gd name="connsiteX91" fmla="*/ 103877 w 873125"/>
                <a:gd name="connsiteY91" fmla="*/ 485256 h 581025"/>
                <a:gd name="connsiteX92" fmla="*/ 68769 w 873125"/>
                <a:gd name="connsiteY92" fmla="*/ 453353 h 581025"/>
                <a:gd name="connsiteX93" fmla="*/ 60410 w 873125"/>
                <a:gd name="connsiteY93" fmla="*/ 441599 h 581025"/>
                <a:gd name="connsiteX94" fmla="*/ 58738 w 873125"/>
                <a:gd name="connsiteY94" fmla="*/ 438241 h 581025"/>
                <a:gd name="connsiteX95" fmla="*/ 70441 w 873125"/>
                <a:gd name="connsiteY95" fmla="*/ 451674 h 581025"/>
                <a:gd name="connsiteX96" fmla="*/ 107220 w 873125"/>
                <a:gd name="connsiteY96" fmla="*/ 480218 h 581025"/>
                <a:gd name="connsiteX97" fmla="*/ 135641 w 873125"/>
                <a:gd name="connsiteY97" fmla="*/ 495330 h 581025"/>
                <a:gd name="connsiteX98" fmla="*/ 169077 w 873125"/>
                <a:gd name="connsiteY98" fmla="*/ 505405 h 581025"/>
                <a:gd name="connsiteX99" fmla="*/ 205856 w 873125"/>
                <a:gd name="connsiteY99" fmla="*/ 512121 h 581025"/>
                <a:gd name="connsiteX100" fmla="*/ 224246 w 873125"/>
                <a:gd name="connsiteY100" fmla="*/ 512121 h 581025"/>
                <a:gd name="connsiteX101" fmla="*/ 234276 w 873125"/>
                <a:gd name="connsiteY101" fmla="*/ 512121 h 581025"/>
                <a:gd name="connsiteX102" fmla="*/ 244307 w 873125"/>
                <a:gd name="connsiteY102" fmla="*/ 510442 h 581025"/>
                <a:gd name="connsiteX103" fmla="*/ 282758 w 873125"/>
                <a:gd name="connsiteY103" fmla="*/ 505405 h 581025"/>
                <a:gd name="connsiteX104" fmla="*/ 317866 w 873125"/>
                <a:gd name="connsiteY104" fmla="*/ 493651 h 581025"/>
                <a:gd name="connsiteX105" fmla="*/ 334584 w 873125"/>
                <a:gd name="connsiteY105" fmla="*/ 488614 h 581025"/>
                <a:gd name="connsiteX106" fmla="*/ 351302 w 873125"/>
                <a:gd name="connsiteY106" fmla="*/ 481897 h 581025"/>
                <a:gd name="connsiteX107" fmla="*/ 366348 w 873125"/>
                <a:gd name="connsiteY107" fmla="*/ 475181 h 581025"/>
                <a:gd name="connsiteX108" fmla="*/ 379722 w 873125"/>
                <a:gd name="connsiteY108" fmla="*/ 468465 h 581025"/>
                <a:gd name="connsiteX109" fmla="*/ 403127 w 873125"/>
                <a:gd name="connsiteY109" fmla="*/ 455032 h 581025"/>
                <a:gd name="connsiteX110" fmla="*/ 421517 w 873125"/>
                <a:gd name="connsiteY110" fmla="*/ 444957 h 581025"/>
                <a:gd name="connsiteX111" fmla="*/ 436563 w 873125"/>
                <a:gd name="connsiteY111" fmla="*/ 436562 h 581025"/>
                <a:gd name="connsiteX112" fmla="*/ 85725 w 873125"/>
                <a:gd name="connsiteY112" fmla="*/ 409758 h 581025"/>
                <a:gd name="connsiteX113" fmla="*/ 89083 w 873125"/>
                <a:gd name="connsiteY113" fmla="*/ 413117 h 581025"/>
                <a:gd name="connsiteX114" fmla="*/ 89082 w 873125"/>
                <a:gd name="connsiteY114" fmla="*/ 413116 h 581025"/>
                <a:gd name="connsiteX115" fmla="*/ 85725 w 873125"/>
                <a:gd name="connsiteY115" fmla="*/ 409758 h 581025"/>
                <a:gd name="connsiteX116" fmla="*/ 466725 w 873125"/>
                <a:gd name="connsiteY116" fmla="*/ 406400 h 581025"/>
                <a:gd name="connsiteX117" fmla="*/ 451620 w 873125"/>
                <a:gd name="connsiteY117" fmla="*/ 418154 h 581025"/>
                <a:gd name="connsiteX118" fmla="*/ 434835 w 873125"/>
                <a:gd name="connsiteY118" fmla="*/ 429907 h 581025"/>
                <a:gd name="connsiteX119" fmla="*/ 411338 w 873125"/>
                <a:gd name="connsiteY119" fmla="*/ 445019 h 581025"/>
                <a:gd name="connsiteX120" fmla="*/ 397910 w 873125"/>
                <a:gd name="connsiteY120" fmla="*/ 451735 h 581025"/>
                <a:gd name="connsiteX121" fmla="*/ 382805 w 873125"/>
                <a:gd name="connsiteY121" fmla="*/ 460131 h 581025"/>
                <a:gd name="connsiteX122" fmla="*/ 367699 w 873125"/>
                <a:gd name="connsiteY122" fmla="*/ 466847 h 581025"/>
                <a:gd name="connsiteX123" fmla="*/ 349236 w 873125"/>
                <a:gd name="connsiteY123" fmla="*/ 475243 h 581025"/>
                <a:gd name="connsiteX124" fmla="*/ 312311 w 873125"/>
                <a:gd name="connsiteY124" fmla="*/ 485317 h 581025"/>
                <a:gd name="connsiteX125" fmla="*/ 273708 w 873125"/>
                <a:gd name="connsiteY125" fmla="*/ 492034 h 581025"/>
                <a:gd name="connsiteX126" fmla="*/ 263637 w 873125"/>
                <a:gd name="connsiteY126" fmla="*/ 493713 h 581025"/>
                <a:gd name="connsiteX127" fmla="*/ 253567 w 873125"/>
                <a:gd name="connsiteY127" fmla="*/ 493713 h 581025"/>
                <a:gd name="connsiteX128" fmla="*/ 233426 w 873125"/>
                <a:gd name="connsiteY128" fmla="*/ 493713 h 581025"/>
                <a:gd name="connsiteX129" fmla="*/ 194822 w 873125"/>
                <a:gd name="connsiteY129" fmla="*/ 486996 h 581025"/>
                <a:gd name="connsiteX130" fmla="*/ 176360 w 873125"/>
                <a:gd name="connsiteY130" fmla="*/ 480280 h 581025"/>
                <a:gd name="connsiteX131" fmla="*/ 159575 w 873125"/>
                <a:gd name="connsiteY131" fmla="*/ 473564 h 581025"/>
                <a:gd name="connsiteX132" fmla="*/ 132721 w 873125"/>
                <a:gd name="connsiteY132" fmla="*/ 456773 h 581025"/>
                <a:gd name="connsiteX133" fmla="*/ 97474 w 873125"/>
                <a:gd name="connsiteY133" fmla="*/ 423191 h 581025"/>
                <a:gd name="connsiteX134" fmla="*/ 89083 w 873125"/>
                <a:gd name="connsiteY134" fmla="*/ 413117 h 581025"/>
                <a:gd name="connsiteX135" fmla="*/ 89292 w 873125"/>
                <a:gd name="connsiteY135" fmla="*/ 413326 h 581025"/>
                <a:gd name="connsiteX136" fmla="*/ 99153 w 873125"/>
                <a:gd name="connsiteY136" fmla="*/ 423191 h 581025"/>
                <a:gd name="connsiteX137" fmla="*/ 136078 w 873125"/>
                <a:gd name="connsiteY137" fmla="*/ 451735 h 581025"/>
                <a:gd name="connsiteX138" fmla="*/ 164611 w 873125"/>
                <a:gd name="connsiteY138" fmla="*/ 465168 h 581025"/>
                <a:gd name="connsiteX139" fmla="*/ 196501 w 873125"/>
                <a:gd name="connsiteY139" fmla="*/ 476922 h 581025"/>
                <a:gd name="connsiteX140" fmla="*/ 233426 w 873125"/>
                <a:gd name="connsiteY140" fmla="*/ 481959 h 581025"/>
                <a:gd name="connsiteX141" fmla="*/ 253567 w 873125"/>
                <a:gd name="connsiteY141" fmla="*/ 483638 h 581025"/>
                <a:gd name="connsiteX142" fmla="*/ 261959 w 873125"/>
                <a:gd name="connsiteY142" fmla="*/ 481959 h 581025"/>
                <a:gd name="connsiteX143" fmla="*/ 272029 w 873125"/>
                <a:gd name="connsiteY143" fmla="*/ 481959 h 581025"/>
                <a:gd name="connsiteX144" fmla="*/ 310633 w 873125"/>
                <a:gd name="connsiteY144" fmla="*/ 475243 h 581025"/>
                <a:gd name="connsiteX145" fmla="*/ 347558 w 873125"/>
                <a:gd name="connsiteY145" fmla="*/ 465168 h 581025"/>
                <a:gd name="connsiteX146" fmla="*/ 364342 w 873125"/>
                <a:gd name="connsiteY146" fmla="*/ 458452 h 581025"/>
                <a:gd name="connsiteX147" fmla="*/ 379448 w 873125"/>
                <a:gd name="connsiteY147" fmla="*/ 451735 h 581025"/>
                <a:gd name="connsiteX148" fmla="*/ 394553 w 873125"/>
                <a:gd name="connsiteY148" fmla="*/ 445019 h 581025"/>
                <a:gd name="connsiteX149" fmla="*/ 407981 w 873125"/>
                <a:gd name="connsiteY149" fmla="*/ 438303 h 581025"/>
                <a:gd name="connsiteX150" fmla="*/ 433157 w 873125"/>
                <a:gd name="connsiteY150" fmla="*/ 426549 h 581025"/>
                <a:gd name="connsiteX151" fmla="*/ 449941 w 873125"/>
                <a:gd name="connsiteY151" fmla="*/ 416474 h 581025"/>
                <a:gd name="connsiteX152" fmla="*/ 466725 w 873125"/>
                <a:gd name="connsiteY152" fmla="*/ 406400 h 581025"/>
                <a:gd name="connsiteX153" fmla="*/ 493713 w 873125"/>
                <a:gd name="connsiteY153" fmla="*/ 377825 h 581025"/>
                <a:gd name="connsiteX154" fmla="*/ 478667 w 873125"/>
                <a:gd name="connsiteY154" fmla="*/ 387899 h 581025"/>
                <a:gd name="connsiteX155" fmla="*/ 461949 w 873125"/>
                <a:gd name="connsiteY155" fmla="*/ 401332 h 581025"/>
                <a:gd name="connsiteX156" fmla="*/ 438544 w 873125"/>
                <a:gd name="connsiteY156" fmla="*/ 414765 h 581025"/>
                <a:gd name="connsiteX157" fmla="*/ 425170 w 873125"/>
                <a:gd name="connsiteY157" fmla="*/ 423160 h 581025"/>
                <a:gd name="connsiteX158" fmla="*/ 411795 w 873125"/>
                <a:gd name="connsiteY158" fmla="*/ 431556 h 581025"/>
                <a:gd name="connsiteX159" fmla="*/ 395078 w 873125"/>
                <a:gd name="connsiteY159" fmla="*/ 438272 h 581025"/>
                <a:gd name="connsiteX160" fmla="*/ 378360 w 873125"/>
                <a:gd name="connsiteY160" fmla="*/ 444989 h 581025"/>
                <a:gd name="connsiteX161" fmla="*/ 341580 w 873125"/>
                <a:gd name="connsiteY161" fmla="*/ 456742 h 581025"/>
                <a:gd name="connsiteX162" fmla="*/ 301457 w 873125"/>
                <a:gd name="connsiteY162" fmla="*/ 463459 h 581025"/>
                <a:gd name="connsiteX163" fmla="*/ 291426 w 873125"/>
                <a:gd name="connsiteY163" fmla="*/ 465138 h 581025"/>
                <a:gd name="connsiteX164" fmla="*/ 281396 w 873125"/>
                <a:gd name="connsiteY164" fmla="*/ 465138 h 581025"/>
                <a:gd name="connsiteX165" fmla="*/ 261334 w 873125"/>
                <a:gd name="connsiteY165" fmla="*/ 463459 h 581025"/>
                <a:gd name="connsiteX166" fmla="*/ 222883 w 873125"/>
                <a:gd name="connsiteY166" fmla="*/ 456742 h 581025"/>
                <a:gd name="connsiteX167" fmla="*/ 206165 w 873125"/>
                <a:gd name="connsiteY167" fmla="*/ 451705 h 581025"/>
                <a:gd name="connsiteX168" fmla="*/ 189447 w 873125"/>
                <a:gd name="connsiteY168" fmla="*/ 444989 h 581025"/>
                <a:gd name="connsiteX169" fmla="*/ 161027 w 873125"/>
                <a:gd name="connsiteY169" fmla="*/ 428198 h 581025"/>
                <a:gd name="connsiteX170" fmla="*/ 125919 w 873125"/>
                <a:gd name="connsiteY170" fmla="*/ 394616 h 581025"/>
                <a:gd name="connsiteX171" fmla="*/ 117560 w 873125"/>
                <a:gd name="connsiteY171" fmla="*/ 384541 h 581025"/>
                <a:gd name="connsiteX172" fmla="*/ 115888 w 873125"/>
                <a:gd name="connsiteY172" fmla="*/ 379504 h 581025"/>
                <a:gd name="connsiteX173" fmla="*/ 127591 w 873125"/>
                <a:gd name="connsiteY173" fmla="*/ 392937 h 581025"/>
                <a:gd name="connsiteX174" fmla="*/ 164370 w 873125"/>
                <a:gd name="connsiteY174" fmla="*/ 421481 h 581025"/>
                <a:gd name="connsiteX175" fmla="*/ 192791 w 873125"/>
                <a:gd name="connsiteY175" fmla="*/ 436593 h 581025"/>
                <a:gd name="connsiteX176" fmla="*/ 226227 w 873125"/>
                <a:gd name="connsiteY176" fmla="*/ 448347 h 581025"/>
                <a:gd name="connsiteX177" fmla="*/ 263006 w 873125"/>
                <a:gd name="connsiteY177" fmla="*/ 453384 h 581025"/>
                <a:gd name="connsiteX178" fmla="*/ 281396 w 873125"/>
                <a:gd name="connsiteY178" fmla="*/ 453384 h 581025"/>
                <a:gd name="connsiteX179" fmla="*/ 291426 w 873125"/>
                <a:gd name="connsiteY179" fmla="*/ 453384 h 581025"/>
                <a:gd name="connsiteX180" fmla="*/ 301457 w 873125"/>
                <a:gd name="connsiteY180" fmla="*/ 453384 h 581025"/>
                <a:gd name="connsiteX181" fmla="*/ 338237 w 873125"/>
                <a:gd name="connsiteY181" fmla="*/ 446668 h 581025"/>
                <a:gd name="connsiteX182" fmla="*/ 375016 w 873125"/>
                <a:gd name="connsiteY182" fmla="*/ 436593 h 581025"/>
                <a:gd name="connsiteX183" fmla="*/ 391734 w 873125"/>
                <a:gd name="connsiteY183" fmla="*/ 429877 h 581025"/>
                <a:gd name="connsiteX184" fmla="*/ 408452 w 873125"/>
                <a:gd name="connsiteY184" fmla="*/ 423160 h 581025"/>
                <a:gd name="connsiteX185" fmla="*/ 421826 w 873125"/>
                <a:gd name="connsiteY185" fmla="*/ 416444 h 581025"/>
                <a:gd name="connsiteX186" fmla="*/ 436872 w 873125"/>
                <a:gd name="connsiteY186" fmla="*/ 409728 h 581025"/>
                <a:gd name="connsiteX187" fmla="*/ 460277 w 873125"/>
                <a:gd name="connsiteY187" fmla="*/ 397974 h 581025"/>
                <a:gd name="connsiteX188" fmla="*/ 478667 w 873125"/>
                <a:gd name="connsiteY188" fmla="*/ 386220 h 581025"/>
                <a:gd name="connsiteX189" fmla="*/ 493713 w 873125"/>
                <a:gd name="connsiteY189" fmla="*/ 377825 h 581025"/>
                <a:gd name="connsiteX190" fmla="*/ 522288 w 873125"/>
                <a:gd name="connsiteY190" fmla="*/ 347662 h 581025"/>
                <a:gd name="connsiteX191" fmla="*/ 508914 w 873125"/>
                <a:gd name="connsiteY191" fmla="*/ 359416 h 581025"/>
                <a:gd name="connsiteX192" fmla="*/ 492196 w 873125"/>
                <a:gd name="connsiteY192" fmla="*/ 371169 h 581025"/>
                <a:gd name="connsiteX193" fmla="*/ 468791 w 873125"/>
                <a:gd name="connsiteY193" fmla="*/ 386281 h 581025"/>
                <a:gd name="connsiteX194" fmla="*/ 455417 w 873125"/>
                <a:gd name="connsiteY194" fmla="*/ 394677 h 581025"/>
                <a:gd name="connsiteX195" fmla="*/ 440370 w 873125"/>
                <a:gd name="connsiteY195" fmla="*/ 401393 h 581025"/>
                <a:gd name="connsiteX196" fmla="*/ 423653 w 873125"/>
                <a:gd name="connsiteY196" fmla="*/ 409788 h 581025"/>
                <a:gd name="connsiteX197" fmla="*/ 406935 w 873125"/>
                <a:gd name="connsiteY197" fmla="*/ 416505 h 581025"/>
                <a:gd name="connsiteX198" fmla="*/ 370155 w 873125"/>
                <a:gd name="connsiteY198" fmla="*/ 428258 h 581025"/>
                <a:gd name="connsiteX199" fmla="*/ 331704 w 873125"/>
                <a:gd name="connsiteY199" fmla="*/ 434975 h 581025"/>
                <a:gd name="connsiteX200" fmla="*/ 320001 w 873125"/>
                <a:gd name="connsiteY200" fmla="*/ 434975 h 581025"/>
                <a:gd name="connsiteX201" fmla="*/ 309971 w 873125"/>
                <a:gd name="connsiteY201" fmla="*/ 434975 h 581025"/>
                <a:gd name="connsiteX202" fmla="*/ 289909 w 873125"/>
                <a:gd name="connsiteY202" fmla="*/ 434975 h 581025"/>
                <a:gd name="connsiteX203" fmla="*/ 253130 w 873125"/>
                <a:gd name="connsiteY203" fmla="*/ 428258 h 581025"/>
                <a:gd name="connsiteX204" fmla="*/ 234740 w 873125"/>
                <a:gd name="connsiteY204" fmla="*/ 421542 h 581025"/>
                <a:gd name="connsiteX205" fmla="*/ 218022 w 873125"/>
                <a:gd name="connsiteY205" fmla="*/ 414826 h 581025"/>
                <a:gd name="connsiteX206" fmla="*/ 191273 w 873125"/>
                <a:gd name="connsiteY206" fmla="*/ 398035 h 581025"/>
                <a:gd name="connsiteX207" fmla="*/ 154494 w 873125"/>
                <a:gd name="connsiteY207" fmla="*/ 366132 h 581025"/>
                <a:gd name="connsiteX208" fmla="*/ 146135 w 873125"/>
                <a:gd name="connsiteY208" fmla="*/ 354378 h 581025"/>
                <a:gd name="connsiteX209" fmla="*/ 144463 w 873125"/>
                <a:gd name="connsiteY209" fmla="*/ 351020 h 581025"/>
                <a:gd name="connsiteX210" fmla="*/ 156166 w 873125"/>
                <a:gd name="connsiteY210" fmla="*/ 364453 h 581025"/>
                <a:gd name="connsiteX211" fmla="*/ 194617 w 873125"/>
                <a:gd name="connsiteY211" fmla="*/ 392997 h 581025"/>
                <a:gd name="connsiteX212" fmla="*/ 221366 w 873125"/>
                <a:gd name="connsiteY212" fmla="*/ 408109 h 581025"/>
                <a:gd name="connsiteX213" fmla="*/ 254802 w 873125"/>
                <a:gd name="connsiteY213" fmla="*/ 418184 h 581025"/>
                <a:gd name="connsiteX214" fmla="*/ 291581 w 873125"/>
                <a:gd name="connsiteY214" fmla="*/ 424900 h 581025"/>
                <a:gd name="connsiteX215" fmla="*/ 309971 w 873125"/>
                <a:gd name="connsiteY215" fmla="*/ 424900 h 581025"/>
                <a:gd name="connsiteX216" fmla="*/ 320001 w 873125"/>
                <a:gd name="connsiteY216" fmla="*/ 424900 h 581025"/>
                <a:gd name="connsiteX217" fmla="*/ 330032 w 873125"/>
                <a:gd name="connsiteY217" fmla="*/ 423221 h 581025"/>
                <a:gd name="connsiteX218" fmla="*/ 368483 w 873125"/>
                <a:gd name="connsiteY218" fmla="*/ 418184 h 581025"/>
                <a:gd name="connsiteX219" fmla="*/ 403591 w 873125"/>
                <a:gd name="connsiteY219" fmla="*/ 406430 h 581025"/>
                <a:gd name="connsiteX220" fmla="*/ 420309 w 873125"/>
                <a:gd name="connsiteY220" fmla="*/ 401393 h 581025"/>
                <a:gd name="connsiteX221" fmla="*/ 437027 w 873125"/>
                <a:gd name="connsiteY221" fmla="*/ 394677 h 581025"/>
                <a:gd name="connsiteX222" fmla="*/ 452073 w 873125"/>
                <a:gd name="connsiteY222" fmla="*/ 387960 h 581025"/>
                <a:gd name="connsiteX223" fmla="*/ 465447 w 873125"/>
                <a:gd name="connsiteY223" fmla="*/ 381244 h 581025"/>
                <a:gd name="connsiteX224" fmla="*/ 488852 w 873125"/>
                <a:gd name="connsiteY224" fmla="*/ 367811 h 581025"/>
                <a:gd name="connsiteX225" fmla="*/ 507242 w 873125"/>
                <a:gd name="connsiteY225" fmla="*/ 357736 h 581025"/>
                <a:gd name="connsiteX226" fmla="*/ 522288 w 873125"/>
                <a:gd name="connsiteY226" fmla="*/ 347662 h 581025"/>
                <a:gd name="connsiteX227" fmla="*/ 552451 w 873125"/>
                <a:gd name="connsiteY227" fmla="*/ 319087 h 581025"/>
                <a:gd name="connsiteX228" fmla="*/ 537408 w 873125"/>
                <a:gd name="connsiteY228" fmla="*/ 330841 h 581025"/>
                <a:gd name="connsiteX229" fmla="*/ 520694 w 873125"/>
                <a:gd name="connsiteY229" fmla="*/ 342594 h 581025"/>
                <a:gd name="connsiteX230" fmla="*/ 497294 w 873125"/>
                <a:gd name="connsiteY230" fmla="*/ 357706 h 581025"/>
                <a:gd name="connsiteX231" fmla="*/ 483923 w 873125"/>
                <a:gd name="connsiteY231" fmla="*/ 364422 h 581025"/>
                <a:gd name="connsiteX232" fmla="*/ 468880 w 873125"/>
                <a:gd name="connsiteY232" fmla="*/ 372818 h 581025"/>
                <a:gd name="connsiteX233" fmla="*/ 453837 w 873125"/>
                <a:gd name="connsiteY233" fmla="*/ 379534 h 581025"/>
                <a:gd name="connsiteX234" fmla="*/ 437123 w 873125"/>
                <a:gd name="connsiteY234" fmla="*/ 386251 h 581025"/>
                <a:gd name="connsiteX235" fmla="*/ 400352 w 873125"/>
                <a:gd name="connsiteY235" fmla="*/ 398004 h 581025"/>
                <a:gd name="connsiteX236" fmla="*/ 360238 w 873125"/>
                <a:gd name="connsiteY236" fmla="*/ 404721 h 581025"/>
                <a:gd name="connsiteX237" fmla="*/ 350209 w 873125"/>
                <a:gd name="connsiteY237" fmla="*/ 406400 h 581025"/>
                <a:gd name="connsiteX238" fmla="*/ 340181 w 873125"/>
                <a:gd name="connsiteY238" fmla="*/ 406400 h 581025"/>
                <a:gd name="connsiteX239" fmla="*/ 320123 w 873125"/>
                <a:gd name="connsiteY239" fmla="*/ 406400 h 581025"/>
                <a:gd name="connsiteX240" fmla="*/ 281681 w 873125"/>
                <a:gd name="connsiteY240" fmla="*/ 398004 h 581025"/>
                <a:gd name="connsiteX241" fmla="*/ 263295 w 873125"/>
                <a:gd name="connsiteY241" fmla="*/ 392967 h 581025"/>
                <a:gd name="connsiteX242" fmla="*/ 248252 w 873125"/>
                <a:gd name="connsiteY242" fmla="*/ 386251 h 581025"/>
                <a:gd name="connsiteX243" fmla="*/ 219838 w 873125"/>
                <a:gd name="connsiteY243" fmla="*/ 369460 h 581025"/>
                <a:gd name="connsiteX244" fmla="*/ 184738 w 873125"/>
                <a:gd name="connsiteY244" fmla="*/ 335878 h 581025"/>
                <a:gd name="connsiteX245" fmla="*/ 176381 w 873125"/>
                <a:gd name="connsiteY245" fmla="*/ 325803 h 581025"/>
                <a:gd name="connsiteX246" fmla="*/ 173038 w 873125"/>
                <a:gd name="connsiteY246" fmla="*/ 320766 h 581025"/>
                <a:gd name="connsiteX247" fmla="*/ 186410 w 873125"/>
                <a:gd name="connsiteY247" fmla="*/ 334199 h 581025"/>
                <a:gd name="connsiteX248" fmla="*/ 223181 w 873125"/>
                <a:gd name="connsiteY248" fmla="*/ 364422 h 581025"/>
                <a:gd name="connsiteX249" fmla="*/ 251595 w 873125"/>
                <a:gd name="connsiteY249" fmla="*/ 377855 h 581025"/>
                <a:gd name="connsiteX250" fmla="*/ 283352 w 873125"/>
                <a:gd name="connsiteY250" fmla="*/ 389609 h 581025"/>
                <a:gd name="connsiteX251" fmla="*/ 320123 w 873125"/>
                <a:gd name="connsiteY251" fmla="*/ 394646 h 581025"/>
                <a:gd name="connsiteX252" fmla="*/ 340181 w 873125"/>
                <a:gd name="connsiteY252" fmla="*/ 396325 h 581025"/>
                <a:gd name="connsiteX253" fmla="*/ 350209 w 873125"/>
                <a:gd name="connsiteY253" fmla="*/ 394646 h 581025"/>
                <a:gd name="connsiteX254" fmla="*/ 358566 w 873125"/>
                <a:gd name="connsiteY254" fmla="*/ 394646 h 581025"/>
                <a:gd name="connsiteX255" fmla="*/ 397009 w 873125"/>
                <a:gd name="connsiteY255" fmla="*/ 387930 h 581025"/>
                <a:gd name="connsiteX256" fmla="*/ 433780 w 873125"/>
                <a:gd name="connsiteY256" fmla="*/ 377855 h 581025"/>
                <a:gd name="connsiteX257" fmla="*/ 450494 w 873125"/>
                <a:gd name="connsiteY257" fmla="*/ 371139 h 581025"/>
                <a:gd name="connsiteX258" fmla="*/ 465537 w 873125"/>
                <a:gd name="connsiteY258" fmla="*/ 364422 h 581025"/>
                <a:gd name="connsiteX259" fmla="*/ 480580 w 873125"/>
                <a:gd name="connsiteY259" fmla="*/ 357706 h 581025"/>
                <a:gd name="connsiteX260" fmla="*/ 493951 w 873125"/>
                <a:gd name="connsiteY260" fmla="*/ 350990 h 581025"/>
                <a:gd name="connsiteX261" fmla="*/ 519023 w 873125"/>
                <a:gd name="connsiteY261" fmla="*/ 339236 h 581025"/>
                <a:gd name="connsiteX262" fmla="*/ 535737 w 873125"/>
                <a:gd name="connsiteY262" fmla="*/ 329161 h 581025"/>
                <a:gd name="connsiteX263" fmla="*/ 552451 w 873125"/>
                <a:gd name="connsiteY263" fmla="*/ 319087 h 581025"/>
                <a:gd name="connsiteX264" fmla="*/ 581025 w 873125"/>
                <a:gd name="connsiteY264" fmla="*/ 292100 h 581025"/>
                <a:gd name="connsiteX265" fmla="*/ 565979 w 873125"/>
                <a:gd name="connsiteY265" fmla="*/ 301991 h 581025"/>
                <a:gd name="connsiteX266" fmla="*/ 549261 w 873125"/>
                <a:gd name="connsiteY266" fmla="*/ 313531 h 581025"/>
                <a:gd name="connsiteX267" fmla="*/ 527528 w 873125"/>
                <a:gd name="connsiteY267" fmla="*/ 328368 h 581025"/>
                <a:gd name="connsiteX268" fmla="*/ 514154 w 873125"/>
                <a:gd name="connsiteY268" fmla="*/ 336611 h 581025"/>
                <a:gd name="connsiteX269" fmla="*/ 499107 w 873125"/>
                <a:gd name="connsiteY269" fmla="*/ 343205 h 581025"/>
                <a:gd name="connsiteX270" fmla="*/ 482390 w 873125"/>
                <a:gd name="connsiteY270" fmla="*/ 351448 h 581025"/>
                <a:gd name="connsiteX271" fmla="*/ 465672 w 873125"/>
                <a:gd name="connsiteY271" fmla="*/ 358042 h 581025"/>
                <a:gd name="connsiteX272" fmla="*/ 428892 w 873125"/>
                <a:gd name="connsiteY272" fmla="*/ 369582 h 581025"/>
                <a:gd name="connsiteX273" fmla="*/ 388769 w 873125"/>
                <a:gd name="connsiteY273" fmla="*/ 376176 h 581025"/>
                <a:gd name="connsiteX274" fmla="*/ 378738 w 873125"/>
                <a:gd name="connsiteY274" fmla="*/ 377825 h 581025"/>
                <a:gd name="connsiteX275" fmla="*/ 368708 w 873125"/>
                <a:gd name="connsiteY275" fmla="*/ 377825 h 581025"/>
                <a:gd name="connsiteX276" fmla="*/ 348646 w 873125"/>
                <a:gd name="connsiteY276" fmla="*/ 376176 h 581025"/>
                <a:gd name="connsiteX277" fmla="*/ 310195 w 873125"/>
                <a:gd name="connsiteY277" fmla="*/ 369582 h 581025"/>
                <a:gd name="connsiteX278" fmla="*/ 293477 w 873125"/>
                <a:gd name="connsiteY278" fmla="*/ 364636 h 581025"/>
                <a:gd name="connsiteX279" fmla="*/ 276759 w 873125"/>
                <a:gd name="connsiteY279" fmla="*/ 356394 h 581025"/>
                <a:gd name="connsiteX280" fmla="*/ 248339 w 873125"/>
                <a:gd name="connsiteY280" fmla="*/ 341557 h 581025"/>
                <a:gd name="connsiteX281" fmla="*/ 213231 w 873125"/>
                <a:gd name="connsiteY281" fmla="*/ 308585 h 581025"/>
                <a:gd name="connsiteX282" fmla="*/ 204872 w 873125"/>
                <a:gd name="connsiteY282" fmla="*/ 298694 h 581025"/>
                <a:gd name="connsiteX283" fmla="*/ 203200 w 873125"/>
                <a:gd name="connsiteY283" fmla="*/ 293748 h 581025"/>
                <a:gd name="connsiteX284" fmla="*/ 214903 w 873125"/>
                <a:gd name="connsiteY284" fmla="*/ 306937 h 581025"/>
                <a:gd name="connsiteX285" fmla="*/ 251682 w 873125"/>
                <a:gd name="connsiteY285" fmla="*/ 334962 h 581025"/>
                <a:gd name="connsiteX286" fmla="*/ 280103 w 873125"/>
                <a:gd name="connsiteY286" fmla="*/ 349799 h 581025"/>
                <a:gd name="connsiteX287" fmla="*/ 313539 w 873125"/>
                <a:gd name="connsiteY287" fmla="*/ 361339 h 581025"/>
                <a:gd name="connsiteX288" fmla="*/ 350318 w 873125"/>
                <a:gd name="connsiteY288" fmla="*/ 366285 h 581025"/>
                <a:gd name="connsiteX289" fmla="*/ 368708 w 873125"/>
                <a:gd name="connsiteY289" fmla="*/ 366285 h 581025"/>
                <a:gd name="connsiteX290" fmla="*/ 378738 w 873125"/>
                <a:gd name="connsiteY290" fmla="*/ 366285 h 581025"/>
                <a:gd name="connsiteX291" fmla="*/ 388769 w 873125"/>
                <a:gd name="connsiteY291" fmla="*/ 366285 h 581025"/>
                <a:gd name="connsiteX292" fmla="*/ 425549 w 873125"/>
                <a:gd name="connsiteY292" fmla="*/ 359691 h 581025"/>
                <a:gd name="connsiteX293" fmla="*/ 462328 w 873125"/>
                <a:gd name="connsiteY293" fmla="*/ 349799 h 581025"/>
                <a:gd name="connsiteX294" fmla="*/ 479046 w 873125"/>
                <a:gd name="connsiteY294" fmla="*/ 343205 h 581025"/>
                <a:gd name="connsiteX295" fmla="*/ 495764 w 873125"/>
                <a:gd name="connsiteY295" fmla="*/ 336611 h 581025"/>
                <a:gd name="connsiteX296" fmla="*/ 510810 w 873125"/>
                <a:gd name="connsiteY296" fmla="*/ 330017 h 581025"/>
                <a:gd name="connsiteX297" fmla="*/ 524184 w 873125"/>
                <a:gd name="connsiteY297" fmla="*/ 323422 h 581025"/>
                <a:gd name="connsiteX298" fmla="*/ 547589 w 873125"/>
                <a:gd name="connsiteY298" fmla="*/ 310234 h 581025"/>
                <a:gd name="connsiteX299" fmla="*/ 565979 w 873125"/>
                <a:gd name="connsiteY299" fmla="*/ 300343 h 581025"/>
                <a:gd name="connsiteX300" fmla="*/ 581025 w 873125"/>
                <a:gd name="connsiteY300" fmla="*/ 292100 h 581025"/>
                <a:gd name="connsiteX301" fmla="*/ 231775 w 873125"/>
                <a:gd name="connsiteY301" fmla="*/ 265234 h 581025"/>
                <a:gd name="connsiteX302" fmla="*/ 235119 w 873125"/>
                <a:gd name="connsiteY302" fmla="*/ 268531 h 581025"/>
                <a:gd name="connsiteX303" fmla="*/ 235905 w 873125"/>
                <a:gd name="connsiteY303" fmla="*/ 269888 h 581025"/>
                <a:gd name="connsiteX304" fmla="*/ 609600 w 873125"/>
                <a:gd name="connsiteY304" fmla="*/ 261937 h 581025"/>
                <a:gd name="connsiteX305" fmla="*/ 596226 w 873125"/>
                <a:gd name="connsiteY305" fmla="*/ 273477 h 581025"/>
                <a:gd name="connsiteX306" fmla="*/ 579508 w 873125"/>
                <a:gd name="connsiteY306" fmla="*/ 285017 h 581025"/>
                <a:gd name="connsiteX307" fmla="*/ 556103 w 873125"/>
                <a:gd name="connsiteY307" fmla="*/ 299854 h 581025"/>
                <a:gd name="connsiteX308" fmla="*/ 542728 w 873125"/>
                <a:gd name="connsiteY308" fmla="*/ 308096 h 581025"/>
                <a:gd name="connsiteX309" fmla="*/ 527682 w 873125"/>
                <a:gd name="connsiteY309" fmla="*/ 314691 h 581025"/>
                <a:gd name="connsiteX310" fmla="*/ 510965 w 873125"/>
                <a:gd name="connsiteY310" fmla="*/ 322934 h 581025"/>
                <a:gd name="connsiteX311" fmla="*/ 494247 w 873125"/>
                <a:gd name="connsiteY311" fmla="*/ 329528 h 581025"/>
                <a:gd name="connsiteX312" fmla="*/ 457467 w 873125"/>
                <a:gd name="connsiteY312" fmla="*/ 341068 h 581025"/>
                <a:gd name="connsiteX313" fmla="*/ 419016 w 873125"/>
                <a:gd name="connsiteY313" fmla="*/ 347662 h 581025"/>
                <a:gd name="connsiteX314" fmla="*/ 408985 w 873125"/>
                <a:gd name="connsiteY314" fmla="*/ 347662 h 581025"/>
                <a:gd name="connsiteX315" fmla="*/ 398954 w 873125"/>
                <a:gd name="connsiteY315" fmla="*/ 347662 h 581025"/>
                <a:gd name="connsiteX316" fmla="*/ 378893 w 873125"/>
                <a:gd name="connsiteY316" fmla="*/ 347662 h 581025"/>
                <a:gd name="connsiteX317" fmla="*/ 340442 w 873125"/>
                <a:gd name="connsiteY317" fmla="*/ 341068 h 581025"/>
                <a:gd name="connsiteX318" fmla="*/ 322052 w 873125"/>
                <a:gd name="connsiteY318" fmla="*/ 334473 h 581025"/>
                <a:gd name="connsiteX319" fmla="*/ 305334 w 873125"/>
                <a:gd name="connsiteY319" fmla="*/ 327879 h 581025"/>
                <a:gd name="connsiteX320" fmla="*/ 278585 w 873125"/>
                <a:gd name="connsiteY320" fmla="*/ 311394 h 581025"/>
                <a:gd name="connsiteX321" fmla="*/ 241806 w 873125"/>
                <a:gd name="connsiteY321" fmla="*/ 280071 h 581025"/>
                <a:gd name="connsiteX322" fmla="*/ 235905 w 873125"/>
                <a:gd name="connsiteY322" fmla="*/ 269888 h 581025"/>
                <a:gd name="connsiteX323" fmla="*/ 243478 w 873125"/>
                <a:gd name="connsiteY323" fmla="*/ 278422 h 581025"/>
                <a:gd name="connsiteX324" fmla="*/ 281929 w 873125"/>
                <a:gd name="connsiteY324" fmla="*/ 306448 h 581025"/>
                <a:gd name="connsiteX325" fmla="*/ 308678 w 873125"/>
                <a:gd name="connsiteY325" fmla="*/ 321285 h 581025"/>
                <a:gd name="connsiteX326" fmla="*/ 342114 w 873125"/>
                <a:gd name="connsiteY326" fmla="*/ 331176 h 581025"/>
                <a:gd name="connsiteX327" fmla="*/ 378893 w 873125"/>
                <a:gd name="connsiteY327" fmla="*/ 337771 h 581025"/>
                <a:gd name="connsiteX328" fmla="*/ 397283 w 873125"/>
                <a:gd name="connsiteY328" fmla="*/ 337771 h 581025"/>
                <a:gd name="connsiteX329" fmla="*/ 407313 w 873125"/>
                <a:gd name="connsiteY329" fmla="*/ 337771 h 581025"/>
                <a:gd name="connsiteX330" fmla="*/ 417344 w 873125"/>
                <a:gd name="connsiteY330" fmla="*/ 336122 h 581025"/>
                <a:gd name="connsiteX331" fmla="*/ 455795 w 873125"/>
                <a:gd name="connsiteY331" fmla="*/ 329528 h 581025"/>
                <a:gd name="connsiteX332" fmla="*/ 490903 w 873125"/>
                <a:gd name="connsiteY332" fmla="*/ 319636 h 581025"/>
                <a:gd name="connsiteX333" fmla="*/ 507621 w 873125"/>
                <a:gd name="connsiteY333" fmla="*/ 314691 h 581025"/>
                <a:gd name="connsiteX334" fmla="*/ 524339 w 873125"/>
                <a:gd name="connsiteY334" fmla="*/ 308096 h 581025"/>
                <a:gd name="connsiteX335" fmla="*/ 539385 w 873125"/>
                <a:gd name="connsiteY335" fmla="*/ 301502 h 581025"/>
                <a:gd name="connsiteX336" fmla="*/ 552759 w 873125"/>
                <a:gd name="connsiteY336" fmla="*/ 294908 h 581025"/>
                <a:gd name="connsiteX337" fmla="*/ 576164 w 873125"/>
                <a:gd name="connsiteY337" fmla="*/ 281720 h 581025"/>
                <a:gd name="connsiteX338" fmla="*/ 594554 w 873125"/>
                <a:gd name="connsiteY338" fmla="*/ 271828 h 581025"/>
                <a:gd name="connsiteX339" fmla="*/ 609600 w 873125"/>
                <a:gd name="connsiteY339" fmla="*/ 261937 h 581025"/>
                <a:gd name="connsiteX340" fmla="*/ 639763 w 873125"/>
                <a:gd name="connsiteY340" fmla="*/ 233362 h 581025"/>
                <a:gd name="connsiteX341" fmla="*/ 624720 w 873125"/>
                <a:gd name="connsiteY341" fmla="*/ 244902 h 581025"/>
                <a:gd name="connsiteX342" fmla="*/ 608006 w 873125"/>
                <a:gd name="connsiteY342" fmla="*/ 256442 h 581025"/>
                <a:gd name="connsiteX343" fmla="*/ 584606 w 873125"/>
                <a:gd name="connsiteY343" fmla="*/ 269630 h 581025"/>
                <a:gd name="connsiteX344" fmla="*/ 571235 w 873125"/>
                <a:gd name="connsiteY344" fmla="*/ 277873 h 581025"/>
                <a:gd name="connsiteX345" fmla="*/ 556192 w 873125"/>
                <a:gd name="connsiteY345" fmla="*/ 286116 h 581025"/>
                <a:gd name="connsiteX346" fmla="*/ 541149 w 873125"/>
                <a:gd name="connsiteY346" fmla="*/ 292710 h 581025"/>
                <a:gd name="connsiteX347" fmla="*/ 524435 w 873125"/>
                <a:gd name="connsiteY347" fmla="*/ 299304 h 581025"/>
                <a:gd name="connsiteX348" fmla="*/ 487664 w 873125"/>
                <a:gd name="connsiteY348" fmla="*/ 310844 h 581025"/>
                <a:gd name="connsiteX349" fmla="*/ 447550 w 873125"/>
                <a:gd name="connsiteY349" fmla="*/ 317438 h 581025"/>
                <a:gd name="connsiteX350" fmla="*/ 437521 w 873125"/>
                <a:gd name="connsiteY350" fmla="*/ 319087 h 581025"/>
                <a:gd name="connsiteX351" fmla="*/ 427493 w 873125"/>
                <a:gd name="connsiteY351" fmla="*/ 319087 h 581025"/>
                <a:gd name="connsiteX352" fmla="*/ 407435 w 873125"/>
                <a:gd name="connsiteY352" fmla="*/ 317438 h 581025"/>
                <a:gd name="connsiteX353" fmla="*/ 368993 w 873125"/>
                <a:gd name="connsiteY353" fmla="*/ 310844 h 581025"/>
                <a:gd name="connsiteX354" fmla="*/ 350607 w 873125"/>
                <a:gd name="connsiteY354" fmla="*/ 305898 h 581025"/>
                <a:gd name="connsiteX355" fmla="*/ 335564 w 873125"/>
                <a:gd name="connsiteY355" fmla="*/ 299304 h 581025"/>
                <a:gd name="connsiteX356" fmla="*/ 307150 w 873125"/>
                <a:gd name="connsiteY356" fmla="*/ 282819 h 581025"/>
                <a:gd name="connsiteX357" fmla="*/ 272050 w 873125"/>
                <a:gd name="connsiteY357" fmla="*/ 249847 h 581025"/>
                <a:gd name="connsiteX358" fmla="*/ 263693 w 873125"/>
                <a:gd name="connsiteY358" fmla="*/ 239956 h 581025"/>
                <a:gd name="connsiteX359" fmla="*/ 260350 w 873125"/>
                <a:gd name="connsiteY359" fmla="*/ 235010 h 581025"/>
                <a:gd name="connsiteX360" fmla="*/ 273722 w 873125"/>
                <a:gd name="connsiteY360" fmla="*/ 248199 h 581025"/>
                <a:gd name="connsiteX361" fmla="*/ 310493 w 873125"/>
                <a:gd name="connsiteY361" fmla="*/ 277873 h 581025"/>
                <a:gd name="connsiteX362" fmla="*/ 338907 w 873125"/>
                <a:gd name="connsiteY362" fmla="*/ 291061 h 581025"/>
                <a:gd name="connsiteX363" fmla="*/ 370664 w 873125"/>
                <a:gd name="connsiteY363" fmla="*/ 302601 h 581025"/>
                <a:gd name="connsiteX364" fmla="*/ 407435 w 873125"/>
                <a:gd name="connsiteY364" fmla="*/ 307547 h 581025"/>
                <a:gd name="connsiteX365" fmla="*/ 427493 w 873125"/>
                <a:gd name="connsiteY365" fmla="*/ 307547 h 581025"/>
                <a:gd name="connsiteX366" fmla="*/ 437521 w 873125"/>
                <a:gd name="connsiteY366" fmla="*/ 307547 h 581025"/>
                <a:gd name="connsiteX367" fmla="*/ 445878 w 873125"/>
                <a:gd name="connsiteY367" fmla="*/ 307547 h 581025"/>
                <a:gd name="connsiteX368" fmla="*/ 484321 w 873125"/>
                <a:gd name="connsiteY368" fmla="*/ 300953 h 581025"/>
                <a:gd name="connsiteX369" fmla="*/ 521092 w 873125"/>
                <a:gd name="connsiteY369" fmla="*/ 291061 h 581025"/>
                <a:gd name="connsiteX370" fmla="*/ 537806 w 873125"/>
                <a:gd name="connsiteY370" fmla="*/ 284467 h 581025"/>
                <a:gd name="connsiteX371" fmla="*/ 552849 w 873125"/>
                <a:gd name="connsiteY371" fmla="*/ 277873 h 581025"/>
                <a:gd name="connsiteX372" fmla="*/ 567892 w 873125"/>
                <a:gd name="connsiteY372" fmla="*/ 271279 h 581025"/>
                <a:gd name="connsiteX373" fmla="*/ 581263 w 873125"/>
                <a:gd name="connsiteY373" fmla="*/ 264684 h 581025"/>
                <a:gd name="connsiteX374" fmla="*/ 606335 w 873125"/>
                <a:gd name="connsiteY374" fmla="*/ 253145 h 581025"/>
                <a:gd name="connsiteX375" fmla="*/ 623049 w 873125"/>
                <a:gd name="connsiteY375" fmla="*/ 241605 h 581025"/>
                <a:gd name="connsiteX376" fmla="*/ 639763 w 873125"/>
                <a:gd name="connsiteY376" fmla="*/ 233362 h 581025"/>
                <a:gd name="connsiteX377" fmla="*/ 668338 w 873125"/>
                <a:gd name="connsiteY377" fmla="*/ 204787 h 581025"/>
                <a:gd name="connsiteX378" fmla="*/ 654964 w 873125"/>
                <a:gd name="connsiteY378" fmla="*/ 214861 h 581025"/>
                <a:gd name="connsiteX379" fmla="*/ 636574 w 873125"/>
                <a:gd name="connsiteY379" fmla="*/ 226615 h 581025"/>
                <a:gd name="connsiteX380" fmla="*/ 614841 w 873125"/>
                <a:gd name="connsiteY380" fmla="*/ 241727 h 581025"/>
                <a:gd name="connsiteX381" fmla="*/ 601466 w 873125"/>
                <a:gd name="connsiteY381" fmla="*/ 250122 h 581025"/>
                <a:gd name="connsiteX382" fmla="*/ 586420 w 873125"/>
                <a:gd name="connsiteY382" fmla="*/ 256839 h 581025"/>
                <a:gd name="connsiteX383" fmla="*/ 569702 w 873125"/>
                <a:gd name="connsiteY383" fmla="*/ 265234 h 581025"/>
                <a:gd name="connsiteX384" fmla="*/ 552984 w 873125"/>
                <a:gd name="connsiteY384" fmla="*/ 271951 h 581025"/>
                <a:gd name="connsiteX385" fmla="*/ 516205 w 873125"/>
                <a:gd name="connsiteY385" fmla="*/ 283704 h 581025"/>
                <a:gd name="connsiteX386" fmla="*/ 476082 w 873125"/>
                <a:gd name="connsiteY386" fmla="*/ 290421 h 581025"/>
                <a:gd name="connsiteX387" fmla="*/ 466051 w 873125"/>
                <a:gd name="connsiteY387" fmla="*/ 290421 h 581025"/>
                <a:gd name="connsiteX388" fmla="*/ 456021 w 873125"/>
                <a:gd name="connsiteY388" fmla="*/ 292100 h 581025"/>
                <a:gd name="connsiteX389" fmla="*/ 435959 w 873125"/>
                <a:gd name="connsiteY389" fmla="*/ 290421 h 581025"/>
                <a:gd name="connsiteX390" fmla="*/ 397508 w 873125"/>
                <a:gd name="connsiteY390" fmla="*/ 283704 h 581025"/>
                <a:gd name="connsiteX391" fmla="*/ 380790 w 873125"/>
                <a:gd name="connsiteY391" fmla="*/ 278667 h 581025"/>
                <a:gd name="connsiteX392" fmla="*/ 364072 w 873125"/>
                <a:gd name="connsiteY392" fmla="*/ 270272 h 581025"/>
                <a:gd name="connsiteX393" fmla="*/ 335652 w 873125"/>
                <a:gd name="connsiteY393" fmla="*/ 253481 h 581025"/>
                <a:gd name="connsiteX394" fmla="*/ 300544 w 873125"/>
                <a:gd name="connsiteY394" fmla="*/ 221578 h 581025"/>
                <a:gd name="connsiteX395" fmla="*/ 292185 w 873125"/>
                <a:gd name="connsiteY395" fmla="*/ 209824 h 581025"/>
                <a:gd name="connsiteX396" fmla="*/ 290513 w 873125"/>
                <a:gd name="connsiteY396" fmla="*/ 206466 h 581025"/>
                <a:gd name="connsiteX397" fmla="*/ 302216 w 873125"/>
                <a:gd name="connsiteY397" fmla="*/ 219899 h 581025"/>
                <a:gd name="connsiteX398" fmla="*/ 338995 w 873125"/>
                <a:gd name="connsiteY398" fmla="*/ 248443 h 581025"/>
                <a:gd name="connsiteX399" fmla="*/ 367416 w 873125"/>
                <a:gd name="connsiteY399" fmla="*/ 263555 h 581025"/>
                <a:gd name="connsiteX400" fmla="*/ 400852 w 873125"/>
                <a:gd name="connsiteY400" fmla="*/ 273630 h 581025"/>
                <a:gd name="connsiteX401" fmla="*/ 437631 w 873125"/>
                <a:gd name="connsiteY401" fmla="*/ 280346 h 581025"/>
                <a:gd name="connsiteX402" fmla="*/ 456021 w 873125"/>
                <a:gd name="connsiteY402" fmla="*/ 280346 h 581025"/>
                <a:gd name="connsiteX403" fmla="*/ 466051 w 873125"/>
                <a:gd name="connsiteY403" fmla="*/ 280346 h 581025"/>
                <a:gd name="connsiteX404" fmla="*/ 476082 w 873125"/>
                <a:gd name="connsiteY404" fmla="*/ 278667 h 581025"/>
                <a:gd name="connsiteX405" fmla="*/ 512862 w 873125"/>
                <a:gd name="connsiteY405" fmla="*/ 273630 h 581025"/>
                <a:gd name="connsiteX406" fmla="*/ 549641 w 873125"/>
                <a:gd name="connsiteY406" fmla="*/ 263555 h 581025"/>
                <a:gd name="connsiteX407" fmla="*/ 566359 w 873125"/>
                <a:gd name="connsiteY407" fmla="*/ 256839 h 581025"/>
                <a:gd name="connsiteX408" fmla="*/ 583077 w 873125"/>
                <a:gd name="connsiteY408" fmla="*/ 250122 h 581025"/>
                <a:gd name="connsiteX409" fmla="*/ 598123 w 873125"/>
                <a:gd name="connsiteY409" fmla="*/ 243406 h 581025"/>
                <a:gd name="connsiteX410" fmla="*/ 611497 w 873125"/>
                <a:gd name="connsiteY410" fmla="*/ 236690 h 581025"/>
                <a:gd name="connsiteX411" fmla="*/ 634902 w 873125"/>
                <a:gd name="connsiteY411" fmla="*/ 223257 h 581025"/>
                <a:gd name="connsiteX412" fmla="*/ 653292 w 873125"/>
                <a:gd name="connsiteY412" fmla="*/ 213182 h 581025"/>
                <a:gd name="connsiteX413" fmla="*/ 668338 w 873125"/>
                <a:gd name="connsiteY413" fmla="*/ 204787 h 581025"/>
                <a:gd name="connsiteX414" fmla="*/ 319088 w 873125"/>
                <a:gd name="connsiteY414" fmla="*/ 177983 h 581025"/>
                <a:gd name="connsiteX415" fmla="*/ 322431 w 873125"/>
                <a:gd name="connsiteY415" fmla="*/ 181341 h 581025"/>
                <a:gd name="connsiteX416" fmla="*/ 330788 w 873125"/>
                <a:gd name="connsiteY416" fmla="*/ 191416 h 581025"/>
                <a:gd name="connsiteX417" fmla="*/ 319088 w 873125"/>
                <a:gd name="connsiteY417" fmla="*/ 177983 h 581025"/>
                <a:gd name="connsiteX418" fmla="*/ 698501 w 873125"/>
                <a:gd name="connsiteY418" fmla="*/ 174625 h 581025"/>
                <a:gd name="connsiteX419" fmla="*/ 683458 w 873125"/>
                <a:gd name="connsiteY419" fmla="*/ 186379 h 581025"/>
                <a:gd name="connsiteX420" fmla="*/ 666744 w 873125"/>
                <a:gd name="connsiteY420" fmla="*/ 198132 h 581025"/>
                <a:gd name="connsiteX421" fmla="*/ 643344 w 873125"/>
                <a:gd name="connsiteY421" fmla="*/ 213244 h 581025"/>
                <a:gd name="connsiteX422" fmla="*/ 629973 w 873125"/>
                <a:gd name="connsiteY422" fmla="*/ 219960 h 581025"/>
                <a:gd name="connsiteX423" fmla="*/ 614930 w 873125"/>
                <a:gd name="connsiteY423" fmla="*/ 228356 h 581025"/>
                <a:gd name="connsiteX424" fmla="*/ 599887 w 873125"/>
                <a:gd name="connsiteY424" fmla="*/ 235072 h 581025"/>
                <a:gd name="connsiteX425" fmla="*/ 581501 w 873125"/>
                <a:gd name="connsiteY425" fmla="*/ 243468 h 581025"/>
                <a:gd name="connsiteX426" fmla="*/ 544730 w 873125"/>
                <a:gd name="connsiteY426" fmla="*/ 255221 h 581025"/>
                <a:gd name="connsiteX427" fmla="*/ 506288 w 873125"/>
                <a:gd name="connsiteY427" fmla="*/ 261938 h 581025"/>
                <a:gd name="connsiteX428" fmla="*/ 496259 w 873125"/>
                <a:gd name="connsiteY428" fmla="*/ 261938 h 581025"/>
                <a:gd name="connsiteX429" fmla="*/ 486231 w 873125"/>
                <a:gd name="connsiteY429" fmla="*/ 261938 h 581025"/>
                <a:gd name="connsiteX430" fmla="*/ 466173 w 873125"/>
                <a:gd name="connsiteY430" fmla="*/ 261938 h 581025"/>
                <a:gd name="connsiteX431" fmla="*/ 427731 w 873125"/>
                <a:gd name="connsiteY431" fmla="*/ 255221 h 581025"/>
                <a:gd name="connsiteX432" fmla="*/ 409345 w 873125"/>
                <a:gd name="connsiteY432" fmla="*/ 248505 h 581025"/>
                <a:gd name="connsiteX433" fmla="*/ 392631 w 873125"/>
                <a:gd name="connsiteY433" fmla="*/ 241789 h 581025"/>
                <a:gd name="connsiteX434" fmla="*/ 365888 w 873125"/>
                <a:gd name="connsiteY434" fmla="*/ 224998 h 581025"/>
                <a:gd name="connsiteX435" fmla="*/ 330788 w 873125"/>
                <a:gd name="connsiteY435" fmla="*/ 191416 h 581025"/>
                <a:gd name="connsiteX436" fmla="*/ 369231 w 873125"/>
                <a:gd name="connsiteY436" fmla="*/ 219960 h 581025"/>
                <a:gd name="connsiteX437" fmla="*/ 395974 w 873125"/>
                <a:gd name="connsiteY437" fmla="*/ 235072 h 581025"/>
                <a:gd name="connsiteX438" fmla="*/ 429402 w 873125"/>
                <a:gd name="connsiteY438" fmla="*/ 245147 h 581025"/>
                <a:gd name="connsiteX439" fmla="*/ 466173 w 873125"/>
                <a:gd name="connsiteY439" fmla="*/ 250184 h 581025"/>
                <a:gd name="connsiteX440" fmla="*/ 486231 w 873125"/>
                <a:gd name="connsiteY440" fmla="*/ 251863 h 581025"/>
                <a:gd name="connsiteX441" fmla="*/ 494588 w 873125"/>
                <a:gd name="connsiteY441" fmla="*/ 251863 h 581025"/>
                <a:gd name="connsiteX442" fmla="*/ 504616 w 873125"/>
                <a:gd name="connsiteY442" fmla="*/ 250184 h 581025"/>
                <a:gd name="connsiteX443" fmla="*/ 543059 w 873125"/>
                <a:gd name="connsiteY443" fmla="*/ 243468 h 581025"/>
                <a:gd name="connsiteX444" fmla="*/ 578159 w 873125"/>
                <a:gd name="connsiteY444" fmla="*/ 233393 h 581025"/>
                <a:gd name="connsiteX445" fmla="*/ 594873 w 873125"/>
                <a:gd name="connsiteY445" fmla="*/ 226677 h 581025"/>
                <a:gd name="connsiteX446" fmla="*/ 611587 w 873125"/>
                <a:gd name="connsiteY446" fmla="*/ 221640 h 581025"/>
                <a:gd name="connsiteX447" fmla="*/ 626630 w 873125"/>
                <a:gd name="connsiteY447" fmla="*/ 214923 h 581025"/>
                <a:gd name="connsiteX448" fmla="*/ 640001 w 873125"/>
                <a:gd name="connsiteY448" fmla="*/ 206528 h 581025"/>
                <a:gd name="connsiteX449" fmla="*/ 663401 w 873125"/>
                <a:gd name="connsiteY449" fmla="*/ 194774 h 581025"/>
                <a:gd name="connsiteX450" fmla="*/ 681787 w 873125"/>
                <a:gd name="connsiteY450" fmla="*/ 184699 h 581025"/>
                <a:gd name="connsiteX451" fmla="*/ 698501 w 873125"/>
                <a:gd name="connsiteY451" fmla="*/ 174625 h 581025"/>
                <a:gd name="connsiteX452" fmla="*/ 727076 w 873125"/>
                <a:gd name="connsiteY452" fmla="*/ 146050 h 581025"/>
                <a:gd name="connsiteX453" fmla="*/ 712033 w 873125"/>
                <a:gd name="connsiteY453" fmla="*/ 156124 h 581025"/>
                <a:gd name="connsiteX454" fmla="*/ 695319 w 873125"/>
                <a:gd name="connsiteY454" fmla="*/ 169557 h 581025"/>
                <a:gd name="connsiteX455" fmla="*/ 671919 w 873125"/>
                <a:gd name="connsiteY455" fmla="*/ 182990 h 581025"/>
                <a:gd name="connsiteX456" fmla="*/ 658548 w 873125"/>
                <a:gd name="connsiteY456" fmla="*/ 191385 h 581025"/>
                <a:gd name="connsiteX457" fmla="*/ 643505 w 873125"/>
                <a:gd name="connsiteY457" fmla="*/ 199781 h 581025"/>
                <a:gd name="connsiteX458" fmla="*/ 628462 w 873125"/>
                <a:gd name="connsiteY458" fmla="*/ 206497 h 581025"/>
                <a:gd name="connsiteX459" fmla="*/ 611748 w 873125"/>
                <a:gd name="connsiteY459" fmla="*/ 213214 h 581025"/>
                <a:gd name="connsiteX460" fmla="*/ 574977 w 873125"/>
                <a:gd name="connsiteY460" fmla="*/ 224967 h 581025"/>
                <a:gd name="connsiteX461" fmla="*/ 534862 w 873125"/>
                <a:gd name="connsiteY461" fmla="*/ 231684 h 581025"/>
                <a:gd name="connsiteX462" fmla="*/ 524834 w 873125"/>
                <a:gd name="connsiteY462" fmla="*/ 233363 h 581025"/>
                <a:gd name="connsiteX463" fmla="*/ 514806 w 873125"/>
                <a:gd name="connsiteY463" fmla="*/ 233363 h 581025"/>
                <a:gd name="connsiteX464" fmla="*/ 494748 w 873125"/>
                <a:gd name="connsiteY464" fmla="*/ 231684 h 581025"/>
                <a:gd name="connsiteX465" fmla="*/ 456306 w 873125"/>
                <a:gd name="connsiteY465" fmla="*/ 224967 h 581025"/>
                <a:gd name="connsiteX466" fmla="*/ 437920 w 873125"/>
                <a:gd name="connsiteY466" fmla="*/ 219930 h 581025"/>
                <a:gd name="connsiteX467" fmla="*/ 422877 w 873125"/>
                <a:gd name="connsiteY467" fmla="*/ 213214 h 581025"/>
                <a:gd name="connsiteX468" fmla="*/ 394463 w 873125"/>
                <a:gd name="connsiteY468" fmla="*/ 196423 h 581025"/>
                <a:gd name="connsiteX469" fmla="*/ 359363 w 873125"/>
                <a:gd name="connsiteY469" fmla="*/ 162841 h 581025"/>
                <a:gd name="connsiteX470" fmla="*/ 351006 w 873125"/>
                <a:gd name="connsiteY470" fmla="*/ 152766 h 581025"/>
                <a:gd name="connsiteX471" fmla="*/ 347663 w 873125"/>
                <a:gd name="connsiteY471" fmla="*/ 147729 h 581025"/>
                <a:gd name="connsiteX472" fmla="*/ 361035 w 873125"/>
                <a:gd name="connsiteY472" fmla="*/ 161162 h 581025"/>
                <a:gd name="connsiteX473" fmla="*/ 397806 w 873125"/>
                <a:gd name="connsiteY473" fmla="*/ 191385 h 581025"/>
                <a:gd name="connsiteX474" fmla="*/ 426220 w 873125"/>
                <a:gd name="connsiteY474" fmla="*/ 204818 h 581025"/>
                <a:gd name="connsiteX475" fmla="*/ 459649 w 873125"/>
                <a:gd name="connsiteY475" fmla="*/ 216572 h 581025"/>
                <a:gd name="connsiteX476" fmla="*/ 494748 w 873125"/>
                <a:gd name="connsiteY476" fmla="*/ 221609 h 581025"/>
                <a:gd name="connsiteX477" fmla="*/ 514806 w 873125"/>
                <a:gd name="connsiteY477" fmla="*/ 221609 h 581025"/>
                <a:gd name="connsiteX478" fmla="*/ 524834 w 873125"/>
                <a:gd name="connsiteY478" fmla="*/ 221609 h 581025"/>
                <a:gd name="connsiteX479" fmla="*/ 533191 w 873125"/>
                <a:gd name="connsiteY479" fmla="*/ 221609 h 581025"/>
                <a:gd name="connsiteX480" fmla="*/ 571634 w 873125"/>
                <a:gd name="connsiteY480" fmla="*/ 214893 h 581025"/>
                <a:gd name="connsiteX481" fmla="*/ 608405 w 873125"/>
                <a:gd name="connsiteY481" fmla="*/ 204818 h 581025"/>
                <a:gd name="connsiteX482" fmla="*/ 625119 w 873125"/>
                <a:gd name="connsiteY482" fmla="*/ 198102 h 581025"/>
                <a:gd name="connsiteX483" fmla="*/ 640162 w 873125"/>
                <a:gd name="connsiteY483" fmla="*/ 191385 h 581025"/>
                <a:gd name="connsiteX484" fmla="*/ 655205 w 873125"/>
                <a:gd name="connsiteY484" fmla="*/ 184669 h 581025"/>
                <a:gd name="connsiteX485" fmla="*/ 670248 w 873125"/>
                <a:gd name="connsiteY485" fmla="*/ 177953 h 581025"/>
                <a:gd name="connsiteX486" fmla="*/ 693648 w 873125"/>
                <a:gd name="connsiteY486" fmla="*/ 166199 h 581025"/>
                <a:gd name="connsiteX487" fmla="*/ 712033 w 873125"/>
                <a:gd name="connsiteY487" fmla="*/ 154445 h 581025"/>
                <a:gd name="connsiteX488" fmla="*/ 727076 w 873125"/>
                <a:gd name="connsiteY488" fmla="*/ 146050 h 581025"/>
                <a:gd name="connsiteX489" fmla="*/ 755650 w 873125"/>
                <a:gd name="connsiteY489" fmla="*/ 117475 h 581025"/>
                <a:gd name="connsiteX490" fmla="*/ 742276 w 873125"/>
                <a:gd name="connsiteY490" fmla="*/ 127549 h 581025"/>
                <a:gd name="connsiteX491" fmla="*/ 723886 w 873125"/>
                <a:gd name="connsiteY491" fmla="*/ 139303 h 581025"/>
                <a:gd name="connsiteX492" fmla="*/ 702153 w 873125"/>
                <a:gd name="connsiteY492" fmla="*/ 154415 h 581025"/>
                <a:gd name="connsiteX493" fmla="*/ 688778 w 873125"/>
                <a:gd name="connsiteY493" fmla="*/ 162810 h 581025"/>
                <a:gd name="connsiteX494" fmla="*/ 673732 w 873125"/>
                <a:gd name="connsiteY494" fmla="*/ 169527 h 581025"/>
                <a:gd name="connsiteX495" fmla="*/ 657014 w 873125"/>
                <a:gd name="connsiteY495" fmla="*/ 177922 h 581025"/>
                <a:gd name="connsiteX496" fmla="*/ 640296 w 873125"/>
                <a:gd name="connsiteY496" fmla="*/ 184639 h 581025"/>
                <a:gd name="connsiteX497" fmla="*/ 603517 w 873125"/>
                <a:gd name="connsiteY497" fmla="*/ 196392 h 581025"/>
                <a:gd name="connsiteX498" fmla="*/ 563394 w 873125"/>
                <a:gd name="connsiteY498" fmla="*/ 203109 h 581025"/>
                <a:gd name="connsiteX499" fmla="*/ 553363 w 873125"/>
                <a:gd name="connsiteY499" fmla="*/ 203109 h 581025"/>
                <a:gd name="connsiteX500" fmla="*/ 543332 w 873125"/>
                <a:gd name="connsiteY500" fmla="*/ 203109 h 581025"/>
                <a:gd name="connsiteX501" fmla="*/ 523271 w 873125"/>
                <a:gd name="connsiteY501" fmla="*/ 203109 h 581025"/>
                <a:gd name="connsiteX502" fmla="*/ 484820 w 873125"/>
                <a:gd name="connsiteY502" fmla="*/ 196392 h 581025"/>
                <a:gd name="connsiteX503" fmla="*/ 468102 w 873125"/>
                <a:gd name="connsiteY503" fmla="*/ 191355 h 581025"/>
                <a:gd name="connsiteX504" fmla="*/ 451384 w 873125"/>
                <a:gd name="connsiteY504" fmla="*/ 182960 h 581025"/>
                <a:gd name="connsiteX505" fmla="*/ 422964 w 873125"/>
                <a:gd name="connsiteY505" fmla="*/ 166169 h 581025"/>
                <a:gd name="connsiteX506" fmla="*/ 387856 w 873125"/>
                <a:gd name="connsiteY506" fmla="*/ 134266 h 581025"/>
                <a:gd name="connsiteX507" fmla="*/ 379497 w 873125"/>
                <a:gd name="connsiteY507" fmla="*/ 122512 h 581025"/>
                <a:gd name="connsiteX508" fmla="*/ 377825 w 873125"/>
                <a:gd name="connsiteY508" fmla="*/ 119154 h 581025"/>
                <a:gd name="connsiteX509" fmla="*/ 389528 w 873125"/>
                <a:gd name="connsiteY509" fmla="*/ 132587 h 581025"/>
                <a:gd name="connsiteX510" fmla="*/ 426307 w 873125"/>
                <a:gd name="connsiteY510" fmla="*/ 161131 h 581025"/>
                <a:gd name="connsiteX511" fmla="*/ 454728 w 873125"/>
                <a:gd name="connsiteY511" fmla="*/ 176243 h 581025"/>
                <a:gd name="connsiteX512" fmla="*/ 488164 w 873125"/>
                <a:gd name="connsiteY512" fmla="*/ 186318 h 581025"/>
                <a:gd name="connsiteX513" fmla="*/ 524943 w 873125"/>
                <a:gd name="connsiteY513" fmla="*/ 193034 h 581025"/>
                <a:gd name="connsiteX514" fmla="*/ 543332 w 873125"/>
                <a:gd name="connsiteY514" fmla="*/ 193034 h 581025"/>
                <a:gd name="connsiteX515" fmla="*/ 553363 w 873125"/>
                <a:gd name="connsiteY515" fmla="*/ 193034 h 581025"/>
                <a:gd name="connsiteX516" fmla="*/ 563394 w 873125"/>
                <a:gd name="connsiteY516" fmla="*/ 191355 h 581025"/>
                <a:gd name="connsiteX517" fmla="*/ 601845 w 873125"/>
                <a:gd name="connsiteY517" fmla="*/ 186318 h 581025"/>
                <a:gd name="connsiteX518" fmla="*/ 636953 w 873125"/>
                <a:gd name="connsiteY518" fmla="*/ 174564 h 581025"/>
                <a:gd name="connsiteX519" fmla="*/ 653671 w 873125"/>
                <a:gd name="connsiteY519" fmla="*/ 169527 h 581025"/>
                <a:gd name="connsiteX520" fmla="*/ 670389 w 873125"/>
                <a:gd name="connsiteY520" fmla="*/ 162810 h 581025"/>
                <a:gd name="connsiteX521" fmla="*/ 685435 w 873125"/>
                <a:gd name="connsiteY521" fmla="*/ 156094 h 581025"/>
                <a:gd name="connsiteX522" fmla="*/ 698809 w 873125"/>
                <a:gd name="connsiteY522" fmla="*/ 149378 h 581025"/>
                <a:gd name="connsiteX523" fmla="*/ 722214 w 873125"/>
                <a:gd name="connsiteY523" fmla="*/ 135945 h 581025"/>
                <a:gd name="connsiteX524" fmla="*/ 740604 w 873125"/>
                <a:gd name="connsiteY524" fmla="*/ 125870 h 581025"/>
                <a:gd name="connsiteX525" fmla="*/ 755650 w 873125"/>
                <a:gd name="connsiteY525" fmla="*/ 117475 h 581025"/>
                <a:gd name="connsiteX526" fmla="*/ 785813 w 873125"/>
                <a:gd name="connsiteY526" fmla="*/ 87312 h 581025"/>
                <a:gd name="connsiteX527" fmla="*/ 770770 w 873125"/>
                <a:gd name="connsiteY527" fmla="*/ 99066 h 581025"/>
                <a:gd name="connsiteX528" fmla="*/ 754056 w 873125"/>
                <a:gd name="connsiteY528" fmla="*/ 110819 h 581025"/>
                <a:gd name="connsiteX529" fmla="*/ 730656 w 873125"/>
                <a:gd name="connsiteY529" fmla="*/ 125931 h 581025"/>
                <a:gd name="connsiteX530" fmla="*/ 717285 w 873125"/>
                <a:gd name="connsiteY530" fmla="*/ 132647 h 581025"/>
                <a:gd name="connsiteX531" fmla="*/ 702242 w 873125"/>
                <a:gd name="connsiteY531" fmla="*/ 141043 h 581025"/>
                <a:gd name="connsiteX532" fmla="*/ 687199 w 873125"/>
                <a:gd name="connsiteY532" fmla="*/ 147759 h 581025"/>
                <a:gd name="connsiteX533" fmla="*/ 668813 w 873125"/>
                <a:gd name="connsiteY533" fmla="*/ 156155 h 581025"/>
                <a:gd name="connsiteX534" fmla="*/ 632042 w 873125"/>
                <a:gd name="connsiteY534" fmla="*/ 166229 h 581025"/>
                <a:gd name="connsiteX535" fmla="*/ 593599 w 873125"/>
                <a:gd name="connsiteY535" fmla="*/ 172946 h 581025"/>
                <a:gd name="connsiteX536" fmla="*/ 583571 w 873125"/>
                <a:gd name="connsiteY536" fmla="*/ 174625 h 581025"/>
                <a:gd name="connsiteX537" fmla="*/ 573542 w 873125"/>
                <a:gd name="connsiteY537" fmla="*/ 174625 h 581025"/>
                <a:gd name="connsiteX538" fmla="*/ 553485 w 873125"/>
                <a:gd name="connsiteY538" fmla="*/ 174625 h 581025"/>
                <a:gd name="connsiteX539" fmla="*/ 515043 w 873125"/>
                <a:gd name="connsiteY539" fmla="*/ 167908 h 581025"/>
                <a:gd name="connsiteX540" fmla="*/ 496657 w 873125"/>
                <a:gd name="connsiteY540" fmla="*/ 161192 h 581025"/>
                <a:gd name="connsiteX541" fmla="*/ 479943 w 873125"/>
                <a:gd name="connsiteY541" fmla="*/ 154476 h 581025"/>
                <a:gd name="connsiteX542" fmla="*/ 453200 w 873125"/>
                <a:gd name="connsiteY542" fmla="*/ 137685 h 581025"/>
                <a:gd name="connsiteX543" fmla="*/ 418100 w 873125"/>
                <a:gd name="connsiteY543" fmla="*/ 104103 h 581025"/>
                <a:gd name="connsiteX544" fmla="*/ 409743 w 873125"/>
                <a:gd name="connsiteY544" fmla="*/ 94028 h 581025"/>
                <a:gd name="connsiteX545" fmla="*/ 406400 w 873125"/>
                <a:gd name="connsiteY545" fmla="*/ 90670 h 581025"/>
                <a:gd name="connsiteX546" fmla="*/ 419772 w 873125"/>
                <a:gd name="connsiteY546" fmla="*/ 104103 h 581025"/>
                <a:gd name="connsiteX547" fmla="*/ 456543 w 873125"/>
                <a:gd name="connsiteY547" fmla="*/ 132647 h 581025"/>
                <a:gd name="connsiteX548" fmla="*/ 483286 w 873125"/>
                <a:gd name="connsiteY548" fmla="*/ 146080 h 581025"/>
                <a:gd name="connsiteX549" fmla="*/ 516714 w 873125"/>
                <a:gd name="connsiteY549" fmla="*/ 157834 h 581025"/>
                <a:gd name="connsiteX550" fmla="*/ 553485 w 873125"/>
                <a:gd name="connsiteY550" fmla="*/ 162871 h 581025"/>
                <a:gd name="connsiteX551" fmla="*/ 573542 w 873125"/>
                <a:gd name="connsiteY551" fmla="*/ 164550 h 581025"/>
                <a:gd name="connsiteX552" fmla="*/ 581899 w 873125"/>
                <a:gd name="connsiteY552" fmla="*/ 162871 h 581025"/>
                <a:gd name="connsiteX553" fmla="*/ 591928 w 873125"/>
                <a:gd name="connsiteY553" fmla="*/ 162871 h 581025"/>
                <a:gd name="connsiteX554" fmla="*/ 630371 w 873125"/>
                <a:gd name="connsiteY554" fmla="*/ 156155 h 581025"/>
                <a:gd name="connsiteX555" fmla="*/ 667142 w 873125"/>
                <a:gd name="connsiteY555" fmla="*/ 146080 h 581025"/>
                <a:gd name="connsiteX556" fmla="*/ 683856 w 873125"/>
                <a:gd name="connsiteY556" fmla="*/ 139364 h 581025"/>
                <a:gd name="connsiteX557" fmla="*/ 698899 w 873125"/>
                <a:gd name="connsiteY557" fmla="*/ 132647 h 581025"/>
                <a:gd name="connsiteX558" fmla="*/ 713942 w 873125"/>
                <a:gd name="connsiteY558" fmla="*/ 125931 h 581025"/>
                <a:gd name="connsiteX559" fmla="*/ 727313 w 873125"/>
                <a:gd name="connsiteY559" fmla="*/ 119215 h 581025"/>
                <a:gd name="connsiteX560" fmla="*/ 750713 w 873125"/>
                <a:gd name="connsiteY560" fmla="*/ 107461 h 581025"/>
                <a:gd name="connsiteX561" fmla="*/ 769099 w 873125"/>
                <a:gd name="connsiteY561" fmla="*/ 97386 h 581025"/>
                <a:gd name="connsiteX562" fmla="*/ 785813 w 873125"/>
                <a:gd name="connsiteY562" fmla="*/ 87312 h 581025"/>
                <a:gd name="connsiteX563" fmla="*/ 814388 w 873125"/>
                <a:gd name="connsiteY563" fmla="*/ 58737 h 581025"/>
                <a:gd name="connsiteX564" fmla="*/ 799342 w 873125"/>
                <a:gd name="connsiteY564" fmla="*/ 68811 h 581025"/>
                <a:gd name="connsiteX565" fmla="*/ 782624 w 873125"/>
                <a:gd name="connsiteY565" fmla="*/ 82244 h 581025"/>
                <a:gd name="connsiteX566" fmla="*/ 759219 w 873125"/>
                <a:gd name="connsiteY566" fmla="*/ 95677 h 581025"/>
                <a:gd name="connsiteX567" fmla="*/ 745845 w 873125"/>
                <a:gd name="connsiteY567" fmla="*/ 104072 h 581025"/>
                <a:gd name="connsiteX568" fmla="*/ 732470 w 873125"/>
                <a:gd name="connsiteY568" fmla="*/ 112468 h 581025"/>
                <a:gd name="connsiteX569" fmla="*/ 715752 w 873125"/>
                <a:gd name="connsiteY569" fmla="*/ 119184 h 581025"/>
                <a:gd name="connsiteX570" fmla="*/ 699034 w 873125"/>
                <a:gd name="connsiteY570" fmla="*/ 125901 h 581025"/>
                <a:gd name="connsiteX571" fmla="*/ 662255 w 873125"/>
                <a:gd name="connsiteY571" fmla="*/ 137654 h 581025"/>
                <a:gd name="connsiteX572" fmla="*/ 622132 w 873125"/>
                <a:gd name="connsiteY572" fmla="*/ 144371 h 581025"/>
                <a:gd name="connsiteX573" fmla="*/ 612101 w 873125"/>
                <a:gd name="connsiteY573" fmla="*/ 146050 h 581025"/>
                <a:gd name="connsiteX574" fmla="*/ 602070 w 873125"/>
                <a:gd name="connsiteY574" fmla="*/ 146050 h 581025"/>
                <a:gd name="connsiteX575" fmla="*/ 582009 w 873125"/>
                <a:gd name="connsiteY575" fmla="*/ 144371 h 581025"/>
                <a:gd name="connsiteX576" fmla="*/ 543558 w 873125"/>
                <a:gd name="connsiteY576" fmla="*/ 137654 h 581025"/>
                <a:gd name="connsiteX577" fmla="*/ 526840 w 873125"/>
                <a:gd name="connsiteY577" fmla="*/ 132617 h 581025"/>
                <a:gd name="connsiteX578" fmla="*/ 510122 w 873125"/>
                <a:gd name="connsiteY578" fmla="*/ 125901 h 581025"/>
                <a:gd name="connsiteX579" fmla="*/ 481702 w 873125"/>
                <a:gd name="connsiteY579" fmla="*/ 109110 h 581025"/>
                <a:gd name="connsiteX580" fmla="*/ 446594 w 873125"/>
                <a:gd name="connsiteY580" fmla="*/ 75528 h 581025"/>
                <a:gd name="connsiteX581" fmla="*/ 438235 w 873125"/>
                <a:gd name="connsiteY581" fmla="*/ 65453 h 581025"/>
                <a:gd name="connsiteX582" fmla="*/ 436563 w 873125"/>
                <a:gd name="connsiteY582" fmla="*/ 60416 h 581025"/>
                <a:gd name="connsiteX583" fmla="*/ 448266 w 873125"/>
                <a:gd name="connsiteY583" fmla="*/ 73849 h 581025"/>
                <a:gd name="connsiteX584" fmla="*/ 485045 w 873125"/>
                <a:gd name="connsiteY584" fmla="*/ 102393 h 581025"/>
                <a:gd name="connsiteX585" fmla="*/ 513466 w 873125"/>
                <a:gd name="connsiteY585" fmla="*/ 117505 h 581025"/>
                <a:gd name="connsiteX586" fmla="*/ 546901 w 873125"/>
                <a:gd name="connsiteY586" fmla="*/ 129259 h 581025"/>
                <a:gd name="connsiteX587" fmla="*/ 583681 w 873125"/>
                <a:gd name="connsiteY587" fmla="*/ 134296 h 581025"/>
                <a:gd name="connsiteX588" fmla="*/ 602070 w 873125"/>
                <a:gd name="connsiteY588" fmla="*/ 134296 h 581025"/>
                <a:gd name="connsiteX589" fmla="*/ 612101 w 873125"/>
                <a:gd name="connsiteY589" fmla="*/ 134296 h 581025"/>
                <a:gd name="connsiteX590" fmla="*/ 622132 w 873125"/>
                <a:gd name="connsiteY590" fmla="*/ 134296 h 581025"/>
                <a:gd name="connsiteX591" fmla="*/ 658911 w 873125"/>
                <a:gd name="connsiteY591" fmla="*/ 127580 h 581025"/>
                <a:gd name="connsiteX592" fmla="*/ 695691 w 873125"/>
                <a:gd name="connsiteY592" fmla="*/ 117505 h 581025"/>
                <a:gd name="connsiteX593" fmla="*/ 712409 w 873125"/>
                <a:gd name="connsiteY593" fmla="*/ 110789 h 581025"/>
                <a:gd name="connsiteX594" fmla="*/ 727455 w 873125"/>
                <a:gd name="connsiteY594" fmla="*/ 104072 h 581025"/>
                <a:gd name="connsiteX595" fmla="*/ 742501 w 873125"/>
                <a:gd name="connsiteY595" fmla="*/ 97356 h 581025"/>
                <a:gd name="connsiteX596" fmla="*/ 757547 w 873125"/>
                <a:gd name="connsiteY596" fmla="*/ 90640 h 581025"/>
                <a:gd name="connsiteX597" fmla="*/ 780952 w 873125"/>
                <a:gd name="connsiteY597" fmla="*/ 78886 h 581025"/>
                <a:gd name="connsiteX598" fmla="*/ 799342 w 873125"/>
                <a:gd name="connsiteY598" fmla="*/ 67132 h 581025"/>
                <a:gd name="connsiteX599" fmla="*/ 814388 w 873125"/>
                <a:gd name="connsiteY599" fmla="*/ 58737 h 581025"/>
                <a:gd name="connsiteX600" fmla="*/ 842963 w 873125"/>
                <a:gd name="connsiteY600" fmla="*/ 28575 h 581025"/>
                <a:gd name="connsiteX601" fmla="*/ 829589 w 873125"/>
                <a:gd name="connsiteY601" fmla="*/ 40316 h 581025"/>
                <a:gd name="connsiteX602" fmla="*/ 811199 w 873125"/>
                <a:gd name="connsiteY602" fmla="*/ 52058 h 581025"/>
                <a:gd name="connsiteX603" fmla="*/ 789466 w 873125"/>
                <a:gd name="connsiteY603" fmla="*/ 67154 h 581025"/>
                <a:gd name="connsiteX604" fmla="*/ 776091 w 873125"/>
                <a:gd name="connsiteY604" fmla="*/ 75541 h 581025"/>
                <a:gd name="connsiteX605" fmla="*/ 761045 w 873125"/>
                <a:gd name="connsiteY605" fmla="*/ 82250 h 581025"/>
                <a:gd name="connsiteX606" fmla="*/ 744327 w 873125"/>
                <a:gd name="connsiteY606" fmla="*/ 90637 h 581025"/>
                <a:gd name="connsiteX607" fmla="*/ 727609 w 873125"/>
                <a:gd name="connsiteY607" fmla="*/ 97347 h 581025"/>
                <a:gd name="connsiteX608" fmla="*/ 690830 w 873125"/>
                <a:gd name="connsiteY608" fmla="*/ 109088 h 581025"/>
                <a:gd name="connsiteX609" fmla="*/ 652379 w 873125"/>
                <a:gd name="connsiteY609" fmla="*/ 115798 h 581025"/>
                <a:gd name="connsiteX610" fmla="*/ 640676 w 873125"/>
                <a:gd name="connsiteY610" fmla="*/ 115798 h 581025"/>
                <a:gd name="connsiteX611" fmla="*/ 630645 w 873125"/>
                <a:gd name="connsiteY611" fmla="*/ 115798 h 581025"/>
                <a:gd name="connsiteX612" fmla="*/ 610584 w 873125"/>
                <a:gd name="connsiteY612" fmla="*/ 115798 h 581025"/>
                <a:gd name="connsiteX613" fmla="*/ 573804 w 873125"/>
                <a:gd name="connsiteY613" fmla="*/ 109088 h 581025"/>
                <a:gd name="connsiteX614" fmla="*/ 555415 w 873125"/>
                <a:gd name="connsiteY614" fmla="*/ 102379 h 581025"/>
                <a:gd name="connsiteX615" fmla="*/ 538697 w 873125"/>
                <a:gd name="connsiteY615" fmla="*/ 95669 h 581025"/>
                <a:gd name="connsiteX616" fmla="*/ 510277 w 873125"/>
                <a:gd name="connsiteY616" fmla="*/ 78896 h 581025"/>
                <a:gd name="connsiteX617" fmla="*/ 475169 w 873125"/>
                <a:gd name="connsiteY617" fmla="*/ 47026 h 581025"/>
                <a:gd name="connsiteX618" fmla="*/ 466810 w 873125"/>
                <a:gd name="connsiteY618" fmla="*/ 35284 h 581025"/>
                <a:gd name="connsiteX619" fmla="*/ 465138 w 873125"/>
                <a:gd name="connsiteY619" fmla="*/ 31930 h 581025"/>
                <a:gd name="connsiteX620" fmla="*/ 476841 w 873125"/>
                <a:gd name="connsiteY620" fmla="*/ 45348 h 581025"/>
                <a:gd name="connsiteX621" fmla="*/ 515292 w 873125"/>
                <a:gd name="connsiteY621" fmla="*/ 73864 h 581025"/>
                <a:gd name="connsiteX622" fmla="*/ 542040 w 873125"/>
                <a:gd name="connsiteY622" fmla="*/ 88960 h 581025"/>
                <a:gd name="connsiteX623" fmla="*/ 575476 w 873125"/>
                <a:gd name="connsiteY623" fmla="*/ 99024 h 581025"/>
                <a:gd name="connsiteX624" fmla="*/ 612256 w 873125"/>
                <a:gd name="connsiteY624" fmla="*/ 105733 h 581025"/>
                <a:gd name="connsiteX625" fmla="*/ 630645 w 873125"/>
                <a:gd name="connsiteY625" fmla="*/ 105733 h 581025"/>
                <a:gd name="connsiteX626" fmla="*/ 640676 w 873125"/>
                <a:gd name="connsiteY626" fmla="*/ 105733 h 581025"/>
                <a:gd name="connsiteX627" fmla="*/ 650707 w 873125"/>
                <a:gd name="connsiteY627" fmla="*/ 104056 h 581025"/>
                <a:gd name="connsiteX628" fmla="*/ 689158 w 873125"/>
                <a:gd name="connsiteY628" fmla="*/ 99024 h 581025"/>
                <a:gd name="connsiteX629" fmla="*/ 724266 w 873125"/>
                <a:gd name="connsiteY629" fmla="*/ 87282 h 581025"/>
                <a:gd name="connsiteX630" fmla="*/ 740984 w 873125"/>
                <a:gd name="connsiteY630" fmla="*/ 82250 h 581025"/>
                <a:gd name="connsiteX631" fmla="*/ 757702 w 873125"/>
                <a:gd name="connsiteY631" fmla="*/ 75541 h 581025"/>
                <a:gd name="connsiteX632" fmla="*/ 772748 w 873125"/>
                <a:gd name="connsiteY632" fmla="*/ 68831 h 581025"/>
                <a:gd name="connsiteX633" fmla="*/ 786122 w 873125"/>
                <a:gd name="connsiteY633" fmla="*/ 62122 h 581025"/>
                <a:gd name="connsiteX634" fmla="*/ 809527 w 873125"/>
                <a:gd name="connsiteY634" fmla="*/ 48703 h 581025"/>
                <a:gd name="connsiteX635" fmla="*/ 827917 w 873125"/>
                <a:gd name="connsiteY635" fmla="*/ 38639 h 581025"/>
                <a:gd name="connsiteX636" fmla="*/ 842963 w 873125"/>
                <a:gd name="connsiteY636" fmla="*/ 28575 h 581025"/>
                <a:gd name="connsiteX637" fmla="*/ 873125 w 873125"/>
                <a:gd name="connsiteY637" fmla="*/ 0 h 581025"/>
                <a:gd name="connsiteX638" fmla="*/ 858019 w 873125"/>
                <a:gd name="connsiteY638" fmla="*/ 11754 h 581025"/>
                <a:gd name="connsiteX639" fmla="*/ 841235 w 873125"/>
                <a:gd name="connsiteY639" fmla="*/ 23507 h 581025"/>
                <a:gd name="connsiteX640" fmla="*/ 817737 w 873125"/>
                <a:gd name="connsiteY640" fmla="*/ 38619 h 581025"/>
                <a:gd name="connsiteX641" fmla="*/ 804310 w 873125"/>
                <a:gd name="connsiteY641" fmla="*/ 45335 h 581025"/>
                <a:gd name="connsiteX642" fmla="*/ 789204 w 873125"/>
                <a:gd name="connsiteY642" fmla="*/ 53731 h 581025"/>
                <a:gd name="connsiteX643" fmla="*/ 774099 w 873125"/>
                <a:gd name="connsiteY643" fmla="*/ 60447 h 581025"/>
                <a:gd name="connsiteX644" fmla="*/ 757314 w 873125"/>
                <a:gd name="connsiteY644" fmla="*/ 67164 h 581025"/>
                <a:gd name="connsiteX645" fmla="*/ 718711 w 873125"/>
                <a:gd name="connsiteY645" fmla="*/ 78917 h 581025"/>
                <a:gd name="connsiteX646" fmla="*/ 680107 w 873125"/>
                <a:gd name="connsiteY646" fmla="*/ 85634 h 581025"/>
                <a:gd name="connsiteX647" fmla="*/ 670037 w 873125"/>
                <a:gd name="connsiteY647" fmla="*/ 87313 h 581025"/>
                <a:gd name="connsiteX648" fmla="*/ 659966 w 873125"/>
                <a:gd name="connsiteY648" fmla="*/ 87313 h 581025"/>
                <a:gd name="connsiteX649" fmla="*/ 639825 w 873125"/>
                <a:gd name="connsiteY649" fmla="*/ 87313 h 581025"/>
                <a:gd name="connsiteX650" fmla="*/ 601222 w 873125"/>
                <a:gd name="connsiteY650" fmla="*/ 80596 h 581025"/>
                <a:gd name="connsiteX651" fmla="*/ 582759 w 873125"/>
                <a:gd name="connsiteY651" fmla="*/ 73880 h 581025"/>
                <a:gd name="connsiteX652" fmla="*/ 567654 w 873125"/>
                <a:gd name="connsiteY652" fmla="*/ 67164 h 581025"/>
                <a:gd name="connsiteX653" fmla="*/ 539121 w 873125"/>
                <a:gd name="connsiteY653" fmla="*/ 50373 h 581025"/>
                <a:gd name="connsiteX654" fmla="*/ 503874 w 873125"/>
                <a:gd name="connsiteY654" fmla="*/ 16791 h 581025"/>
                <a:gd name="connsiteX655" fmla="*/ 495482 w 873125"/>
                <a:gd name="connsiteY655" fmla="*/ 6716 h 581025"/>
                <a:gd name="connsiteX656" fmla="*/ 492125 w 873125"/>
                <a:gd name="connsiteY656" fmla="*/ 1679 h 581025"/>
                <a:gd name="connsiteX657" fmla="*/ 505553 w 873125"/>
                <a:gd name="connsiteY657" fmla="*/ 15112 h 581025"/>
                <a:gd name="connsiteX658" fmla="*/ 542477 w 873125"/>
                <a:gd name="connsiteY658" fmla="*/ 45335 h 581025"/>
                <a:gd name="connsiteX659" fmla="*/ 571010 w 873125"/>
                <a:gd name="connsiteY659" fmla="*/ 58768 h 581025"/>
                <a:gd name="connsiteX660" fmla="*/ 602900 w 873125"/>
                <a:gd name="connsiteY660" fmla="*/ 70522 h 581025"/>
                <a:gd name="connsiteX661" fmla="*/ 639825 w 873125"/>
                <a:gd name="connsiteY661" fmla="*/ 75559 h 581025"/>
                <a:gd name="connsiteX662" fmla="*/ 659966 w 873125"/>
                <a:gd name="connsiteY662" fmla="*/ 77238 h 581025"/>
                <a:gd name="connsiteX663" fmla="*/ 670037 w 873125"/>
                <a:gd name="connsiteY663" fmla="*/ 75559 h 581025"/>
                <a:gd name="connsiteX664" fmla="*/ 678429 w 873125"/>
                <a:gd name="connsiteY664" fmla="*/ 75559 h 581025"/>
                <a:gd name="connsiteX665" fmla="*/ 717032 w 873125"/>
                <a:gd name="connsiteY665" fmla="*/ 68843 h 581025"/>
                <a:gd name="connsiteX666" fmla="*/ 753958 w 873125"/>
                <a:gd name="connsiteY666" fmla="*/ 58768 h 581025"/>
                <a:gd name="connsiteX667" fmla="*/ 770742 w 873125"/>
                <a:gd name="connsiteY667" fmla="*/ 52052 h 581025"/>
                <a:gd name="connsiteX668" fmla="*/ 785847 w 873125"/>
                <a:gd name="connsiteY668" fmla="*/ 45335 h 581025"/>
                <a:gd name="connsiteX669" fmla="*/ 800953 w 873125"/>
                <a:gd name="connsiteY669" fmla="*/ 38619 h 581025"/>
                <a:gd name="connsiteX670" fmla="*/ 814381 w 873125"/>
                <a:gd name="connsiteY670" fmla="*/ 31903 h 581025"/>
                <a:gd name="connsiteX671" fmla="*/ 839557 w 873125"/>
                <a:gd name="connsiteY671" fmla="*/ 20149 h 581025"/>
                <a:gd name="connsiteX672" fmla="*/ 856341 w 873125"/>
                <a:gd name="connsiteY672" fmla="*/ 10074 h 581025"/>
                <a:gd name="connsiteX673" fmla="*/ 873125 w 873125"/>
                <a:gd name="connsiteY673" fmla="*/ 0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Lst>
              <a:rect l="l" t="t" r="r" b="b"/>
              <a:pathLst>
                <a:path w="873125" h="581025">
                  <a:moveTo>
                    <a:pt x="0" y="497070"/>
                  </a:moveTo>
                  <a:cubicBezTo>
                    <a:pt x="0" y="497070"/>
                    <a:pt x="1672" y="498749"/>
                    <a:pt x="3343" y="500429"/>
                  </a:cubicBezTo>
                  <a:cubicBezTo>
                    <a:pt x="5015" y="503787"/>
                    <a:pt x="6686" y="507145"/>
                    <a:pt x="11700" y="510503"/>
                  </a:cubicBezTo>
                  <a:cubicBezTo>
                    <a:pt x="5015" y="502108"/>
                    <a:pt x="0" y="497070"/>
                    <a:pt x="0" y="497070"/>
                  </a:cubicBezTo>
                  <a:close/>
                  <a:moveTo>
                    <a:pt x="379413" y="493712"/>
                  </a:moveTo>
                  <a:cubicBezTo>
                    <a:pt x="379413" y="493712"/>
                    <a:pt x="372728" y="498749"/>
                    <a:pt x="364370" y="505466"/>
                  </a:cubicBezTo>
                  <a:cubicBezTo>
                    <a:pt x="359356" y="508824"/>
                    <a:pt x="354342" y="512182"/>
                    <a:pt x="347656" y="517219"/>
                  </a:cubicBezTo>
                  <a:cubicBezTo>
                    <a:pt x="340971" y="522257"/>
                    <a:pt x="332613" y="527294"/>
                    <a:pt x="324256" y="532331"/>
                  </a:cubicBezTo>
                  <a:cubicBezTo>
                    <a:pt x="319242" y="534010"/>
                    <a:pt x="315899" y="537369"/>
                    <a:pt x="310885" y="539048"/>
                  </a:cubicBezTo>
                  <a:cubicBezTo>
                    <a:pt x="305871" y="542406"/>
                    <a:pt x="300856" y="544085"/>
                    <a:pt x="295842" y="547443"/>
                  </a:cubicBezTo>
                  <a:cubicBezTo>
                    <a:pt x="290828" y="550801"/>
                    <a:pt x="285814" y="552480"/>
                    <a:pt x="280799" y="554160"/>
                  </a:cubicBezTo>
                  <a:cubicBezTo>
                    <a:pt x="274114" y="557518"/>
                    <a:pt x="269099" y="559197"/>
                    <a:pt x="262414" y="562555"/>
                  </a:cubicBezTo>
                  <a:cubicBezTo>
                    <a:pt x="250714" y="565913"/>
                    <a:pt x="239014" y="570951"/>
                    <a:pt x="225642" y="574309"/>
                  </a:cubicBezTo>
                  <a:cubicBezTo>
                    <a:pt x="213942" y="575988"/>
                    <a:pt x="200571" y="579346"/>
                    <a:pt x="187200" y="581025"/>
                  </a:cubicBezTo>
                  <a:cubicBezTo>
                    <a:pt x="177171" y="581025"/>
                    <a:pt x="177171" y="581025"/>
                    <a:pt x="177171" y="581025"/>
                  </a:cubicBezTo>
                  <a:cubicBezTo>
                    <a:pt x="167143" y="581025"/>
                    <a:pt x="167143" y="581025"/>
                    <a:pt x="167143" y="581025"/>
                  </a:cubicBezTo>
                  <a:cubicBezTo>
                    <a:pt x="160457" y="581025"/>
                    <a:pt x="153771" y="581025"/>
                    <a:pt x="147085" y="581025"/>
                  </a:cubicBezTo>
                  <a:cubicBezTo>
                    <a:pt x="133714" y="579346"/>
                    <a:pt x="120343" y="577667"/>
                    <a:pt x="108643" y="574309"/>
                  </a:cubicBezTo>
                  <a:cubicBezTo>
                    <a:pt x="101957" y="572630"/>
                    <a:pt x="96943" y="569271"/>
                    <a:pt x="90257" y="567592"/>
                  </a:cubicBezTo>
                  <a:cubicBezTo>
                    <a:pt x="85243" y="565913"/>
                    <a:pt x="78557" y="564234"/>
                    <a:pt x="73543" y="560876"/>
                  </a:cubicBezTo>
                  <a:cubicBezTo>
                    <a:pt x="63514" y="555839"/>
                    <a:pt x="55157" y="550801"/>
                    <a:pt x="46800" y="544085"/>
                  </a:cubicBezTo>
                  <a:cubicBezTo>
                    <a:pt x="30086" y="532331"/>
                    <a:pt x="18386" y="520578"/>
                    <a:pt x="11700" y="510503"/>
                  </a:cubicBezTo>
                  <a:cubicBezTo>
                    <a:pt x="20057" y="517219"/>
                    <a:pt x="33429" y="528973"/>
                    <a:pt x="50143" y="539048"/>
                  </a:cubicBezTo>
                  <a:cubicBezTo>
                    <a:pt x="58500" y="544085"/>
                    <a:pt x="66857" y="549122"/>
                    <a:pt x="76886" y="554160"/>
                  </a:cubicBezTo>
                  <a:cubicBezTo>
                    <a:pt x="88586" y="557518"/>
                    <a:pt x="98614" y="560876"/>
                    <a:pt x="110314" y="564234"/>
                  </a:cubicBezTo>
                  <a:cubicBezTo>
                    <a:pt x="122014" y="567592"/>
                    <a:pt x="135385" y="569271"/>
                    <a:pt x="147085" y="569271"/>
                  </a:cubicBezTo>
                  <a:cubicBezTo>
                    <a:pt x="153771" y="570951"/>
                    <a:pt x="160457" y="570951"/>
                    <a:pt x="167143" y="570951"/>
                  </a:cubicBezTo>
                  <a:cubicBezTo>
                    <a:pt x="175500" y="570951"/>
                    <a:pt x="175500" y="570951"/>
                    <a:pt x="175500" y="570951"/>
                  </a:cubicBezTo>
                  <a:cubicBezTo>
                    <a:pt x="185528" y="569271"/>
                    <a:pt x="185528" y="569271"/>
                    <a:pt x="185528" y="569271"/>
                  </a:cubicBezTo>
                  <a:cubicBezTo>
                    <a:pt x="198900" y="567592"/>
                    <a:pt x="210600" y="565913"/>
                    <a:pt x="223971" y="562555"/>
                  </a:cubicBezTo>
                  <a:cubicBezTo>
                    <a:pt x="235671" y="560876"/>
                    <a:pt x="249042" y="557518"/>
                    <a:pt x="259071" y="552480"/>
                  </a:cubicBezTo>
                  <a:cubicBezTo>
                    <a:pt x="265756" y="550801"/>
                    <a:pt x="270771" y="549122"/>
                    <a:pt x="277456" y="545764"/>
                  </a:cubicBezTo>
                  <a:cubicBezTo>
                    <a:pt x="282471" y="544085"/>
                    <a:pt x="287485" y="542406"/>
                    <a:pt x="292499" y="540727"/>
                  </a:cubicBezTo>
                  <a:cubicBezTo>
                    <a:pt x="297514" y="537369"/>
                    <a:pt x="302528" y="535690"/>
                    <a:pt x="307542" y="534010"/>
                  </a:cubicBezTo>
                  <a:cubicBezTo>
                    <a:pt x="312556" y="530652"/>
                    <a:pt x="317571" y="528973"/>
                    <a:pt x="320913" y="525615"/>
                  </a:cubicBezTo>
                  <a:cubicBezTo>
                    <a:pt x="330942" y="522257"/>
                    <a:pt x="337628" y="517219"/>
                    <a:pt x="344313" y="513861"/>
                  </a:cubicBezTo>
                  <a:cubicBezTo>
                    <a:pt x="352670" y="510503"/>
                    <a:pt x="357685" y="507145"/>
                    <a:pt x="362699" y="503787"/>
                  </a:cubicBezTo>
                  <a:cubicBezTo>
                    <a:pt x="372728" y="497070"/>
                    <a:pt x="379413" y="493712"/>
                    <a:pt x="379413" y="493712"/>
                  </a:cubicBezTo>
                  <a:close/>
                  <a:moveTo>
                    <a:pt x="407988" y="465137"/>
                  </a:moveTo>
                  <a:cubicBezTo>
                    <a:pt x="407988" y="465137"/>
                    <a:pt x="402973" y="468495"/>
                    <a:pt x="392942" y="475211"/>
                  </a:cubicBezTo>
                  <a:cubicBezTo>
                    <a:pt x="387927" y="480249"/>
                    <a:pt x="382911" y="483607"/>
                    <a:pt x="376224" y="488644"/>
                  </a:cubicBezTo>
                  <a:cubicBezTo>
                    <a:pt x="369537" y="492002"/>
                    <a:pt x="362850" y="498719"/>
                    <a:pt x="352819" y="502077"/>
                  </a:cubicBezTo>
                  <a:cubicBezTo>
                    <a:pt x="349476" y="505435"/>
                    <a:pt x="344460" y="507115"/>
                    <a:pt x="339445" y="510473"/>
                  </a:cubicBezTo>
                  <a:cubicBezTo>
                    <a:pt x="334429" y="513831"/>
                    <a:pt x="331086" y="515510"/>
                    <a:pt x="324399" y="518868"/>
                  </a:cubicBezTo>
                  <a:cubicBezTo>
                    <a:pt x="319383" y="520547"/>
                    <a:pt x="314368" y="523905"/>
                    <a:pt x="309353" y="525585"/>
                  </a:cubicBezTo>
                  <a:cubicBezTo>
                    <a:pt x="304337" y="528943"/>
                    <a:pt x="297650" y="530622"/>
                    <a:pt x="292635" y="532301"/>
                  </a:cubicBezTo>
                  <a:cubicBezTo>
                    <a:pt x="280932" y="537338"/>
                    <a:pt x="267558" y="540696"/>
                    <a:pt x="255855" y="544055"/>
                  </a:cubicBezTo>
                  <a:cubicBezTo>
                    <a:pt x="242481" y="547413"/>
                    <a:pt x="229106" y="550771"/>
                    <a:pt x="215732" y="550771"/>
                  </a:cubicBezTo>
                  <a:cubicBezTo>
                    <a:pt x="205701" y="552450"/>
                    <a:pt x="205701" y="552450"/>
                    <a:pt x="205701" y="552450"/>
                  </a:cubicBezTo>
                  <a:cubicBezTo>
                    <a:pt x="195671" y="552450"/>
                    <a:pt x="195671" y="552450"/>
                    <a:pt x="195671" y="552450"/>
                  </a:cubicBezTo>
                  <a:cubicBezTo>
                    <a:pt x="188983" y="552450"/>
                    <a:pt x="182296" y="552450"/>
                    <a:pt x="175609" y="550771"/>
                  </a:cubicBezTo>
                  <a:cubicBezTo>
                    <a:pt x="162235" y="550771"/>
                    <a:pt x="148860" y="547413"/>
                    <a:pt x="137158" y="544055"/>
                  </a:cubicBezTo>
                  <a:cubicBezTo>
                    <a:pt x="130471" y="542376"/>
                    <a:pt x="125455" y="540696"/>
                    <a:pt x="118768" y="539017"/>
                  </a:cubicBezTo>
                  <a:cubicBezTo>
                    <a:pt x="113753" y="535659"/>
                    <a:pt x="108737" y="533980"/>
                    <a:pt x="103722" y="532301"/>
                  </a:cubicBezTo>
                  <a:cubicBezTo>
                    <a:pt x="92020" y="527264"/>
                    <a:pt x="83661" y="520547"/>
                    <a:pt x="75302" y="515510"/>
                  </a:cubicBezTo>
                  <a:cubicBezTo>
                    <a:pt x="58584" y="503756"/>
                    <a:pt x="46881" y="490323"/>
                    <a:pt x="40194" y="481928"/>
                  </a:cubicBezTo>
                  <a:cubicBezTo>
                    <a:pt x="36850" y="476891"/>
                    <a:pt x="33507" y="473532"/>
                    <a:pt x="31835" y="471853"/>
                  </a:cubicBezTo>
                  <a:cubicBezTo>
                    <a:pt x="30163" y="468495"/>
                    <a:pt x="30163" y="466816"/>
                    <a:pt x="30163" y="466816"/>
                  </a:cubicBezTo>
                  <a:cubicBezTo>
                    <a:pt x="30163" y="466816"/>
                    <a:pt x="33507" y="471853"/>
                    <a:pt x="41866" y="480249"/>
                  </a:cubicBezTo>
                  <a:cubicBezTo>
                    <a:pt x="50225" y="488644"/>
                    <a:pt x="61927" y="498719"/>
                    <a:pt x="78645" y="510473"/>
                  </a:cubicBezTo>
                  <a:cubicBezTo>
                    <a:pt x="87004" y="515510"/>
                    <a:pt x="97035" y="520547"/>
                    <a:pt x="107066" y="523905"/>
                  </a:cubicBezTo>
                  <a:cubicBezTo>
                    <a:pt x="117096" y="528943"/>
                    <a:pt x="128799" y="532301"/>
                    <a:pt x="140502" y="535659"/>
                  </a:cubicBezTo>
                  <a:cubicBezTo>
                    <a:pt x="152204" y="539017"/>
                    <a:pt x="163907" y="539017"/>
                    <a:pt x="177281" y="540696"/>
                  </a:cubicBezTo>
                  <a:cubicBezTo>
                    <a:pt x="182296" y="540696"/>
                    <a:pt x="188983" y="542376"/>
                    <a:pt x="195671" y="540696"/>
                  </a:cubicBezTo>
                  <a:cubicBezTo>
                    <a:pt x="205701" y="540696"/>
                    <a:pt x="205701" y="540696"/>
                    <a:pt x="205701" y="540696"/>
                  </a:cubicBezTo>
                  <a:cubicBezTo>
                    <a:pt x="214060" y="540696"/>
                    <a:pt x="214060" y="540696"/>
                    <a:pt x="214060" y="540696"/>
                  </a:cubicBezTo>
                  <a:cubicBezTo>
                    <a:pt x="227435" y="539017"/>
                    <a:pt x="240809" y="537338"/>
                    <a:pt x="252512" y="533980"/>
                  </a:cubicBezTo>
                  <a:cubicBezTo>
                    <a:pt x="265886" y="530622"/>
                    <a:pt x="277588" y="527264"/>
                    <a:pt x="289291" y="523905"/>
                  </a:cubicBezTo>
                  <a:cubicBezTo>
                    <a:pt x="294306" y="522226"/>
                    <a:pt x="300994" y="518868"/>
                    <a:pt x="306009" y="517189"/>
                  </a:cubicBezTo>
                  <a:cubicBezTo>
                    <a:pt x="311024" y="515510"/>
                    <a:pt x="316040" y="513831"/>
                    <a:pt x="321055" y="510473"/>
                  </a:cubicBezTo>
                  <a:cubicBezTo>
                    <a:pt x="326070" y="508794"/>
                    <a:pt x="331086" y="505435"/>
                    <a:pt x="336101" y="503756"/>
                  </a:cubicBezTo>
                  <a:cubicBezTo>
                    <a:pt x="341117" y="502077"/>
                    <a:pt x="346132" y="498719"/>
                    <a:pt x="351147" y="497040"/>
                  </a:cubicBezTo>
                  <a:cubicBezTo>
                    <a:pt x="359506" y="493682"/>
                    <a:pt x="367865" y="488644"/>
                    <a:pt x="374552" y="485286"/>
                  </a:cubicBezTo>
                  <a:cubicBezTo>
                    <a:pt x="381240" y="480249"/>
                    <a:pt x="387927" y="476891"/>
                    <a:pt x="392942" y="473532"/>
                  </a:cubicBezTo>
                  <a:cubicBezTo>
                    <a:pt x="401301" y="468495"/>
                    <a:pt x="407988" y="465137"/>
                    <a:pt x="407988" y="465137"/>
                  </a:cubicBezTo>
                  <a:close/>
                  <a:moveTo>
                    <a:pt x="436563" y="436562"/>
                  </a:moveTo>
                  <a:cubicBezTo>
                    <a:pt x="436563" y="436562"/>
                    <a:pt x="431548" y="439920"/>
                    <a:pt x="423189" y="446636"/>
                  </a:cubicBezTo>
                  <a:cubicBezTo>
                    <a:pt x="418174" y="449995"/>
                    <a:pt x="411486" y="455032"/>
                    <a:pt x="404799" y="458390"/>
                  </a:cubicBezTo>
                  <a:cubicBezTo>
                    <a:pt x="398112" y="463427"/>
                    <a:pt x="391425" y="468465"/>
                    <a:pt x="383066" y="473502"/>
                  </a:cubicBezTo>
                  <a:cubicBezTo>
                    <a:pt x="378051" y="476860"/>
                    <a:pt x="373035" y="478539"/>
                    <a:pt x="369692" y="481897"/>
                  </a:cubicBezTo>
                  <a:cubicBezTo>
                    <a:pt x="364676" y="483577"/>
                    <a:pt x="359661" y="486935"/>
                    <a:pt x="354645" y="488614"/>
                  </a:cubicBezTo>
                  <a:cubicBezTo>
                    <a:pt x="349630" y="491972"/>
                    <a:pt x="344615" y="493651"/>
                    <a:pt x="337928" y="497010"/>
                  </a:cubicBezTo>
                  <a:cubicBezTo>
                    <a:pt x="332912" y="498689"/>
                    <a:pt x="327897" y="502047"/>
                    <a:pt x="321210" y="503726"/>
                  </a:cubicBezTo>
                  <a:cubicBezTo>
                    <a:pt x="309507" y="508763"/>
                    <a:pt x="297805" y="512121"/>
                    <a:pt x="284430" y="515480"/>
                  </a:cubicBezTo>
                  <a:cubicBezTo>
                    <a:pt x="271056" y="518838"/>
                    <a:pt x="257681" y="520517"/>
                    <a:pt x="244307" y="522196"/>
                  </a:cubicBezTo>
                  <a:cubicBezTo>
                    <a:pt x="234276" y="522196"/>
                    <a:pt x="234276" y="522196"/>
                    <a:pt x="234276" y="522196"/>
                  </a:cubicBezTo>
                  <a:cubicBezTo>
                    <a:pt x="224246" y="522196"/>
                    <a:pt x="224246" y="522196"/>
                    <a:pt x="224246" y="522196"/>
                  </a:cubicBezTo>
                  <a:cubicBezTo>
                    <a:pt x="217558" y="523875"/>
                    <a:pt x="210871" y="522196"/>
                    <a:pt x="204184" y="522196"/>
                  </a:cubicBezTo>
                  <a:cubicBezTo>
                    <a:pt x="190810" y="520517"/>
                    <a:pt x="179107" y="518838"/>
                    <a:pt x="165733" y="515480"/>
                  </a:cubicBezTo>
                  <a:cubicBezTo>
                    <a:pt x="160718" y="513801"/>
                    <a:pt x="154030" y="512121"/>
                    <a:pt x="149015" y="510442"/>
                  </a:cubicBezTo>
                  <a:cubicBezTo>
                    <a:pt x="144000" y="507084"/>
                    <a:pt x="137312" y="505405"/>
                    <a:pt x="132297" y="502047"/>
                  </a:cubicBezTo>
                  <a:cubicBezTo>
                    <a:pt x="122266" y="497010"/>
                    <a:pt x="112236" y="491972"/>
                    <a:pt x="103877" y="485256"/>
                  </a:cubicBezTo>
                  <a:cubicBezTo>
                    <a:pt x="88831" y="473502"/>
                    <a:pt x="77128" y="461748"/>
                    <a:pt x="68769" y="453353"/>
                  </a:cubicBezTo>
                  <a:cubicBezTo>
                    <a:pt x="65425" y="448316"/>
                    <a:pt x="62082" y="444957"/>
                    <a:pt x="60410" y="441599"/>
                  </a:cubicBezTo>
                  <a:cubicBezTo>
                    <a:pt x="58738" y="439920"/>
                    <a:pt x="58738" y="438241"/>
                    <a:pt x="58738" y="438241"/>
                  </a:cubicBezTo>
                  <a:cubicBezTo>
                    <a:pt x="58738" y="438241"/>
                    <a:pt x="62082" y="443278"/>
                    <a:pt x="70441" y="451674"/>
                  </a:cubicBezTo>
                  <a:cubicBezTo>
                    <a:pt x="78800" y="460069"/>
                    <a:pt x="92174" y="470144"/>
                    <a:pt x="107220" y="480218"/>
                  </a:cubicBezTo>
                  <a:cubicBezTo>
                    <a:pt x="115579" y="485256"/>
                    <a:pt x="125610" y="490293"/>
                    <a:pt x="135641" y="495330"/>
                  </a:cubicBezTo>
                  <a:cubicBezTo>
                    <a:pt x="145671" y="498689"/>
                    <a:pt x="157374" y="503726"/>
                    <a:pt x="169077" y="505405"/>
                  </a:cubicBezTo>
                  <a:cubicBezTo>
                    <a:pt x="180779" y="508763"/>
                    <a:pt x="192482" y="510442"/>
                    <a:pt x="205856" y="512121"/>
                  </a:cubicBezTo>
                  <a:cubicBezTo>
                    <a:pt x="212543" y="512121"/>
                    <a:pt x="217558" y="512121"/>
                    <a:pt x="224246" y="512121"/>
                  </a:cubicBezTo>
                  <a:cubicBezTo>
                    <a:pt x="234276" y="512121"/>
                    <a:pt x="234276" y="512121"/>
                    <a:pt x="234276" y="512121"/>
                  </a:cubicBezTo>
                  <a:cubicBezTo>
                    <a:pt x="244307" y="510442"/>
                    <a:pt x="244307" y="510442"/>
                    <a:pt x="244307" y="510442"/>
                  </a:cubicBezTo>
                  <a:cubicBezTo>
                    <a:pt x="257681" y="510442"/>
                    <a:pt x="269384" y="507084"/>
                    <a:pt x="282758" y="505405"/>
                  </a:cubicBezTo>
                  <a:cubicBezTo>
                    <a:pt x="294461" y="502047"/>
                    <a:pt x="306163" y="498689"/>
                    <a:pt x="317866" y="493651"/>
                  </a:cubicBezTo>
                  <a:cubicBezTo>
                    <a:pt x="324553" y="491972"/>
                    <a:pt x="329569" y="490293"/>
                    <a:pt x="334584" y="488614"/>
                  </a:cubicBezTo>
                  <a:cubicBezTo>
                    <a:pt x="341271" y="485256"/>
                    <a:pt x="346286" y="483577"/>
                    <a:pt x="351302" y="481897"/>
                  </a:cubicBezTo>
                  <a:cubicBezTo>
                    <a:pt x="356317" y="478539"/>
                    <a:pt x="361333" y="476860"/>
                    <a:pt x="366348" y="475181"/>
                  </a:cubicBezTo>
                  <a:cubicBezTo>
                    <a:pt x="371363" y="471823"/>
                    <a:pt x="374707" y="470144"/>
                    <a:pt x="379722" y="468465"/>
                  </a:cubicBezTo>
                  <a:cubicBezTo>
                    <a:pt x="388081" y="463427"/>
                    <a:pt x="396440" y="458390"/>
                    <a:pt x="403127" y="455032"/>
                  </a:cubicBezTo>
                  <a:cubicBezTo>
                    <a:pt x="409815" y="451674"/>
                    <a:pt x="416502" y="448316"/>
                    <a:pt x="421517" y="444957"/>
                  </a:cubicBezTo>
                  <a:cubicBezTo>
                    <a:pt x="431548" y="438241"/>
                    <a:pt x="436563" y="436562"/>
                    <a:pt x="436563" y="436562"/>
                  </a:cubicBezTo>
                  <a:close/>
                  <a:moveTo>
                    <a:pt x="85725" y="409758"/>
                  </a:moveTo>
                  <a:lnTo>
                    <a:pt x="89083" y="413117"/>
                  </a:lnTo>
                  <a:lnTo>
                    <a:pt x="89082" y="413116"/>
                  </a:lnTo>
                  <a:cubicBezTo>
                    <a:pt x="87404" y="409758"/>
                    <a:pt x="85725" y="409758"/>
                    <a:pt x="85725" y="409758"/>
                  </a:cubicBezTo>
                  <a:close/>
                  <a:moveTo>
                    <a:pt x="466725" y="406400"/>
                  </a:moveTo>
                  <a:cubicBezTo>
                    <a:pt x="466725" y="406400"/>
                    <a:pt x="461690" y="411437"/>
                    <a:pt x="451620" y="418154"/>
                  </a:cubicBezTo>
                  <a:cubicBezTo>
                    <a:pt x="446584" y="421512"/>
                    <a:pt x="441549" y="424870"/>
                    <a:pt x="434835" y="429907"/>
                  </a:cubicBezTo>
                  <a:cubicBezTo>
                    <a:pt x="428122" y="434945"/>
                    <a:pt x="419730" y="439982"/>
                    <a:pt x="411338" y="445019"/>
                  </a:cubicBezTo>
                  <a:cubicBezTo>
                    <a:pt x="407981" y="446698"/>
                    <a:pt x="402945" y="450056"/>
                    <a:pt x="397910" y="451735"/>
                  </a:cubicBezTo>
                  <a:cubicBezTo>
                    <a:pt x="392875" y="455094"/>
                    <a:pt x="387840" y="456773"/>
                    <a:pt x="382805" y="460131"/>
                  </a:cubicBezTo>
                  <a:cubicBezTo>
                    <a:pt x="377769" y="461810"/>
                    <a:pt x="372734" y="465168"/>
                    <a:pt x="367699" y="466847"/>
                  </a:cubicBezTo>
                  <a:cubicBezTo>
                    <a:pt x="360985" y="470206"/>
                    <a:pt x="355950" y="471885"/>
                    <a:pt x="349236" y="475243"/>
                  </a:cubicBezTo>
                  <a:cubicBezTo>
                    <a:pt x="337487" y="478601"/>
                    <a:pt x="325738" y="483638"/>
                    <a:pt x="312311" y="485317"/>
                  </a:cubicBezTo>
                  <a:cubicBezTo>
                    <a:pt x="300562" y="488676"/>
                    <a:pt x="287135" y="492034"/>
                    <a:pt x="273708" y="492034"/>
                  </a:cubicBezTo>
                  <a:cubicBezTo>
                    <a:pt x="263637" y="493713"/>
                    <a:pt x="263637" y="493713"/>
                    <a:pt x="263637" y="493713"/>
                  </a:cubicBezTo>
                  <a:cubicBezTo>
                    <a:pt x="253567" y="493713"/>
                    <a:pt x="253567" y="493713"/>
                    <a:pt x="253567" y="493713"/>
                  </a:cubicBezTo>
                  <a:cubicBezTo>
                    <a:pt x="246853" y="493713"/>
                    <a:pt x="240139" y="493713"/>
                    <a:pt x="233426" y="493713"/>
                  </a:cubicBezTo>
                  <a:cubicBezTo>
                    <a:pt x="219998" y="492034"/>
                    <a:pt x="206571" y="490355"/>
                    <a:pt x="194822" y="486996"/>
                  </a:cubicBezTo>
                  <a:cubicBezTo>
                    <a:pt x="188109" y="485317"/>
                    <a:pt x="183073" y="481959"/>
                    <a:pt x="176360" y="480280"/>
                  </a:cubicBezTo>
                  <a:cubicBezTo>
                    <a:pt x="171324" y="478601"/>
                    <a:pt x="166289" y="475243"/>
                    <a:pt x="159575" y="473564"/>
                  </a:cubicBezTo>
                  <a:cubicBezTo>
                    <a:pt x="149505" y="468526"/>
                    <a:pt x="141113" y="461810"/>
                    <a:pt x="132721" y="456773"/>
                  </a:cubicBezTo>
                  <a:cubicBezTo>
                    <a:pt x="115937" y="445019"/>
                    <a:pt x="104188" y="433265"/>
                    <a:pt x="97474" y="423191"/>
                  </a:cubicBezTo>
                  <a:lnTo>
                    <a:pt x="89083" y="413117"/>
                  </a:lnTo>
                  <a:lnTo>
                    <a:pt x="89292" y="413326"/>
                  </a:lnTo>
                  <a:cubicBezTo>
                    <a:pt x="91600" y="415635"/>
                    <a:pt x="94957" y="418993"/>
                    <a:pt x="99153" y="423191"/>
                  </a:cubicBezTo>
                  <a:cubicBezTo>
                    <a:pt x="105866" y="429907"/>
                    <a:pt x="119294" y="441661"/>
                    <a:pt x="136078" y="451735"/>
                  </a:cubicBezTo>
                  <a:cubicBezTo>
                    <a:pt x="144470" y="456773"/>
                    <a:pt x="152862" y="461810"/>
                    <a:pt x="164611" y="465168"/>
                  </a:cubicBezTo>
                  <a:cubicBezTo>
                    <a:pt x="174681" y="470206"/>
                    <a:pt x="184752" y="473564"/>
                    <a:pt x="196501" y="476922"/>
                  </a:cubicBezTo>
                  <a:cubicBezTo>
                    <a:pt x="208249" y="480280"/>
                    <a:pt x="221677" y="481959"/>
                    <a:pt x="233426" y="481959"/>
                  </a:cubicBezTo>
                  <a:cubicBezTo>
                    <a:pt x="240139" y="481959"/>
                    <a:pt x="246853" y="483638"/>
                    <a:pt x="253567" y="483638"/>
                  </a:cubicBezTo>
                  <a:cubicBezTo>
                    <a:pt x="261959" y="481959"/>
                    <a:pt x="261959" y="481959"/>
                    <a:pt x="261959" y="481959"/>
                  </a:cubicBezTo>
                  <a:cubicBezTo>
                    <a:pt x="272029" y="481959"/>
                    <a:pt x="272029" y="481959"/>
                    <a:pt x="272029" y="481959"/>
                  </a:cubicBezTo>
                  <a:cubicBezTo>
                    <a:pt x="285457" y="480280"/>
                    <a:pt x="298884" y="478601"/>
                    <a:pt x="310633" y="475243"/>
                  </a:cubicBezTo>
                  <a:cubicBezTo>
                    <a:pt x="322382" y="473564"/>
                    <a:pt x="335809" y="470206"/>
                    <a:pt x="347558" y="465168"/>
                  </a:cubicBezTo>
                  <a:cubicBezTo>
                    <a:pt x="352593" y="463489"/>
                    <a:pt x="357628" y="461810"/>
                    <a:pt x="364342" y="458452"/>
                  </a:cubicBezTo>
                  <a:cubicBezTo>
                    <a:pt x="369377" y="456773"/>
                    <a:pt x="374412" y="455094"/>
                    <a:pt x="379448" y="451735"/>
                  </a:cubicBezTo>
                  <a:cubicBezTo>
                    <a:pt x="384483" y="450056"/>
                    <a:pt x="389518" y="448377"/>
                    <a:pt x="394553" y="445019"/>
                  </a:cubicBezTo>
                  <a:cubicBezTo>
                    <a:pt x="399589" y="443340"/>
                    <a:pt x="404624" y="441661"/>
                    <a:pt x="407981" y="438303"/>
                  </a:cubicBezTo>
                  <a:cubicBezTo>
                    <a:pt x="418051" y="434945"/>
                    <a:pt x="424765" y="429907"/>
                    <a:pt x="433157" y="426549"/>
                  </a:cubicBezTo>
                  <a:cubicBezTo>
                    <a:pt x="439871" y="423191"/>
                    <a:pt x="444906" y="418154"/>
                    <a:pt x="449941" y="416474"/>
                  </a:cubicBezTo>
                  <a:cubicBezTo>
                    <a:pt x="460012" y="409758"/>
                    <a:pt x="466725" y="406400"/>
                    <a:pt x="466725" y="406400"/>
                  </a:cubicBezTo>
                  <a:close/>
                  <a:moveTo>
                    <a:pt x="493713" y="377825"/>
                  </a:moveTo>
                  <a:cubicBezTo>
                    <a:pt x="493713" y="377825"/>
                    <a:pt x="488698" y="381183"/>
                    <a:pt x="478667" y="387899"/>
                  </a:cubicBezTo>
                  <a:cubicBezTo>
                    <a:pt x="475324" y="391258"/>
                    <a:pt x="468636" y="396295"/>
                    <a:pt x="461949" y="401332"/>
                  </a:cubicBezTo>
                  <a:cubicBezTo>
                    <a:pt x="455262" y="404690"/>
                    <a:pt x="448575" y="409728"/>
                    <a:pt x="438544" y="414765"/>
                  </a:cubicBezTo>
                  <a:cubicBezTo>
                    <a:pt x="435201" y="418123"/>
                    <a:pt x="430185" y="419802"/>
                    <a:pt x="425170" y="423160"/>
                  </a:cubicBezTo>
                  <a:cubicBezTo>
                    <a:pt x="421826" y="424840"/>
                    <a:pt x="416811" y="428198"/>
                    <a:pt x="411795" y="431556"/>
                  </a:cubicBezTo>
                  <a:cubicBezTo>
                    <a:pt x="406780" y="433235"/>
                    <a:pt x="400093" y="436593"/>
                    <a:pt x="395078" y="438272"/>
                  </a:cubicBezTo>
                  <a:cubicBezTo>
                    <a:pt x="390062" y="439951"/>
                    <a:pt x="383375" y="443310"/>
                    <a:pt x="378360" y="444989"/>
                  </a:cubicBezTo>
                  <a:cubicBezTo>
                    <a:pt x="366657" y="450026"/>
                    <a:pt x="353283" y="453384"/>
                    <a:pt x="341580" y="456742"/>
                  </a:cubicBezTo>
                  <a:cubicBezTo>
                    <a:pt x="328206" y="460101"/>
                    <a:pt x="314831" y="461780"/>
                    <a:pt x="301457" y="463459"/>
                  </a:cubicBezTo>
                  <a:cubicBezTo>
                    <a:pt x="291426" y="465138"/>
                    <a:pt x="291426" y="465138"/>
                    <a:pt x="291426" y="465138"/>
                  </a:cubicBezTo>
                  <a:cubicBezTo>
                    <a:pt x="281396" y="465138"/>
                    <a:pt x="281396" y="465138"/>
                    <a:pt x="281396" y="465138"/>
                  </a:cubicBezTo>
                  <a:cubicBezTo>
                    <a:pt x="274708" y="465138"/>
                    <a:pt x="268021" y="463459"/>
                    <a:pt x="261334" y="463459"/>
                  </a:cubicBezTo>
                  <a:cubicBezTo>
                    <a:pt x="247960" y="463459"/>
                    <a:pt x="234585" y="460101"/>
                    <a:pt x="222883" y="456742"/>
                  </a:cubicBezTo>
                  <a:cubicBezTo>
                    <a:pt x="217868" y="455063"/>
                    <a:pt x="211180" y="453384"/>
                    <a:pt x="206165" y="451705"/>
                  </a:cubicBezTo>
                  <a:cubicBezTo>
                    <a:pt x="199478" y="448347"/>
                    <a:pt x="194462" y="446668"/>
                    <a:pt x="189447" y="444989"/>
                  </a:cubicBezTo>
                  <a:cubicBezTo>
                    <a:pt x="179416" y="439951"/>
                    <a:pt x="169386" y="433235"/>
                    <a:pt x="161027" y="428198"/>
                  </a:cubicBezTo>
                  <a:cubicBezTo>
                    <a:pt x="144309" y="416444"/>
                    <a:pt x="132606" y="403011"/>
                    <a:pt x="125919" y="394616"/>
                  </a:cubicBezTo>
                  <a:cubicBezTo>
                    <a:pt x="122575" y="389579"/>
                    <a:pt x="119232" y="386220"/>
                    <a:pt x="117560" y="384541"/>
                  </a:cubicBezTo>
                  <a:cubicBezTo>
                    <a:pt x="115888" y="381183"/>
                    <a:pt x="115888" y="379504"/>
                    <a:pt x="115888" y="379504"/>
                  </a:cubicBezTo>
                  <a:cubicBezTo>
                    <a:pt x="115888" y="379504"/>
                    <a:pt x="119232" y="384541"/>
                    <a:pt x="127591" y="392937"/>
                  </a:cubicBezTo>
                  <a:cubicBezTo>
                    <a:pt x="135950" y="401332"/>
                    <a:pt x="147652" y="411407"/>
                    <a:pt x="164370" y="421481"/>
                  </a:cubicBezTo>
                  <a:cubicBezTo>
                    <a:pt x="172729" y="428198"/>
                    <a:pt x="182760" y="433235"/>
                    <a:pt x="192791" y="436593"/>
                  </a:cubicBezTo>
                  <a:cubicBezTo>
                    <a:pt x="202821" y="441631"/>
                    <a:pt x="214524" y="444989"/>
                    <a:pt x="226227" y="448347"/>
                  </a:cubicBezTo>
                  <a:cubicBezTo>
                    <a:pt x="237929" y="450026"/>
                    <a:pt x="249632" y="451705"/>
                    <a:pt x="263006" y="453384"/>
                  </a:cubicBezTo>
                  <a:cubicBezTo>
                    <a:pt x="268021" y="453384"/>
                    <a:pt x="274708" y="453384"/>
                    <a:pt x="281396" y="453384"/>
                  </a:cubicBezTo>
                  <a:cubicBezTo>
                    <a:pt x="291426" y="453384"/>
                    <a:pt x="291426" y="453384"/>
                    <a:pt x="291426" y="453384"/>
                  </a:cubicBezTo>
                  <a:cubicBezTo>
                    <a:pt x="301457" y="453384"/>
                    <a:pt x="301457" y="453384"/>
                    <a:pt x="301457" y="453384"/>
                  </a:cubicBezTo>
                  <a:cubicBezTo>
                    <a:pt x="313160" y="451705"/>
                    <a:pt x="326534" y="450026"/>
                    <a:pt x="338237" y="446668"/>
                  </a:cubicBezTo>
                  <a:cubicBezTo>
                    <a:pt x="351611" y="443310"/>
                    <a:pt x="363313" y="439951"/>
                    <a:pt x="375016" y="436593"/>
                  </a:cubicBezTo>
                  <a:cubicBezTo>
                    <a:pt x="380031" y="434914"/>
                    <a:pt x="386719" y="431556"/>
                    <a:pt x="391734" y="429877"/>
                  </a:cubicBezTo>
                  <a:cubicBezTo>
                    <a:pt x="396749" y="428198"/>
                    <a:pt x="401765" y="426519"/>
                    <a:pt x="408452" y="423160"/>
                  </a:cubicBezTo>
                  <a:cubicBezTo>
                    <a:pt x="413467" y="421481"/>
                    <a:pt x="418483" y="418123"/>
                    <a:pt x="421826" y="416444"/>
                  </a:cubicBezTo>
                  <a:cubicBezTo>
                    <a:pt x="426842" y="414765"/>
                    <a:pt x="431857" y="411407"/>
                    <a:pt x="436872" y="409728"/>
                  </a:cubicBezTo>
                  <a:cubicBezTo>
                    <a:pt x="445231" y="404690"/>
                    <a:pt x="453590" y="401332"/>
                    <a:pt x="460277" y="397974"/>
                  </a:cubicBezTo>
                  <a:cubicBezTo>
                    <a:pt x="466965" y="392937"/>
                    <a:pt x="473652" y="389579"/>
                    <a:pt x="478667" y="386220"/>
                  </a:cubicBezTo>
                  <a:cubicBezTo>
                    <a:pt x="488698" y="381183"/>
                    <a:pt x="493713" y="377825"/>
                    <a:pt x="493713" y="377825"/>
                  </a:cubicBezTo>
                  <a:close/>
                  <a:moveTo>
                    <a:pt x="522288" y="347662"/>
                  </a:moveTo>
                  <a:cubicBezTo>
                    <a:pt x="522288" y="347662"/>
                    <a:pt x="517273" y="352699"/>
                    <a:pt x="508914" y="359416"/>
                  </a:cubicBezTo>
                  <a:cubicBezTo>
                    <a:pt x="503899" y="362774"/>
                    <a:pt x="498883" y="367811"/>
                    <a:pt x="492196" y="371169"/>
                  </a:cubicBezTo>
                  <a:cubicBezTo>
                    <a:pt x="483837" y="376207"/>
                    <a:pt x="477150" y="381244"/>
                    <a:pt x="468791" y="386281"/>
                  </a:cubicBezTo>
                  <a:cubicBezTo>
                    <a:pt x="463776" y="387960"/>
                    <a:pt x="460432" y="391318"/>
                    <a:pt x="455417" y="394677"/>
                  </a:cubicBezTo>
                  <a:cubicBezTo>
                    <a:pt x="450401" y="396356"/>
                    <a:pt x="445386" y="399714"/>
                    <a:pt x="440370" y="401393"/>
                  </a:cubicBezTo>
                  <a:cubicBezTo>
                    <a:pt x="435355" y="404751"/>
                    <a:pt x="430340" y="406430"/>
                    <a:pt x="423653" y="409788"/>
                  </a:cubicBezTo>
                  <a:cubicBezTo>
                    <a:pt x="418637" y="411468"/>
                    <a:pt x="413622" y="414826"/>
                    <a:pt x="406935" y="416505"/>
                  </a:cubicBezTo>
                  <a:cubicBezTo>
                    <a:pt x="395232" y="419863"/>
                    <a:pt x="383530" y="424900"/>
                    <a:pt x="370155" y="428258"/>
                  </a:cubicBezTo>
                  <a:cubicBezTo>
                    <a:pt x="356781" y="431617"/>
                    <a:pt x="345078" y="433296"/>
                    <a:pt x="331704" y="434975"/>
                  </a:cubicBezTo>
                  <a:cubicBezTo>
                    <a:pt x="320001" y="434975"/>
                    <a:pt x="320001" y="434975"/>
                    <a:pt x="320001" y="434975"/>
                  </a:cubicBezTo>
                  <a:cubicBezTo>
                    <a:pt x="309971" y="434975"/>
                    <a:pt x="309971" y="434975"/>
                    <a:pt x="309971" y="434975"/>
                  </a:cubicBezTo>
                  <a:cubicBezTo>
                    <a:pt x="303283" y="434975"/>
                    <a:pt x="296596" y="434975"/>
                    <a:pt x="289909" y="434975"/>
                  </a:cubicBezTo>
                  <a:cubicBezTo>
                    <a:pt x="278207" y="433296"/>
                    <a:pt x="264832" y="431617"/>
                    <a:pt x="253130" y="428258"/>
                  </a:cubicBezTo>
                  <a:cubicBezTo>
                    <a:pt x="246443" y="426579"/>
                    <a:pt x="239755" y="424900"/>
                    <a:pt x="234740" y="421542"/>
                  </a:cubicBezTo>
                  <a:cubicBezTo>
                    <a:pt x="229725" y="419863"/>
                    <a:pt x="223037" y="418184"/>
                    <a:pt x="218022" y="414826"/>
                  </a:cubicBezTo>
                  <a:cubicBezTo>
                    <a:pt x="207991" y="409788"/>
                    <a:pt x="197961" y="404751"/>
                    <a:pt x="191273" y="398035"/>
                  </a:cubicBezTo>
                  <a:cubicBezTo>
                    <a:pt x="174556" y="386281"/>
                    <a:pt x="162853" y="374527"/>
                    <a:pt x="154494" y="366132"/>
                  </a:cubicBezTo>
                  <a:cubicBezTo>
                    <a:pt x="151150" y="361095"/>
                    <a:pt x="149479" y="357736"/>
                    <a:pt x="146135" y="354378"/>
                  </a:cubicBezTo>
                  <a:cubicBezTo>
                    <a:pt x="144463" y="352699"/>
                    <a:pt x="144463" y="351020"/>
                    <a:pt x="144463" y="351020"/>
                  </a:cubicBezTo>
                  <a:cubicBezTo>
                    <a:pt x="144463" y="351020"/>
                    <a:pt x="147807" y="356057"/>
                    <a:pt x="156166" y="364453"/>
                  </a:cubicBezTo>
                  <a:cubicBezTo>
                    <a:pt x="164525" y="372848"/>
                    <a:pt x="177899" y="382923"/>
                    <a:pt x="194617" y="392997"/>
                  </a:cubicBezTo>
                  <a:cubicBezTo>
                    <a:pt x="202976" y="398035"/>
                    <a:pt x="211335" y="403072"/>
                    <a:pt x="221366" y="408109"/>
                  </a:cubicBezTo>
                  <a:cubicBezTo>
                    <a:pt x="231396" y="411468"/>
                    <a:pt x="243099" y="416505"/>
                    <a:pt x="254802" y="418184"/>
                  </a:cubicBezTo>
                  <a:cubicBezTo>
                    <a:pt x="266504" y="421542"/>
                    <a:pt x="278207" y="423221"/>
                    <a:pt x="291581" y="424900"/>
                  </a:cubicBezTo>
                  <a:cubicBezTo>
                    <a:pt x="298268" y="424900"/>
                    <a:pt x="304955" y="424900"/>
                    <a:pt x="309971" y="424900"/>
                  </a:cubicBezTo>
                  <a:cubicBezTo>
                    <a:pt x="320001" y="424900"/>
                    <a:pt x="320001" y="424900"/>
                    <a:pt x="320001" y="424900"/>
                  </a:cubicBezTo>
                  <a:cubicBezTo>
                    <a:pt x="330032" y="423221"/>
                    <a:pt x="330032" y="423221"/>
                    <a:pt x="330032" y="423221"/>
                  </a:cubicBezTo>
                  <a:cubicBezTo>
                    <a:pt x="343406" y="423221"/>
                    <a:pt x="355109" y="419863"/>
                    <a:pt x="368483" y="418184"/>
                  </a:cubicBezTo>
                  <a:cubicBezTo>
                    <a:pt x="380186" y="414826"/>
                    <a:pt x="391888" y="411468"/>
                    <a:pt x="403591" y="406430"/>
                  </a:cubicBezTo>
                  <a:cubicBezTo>
                    <a:pt x="410278" y="404751"/>
                    <a:pt x="415294" y="403072"/>
                    <a:pt x="420309" y="401393"/>
                  </a:cubicBezTo>
                  <a:cubicBezTo>
                    <a:pt x="426996" y="398035"/>
                    <a:pt x="432011" y="396356"/>
                    <a:pt x="437027" y="394677"/>
                  </a:cubicBezTo>
                  <a:cubicBezTo>
                    <a:pt x="442042" y="391318"/>
                    <a:pt x="447058" y="389639"/>
                    <a:pt x="452073" y="387960"/>
                  </a:cubicBezTo>
                  <a:cubicBezTo>
                    <a:pt x="457088" y="384602"/>
                    <a:pt x="460432" y="382923"/>
                    <a:pt x="465447" y="381244"/>
                  </a:cubicBezTo>
                  <a:cubicBezTo>
                    <a:pt x="473806" y="376207"/>
                    <a:pt x="482165" y="371169"/>
                    <a:pt x="488852" y="367811"/>
                  </a:cubicBezTo>
                  <a:cubicBezTo>
                    <a:pt x="495540" y="364453"/>
                    <a:pt x="502227" y="361095"/>
                    <a:pt x="507242" y="357736"/>
                  </a:cubicBezTo>
                  <a:cubicBezTo>
                    <a:pt x="517273" y="351020"/>
                    <a:pt x="522288" y="347662"/>
                    <a:pt x="522288" y="347662"/>
                  </a:cubicBezTo>
                  <a:close/>
                  <a:moveTo>
                    <a:pt x="552451" y="319087"/>
                  </a:moveTo>
                  <a:cubicBezTo>
                    <a:pt x="552451" y="319087"/>
                    <a:pt x="547437" y="324124"/>
                    <a:pt x="537408" y="330841"/>
                  </a:cubicBezTo>
                  <a:cubicBezTo>
                    <a:pt x="532394" y="334199"/>
                    <a:pt x="527380" y="337557"/>
                    <a:pt x="520694" y="342594"/>
                  </a:cubicBezTo>
                  <a:cubicBezTo>
                    <a:pt x="514009" y="347632"/>
                    <a:pt x="505651" y="352669"/>
                    <a:pt x="497294" y="357706"/>
                  </a:cubicBezTo>
                  <a:cubicBezTo>
                    <a:pt x="493951" y="359385"/>
                    <a:pt x="488937" y="362743"/>
                    <a:pt x="483923" y="364422"/>
                  </a:cubicBezTo>
                  <a:cubicBezTo>
                    <a:pt x="478909" y="367781"/>
                    <a:pt x="473894" y="369460"/>
                    <a:pt x="468880" y="372818"/>
                  </a:cubicBezTo>
                  <a:cubicBezTo>
                    <a:pt x="463866" y="374497"/>
                    <a:pt x="458852" y="377855"/>
                    <a:pt x="453837" y="379534"/>
                  </a:cubicBezTo>
                  <a:cubicBezTo>
                    <a:pt x="447152" y="382893"/>
                    <a:pt x="442137" y="384572"/>
                    <a:pt x="437123" y="386251"/>
                  </a:cubicBezTo>
                  <a:cubicBezTo>
                    <a:pt x="425423" y="391288"/>
                    <a:pt x="412052" y="396325"/>
                    <a:pt x="400352" y="398004"/>
                  </a:cubicBezTo>
                  <a:cubicBezTo>
                    <a:pt x="386980" y="401363"/>
                    <a:pt x="373609" y="404721"/>
                    <a:pt x="360238" y="404721"/>
                  </a:cubicBezTo>
                  <a:cubicBezTo>
                    <a:pt x="350209" y="406400"/>
                    <a:pt x="350209" y="406400"/>
                    <a:pt x="350209" y="406400"/>
                  </a:cubicBezTo>
                  <a:cubicBezTo>
                    <a:pt x="340181" y="406400"/>
                    <a:pt x="340181" y="406400"/>
                    <a:pt x="340181" y="406400"/>
                  </a:cubicBezTo>
                  <a:cubicBezTo>
                    <a:pt x="333495" y="406400"/>
                    <a:pt x="326809" y="406400"/>
                    <a:pt x="320123" y="406400"/>
                  </a:cubicBezTo>
                  <a:cubicBezTo>
                    <a:pt x="306752" y="404721"/>
                    <a:pt x="293381" y="403042"/>
                    <a:pt x="281681" y="398004"/>
                  </a:cubicBezTo>
                  <a:cubicBezTo>
                    <a:pt x="274995" y="398004"/>
                    <a:pt x="269981" y="394646"/>
                    <a:pt x="263295" y="392967"/>
                  </a:cubicBezTo>
                  <a:cubicBezTo>
                    <a:pt x="258281" y="391288"/>
                    <a:pt x="253267" y="387930"/>
                    <a:pt x="248252" y="386251"/>
                  </a:cubicBezTo>
                  <a:cubicBezTo>
                    <a:pt x="236552" y="381213"/>
                    <a:pt x="228195" y="374497"/>
                    <a:pt x="219838" y="369460"/>
                  </a:cubicBezTo>
                  <a:cubicBezTo>
                    <a:pt x="203124" y="357706"/>
                    <a:pt x="191424" y="345952"/>
                    <a:pt x="184738" y="335878"/>
                  </a:cubicBezTo>
                  <a:cubicBezTo>
                    <a:pt x="179724" y="332520"/>
                    <a:pt x="178053" y="327482"/>
                    <a:pt x="176381" y="325803"/>
                  </a:cubicBezTo>
                  <a:cubicBezTo>
                    <a:pt x="174710" y="322445"/>
                    <a:pt x="173038" y="320766"/>
                    <a:pt x="173038" y="320766"/>
                  </a:cubicBezTo>
                  <a:cubicBezTo>
                    <a:pt x="173038" y="320766"/>
                    <a:pt x="178053" y="327482"/>
                    <a:pt x="186410" y="334199"/>
                  </a:cubicBezTo>
                  <a:cubicBezTo>
                    <a:pt x="193095" y="342594"/>
                    <a:pt x="206467" y="354348"/>
                    <a:pt x="223181" y="364422"/>
                  </a:cubicBezTo>
                  <a:cubicBezTo>
                    <a:pt x="231538" y="369460"/>
                    <a:pt x="239895" y="374497"/>
                    <a:pt x="251595" y="377855"/>
                  </a:cubicBezTo>
                  <a:cubicBezTo>
                    <a:pt x="261624" y="382893"/>
                    <a:pt x="271652" y="386251"/>
                    <a:pt x="283352" y="389609"/>
                  </a:cubicBezTo>
                  <a:cubicBezTo>
                    <a:pt x="295052" y="392967"/>
                    <a:pt x="308423" y="394646"/>
                    <a:pt x="320123" y="394646"/>
                  </a:cubicBezTo>
                  <a:cubicBezTo>
                    <a:pt x="326809" y="394646"/>
                    <a:pt x="333495" y="396325"/>
                    <a:pt x="340181" y="396325"/>
                  </a:cubicBezTo>
                  <a:cubicBezTo>
                    <a:pt x="350209" y="394646"/>
                    <a:pt x="350209" y="394646"/>
                    <a:pt x="350209" y="394646"/>
                  </a:cubicBezTo>
                  <a:cubicBezTo>
                    <a:pt x="358566" y="394646"/>
                    <a:pt x="358566" y="394646"/>
                    <a:pt x="358566" y="394646"/>
                  </a:cubicBezTo>
                  <a:cubicBezTo>
                    <a:pt x="371938" y="392967"/>
                    <a:pt x="385309" y="391288"/>
                    <a:pt x="397009" y="387930"/>
                  </a:cubicBezTo>
                  <a:cubicBezTo>
                    <a:pt x="408709" y="384572"/>
                    <a:pt x="422080" y="381213"/>
                    <a:pt x="433780" y="377855"/>
                  </a:cubicBezTo>
                  <a:cubicBezTo>
                    <a:pt x="438794" y="376176"/>
                    <a:pt x="443809" y="372818"/>
                    <a:pt x="450494" y="371139"/>
                  </a:cubicBezTo>
                  <a:cubicBezTo>
                    <a:pt x="455509" y="369460"/>
                    <a:pt x="460523" y="367781"/>
                    <a:pt x="465537" y="364422"/>
                  </a:cubicBezTo>
                  <a:cubicBezTo>
                    <a:pt x="470552" y="362743"/>
                    <a:pt x="475566" y="361064"/>
                    <a:pt x="480580" y="357706"/>
                  </a:cubicBezTo>
                  <a:cubicBezTo>
                    <a:pt x="485594" y="356027"/>
                    <a:pt x="490609" y="354348"/>
                    <a:pt x="493951" y="350990"/>
                  </a:cubicBezTo>
                  <a:cubicBezTo>
                    <a:pt x="503980" y="347632"/>
                    <a:pt x="510666" y="342594"/>
                    <a:pt x="519023" y="339236"/>
                  </a:cubicBezTo>
                  <a:cubicBezTo>
                    <a:pt x="525708" y="335878"/>
                    <a:pt x="530723" y="330841"/>
                    <a:pt x="535737" y="329161"/>
                  </a:cubicBezTo>
                  <a:cubicBezTo>
                    <a:pt x="545765" y="322445"/>
                    <a:pt x="552451" y="319087"/>
                    <a:pt x="552451" y="319087"/>
                  </a:cubicBezTo>
                  <a:close/>
                  <a:moveTo>
                    <a:pt x="581025" y="292100"/>
                  </a:moveTo>
                  <a:cubicBezTo>
                    <a:pt x="581025" y="292100"/>
                    <a:pt x="576010" y="295397"/>
                    <a:pt x="565979" y="301991"/>
                  </a:cubicBezTo>
                  <a:cubicBezTo>
                    <a:pt x="562635" y="305288"/>
                    <a:pt x="555948" y="310234"/>
                    <a:pt x="549261" y="313531"/>
                  </a:cubicBezTo>
                  <a:cubicBezTo>
                    <a:pt x="542574" y="318477"/>
                    <a:pt x="535887" y="323422"/>
                    <a:pt x="527528" y="328368"/>
                  </a:cubicBezTo>
                  <a:cubicBezTo>
                    <a:pt x="522513" y="331665"/>
                    <a:pt x="517497" y="333314"/>
                    <a:pt x="514154" y="336611"/>
                  </a:cubicBezTo>
                  <a:cubicBezTo>
                    <a:pt x="509138" y="338259"/>
                    <a:pt x="504123" y="341557"/>
                    <a:pt x="499107" y="343205"/>
                  </a:cubicBezTo>
                  <a:cubicBezTo>
                    <a:pt x="494092" y="346502"/>
                    <a:pt x="487405" y="348151"/>
                    <a:pt x="482390" y="351448"/>
                  </a:cubicBezTo>
                  <a:cubicBezTo>
                    <a:pt x="477374" y="353097"/>
                    <a:pt x="470687" y="356394"/>
                    <a:pt x="465672" y="358042"/>
                  </a:cubicBezTo>
                  <a:cubicBezTo>
                    <a:pt x="453969" y="362988"/>
                    <a:pt x="442267" y="366285"/>
                    <a:pt x="428892" y="369582"/>
                  </a:cubicBezTo>
                  <a:cubicBezTo>
                    <a:pt x="415518" y="372879"/>
                    <a:pt x="402143" y="374528"/>
                    <a:pt x="388769" y="376176"/>
                  </a:cubicBezTo>
                  <a:cubicBezTo>
                    <a:pt x="378738" y="377825"/>
                    <a:pt x="378738" y="377825"/>
                    <a:pt x="378738" y="377825"/>
                  </a:cubicBezTo>
                  <a:cubicBezTo>
                    <a:pt x="368708" y="377825"/>
                    <a:pt x="368708" y="377825"/>
                    <a:pt x="368708" y="377825"/>
                  </a:cubicBezTo>
                  <a:cubicBezTo>
                    <a:pt x="362020" y="377825"/>
                    <a:pt x="355333" y="376176"/>
                    <a:pt x="348646" y="376176"/>
                  </a:cubicBezTo>
                  <a:cubicBezTo>
                    <a:pt x="335272" y="376176"/>
                    <a:pt x="323569" y="372879"/>
                    <a:pt x="310195" y="369582"/>
                  </a:cubicBezTo>
                  <a:cubicBezTo>
                    <a:pt x="305180" y="367934"/>
                    <a:pt x="298492" y="366285"/>
                    <a:pt x="293477" y="364636"/>
                  </a:cubicBezTo>
                  <a:cubicBezTo>
                    <a:pt x="286790" y="361339"/>
                    <a:pt x="281774" y="359691"/>
                    <a:pt x="276759" y="356394"/>
                  </a:cubicBezTo>
                  <a:cubicBezTo>
                    <a:pt x="266728" y="351448"/>
                    <a:pt x="256698" y="346502"/>
                    <a:pt x="248339" y="341557"/>
                  </a:cubicBezTo>
                  <a:cubicBezTo>
                    <a:pt x="231621" y="330017"/>
                    <a:pt x="221590" y="316828"/>
                    <a:pt x="213231" y="308585"/>
                  </a:cubicBezTo>
                  <a:cubicBezTo>
                    <a:pt x="209887" y="303640"/>
                    <a:pt x="206544" y="300343"/>
                    <a:pt x="204872" y="298694"/>
                  </a:cubicBezTo>
                  <a:cubicBezTo>
                    <a:pt x="203200" y="295397"/>
                    <a:pt x="203200" y="293748"/>
                    <a:pt x="203200" y="293748"/>
                  </a:cubicBezTo>
                  <a:cubicBezTo>
                    <a:pt x="203200" y="293748"/>
                    <a:pt x="206544" y="298694"/>
                    <a:pt x="214903" y="306937"/>
                  </a:cubicBezTo>
                  <a:cubicBezTo>
                    <a:pt x="223262" y="315180"/>
                    <a:pt x="234964" y="325071"/>
                    <a:pt x="251682" y="334962"/>
                  </a:cubicBezTo>
                  <a:cubicBezTo>
                    <a:pt x="260041" y="339908"/>
                    <a:pt x="270072" y="344854"/>
                    <a:pt x="280103" y="349799"/>
                  </a:cubicBezTo>
                  <a:cubicBezTo>
                    <a:pt x="290133" y="354745"/>
                    <a:pt x="301836" y="358042"/>
                    <a:pt x="313539" y="361339"/>
                  </a:cubicBezTo>
                  <a:cubicBezTo>
                    <a:pt x="325241" y="362988"/>
                    <a:pt x="336944" y="364636"/>
                    <a:pt x="350318" y="366285"/>
                  </a:cubicBezTo>
                  <a:cubicBezTo>
                    <a:pt x="355333" y="366285"/>
                    <a:pt x="362020" y="366285"/>
                    <a:pt x="368708" y="366285"/>
                  </a:cubicBezTo>
                  <a:cubicBezTo>
                    <a:pt x="378738" y="366285"/>
                    <a:pt x="378738" y="366285"/>
                    <a:pt x="378738" y="366285"/>
                  </a:cubicBezTo>
                  <a:cubicBezTo>
                    <a:pt x="388769" y="366285"/>
                    <a:pt x="388769" y="366285"/>
                    <a:pt x="388769" y="366285"/>
                  </a:cubicBezTo>
                  <a:cubicBezTo>
                    <a:pt x="400472" y="364636"/>
                    <a:pt x="413846" y="362988"/>
                    <a:pt x="425549" y="359691"/>
                  </a:cubicBezTo>
                  <a:cubicBezTo>
                    <a:pt x="438923" y="356394"/>
                    <a:pt x="450625" y="353097"/>
                    <a:pt x="462328" y="349799"/>
                  </a:cubicBezTo>
                  <a:cubicBezTo>
                    <a:pt x="467343" y="348151"/>
                    <a:pt x="474031" y="344854"/>
                    <a:pt x="479046" y="343205"/>
                  </a:cubicBezTo>
                  <a:cubicBezTo>
                    <a:pt x="484061" y="341557"/>
                    <a:pt x="490748" y="338259"/>
                    <a:pt x="495764" y="336611"/>
                  </a:cubicBezTo>
                  <a:cubicBezTo>
                    <a:pt x="500779" y="334962"/>
                    <a:pt x="505795" y="331665"/>
                    <a:pt x="510810" y="330017"/>
                  </a:cubicBezTo>
                  <a:cubicBezTo>
                    <a:pt x="514154" y="328368"/>
                    <a:pt x="519169" y="325071"/>
                    <a:pt x="524184" y="323422"/>
                  </a:cubicBezTo>
                  <a:cubicBezTo>
                    <a:pt x="532543" y="318477"/>
                    <a:pt x="540902" y="315180"/>
                    <a:pt x="547589" y="310234"/>
                  </a:cubicBezTo>
                  <a:cubicBezTo>
                    <a:pt x="554276" y="306937"/>
                    <a:pt x="560963" y="303640"/>
                    <a:pt x="565979" y="300343"/>
                  </a:cubicBezTo>
                  <a:cubicBezTo>
                    <a:pt x="576010" y="295397"/>
                    <a:pt x="581025" y="292100"/>
                    <a:pt x="581025" y="292100"/>
                  </a:cubicBezTo>
                  <a:close/>
                  <a:moveTo>
                    <a:pt x="231775" y="265234"/>
                  </a:moveTo>
                  <a:cubicBezTo>
                    <a:pt x="231775" y="265234"/>
                    <a:pt x="233447" y="266883"/>
                    <a:pt x="235119" y="268531"/>
                  </a:cubicBezTo>
                  <a:lnTo>
                    <a:pt x="235905" y="269888"/>
                  </a:lnTo>
                  <a:close/>
                  <a:moveTo>
                    <a:pt x="609600" y="261937"/>
                  </a:moveTo>
                  <a:cubicBezTo>
                    <a:pt x="609600" y="261937"/>
                    <a:pt x="604585" y="266883"/>
                    <a:pt x="596226" y="273477"/>
                  </a:cubicBezTo>
                  <a:cubicBezTo>
                    <a:pt x="591210" y="276774"/>
                    <a:pt x="586195" y="280071"/>
                    <a:pt x="579508" y="285017"/>
                  </a:cubicBezTo>
                  <a:cubicBezTo>
                    <a:pt x="572821" y="289962"/>
                    <a:pt x="564462" y="294908"/>
                    <a:pt x="556103" y="299854"/>
                  </a:cubicBezTo>
                  <a:cubicBezTo>
                    <a:pt x="551087" y="301502"/>
                    <a:pt x="547744" y="304799"/>
                    <a:pt x="542728" y="308096"/>
                  </a:cubicBezTo>
                  <a:cubicBezTo>
                    <a:pt x="537713" y="309745"/>
                    <a:pt x="532698" y="313042"/>
                    <a:pt x="527682" y="314691"/>
                  </a:cubicBezTo>
                  <a:cubicBezTo>
                    <a:pt x="522667" y="317988"/>
                    <a:pt x="517652" y="319636"/>
                    <a:pt x="510965" y="322934"/>
                  </a:cubicBezTo>
                  <a:cubicBezTo>
                    <a:pt x="505949" y="324582"/>
                    <a:pt x="500934" y="327879"/>
                    <a:pt x="494247" y="329528"/>
                  </a:cubicBezTo>
                  <a:cubicBezTo>
                    <a:pt x="482544" y="332825"/>
                    <a:pt x="470842" y="337771"/>
                    <a:pt x="457467" y="341068"/>
                  </a:cubicBezTo>
                  <a:cubicBezTo>
                    <a:pt x="445765" y="342716"/>
                    <a:pt x="432390" y="346013"/>
                    <a:pt x="419016" y="347662"/>
                  </a:cubicBezTo>
                  <a:cubicBezTo>
                    <a:pt x="408985" y="347662"/>
                    <a:pt x="408985" y="347662"/>
                    <a:pt x="408985" y="347662"/>
                  </a:cubicBezTo>
                  <a:cubicBezTo>
                    <a:pt x="398954" y="347662"/>
                    <a:pt x="398954" y="347662"/>
                    <a:pt x="398954" y="347662"/>
                  </a:cubicBezTo>
                  <a:cubicBezTo>
                    <a:pt x="392267" y="347662"/>
                    <a:pt x="385580" y="347662"/>
                    <a:pt x="378893" y="347662"/>
                  </a:cubicBezTo>
                  <a:cubicBezTo>
                    <a:pt x="365519" y="346013"/>
                    <a:pt x="352144" y="344365"/>
                    <a:pt x="340442" y="341068"/>
                  </a:cubicBezTo>
                  <a:cubicBezTo>
                    <a:pt x="333755" y="339419"/>
                    <a:pt x="327067" y="337771"/>
                    <a:pt x="322052" y="334473"/>
                  </a:cubicBezTo>
                  <a:cubicBezTo>
                    <a:pt x="317037" y="332825"/>
                    <a:pt x="310349" y="331176"/>
                    <a:pt x="305334" y="327879"/>
                  </a:cubicBezTo>
                  <a:cubicBezTo>
                    <a:pt x="295303" y="322934"/>
                    <a:pt x="285273" y="317988"/>
                    <a:pt x="278585" y="311394"/>
                  </a:cubicBezTo>
                  <a:cubicBezTo>
                    <a:pt x="261868" y="299854"/>
                    <a:pt x="250165" y="288314"/>
                    <a:pt x="241806" y="280071"/>
                  </a:cubicBezTo>
                  <a:lnTo>
                    <a:pt x="235905" y="269888"/>
                  </a:lnTo>
                  <a:lnTo>
                    <a:pt x="243478" y="278422"/>
                  </a:lnTo>
                  <a:cubicBezTo>
                    <a:pt x="251837" y="286665"/>
                    <a:pt x="265211" y="296557"/>
                    <a:pt x="281929" y="306448"/>
                  </a:cubicBezTo>
                  <a:cubicBezTo>
                    <a:pt x="290288" y="311394"/>
                    <a:pt x="298647" y="316339"/>
                    <a:pt x="308678" y="321285"/>
                  </a:cubicBezTo>
                  <a:cubicBezTo>
                    <a:pt x="318708" y="324582"/>
                    <a:pt x="330411" y="329528"/>
                    <a:pt x="342114" y="331176"/>
                  </a:cubicBezTo>
                  <a:cubicBezTo>
                    <a:pt x="353816" y="334473"/>
                    <a:pt x="367190" y="336122"/>
                    <a:pt x="378893" y="337771"/>
                  </a:cubicBezTo>
                  <a:cubicBezTo>
                    <a:pt x="385580" y="337771"/>
                    <a:pt x="392267" y="337771"/>
                    <a:pt x="397283" y="337771"/>
                  </a:cubicBezTo>
                  <a:cubicBezTo>
                    <a:pt x="407313" y="337771"/>
                    <a:pt x="407313" y="337771"/>
                    <a:pt x="407313" y="337771"/>
                  </a:cubicBezTo>
                  <a:cubicBezTo>
                    <a:pt x="417344" y="336122"/>
                    <a:pt x="417344" y="336122"/>
                    <a:pt x="417344" y="336122"/>
                  </a:cubicBezTo>
                  <a:cubicBezTo>
                    <a:pt x="430718" y="336122"/>
                    <a:pt x="442421" y="332825"/>
                    <a:pt x="455795" y="329528"/>
                  </a:cubicBezTo>
                  <a:cubicBezTo>
                    <a:pt x="467498" y="327879"/>
                    <a:pt x="479200" y="324582"/>
                    <a:pt x="490903" y="319636"/>
                  </a:cubicBezTo>
                  <a:cubicBezTo>
                    <a:pt x="497590" y="317988"/>
                    <a:pt x="502606" y="316339"/>
                    <a:pt x="507621" y="314691"/>
                  </a:cubicBezTo>
                  <a:cubicBezTo>
                    <a:pt x="514308" y="311394"/>
                    <a:pt x="519323" y="309745"/>
                    <a:pt x="524339" y="308096"/>
                  </a:cubicBezTo>
                  <a:cubicBezTo>
                    <a:pt x="529354" y="304799"/>
                    <a:pt x="534369" y="303151"/>
                    <a:pt x="539385" y="301502"/>
                  </a:cubicBezTo>
                  <a:cubicBezTo>
                    <a:pt x="544400" y="298205"/>
                    <a:pt x="547744" y="296557"/>
                    <a:pt x="552759" y="294908"/>
                  </a:cubicBezTo>
                  <a:cubicBezTo>
                    <a:pt x="561118" y="289962"/>
                    <a:pt x="569477" y="285017"/>
                    <a:pt x="576164" y="281720"/>
                  </a:cubicBezTo>
                  <a:cubicBezTo>
                    <a:pt x="584523" y="278422"/>
                    <a:pt x="589539" y="275125"/>
                    <a:pt x="594554" y="271828"/>
                  </a:cubicBezTo>
                  <a:cubicBezTo>
                    <a:pt x="604585" y="265234"/>
                    <a:pt x="609600" y="261937"/>
                    <a:pt x="609600" y="261937"/>
                  </a:cubicBezTo>
                  <a:close/>
                  <a:moveTo>
                    <a:pt x="639763" y="233362"/>
                  </a:moveTo>
                  <a:cubicBezTo>
                    <a:pt x="639763" y="233362"/>
                    <a:pt x="634749" y="236659"/>
                    <a:pt x="624720" y="244902"/>
                  </a:cubicBezTo>
                  <a:cubicBezTo>
                    <a:pt x="619706" y="248199"/>
                    <a:pt x="614692" y="251496"/>
                    <a:pt x="608006" y="256442"/>
                  </a:cubicBezTo>
                  <a:cubicBezTo>
                    <a:pt x="601320" y="259739"/>
                    <a:pt x="592963" y="266333"/>
                    <a:pt x="584606" y="269630"/>
                  </a:cubicBezTo>
                  <a:cubicBezTo>
                    <a:pt x="581263" y="272927"/>
                    <a:pt x="576249" y="276224"/>
                    <a:pt x="571235" y="277873"/>
                  </a:cubicBezTo>
                  <a:cubicBezTo>
                    <a:pt x="566220" y="281170"/>
                    <a:pt x="561206" y="282819"/>
                    <a:pt x="556192" y="286116"/>
                  </a:cubicBezTo>
                  <a:cubicBezTo>
                    <a:pt x="551178" y="287764"/>
                    <a:pt x="546163" y="291061"/>
                    <a:pt x="541149" y="292710"/>
                  </a:cubicBezTo>
                  <a:cubicBezTo>
                    <a:pt x="536135" y="296007"/>
                    <a:pt x="529449" y="297656"/>
                    <a:pt x="524435" y="299304"/>
                  </a:cubicBezTo>
                  <a:cubicBezTo>
                    <a:pt x="512735" y="304250"/>
                    <a:pt x="499364" y="307547"/>
                    <a:pt x="487664" y="310844"/>
                  </a:cubicBezTo>
                  <a:cubicBezTo>
                    <a:pt x="474292" y="314141"/>
                    <a:pt x="460921" y="317438"/>
                    <a:pt x="447550" y="317438"/>
                  </a:cubicBezTo>
                  <a:cubicBezTo>
                    <a:pt x="437521" y="319087"/>
                    <a:pt x="437521" y="319087"/>
                    <a:pt x="437521" y="319087"/>
                  </a:cubicBezTo>
                  <a:cubicBezTo>
                    <a:pt x="427493" y="319087"/>
                    <a:pt x="427493" y="319087"/>
                    <a:pt x="427493" y="319087"/>
                  </a:cubicBezTo>
                  <a:cubicBezTo>
                    <a:pt x="420807" y="319087"/>
                    <a:pt x="414121" y="319087"/>
                    <a:pt x="407435" y="317438"/>
                  </a:cubicBezTo>
                  <a:cubicBezTo>
                    <a:pt x="394064" y="317438"/>
                    <a:pt x="380693" y="315790"/>
                    <a:pt x="368993" y="310844"/>
                  </a:cubicBezTo>
                  <a:cubicBezTo>
                    <a:pt x="362307" y="310844"/>
                    <a:pt x="357293" y="307547"/>
                    <a:pt x="350607" y="305898"/>
                  </a:cubicBezTo>
                  <a:cubicBezTo>
                    <a:pt x="345593" y="304250"/>
                    <a:pt x="340579" y="300953"/>
                    <a:pt x="335564" y="299304"/>
                  </a:cubicBezTo>
                  <a:cubicBezTo>
                    <a:pt x="323864" y="294359"/>
                    <a:pt x="315507" y="287764"/>
                    <a:pt x="307150" y="282819"/>
                  </a:cubicBezTo>
                  <a:cubicBezTo>
                    <a:pt x="290436" y="271279"/>
                    <a:pt x="278736" y="258090"/>
                    <a:pt x="272050" y="249847"/>
                  </a:cubicBezTo>
                  <a:cubicBezTo>
                    <a:pt x="268707" y="246550"/>
                    <a:pt x="265365" y="241605"/>
                    <a:pt x="263693" y="239956"/>
                  </a:cubicBezTo>
                  <a:cubicBezTo>
                    <a:pt x="262022" y="236659"/>
                    <a:pt x="260350" y="235010"/>
                    <a:pt x="260350" y="235010"/>
                  </a:cubicBezTo>
                  <a:cubicBezTo>
                    <a:pt x="260350" y="235010"/>
                    <a:pt x="265365" y="241605"/>
                    <a:pt x="273722" y="248199"/>
                  </a:cubicBezTo>
                  <a:cubicBezTo>
                    <a:pt x="282079" y="256442"/>
                    <a:pt x="293779" y="267982"/>
                    <a:pt x="310493" y="277873"/>
                  </a:cubicBezTo>
                  <a:cubicBezTo>
                    <a:pt x="318850" y="282819"/>
                    <a:pt x="328879" y="287764"/>
                    <a:pt x="338907" y="291061"/>
                  </a:cubicBezTo>
                  <a:cubicBezTo>
                    <a:pt x="348936" y="296007"/>
                    <a:pt x="358964" y="299304"/>
                    <a:pt x="370664" y="302601"/>
                  </a:cubicBezTo>
                  <a:cubicBezTo>
                    <a:pt x="382364" y="305898"/>
                    <a:pt x="395735" y="307547"/>
                    <a:pt x="407435" y="307547"/>
                  </a:cubicBezTo>
                  <a:cubicBezTo>
                    <a:pt x="414121" y="307547"/>
                    <a:pt x="420807" y="309196"/>
                    <a:pt x="427493" y="307547"/>
                  </a:cubicBezTo>
                  <a:cubicBezTo>
                    <a:pt x="437521" y="307547"/>
                    <a:pt x="437521" y="307547"/>
                    <a:pt x="437521" y="307547"/>
                  </a:cubicBezTo>
                  <a:cubicBezTo>
                    <a:pt x="445878" y="307547"/>
                    <a:pt x="445878" y="307547"/>
                    <a:pt x="445878" y="307547"/>
                  </a:cubicBezTo>
                  <a:cubicBezTo>
                    <a:pt x="459250" y="305898"/>
                    <a:pt x="472621" y="304250"/>
                    <a:pt x="484321" y="300953"/>
                  </a:cubicBezTo>
                  <a:cubicBezTo>
                    <a:pt x="497692" y="297656"/>
                    <a:pt x="509392" y="294359"/>
                    <a:pt x="521092" y="291061"/>
                  </a:cubicBezTo>
                  <a:cubicBezTo>
                    <a:pt x="526106" y="289413"/>
                    <a:pt x="531121" y="286116"/>
                    <a:pt x="537806" y="284467"/>
                  </a:cubicBezTo>
                  <a:cubicBezTo>
                    <a:pt x="542820" y="282819"/>
                    <a:pt x="547835" y="281170"/>
                    <a:pt x="552849" y="277873"/>
                  </a:cubicBezTo>
                  <a:cubicBezTo>
                    <a:pt x="557863" y="276224"/>
                    <a:pt x="562878" y="274576"/>
                    <a:pt x="567892" y="271279"/>
                  </a:cubicBezTo>
                  <a:cubicBezTo>
                    <a:pt x="572906" y="269630"/>
                    <a:pt x="577920" y="267982"/>
                    <a:pt x="581263" y="264684"/>
                  </a:cubicBezTo>
                  <a:cubicBezTo>
                    <a:pt x="591292" y="261387"/>
                    <a:pt x="597977" y="256442"/>
                    <a:pt x="606335" y="253145"/>
                  </a:cubicBezTo>
                  <a:cubicBezTo>
                    <a:pt x="613020" y="248199"/>
                    <a:pt x="619706" y="244902"/>
                    <a:pt x="623049" y="241605"/>
                  </a:cubicBezTo>
                  <a:cubicBezTo>
                    <a:pt x="633077" y="236659"/>
                    <a:pt x="639763" y="233362"/>
                    <a:pt x="639763" y="233362"/>
                  </a:cubicBezTo>
                  <a:close/>
                  <a:moveTo>
                    <a:pt x="668338" y="204787"/>
                  </a:moveTo>
                  <a:cubicBezTo>
                    <a:pt x="668338" y="204787"/>
                    <a:pt x="663323" y="208145"/>
                    <a:pt x="654964" y="214861"/>
                  </a:cubicBezTo>
                  <a:cubicBezTo>
                    <a:pt x="649948" y="218220"/>
                    <a:pt x="643261" y="223257"/>
                    <a:pt x="636574" y="226615"/>
                  </a:cubicBezTo>
                  <a:cubicBezTo>
                    <a:pt x="629887" y="231652"/>
                    <a:pt x="623200" y="236690"/>
                    <a:pt x="614841" y="241727"/>
                  </a:cubicBezTo>
                  <a:cubicBezTo>
                    <a:pt x="609825" y="245085"/>
                    <a:pt x="604810" y="246764"/>
                    <a:pt x="601466" y="250122"/>
                  </a:cubicBezTo>
                  <a:cubicBezTo>
                    <a:pt x="596451" y="251802"/>
                    <a:pt x="591436" y="255160"/>
                    <a:pt x="586420" y="256839"/>
                  </a:cubicBezTo>
                  <a:cubicBezTo>
                    <a:pt x="581405" y="260197"/>
                    <a:pt x="576389" y="261876"/>
                    <a:pt x="569702" y="265234"/>
                  </a:cubicBezTo>
                  <a:cubicBezTo>
                    <a:pt x="564687" y="266913"/>
                    <a:pt x="559672" y="270272"/>
                    <a:pt x="552984" y="271951"/>
                  </a:cubicBezTo>
                  <a:cubicBezTo>
                    <a:pt x="541282" y="276988"/>
                    <a:pt x="529579" y="280346"/>
                    <a:pt x="516205" y="283704"/>
                  </a:cubicBezTo>
                  <a:cubicBezTo>
                    <a:pt x="502831" y="287063"/>
                    <a:pt x="489456" y="288742"/>
                    <a:pt x="476082" y="290421"/>
                  </a:cubicBezTo>
                  <a:cubicBezTo>
                    <a:pt x="466051" y="290421"/>
                    <a:pt x="466051" y="290421"/>
                    <a:pt x="466051" y="290421"/>
                  </a:cubicBezTo>
                  <a:cubicBezTo>
                    <a:pt x="456021" y="292100"/>
                    <a:pt x="456021" y="292100"/>
                    <a:pt x="456021" y="292100"/>
                  </a:cubicBezTo>
                  <a:cubicBezTo>
                    <a:pt x="449333" y="292100"/>
                    <a:pt x="442646" y="290421"/>
                    <a:pt x="435959" y="290421"/>
                  </a:cubicBezTo>
                  <a:cubicBezTo>
                    <a:pt x="422585" y="288742"/>
                    <a:pt x="410882" y="287063"/>
                    <a:pt x="397508" y="283704"/>
                  </a:cubicBezTo>
                  <a:cubicBezTo>
                    <a:pt x="392493" y="282025"/>
                    <a:pt x="385805" y="280346"/>
                    <a:pt x="380790" y="278667"/>
                  </a:cubicBezTo>
                  <a:cubicBezTo>
                    <a:pt x="374103" y="275309"/>
                    <a:pt x="369087" y="273630"/>
                    <a:pt x="364072" y="270272"/>
                  </a:cubicBezTo>
                  <a:cubicBezTo>
                    <a:pt x="354041" y="265234"/>
                    <a:pt x="344011" y="260197"/>
                    <a:pt x="335652" y="253481"/>
                  </a:cubicBezTo>
                  <a:cubicBezTo>
                    <a:pt x="318934" y="241727"/>
                    <a:pt x="308903" y="229973"/>
                    <a:pt x="300544" y="221578"/>
                  </a:cubicBezTo>
                  <a:cubicBezTo>
                    <a:pt x="297200" y="216541"/>
                    <a:pt x="293857" y="213182"/>
                    <a:pt x="292185" y="209824"/>
                  </a:cubicBezTo>
                  <a:cubicBezTo>
                    <a:pt x="290513" y="208145"/>
                    <a:pt x="290513" y="206466"/>
                    <a:pt x="290513" y="206466"/>
                  </a:cubicBezTo>
                  <a:cubicBezTo>
                    <a:pt x="290513" y="206466"/>
                    <a:pt x="293857" y="211503"/>
                    <a:pt x="302216" y="219899"/>
                  </a:cubicBezTo>
                  <a:cubicBezTo>
                    <a:pt x="310575" y="228294"/>
                    <a:pt x="322277" y="238369"/>
                    <a:pt x="338995" y="248443"/>
                  </a:cubicBezTo>
                  <a:cubicBezTo>
                    <a:pt x="347354" y="253481"/>
                    <a:pt x="357385" y="258518"/>
                    <a:pt x="367416" y="263555"/>
                  </a:cubicBezTo>
                  <a:cubicBezTo>
                    <a:pt x="377446" y="268593"/>
                    <a:pt x="389149" y="271951"/>
                    <a:pt x="400852" y="273630"/>
                  </a:cubicBezTo>
                  <a:cubicBezTo>
                    <a:pt x="412554" y="276988"/>
                    <a:pt x="424257" y="278667"/>
                    <a:pt x="437631" y="280346"/>
                  </a:cubicBezTo>
                  <a:cubicBezTo>
                    <a:pt x="444318" y="280346"/>
                    <a:pt x="449333" y="280346"/>
                    <a:pt x="456021" y="280346"/>
                  </a:cubicBezTo>
                  <a:cubicBezTo>
                    <a:pt x="466051" y="280346"/>
                    <a:pt x="466051" y="280346"/>
                    <a:pt x="466051" y="280346"/>
                  </a:cubicBezTo>
                  <a:cubicBezTo>
                    <a:pt x="476082" y="278667"/>
                    <a:pt x="476082" y="278667"/>
                    <a:pt x="476082" y="278667"/>
                  </a:cubicBezTo>
                  <a:cubicBezTo>
                    <a:pt x="487785" y="278667"/>
                    <a:pt x="501159" y="275309"/>
                    <a:pt x="512862" y="273630"/>
                  </a:cubicBezTo>
                  <a:cubicBezTo>
                    <a:pt x="526236" y="270272"/>
                    <a:pt x="537938" y="266913"/>
                    <a:pt x="549641" y="263555"/>
                  </a:cubicBezTo>
                  <a:cubicBezTo>
                    <a:pt x="556328" y="261876"/>
                    <a:pt x="561343" y="258518"/>
                    <a:pt x="566359" y="256839"/>
                  </a:cubicBezTo>
                  <a:cubicBezTo>
                    <a:pt x="571374" y="255160"/>
                    <a:pt x="578061" y="251802"/>
                    <a:pt x="583077" y="250122"/>
                  </a:cubicBezTo>
                  <a:cubicBezTo>
                    <a:pt x="588092" y="248443"/>
                    <a:pt x="593107" y="245085"/>
                    <a:pt x="598123" y="243406"/>
                  </a:cubicBezTo>
                  <a:cubicBezTo>
                    <a:pt x="601466" y="241727"/>
                    <a:pt x="606482" y="238369"/>
                    <a:pt x="611497" y="236690"/>
                  </a:cubicBezTo>
                  <a:cubicBezTo>
                    <a:pt x="619856" y="231652"/>
                    <a:pt x="628215" y="228294"/>
                    <a:pt x="634902" y="223257"/>
                  </a:cubicBezTo>
                  <a:cubicBezTo>
                    <a:pt x="641589" y="219899"/>
                    <a:pt x="648277" y="216541"/>
                    <a:pt x="653292" y="213182"/>
                  </a:cubicBezTo>
                  <a:cubicBezTo>
                    <a:pt x="663323" y="208145"/>
                    <a:pt x="668338" y="204787"/>
                    <a:pt x="668338" y="204787"/>
                  </a:cubicBezTo>
                  <a:close/>
                  <a:moveTo>
                    <a:pt x="319088" y="177983"/>
                  </a:moveTo>
                  <a:cubicBezTo>
                    <a:pt x="319088" y="177983"/>
                    <a:pt x="320760" y="179662"/>
                    <a:pt x="322431" y="181341"/>
                  </a:cubicBezTo>
                  <a:cubicBezTo>
                    <a:pt x="324103" y="184699"/>
                    <a:pt x="325774" y="188058"/>
                    <a:pt x="330788" y="191416"/>
                  </a:cubicBezTo>
                  <a:cubicBezTo>
                    <a:pt x="324103" y="183020"/>
                    <a:pt x="319088" y="177983"/>
                    <a:pt x="319088" y="177983"/>
                  </a:cubicBezTo>
                  <a:close/>
                  <a:moveTo>
                    <a:pt x="698501" y="174625"/>
                  </a:moveTo>
                  <a:cubicBezTo>
                    <a:pt x="698501" y="174625"/>
                    <a:pt x="691815" y="179662"/>
                    <a:pt x="683458" y="186379"/>
                  </a:cubicBezTo>
                  <a:cubicBezTo>
                    <a:pt x="678444" y="189737"/>
                    <a:pt x="673430" y="193095"/>
                    <a:pt x="666744" y="198132"/>
                  </a:cubicBezTo>
                  <a:cubicBezTo>
                    <a:pt x="660058" y="203170"/>
                    <a:pt x="651701" y="208207"/>
                    <a:pt x="643344" y="213244"/>
                  </a:cubicBezTo>
                  <a:cubicBezTo>
                    <a:pt x="638330" y="214923"/>
                    <a:pt x="634987" y="218281"/>
                    <a:pt x="629973" y="219960"/>
                  </a:cubicBezTo>
                  <a:cubicBezTo>
                    <a:pt x="624958" y="223319"/>
                    <a:pt x="619944" y="224998"/>
                    <a:pt x="614930" y="228356"/>
                  </a:cubicBezTo>
                  <a:cubicBezTo>
                    <a:pt x="609916" y="231714"/>
                    <a:pt x="604901" y="233393"/>
                    <a:pt x="599887" y="235072"/>
                  </a:cubicBezTo>
                  <a:cubicBezTo>
                    <a:pt x="593201" y="238431"/>
                    <a:pt x="588187" y="240110"/>
                    <a:pt x="581501" y="243468"/>
                  </a:cubicBezTo>
                  <a:cubicBezTo>
                    <a:pt x="569801" y="246826"/>
                    <a:pt x="558101" y="251863"/>
                    <a:pt x="544730" y="255221"/>
                  </a:cubicBezTo>
                  <a:cubicBezTo>
                    <a:pt x="533030" y="256901"/>
                    <a:pt x="519659" y="260259"/>
                    <a:pt x="506288" y="261938"/>
                  </a:cubicBezTo>
                  <a:cubicBezTo>
                    <a:pt x="496259" y="261938"/>
                    <a:pt x="496259" y="261938"/>
                    <a:pt x="496259" y="261938"/>
                  </a:cubicBezTo>
                  <a:cubicBezTo>
                    <a:pt x="486231" y="261938"/>
                    <a:pt x="486231" y="261938"/>
                    <a:pt x="486231" y="261938"/>
                  </a:cubicBezTo>
                  <a:cubicBezTo>
                    <a:pt x="479545" y="261938"/>
                    <a:pt x="472859" y="261938"/>
                    <a:pt x="466173" y="261938"/>
                  </a:cubicBezTo>
                  <a:cubicBezTo>
                    <a:pt x="452802" y="260259"/>
                    <a:pt x="439431" y="258580"/>
                    <a:pt x="427731" y="255221"/>
                  </a:cubicBezTo>
                  <a:cubicBezTo>
                    <a:pt x="421045" y="253542"/>
                    <a:pt x="416031" y="250184"/>
                    <a:pt x="409345" y="248505"/>
                  </a:cubicBezTo>
                  <a:cubicBezTo>
                    <a:pt x="404331" y="246826"/>
                    <a:pt x="397645" y="245147"/>
                    <a:pt x="392631" y="241789"/>
                  </a:cubicBezTo>
                  <a:cubicBezTo>
                    <a:pt x="382602" y="236751"/>
                    <a:pt x="374245" y="231714"/>
                    <a:pt x="365888" y="224998"/>
                  </a:cubicBezTo>
                  <a:cubicBezTo>
                    <a:pt x="349174" y="213244"/>
                    <a:pt x="337474" y="201490"/>
                    <a:pt x="330788" y="191416"/>
                  </a:cubicBezTo>
                  <a:cubicBezTo>
                    <a:pt x="339145" y="198132"/>
                    <a:pt x="352517" y="209886"/>
                    <a:pt x="369231" y="219960"/>
                  </a:cubicBezTo>
                  <a:cubicBezTo>
                    <a:pt x="377588" y="224998"/>
                    <a:pt x="385945" y="230035"/>
                    <a:pt x="395974" y="235072"/>
                  </a:cubicBezTo>
                  <a:cubicBezTo>
                    <a:pt x="406002" y="238431"/>
                    <a:pt x="417702" y="241789"/>
                    <a:pt x="429402" y="245147"/>
                  </a:cubicBezTo>
                  <a:cubicBezTo>
                    <a:pt x="441102" y="248505"/>
                    <a:pt x="454473" y="250184"/>
                    <a:pt x="466173" y="250184"/>
                  </a:cubicBezTo>
                  <a:cubicBezTo>
                    <a:pt x="472859" y="251863"/>
                    <a:pt x="479545" y="251863"/>
                    <a:pt x="486231" y="251863"/>
                  </a:cubicBezTo>
                  <a:cubicBezTo>
                    <a:pt x="494588" y="251863"/>
                    <a:pt x="494588" y="251863"/>
                    <a:pt x="494588" y="251863"/>
                  </a:cubicBezTo>
                  <a:cubicBezTo>
                    <a:pt x="504616" y="250184"/>
                    <a:pt x="504616" y="250184"/>
                    <a:pt x="504616" y="250184"/>
                  </a:cubicBezTo>
                  <a:cubicBezTo>
                    <a:pt x="517988" y="248505"/>
                    <a:pt x="529687" y="246826"/>
                    <a:pt x="543059" y="243468"/>
                  </a:cubicBezTo>
                  <a:cubicBezTo>
                    <a:pt x="554759" y="241789"/>
                    <a:pt x="568130" y="238431"/>
                    <a:pt x="578159" y="233393"/>
                  </a:cubicBezTo>
                  <a:cubicBezTo>
                    <a:pt x="584844" y="231714"/>
                    <a:pt x="589859" y="230035"/>
                    <a:pt x="594873" y="226677"/>
                  </a:cubicBezTo>
                  <a:cubicBezTo>
                    <a:pt x="601558" y="224998"/>
                    <a:pt x="606573" y="223319"/>
                    <a:pt x="611587" y="221640"/>
                  </a:cubicBezTo>
                  <a:cubicBezTo>
                    <a:pt x="616601" y="218281"/>
                    <a:pt x="621616" y="216602"/>
                    <a:pt x="626630" y="214923"/>
                  </a:cubicBezTo>
                  <a:cubicBezTo>
                    <a:pt x="631644" y="211565"/>
                    <a:pt x="636658" y="209886"/>
                    <a:pt x="640001" y="206528"/>
                  </a:cubicBezTo>
                  <a:cubicBezTo>
                    <a:pt x="648358" y="203170"/>
                    <a:pt x="656715" y="198132"/>
                    <a:pt x="663401" y="194774"/>
                  </a:cubicBezTo>
                  <a:cubicBezTo>
                    <a:pt x="671758" y="191416"/>
                    <a:pt x="676773" y="188058"/>
                    <a:pt x="681787" y="184699"/>
                  </a:cubicBezTo>
                  <a:cubicBezTo>
                    <a:pt x="691815" y="177983"/>
                    <a:pt x="698501" y="174625"/>
                    <a:pt x="698501" y="174625"/>
                  </a:cubicBezTo>
                  <a:close/>
                  <a:moveTo>
                    <a:pt x="727076" y="146050"/>
                  </a:moveTo>
                  <a:cubicBezTo>
                    <a:pt x="727076" y="146050"/>
                    <a:pt x="722062" y="149408"/>
                    <a:pt x="712033" y="156124"/>
                  </a:cubicBezTo>
                  <a:cubicBezTo>
                    <a:pt x="707019" y="161162"/>
                    <a:pt x="702005" y="164520"/>
                    <a:pt x="695319" y="169557"/>
                  </a:cubicBezTo>
                  <a:cubicBezTo>
                    <a:pt x="688633" y="172915"/>
                    <a:pt x="681948" y="179632"/>
                    <a:pt x="671919" y="182990"/>
                  </a:cubicBezTo>
                  <a:cubicBezTo>
                    <a:pt x="668576" y="186348"/>
                    <a:pt x="663562" y="188027"/>
                    <a:pt x="658548" y="191385"/>
                  </a:cubicBezTo>
                  <a:cubicBezTo>
                    <a:pt x="653533" y="194744"/>
                    <a:pt x="650191" y="196423"/>
                    <a:pt x="643505" y="199781"/>
                  </a:cubicBezTo>
                  <a:cubicBezTo>
                    <a:pt x="638491" y="201460"/>
                    <a:pt x="633476" y="204818"/>
                    <a:pt x="628462" y="206497"/>
                  </a:cubicBezTo>
                  <a:cubicBezTo>
                    <a:pt x="623448" y="209856"/>
                    <a:pt x="616762" y="211535"/>
                    <a:pt x="611748" y="213214"/>
                  </a:cubicBezTo>
                  <a:cubicBezTo>
                    <a:pt x="600048" y="218251"/>
                    <a:pt x="586676" y="221609"/>
                    <a:pt x="574977" y="224967"/>
                  </a:cubicBezTo>
                  <a:cubicBezTo>
                    <a:pt x="561605" y="228326"/>
                    <a:pt x="548234" y="231684"/>
                    <a:pt x="534862" y="231684"/>
                  </a:cubicBezTo>
                  <a:cubicBezTo>
                    <a:pt x="524834" y="233363"/>
                    <a:pt x="524834" y="233363"/>
                    <a:pt x="524834" y="233363"/>
                  </a:cubicBezTo>
                  <a:cubicBezTo>
                    <a:pt x="514806" y="233363"/>
                    <a:pt x="514806" y="233363"/>
                    <a:pt x="514806" y="233363"/>
                  </a:cubicBezTo>
                  <a:cubicBezTo>
                    <a:pt x="508120" y="233363"/>
                    <a:pt x="501434" y="233363"/>
                    <a:pt x="494748" y="231684"/>
                  </a:cubicBezTo>
                  <a:cubicBezTo>
                    <a:pt x="481377" y="231684"/>
                    <a:pt x="468006" y="228326"/>
                    <a:pt x="456306" y="224967"/>
                  </a:cubicBezTo>
                  <a:cubicBezTo>
                    <a:pt x="449620" y="223288"/>
                    <a:pt x="444606" y="221609"/>
                    <a:pt x="437920" y="219930"/>
                  </a:cubicBezTo>
                  <a:cubicBezTo>
                    <a:pt x="432906" y="216572"/>
                    <a:pt x="427892" y="214893"/>
                    <a:pt x="422877" y="213214"/>
                  </a:cubicBezTo>
                  <a:cubicBezTo>
                    <a:pt x="411177" y="208176"/>
                    <a:pt x="402820" y="201460"/>
                    <a:pt x="394463" y="196423"/>
                  </a:cubicBezTo>
                  <a:cubicBezTo>
                    <a:pt x="377749" y="184669"/>
                    <a:pt x="366049" y="171236"/>
                    <a:pt x="359363" y="162841"/>
                  </a:cubicBezTo>
                  <a:cubicBezTo>
                    <a:pt x="356020" y="157804"/>
                    <a:pt x="352678" y="154445"/>
                    <a:pt x="351006" y="152766"/>
                  </a:cubicBezTo>
                  <a:cubicBezTo>
                    <a:pt x="349335" y="149408"/>
                    <a:pt x="347663" y="147729"/>
                    <a:pt x="347663" y="147729"/>
                  </a:cubicBezTo>
                  <a:cubicBezTo>
                    <a:pt x="347663" y="147729"/>
                    <a:pt x="352678" y="152766"/>
                    <a:pt x="361035" y="161162"/>
                  </a:cubicBezTo>
                  <a:cubicBezTo>
                    <a:pt x="369392" y="169557"/>
                    <a:pt x="381092" y="179632"/>
                    <a:pt x="397806" y="191385"/>
                  </a:cubicBezTo>
                  <a:cubicBezTo>
                    <a:pt x="406163" y="196423"/>
                    <a:pt x="416192" y="201460"/>
                    <a:pt x="426220" y="204818"/>
                  </a:cubicBezTo>
                  <a:cubicBezTo>
                    <a:pt x="436249" y="209856"/>
                    <a:pt x="447949" y="213214"/>
                    <a:pt x="459649" y="216572"/>
                  </a:cubicBezTo>
                  <a:cubicBezTo>
                    <a:pt x="471349" y="219930"/>
                    <a:pt x="483048" y="219930"/>
                    <a:pt x="494748" y="221609"/>
                  </a:cubicBezTo>
                  <a:cubicBezTo>
                    <a:pt x="501434" y="221609"/>
                    <a:pt x="508120" y="223288"/>
                    <a:pt x="514806" y="221609"/>
                  </a:cubicBezTo>
                  <a:cubicBezTo>
                    <a:pt x="524834" y="221609"/>
                    <a:pt x="524834" y="221609"/>
                    <a:pt x="524834" y="221609"/>
                  </a:cubicBezTo>
                  <a:cubicBezTo>
                    <a:pt x="533191" y="221609"/>
                    <a:pt x="533191" y="221609"/>
                    <a:pt x="533191" y="221609"/>
                  </a:cubicBezTo>
                  <a:cubicBezTo>
                    <a:pt x="546562" y="219930"/>
                    <a:pt x="559934" y="218251"/>
                    <a:pt x="571634" y="214893"/>
                  </a:cubicBezTo>
                  <a:cubicBezTo>
                    <a:pt x="585005" y="211535"/>
                    <a:pt x="596705" y="208176"/>
                    <a:pt x="608405" y="204818"/>
                  </a:cubicBezTo>
                  <a:cubicBezTo>
                    <a:pt x="613419" y="203139"/>
                    <a:pt x="620105" y="199781"/>
                    <a:pt x="625119" y="198102"/>
                  </a:cubicBezTo>
                  <a:cubicBezTo>
                    <a:pt x="630133" y="196423"/>
                    <a:pt x="635148" y="194744"/>
                    <a:pt x="640162" y="191385"/>
                  </a:cubicBezTo>
                  <a:cubicBezTo>
                    <a:pt x="645176" y="189706"/>
                    <a:pt x="650191" y="186348"/>
                    <a:pt x="655205" y="184669"/>
                  </a:cubicBezTo>
                  <a:cubicBezTo>
                    <a:pt x="660219" y="182990"/>
                    <a:pt x="665233" y="179632"/>
                    <a:pt x="670248" y="177953"/>
                  </a:cubicBezTo>
                  <a:cubicBezTo>
                    <a:pt x="678605" y="174595"/>
                    <a:pt x="686962" y="169557"/>
                    <a:pt x="693648" y="166199"/>
                  </a:cubicBezTo>
                  <a:cubicBezTo>
                    <a:pt x="700333" y="161162"/>
                    <a:pt x="707019" y="157804"/>
                    <a:pt x="712033" y="154445"/>
                  </a:cubicBezTo>
                  <a:cubicBezTo>
                    <a:pt x="720390" y="149408"/>
                    <a:pt x="727076" y="146050"/>
                    <a:pt x="727076" y="146050"/>
                  </a:cubicBezTo>
                  <a:close/>
                  <a:moveTo>
                    <a:pt x="755650" y="117475"/>
                  </a:moveTo>
                  <a:cubicBezTo>
                    <a:pt x="755650" y="117475"/>
                    <a:pt x="750635" y="120833"/>
                    <a:pt x="742276" y="127549"/>
                  </a:cubicBezTo>
                  <a:cubicBezTo>
                    <a:pt x="737260" y="130908"/>
                    <a:pt x="730573" y="135945"/>
                    <a:pt x="723886" y="139303"/>
                  </a:cubicBezTo>
                  <a:cubicBezTo>
                    <a:pt x="717199" y="144340"/>
                    <a:pt x="710512" y="149378"/>
                    <a:pt x="702153" y="154415"/>
                  </a:cubicBezTo>
                  <a:cubicBezTo>
                    <a:pt x="697137" y="157773"/>
                    <a:pt x="692122" y="159452"/>
                    <a:pt x="688778" y="162810"/>
                  </a:cubicBezTo>
                  <a:cubicBezTo>
                    <a:pt x="683763" y="164490"/>
                    <a:pt x="678748" y="167848"/>
                    <a:pt x="673732" y="169527"/>
                  </a:cubicBezTo>
                  <a:cubicBezTo>
                    <a:pt x="668717" y="172885"/>
                    <a:pt x="663701" y="174564"/>
                    <a:pt x="657014" y="177922"/>
                  </a:cubicBezTo>
                  <a:cubicBezTo>
                    <a:pt x="651999" y="179601"/>
                    <a:pt x="646984" y="182960"/>
                    <a:pt x="640296" y="184639"/>
                  </a:cubicBezTo>
                  <a:cubicBezTo>
                    <a:pt x="628594" y="189676"/>
                    <a:pt x="616891" y="193034"/>
                    <a:pt x="603517" y="196392"/>
                  </a:cubicBezTo>
                  <a:cubicBezTo>
                    <a:pt x="590143" y="199751"/>
                    <a:pt x="576768" y="201430"/>
                    <a:pt x="563394" y="203109"/>
                  </a:cubicBezTo>
                  <a:cubicBezTo>
                    <a:pt x="553363" y="203109"/>
                    <a:pt x="553363" y="203109"/>
                    <a:pt x="553363" y="203109"/>
                  </a:cubicBezTo>
                  <a:cubicBezTo>
                    <a:pt x="543332" y="203109"/>
                    <a:pt x="543332" y="203109"/>
                    <a:pt x="543332" y="203109"/>
                  </a:cubicBezTo>
                  <a:cubicBezTo>
                    <a:pt x="536645" y="204788"/>
                    <a:pt x="529958" y="203109"/>
                    <a:pt x="523271" y="203109"/>
                  </a:cubicBezTo>
                  <a:cubicBezTo>
                    <a:pt x="509897" y="201430"/>
                    <a:pt x="498194" y="199751"/>
                    <a:pt x="484820" y="196392"/>
                  </a:cubicBezTo>
                  <a:cubicBezTo>
                    <a:pt x="479805" y="194713"/>
                    <a:pt x="473117" y="193034"/>
                    <a:pt x="468102" y="191355"/>
                  </a:cubicBezTo>
                  <a:cubicBezTo>
                    <a:pt x="461415" y="187997"/>
                    <a:pt x="456399" y="186318"/>
                    <a:pt x="451384" y="182960"/>
                  </a:cubicBezTo>
                  <a:cubicBezTo>
                    <a:pt x="441353" y="177922"/>
                    <a:pt x="431323" y="172885"/>
                    <a:pt x="422964" y="166169"/>
                  </a:cubicBezTo>
                  <a:cubicBezTo>
                    <a:pt x="407918" y="154415"/>
                    <a:pt x="396215" y="142661"/>
                    <a:pt x="387856" y="134266"/>
                  </a:cubicBezTo>
                  <a:cubicBezTo>
                    <a:pt x="384512" y="129229"/>
                    <a:pt x="381169" y="125870"/>
                    <a:pt x="379497" y="122512"/>
                  </a:cubicBezTo>
                  <a:cubicBezTo>
                    <a:pt x="377825" y="120833"/>
                    <a:pt x="377825" y="119154"/>
                    <a:pt x="377825" y="119154"/>
                  </a:cubicBezTo>
                  <a:cubicBezTo>
                    <a:pt x="377825" y="119154"/>
                    <a:pt x="381169" y="124191"/>
                    <a:pt x="389528" y="132587"/>
                  </a:cubicBezTo>
                  <a:cubicBezTo>
                    <a:pt x="397887" y="140982"/>
                    <a:pt x="411261" y="151057"/>
                    <a:pt x="426307" y="161131"/>
                  </a:cubicBezTo>
                  <a:cubicBezTo>
                    <a:pt x="434666" y="166169"/>
                    <a:pt x="444697" y="171206"/>
                    <a:pt x="454728" y="176243"/>
                  </a:cubicBezTo>
                  <a:cubicBezTo>
                    <a:pt x="464758" y="181281"/>
                    <a:pt x="476461" y="184639"/>
                    <a:pt x="488164" y="186318"/>
                  </a:cubicBezTo>
                  <a:cubicBezTo>
                    <a:pt x="499866" y="189676"/>
                    <a:pt x="511569" y="191355"/>
                    <a:pt x="524943" y="193034"/>
                  </a:cubicBezTo>
                  <a:cubicBezTo>
                    <a:pt x="531630" y="193034"/>
                    <a:pt x="536645" y="193034"/>
                    <a:pt x="543332" y="193034"/>
                  </a:cubicBezTo>
                  <a:cubicBezTo>
                    <a:pt x="553363" y="193034"/>
                    <a:pt x="553363" y="193034"/>
                    <a:pt x="553363" y="193034"/>
                  </a:cubicBezTo>
                  <a:cubicBezTo>
                    <a:pt x="563394" y="191355"/>
                    <a:pt x="563394" y="191355"/>
                    <a:pt x="563394" y="191355"/>
                  </a:cubicBezTo>
                  <a:cubicBezTo>
                    <a:pt x="576768" y="191355"/>
                    <a:pt x="588471" y="187997"/>
                    <a:pt x="601845" y="186318"/>
                  </a:cubicBezTo>
                  <a:cubicBezTo>
                    <a:pt x="613548" y="182960"/>
                    <a:pt x="625250" y="179601"/>
                    <a:pt x="636953" y="174564"/>
                  </a:cubicBezTo>
                  <a:cubicBezTo>
                    <a:pt x="643640" y="172885"/>
                    <a:pt x="648655" y="171206"/>
                    <a:pt x="653671" y="169527"/>
                  </a:cubicBezTo>
                  <a:cubicBezTo>
                    <a:pt x="660358" y="166169"/>
                    <a:pt x="665373" y="164490"/>
                    <a:pt x="670389" y="162810"/>
                  </a:cubicBezTo>
                  <a:cubicBezTo>
                    <a:pt x="675404" y="159452"/>
                    <a:pt x="680419" y="157773"/>
                    <a:pt x="685435" y="156094"/>
                  </a:cubicBezTo>
                  <a:cubicBezTo>
                    <a:pt x="690450" y="152736"/>
                    <a:pt x="693794" y="151057"/>
                    <a:pt x="698809" y="149378"/>
                  </a:cubicBezTo>
                  <a:cubicBezTo>
                    <a:pt x="707168" y="144340"/>
                    <a:pt x="715527" y="140982"/>
                    <a:pt x="722214" y="135945"/>
                  </a:cubicBezTo>
                  <a:cubicBezTo>
                    <a:pt x="728901" y="132587"/>
                    <a:pt x="735589" y="129229"/>
                    <a:pt x="740604" y="125870"/>
                  </a:cubicBezTo>
                  <a:cubicBezTo>
                    <a:pt x="750635" y="120833"/>
                    <a:pt x="755650" y="117475"/>
                    <a:pt x="755650" y="117475"/>
                  </a:cubicBezTo>
                  <a:close/>
                  <a:moveTo>
                    <a:pt x="785813" y="87312"/>
                  </a:moveTo>
                  <a:cubicBezTo>
                    <a:pt x="785813" y="87312"/>
                    <a:pt x="780799" y="92349"/>
                    <a:pt x="770770" y="99066"/>
                  </a:cubicBezTo>
                  <a:cubicBezTo>
                    <a:pt x="765756" y="102424"/>
                    <a:pt x="760742" y="105782"/>
                    <a:pt x="754056" y="110819"/>
                  </a:cubicBezTo>
                  <a:cubicBezTo>
                    <a:pt x="747370" y="115857"/>
                    <a:pt x="739013" y="120894"/>
                    <a:pt x="730656" y="125931"/>
                  </a:cubicBezTo>
                  <a:cubicBezTo>
                    <a:pt x="727313" y="127610"/>
                    <a:pt x="722299" y="130968"/>
                    <a:pt x="717285" y="132647"/>
                  </a:cubicBezTo>
                  <a:cubicBezTo>
                    <a:pt x="712270" y="136006"/>
                    <a:pt x="707256" y="137685"/>
                    <a:pt x="702242" y="141043"/>
                  </a:cubicBezTo>
                  <a:cubicBezTo>
                    <a:pt x="697228" y="144401"/>
                    <a:pt x="692213" y="146080"/>
                    <a:pt x="687199" y="147759"/>
                  </a:cubicBezTo>
                  <a:cubicBezTo>
                    <a:pt x="680513" y="151118"/>
                    <a:pt x="675499" y="152797"/>
                    <a:pt x="668813" y="156155"/>
                  </a:cubicBezTo>
                  <a:cubicBezTo>
                    <a:pt x="657113" y="159513"/>
                    <a:pt x="645413" y="164550"/>
                    <a:pt x="632042" y="166229"/>
                  </a:cubicBezTo>
                  <a:cubicBezTo>
                    <a:pt x="620342" y="169588"/>
                    <a:pt x="606971" y="172946"/>
                    <a:pt x="593599" y="172946"/>
                  </a:cubicBezTo>
                  <a:cubicBezTo>
                    <a:pt x="583571" y="174625"/>
                    <a:pt x="583571" y="174625"/>
                    <a:pt x="583571" y="174625"/>
                  </a:cubicBezTo>
                  <a:cubicBezTo>
                    <a:pt x="573542" y="174625"/>
                    <a:pt x="573542" y="174625"/>
                    <a:pt x="573542" y="174625"/>
                  </a:cubicBezTo>
                  <a:cubicBezTo>
                    <a:pt x="566857" y="174625"/>
                    <a:pt x="560171" y="174625"/>
                    <a:pt x="553485" y="174625"/>
                  </a:cubicBezTo>
                  <a:cubicBezTo>
                    <a:pt x="540114" y="172946"/>
                    <a:pt x="526743" y="171267"/>
                    <a:pt x="515043" y="167908"/>
                  </a:cubicBezTo>
                  <a:cubicBezTo>
                    <a:pt x="508357" y="166229"/>
                    <a:pt x="503343" y="162871"/>
                    <a:pt x="496657" y="161192"/>
                  </a:cubicBezTo>
                  <a:cubicBezTo>
                    <a:pt x="491643" y="159513"/>
                    <a:pt x="486629" y="157834"/>
                    <a:pt x="479943" y="154476"/>
                  </a:cubicBezTo>
                  <a:cubicBezTo>
                    <a:pt x="469914" y="149438"/>
                    <a:pt x="461557" y="142722"/>
                    <a:pt x="453200" y="137685"/>
                  </a:cubicBezTo>
                  <a:cubicBezTo>
                    <a:pt x="436486" y="125931"/>
                    <a:pt x="424786" y="114177"/>
                    <a:pt x="418100" y="104103"/>
                  </a:cubicBezTo>
                  <a:cubicBezTo>
                    <a:pt x="413086" y="100745"/>
                    <a:pt x="411415" y="95707"/>
                    <a:pt x="409743" y="94028"/>
                  </a:cubicBezTo>
                  <a:cubicBezTo>
                    <a:pt x="408072" y="90670"/>
                    <a:pt x="406400" y="90670"/>
                    <a:pt x="406400" y="90670"/>
                  </a:cubicBezTo>
                  <a:cubicBezTo>
                    <a:pt x="406400" y="90670"/>
                    <a:pt x="411415" y="95707"/>
                    <a:pt x="419772" y="104103"/>
                  </a:cubicBezTo>
                  <a:cubicBezTo>
                    <a:pt x="426457" y="110819"/>
                    <a:pt x="439829" y="122573"/>
                    <a:pt x="456543" y="132647"/>
                  </a:cubicBezTo>
                  <a:cubicBezTo>
                    <a:pt x="464900" y="137685"/>
                    <a:pt x="473257" y="142722"/>
                    <a:pt x="483286" y="146080"/>
                  </a:cubicBezTo>
                  <a:cubicBezTo>
                    <a:pt x="494986" y="151118"/>
                    <a:pt x="505014" y="154476"/>
                    <a:pt x="516714" y="157834"/>
                  </a:cubicBezTo>
                  <a:cubicBezTo>
                    <a:pt x="528414" y="161192"/>
                    <a:pt x="541785" y="162871"/>
                    <a:pt x="553485" y="162871"/>
                  </a:cubicBezTo>
                  <a:cubicBezTo>
                    <a:pt x="560171" y="164550"/>
                    <a:pt x="566857" y="164550"/>
                    <a:pt x="573542" y="164550"/>
                  </a:cubicBezTo>
                  <a:cubicBezTo>
                    <a:pt x="581899" y="162871"/>
                    <a:pt x="581899" y="162871"/>
                    <a:pt x="581899" y="162871"/>
                  </a:cubicBezTo>
                  <a:cubicBezTo>
                    <a:pt x="591928" y="162871"/>
                    <a:pt x="591928" y="162871"/>
                    <a:pt x="591928" y="162871"/>
                  </a:cubicBezTo>
                  <a:cubicBezTo>
                    <a:pt x="605299" y="161192"/>
                    <a:pt x="618671" y="159513"/>
                    <a:pt x="630371" y="156155"/>
                  </a:cubicBezTo>
                  <a:cubicBezTo>
                    <a:pt x="642071" y="154476"/>
                    <a:pt x="655442" y="151118"/>
                    <a:pt x="667142" y="146080"/>
                  </a:cubicBezTo>
                  <a:cubicBezTo>
                    <a:pt x="672156" y="144401"/>
                    <a:pt x="677171" y="142722"/>
                    <a:pt x="683856" y="139364"/>
                  </a:cubicBezTo>
                  <a:cubicBezTo>
                    <a:pt x="688870" y="137685"/>
                    <a:pt x="693885" y="136006"/>
                    <a:pt x="698899" y="132647"/>
                  </a:cubicBezTo>
                  <a:cubicBezTo>
                    <a:pt x="703913" y="130968"/>
                    <a:pt x="708928" y="129289"/>
                    <a:pt x="713942" y="125931"/>
                  </a:cubicBezTo>
                  <a:cubicBezTo>
                    <a:pt x="718956" y="124252"/>
                    <a:pt x="723970" y="122573"/>
                    <a:pt x="727313" y="119215"/>
                  </a:cubicBezTo>
                  <a:cubicBezTo>
                    <a:pt x="737342" y="115857"/>
                    <a:pt x="744027" y="110819"/>
                    <a:pt x="750713" y="107461"/>
                  </a:cubicBezTo>
                  <a:cubicBezTo>
                    <a:pt x="759070" y="104103"/>
                    <a:pt x="764085" y="99066"/>
                    <a:pt x="769099" y="97386"/>
                  </a:cubicBezTo>
                  <a:cubicBezTo>
                    <a:pt x="779127" y="90670"/>
                    <a:pt x="785813" y="87312"/>
                    <a:pt x="785813" y="87312"/>
                  </a:cubicBezTo>
                  <a:close/>
                  <a:moveTo>
                    <a:pt x="814388" y="58737"/>
                  </a:moveTo>
                  <a:cubicBezTo>
                    <a:pt x="814388" y="58737"/>
                    <a:pt x="809373" y="62095"/>
                    <a:pt x="799342" y="68811"/>
                  </a:cubicBezTo>
                  <a:cubicBezTo>
                    <a:pt x="795998" y="72170"/>
                    <a:pt x="789311" y="77207"/>
                    <a:pt x="782624" y="82244"/>
                  </a:cubicBezTo>
                  <a:cubicBezTo>
                    <a:pt x="775937" y="85602"/>
                    <a:pt x="769250" y="90640"/>
                    <a:pt x="759219" y="95677"/>
                  </a:cubicBezTo>
                  <a:cubicBezTo>
                    <a:pt x="755875" y="99035"/>
                    <a:pt x="750860" y="100714"/>
                    <a:pt x="745845" y="104072"/>
                  </a:cubicBezTo>
                  <a:cubicBezTo>
                    <a:pt x="742501" y="105752"/>
                    <a:pt x="737486" y="109110"/>
                    <a:pt x="732470" y="112468"/>
                  </a:cubicBezTo>
                  <a:cubicBezTo>
                    <a:pt x="727455" y="114147"/>
                    <a:pt x="720768" y="117505"/>
                    <a:pt x="715752" y="119184"/>
                  </a:cubicBezTo>
                  <a:cubicBezTo>
                    <a:pt x="710737" y="120863"/>
                    <a:pt x="704050" y="124222"/>
                    <a:pt x="699034" y="125901"/>
                  </a:cubicBezTo>
                  <a:cubicBezTo>
                    <a:pt x="687332" y="130938"/>
                    <a:pt x="673957" y="134296"/>
                    <a:pt x="662255" y="137654"/>
                  </a:cubicBezTo>
                  <a:cubicBezTo>
                    <a:pt x="648881" y="141013"/>
                    <a:pt x="635506" y="142692"/>
                    <a:pt x="622132" y="144371"/>
                  </a:cubicBezTo>
                  <a:cubicBezTo>
                    <a:pt x="612101" y="146050"/>
                    <a:pt x="612101" y="146050"/>
                    <a:pt x="612101" y="146050"/>
                  </a:cubicBezTo>
                  <a:cubicBezTo>
                    <a:pt x="602070" y="146050"/>
                    <a:pt x="602070" y="146050"/>
                    <a:pt x="602070" y="146050"/>
                  </a:cubicBezTo>
                  <a:cubicBezTo>
                    <a:pt x="595383" y="146050"/>
                    <a:pt x="588696" y="146050"/>
                    <a:pt x="582009" y="144371"/>
                  </a:cubicBezTo>
                  <a:cubicBezTo>
                    <a:pt x="568635" y="144371"/>
                    <a:pt x="555260" y="141013"/>
                    <a:pt x="543558" y="137654"/>
                  </a:cubicBezTo>
                  <a:cubicBezTo>
                    <a:pt x="536871" y="135975"/>
                    <a:pt x="531855" y="134296"/>
                    <a:pt x="526840" y="132617"/>
                  </a:cubicBezTo>
                  <a:cubicBezTo>
                    <a:pt x="520153" y="129259"/>
                    <a:pt x="515137" y="127580"/>
                    <a:pt x="510122" y="125901"/>
                  </a:cubicBezTo>
                  <a:cubicBezTo>
                    <a:pt x="500091" y="120863"/>
                    <a:pt x="490061" y="114147"/>
                    <a:pt x="481702" y="109110"/>
                  </a:cubicBezTo>
                  <a:cubicBezTo>
                    <a:pt x="464984" y="97356"/>
                    <a:pt x="453281" y="83923"/>
                    <a:pt x="446594" y="75528"/>
                  </a:cubicBezTo>
                  <a:cubicBezTo>
                    <a:pt x="443250" y="70491"/>
                    <a:pt x="439907" y="67132"/>
                    <a:pt x="438235" y="65453"/>
                  </a:cubicBezTo>
                  <a:cubicBezTo>
                    <a:pt x="436563" y="62095"/>
                    <a:pt x="436563" y="60416"/>
                    <a:pt x="436563" y="60416"/>
                  </a:cubicBezTo>
                  <a:cubicBezTo>
                    <a:pt x="436563" y="60416"/>
                    <a:pt x="439907" y="65453"/>
                    <a:pt x="448266" y="73849"/>
                  </a:cubicBezTo>
                  <a:cubicBezTo>
                    <a:pt x="456625" y="82244"/>
                    <a:pt x="468327" y="92319"/>
                    <a:pt x="485045" y="102393"/>
                  </a:cubicBezTo>
                  <a:cubicBezTo>
                    <a:pt x="493404" y="109110"/>
                    <a:pt x="503435" y="114147"/>
                    <a:pt x="513466" y="117505"/>
                  </a:cubicBezTo>
                  <a:cubicBezTo>
                    <a:pt x="523496" y="122543"/>
                    <a:pt x="535199" y="125901"/>
                    <a:pt x="546901" y="129259"/>
                  </a:cubicBezTo>
                  <a:cubicBezTo>
                    <a:pt x="558604" y="132617"/>
                    <a:pt x="570306" y="132617"/>
                    <a:pt x="583681" y="134296"/>
                  </a:cubicBezTo>
                  <a:cubicBezTo>
                    <a:pt x="588696" y="134296"/>
                    <a:pt x="595383" y="134296"/>
                    <a:pt x="602070" y="134296"/>
                  </a:cubicBezTo>
                  <a:cubicBezTo>
                    <a:pt x="612101" y="134296"/>
                    <a:pt x="612101" y="134296"/>
                    <a:pt x="612101" y="134296"/>
                  </a:cubicBezTo>
                  <a:cubicBezTo>
                    <a:pt x="622132" y="134296"/>
                    <a:pt x="622132" y="134296"/>
                    <a:pt x="622132" y="134296"/>
                  </a:cubicBezTo>
                  <a:cubicBezTo>
                    <a:pt x="633834" y="132617"/>
                    <a:pt x="647209" y="130938"/>
                    <a:pt x="658911" y="127580"/>
                  </a:cubicBezTo>
                  <a:cubicBezTo>
                    <a:pt x="672286" y="124222"/>
                    <a:pt x="683988" y="120863"/>
                    <a:pt x="695691" y="117505"/>
                  </a:cubicBezTo>
                  <a:cubicBezTo>
                    <a:pt x="700706" y="115826"/>
                    <a:pt x="707393" y="112468"/>
                    <a:pt x="712409" y="110789"/>
                  </a:cubicBezTo>
                  <a:cubicBezTo>
                    <a:pt x="717424" y="109110"/>
                    <a:pt x="722439" y="107431"/>
                    <a:pt x="727455" y="104072"/>
                  </a:cubicBezTo>
                  <a:cubicBezTo>
                    <a:pt x="734142" y="102393"/>
                    <a:pt x="739157" y="99035"/>
                    <a:pt x="742501" y="97356"/>
                  </a:cubicBezTo>
                  <a:cubicBezTo>
                    <a:pt x="747516" y="95677"/>
                    <a:pt x="752532" y="92319"/>
                    <a:pt x="757547" y="90640"/>
                  </a:cubicBezTo>
                  <a:cubicBezTo>
                    <a:pt x="765906" y="85602"/>
                    <a:pt x="774265" y="82244"/>
                    <a:pt x="780952" y="78886"/>
                  </a:cubicBezTo>
                  <a:cubicBezTo>
                    <a:pt x="787639" y="73849"/>
                    <a:pt x="794327" y="70491"/>
                    <a:pt x="799342" y="67132"/>
                  </a:cubicBezTo>
                  <a:cubicBezTo>
                    <a:pt x="809373" y="62095"/>
                    <a:pt x="814388" y="58737"/>
                    <a:pt x="814388" y="58737"/>
                  </a:cubicBezTo>
                  <a:close/>
                  <a:moveTo>
                    <a:pt x="842963" y="28575"/>
                  </a:moveTo>
                  <a:cubicBezTo>
                    <a:pt x="842963" y="28575"/>
                    <a:pt x="837948" y="33607"/>
                    <a:pt x="829589" y="40316"/>
                  </a:cubicBezTo>
                  <a:cubicBezTo>
                    <a:pt x="824573" y="43671"/>
                    <a:pt x="819558" y="48703"/>
                    <a:pt x="811199" y="52058"/>
                  </a:cubicBezTo>
                  <a:cubicBezTo>
                    <a:pt x="804512" y="57090"/>
                    <a:pt x="797825" y="62122"/>
                    <a:pt x="789466" y="67154"/>
                  </a:cubicBezTo>
                  <a:cubicBezTo>
                    <a:pt x="784450" y="68831"/>
                    <a:pt x="781107" y="72186"/>
                    <a:pt x="776091" y="75541"/>
                  </a:cubicBezTo>
                  <a:cubicBezTo>
                    <a:pt x="771076" y="77218"/>
                    <a:pt x="766061" y="80573"/>
                    <a:pt x="761045" y="82250"/>
                  </a:cubicBezTo>
                  <a:cubicBezTo>
                    <a:pt x="756030" y="85605"/>
                    <a:pt x="751014" y="87282"/>
                    <a:pt x="744327" y="90637"/>
                  </a:cubicBezTo>
                  <a:cubicBezTo>
                    <a:pt x="739312" y="92314"/>
                    <a:pt x="734297" y="95669"/>
                    <a:pt x="727609" y="97347"/>
                  </a:cubicBezTo>
                  <a:cubicBezTo>
                    <a:pt x="715907" y="100701"/>
                    <a:pt x="704204" y="105733"/>
                    <a:pt x="690830" y="109088"/>
                  </a:cubicBezTo>
                  <a:cubicBezTo>
                    <a:pt x="677456" y="112443"/>
                    <a:pt x="665753" y="114120"/>
                    <a:pt x="652379" y="115798"/>
                  </a:cubicBezTo>
                  <a:cubicBezTo>
                    <a:pt x="640676" y="115798"/>
                    <a:pt x="640676" y="115798"/>
                    <a:pt x="640676" y="115798"/>
                  </a:cubicBezTo>
                  <a:cubicBezTo>
                    <a:pt x="630645" y="115798"/>
                    <a:pt x="630645" y="115798"/>
                    <a:pt x="630645" y="115798"/>
                  </a:cubicBezTo>
                  <a:cubicBezTo>
                    <a:pt x="623958" y="117475"/>
                    <a:pt x="617271" y="115798"/>
                    <a:pt x="610584" y="115798"/>
                  </a:cubicBezTo>
                  <a:cubicBezTo>
                    <a:pt x="598881" y="114120"/>
                    <a:pt x="585507" y="112443"/>
                    <a:pt x="573804" y="109088"/>
                  </a:cubicBezTo>
                  <a:cubicBezTo>
                    <a:pt x="567117" y="107411"/>
                    <a:pt x="560430" y="105733"/>
                    <a:pt x="555415" y="102379"/>
                  </a:cubicBezTo>
                  <a:cubicBezTo>
                    <a:pt x="550399" y="100701"/>
                    <a:pt x="543712" y="99024"/>
                    <a:pt x="538697" y="95669"/>
                  </a:cubicBezTo>
                  <a:cubicBezTo>
                    <a:pt x="528666" y="90637"/>
                    <a:pt x="518636" y="85605"/>
                    <a:pt x="510277" y="78896"/>
                  </a:cubicBezTo>
                  <a:cubicBezTo>
                    <a:pt x="495231" y="67154"/>
                    <a:pt x="483528" y="55413"/>
                    <a:pt x="475169" y="47026"/>
                  </a:cubicBezTo>
                  <a:cubicBezTo>
                    <a:pt x="471825" y="41994"/>
                    <a:pt x="470154" y="38639"/>
                    <a:pt x="466810" y="35284"/>
                  </a:cubicBezTo>
                  <a:cubicBezTo>
                    <a:pt x="465138" y="33607"/>
                    <a:pt x="465138" y="31930"/>
                    <a:pt x="465138" y="31930"/>
                  </a:cubicBezTo>
                  <a:cubicBezTo>
                    <a:pt x="465138" y="31930"/>
                    <a:pt x="468482" y="36962"/>
                    <a:pt x="476841" y="45348"/>
                  </a:cubicBezTo>
                  <a:cubicBezTo>
                    <a:pt x="485200" y="53735"/>
                    <a:pt x="498574" y="63799"/>
                    <a:pt x="515292" y="73864"/>
                  </a:cubicBezTo>
                  <a:cubicBezTo>
                    <a:pt x="523651" y="78896"/>
                    <a:pt x="532010" y="83928"/>
                    <a:pt x="542040" y="88960"/>
                  </a:cubicBezTo>
                  <a:cubicBezTo>
                    <a:pt x="552071" y="92314"/>
                    <a:pt x="563774" y="97347"/>
                    <a:pt x="575476" y="99024"/>
                  </a:cubicBezTo>
                  <a:cubicBezTo>
                    <a:pt x="587179" y="102379"/>
                    <a:pt x="598881" y="104056"/>
                    <a:pt x="612256" y="105733"/>
                  </a:cubicBezTo>
                  <a:cubicBezTo>
                    <a:pt x="618943" y="105733"/>
                    <a:pt x="625630" y="105733"/>
                    <a:pt x="630645" y="105733"/>
                  </a:cubicBezTo>
                  <a:cubicBezTo>
                    <a:pt x="640676" y="105733"/>
                    <a:pt x="640676" y="105733"/>
                    <a:pt x="640676" y="105733"/>
                  </a:cubicBezTo>
                  <a:cubicBezTo>
                    <a:pt x="650707" y="104056"/>
                    <a:pt x="650707" y="104056"/>
                    <a:pt x="650707" y="104056"/>
                  </a:cubicBezTo>
                  <a:cubicBezTo>
                    <a:pt x="664081" y="104056"/>
                    <a:pt x="675784" y="100701"/>
                    <a:pt x="689158" y="99024"/>
                  </a:cubicBezTo>
                  <a:cubicBezTo>
                    <a:pt x="700861" y="95669"/>
                    <a:pt x="712563" y="92314"/>
                    <a:pt x="724266" y="87282"/>
                  </a:cubicBezTo>
                  <a:cubicBezTo>
                    <a:pt x="730953" y="85605"/>
                    <a:pt x="735968" y="83928"/>
                    <a:pt x="740984" y="82250"/>
                  </a:cubicBezTo>
                  <a:cubicBezTo>
                    <a:pt x="747671" y="78896"/>
                    <a:pt x="752686" y="77218"/>
                    <a:pt x="757702" y="75541"/>
                  </a:cubicBezTo>
                  <a:cubicBezTo>
                    <a:pt x="762717" y="72186"/>
                    <a:pt x="767732" y="70509"/>
                    <a:pt x="772748" y="68831"/>
                  </a:cubicBezTo>
                  <a:cubicBezTo>
                    <a:pt x="777763" y="65477"/>
                    <a:pt x="781107" y="63799"/>
                    <a:pt x="786122" y="62122"/>
                  </a:cubicBezTo>
                  <a:cubicBezTo>
                    <a:pt x="794481" y="57090"/>
                    <a:pt x="802840" y="52058"/>
                    <a:pt x="809527" y="48703"/>
                  </a:cubicBezTo>
                  <a:cubicBezTo>
                    <a:pt x="816214" y="45348"/>
                    <a:pt x="822901" y="41994"/>
                    <a:pt x="827917" y="38639"/>
                  </a:cubicBezTo>
                  <a:cubicBezTo>
                    <a:pt x="837948" y="31930"/>
                    <a:pt x="842963" y="28575"/>
                    <a:pt x="842963" y="28575"/>
                  </a:cubicBezTo>
                  <a:close/>
                  <a:moveTo>
                    <a:pt x="873125" y="0"/>
                  </a:moveTo>
                  <a:cubicBezTo>
                    <a:pt x="873125" y="0"/>
                    <a:pt x="868090" y="5037"/>
                    <a:pt x="858019" y="11754"/>
                  </a:cubicBezTo>
                  <a:cubicBezTo>
                    <a:pt x="852984" y="15112"/>
                    <a:pt x="847949" y="18470"/>
                    <a:pt x="841235" y="23507"/>
                  </a:cubicBezTo>
                  <a:cubicBezTo>
                    <a:pt x="834521" y="28545"/>
                    <a:pt x="826129" y="33582"/>
                    <a:pt x="817737" y="38619"/>
                  </a:cubicBezTo>
                  <a:cubicBezTo>
                    <a:pt x="814381" y="40298"/>
                    <a:pt x="809345" y="43656"/>
                    <a:pt x="804310" y="45335"/>
                  </a:cubicBezTo>
                  <a:cubicBezTo>
                    <a:pt x="799275" y="48694"/>
                    <a:pt x="794240" y="50373"/>
                    <a:pt x="789204" y="53731"/>
                  </a:cubicBezTo>
                  <a:cubicBezTo>
                    <a:pt x="784169" y="55410"/>
                    <a:pt x="779134" y="58768"/>
                    <a:pt x="774099" y="60447"/>
                  </a:cubicBezTo>
                  <a:cubicBezTo>
                    <a:pt x="767385" y="63806"/>
                    <a:pt x="762350" y="65485"/>
                    <a:pt x="757314" y="67164"/>
                  </a:cubicBezTo>
                  <a:cubicBezTo>
                    <a:pt x="745566" y="72201"/>
                    <a:pt x="732138" y="77238"/>
                    <a:pt x="718711" y="78917"/>
                  </a:cubicBezTo>
                  <a:cubicBezTo>
                    <a:pt x="706962" y="82276"/>
                    <a:pt x="693535" y="85634"/>
                    <a:pt x="680107" y="85634"/>
                  </a:cubicBezTo>
                  <a:cubicBezTo>
                    <a:pt x="670037" y="87313"/>
                    <a:pt x="670037" y="87313"/>
                    <a:pt x="670037" y="87313"/>
                  </a:cubicBezTo>
                  <a:cubicBezTo>
                    <a:pt x="659966" y="87313"/>
                    <a:pt x="659966" y="87313"/>
                    <a:pt x="659966" y="87313"/>
                  </a:cubicBezTo>
                  <a:cubicBezTo>
                    <a:pt x="653253" y="87313"/>
                    <a:pt x="646539" y="87313"/>
                    <a:pt x="639825" y="87313"/>
                  </a:cubicBezTo>
                  <a:cubicBezTo>
                    <a:pt x="626398" y="85634"/>
                    <a:pt x="612971" y="83955"/>
                    <a:pt x="601222" y="80596"/>
                  </a:cubicBezTo>
                  <a:cubicBezTo>
                    <a:pt x="594508" y="78917"/>
                    <a:pt x="589473" y="75559"/>
                    <a:pt x="582759" y="73880"/>
                  </a:cubicBezTo>
                  <a:cubicBezTo>
                    <a:pt x="577724" y="72201"/>
                    <a:pt x="572689" y="68843"/>
                    <a:pt x="567654" y="67164"/>
                  </a:cubicBezTo>
                  <a:cubicBezTo>
                    <a:pt x="555905" y="62126"/>
                    <a:pt x="547513" y="55410"/>
                    <a:pt x="539121" y="50373"/>
                  </a:cubicBezTo>
                  <a:cubicBezTo>
                    <a:pt x="522337" y="38619"/>
                    <a:pt x="510588" y="26865"/>
                    <a:pt x="503874" y="16791"/>
                  </a:cubicBezTo>
                  <a:cubicBezTo>
                    <a:pt x="498839" y="13433"/>
                    <a:pt x="497160" y="8395"/>
                    <a:pt x="495482" y="6716"/>
                  </a:cubicBezTo>
                  <a:cubicBezTo>
                    <a:pt x="493804" y="3358"/>
                    <a:pt x="492125" y="1679"/>
                    <a:pt x="492125" y="1679"/>
                  </a:cubicBezTo>
                  <a:cubicBezTo>
                    <a:pt x="492125" y="1679"/>
                    <a:pt x="497160" y="8395"/>
                    <a:pt x="505553" y="15112"/>
                  </a:cubicBezTo>
                  <a:cubicBezTo>
                    <a:pt x="512266" y="23507"/>
                    <a:pt x="525694" y="35261"/>
                    <a:pt x="542477" y="45335"/>
                  </a:cubicBezTo>
                  <a:cubicBezTo>
                    <a:pt x="550869" y="50373"/>
                    <a:pt x="559262" y="55410"/>
                    <a:pt x="571010" y="58768"/>
                  </a:cubicBezTo>
                  <a:cubicBezTo>
                    <a:pt x="581081" y="63806"/>
                    <a:pt x="591151" y="67164"/>
                    <a:pt x="602900" y="70522"/>
                  </a:cubicBezTo>
                  <a:cubicBezTo>
                    <a:pt x="614649" y="73880"/>
                    <a:pt x="628077" y="75559"/>
                    <a:pt x="639825" y="75559"/>
                  </a:cubicBezTo>
                  <a:cubicBezTo>
                    <a:pt x="646539" y="75559"/>
                    <a:pt x="653253" y="77238"/>
                    <a:pt x="659966" y="77238"/>
                  </a:cubicBezTo>
                  <a:cubicBezTo>
                    <a:pt x="670037" y="75559"/>
                    <a:pt x="670037" y="75559"/>
                    <a:pt x="670037" y="75559"/>
                  </a:cubicBezTo>
                  <a:cubicBezTo>
                    <a:pt x="678429" y="75559"/>
                    <a:pt x="678429" y="75559"/>
                    <a:pt x="678429" y="75559"/>
                  </a:cubicBezTo>
                  <a:cubicBezTo>
                    <a:pt x="691856" y="73880"/>
                    <a:pt x="705284" y="72201"/>
                    <a:pt x="717032" y="68843"/>
                  </a:cubicBezTo>
                  <a:cubicBezTo>
                    <a:pt x="728781" y="65485"/>
                    <a:pt x="742209" y="62126"/>
                    <a:pt x="753958" y="58768"/>
                  </a:cubicBezTo>
                  <a:cubicBezTo>
                    <a:pt x="758993" y="57089"/>
                    <a:pt x="764028" y="55410"/>
                    <a:pt x="770742" y="52052"/>
                  </a:cubicBezTo>
                  <a:cubicBezTo>
                    <a:pt x="775777" y="50373"/>
                    <a:pt x="780812" y="48694"/>
                    <a:pt x="785847" y="45335"/>
                  </a:cubicBezTo>
                  <a:cubicBezTo>
                    <a:pt x="790883" y="43656"/>
                    <a:pt x="795918" y="41977"/>
                    <a:pt x="800953" y="38619"/>
                  </a:cubicBezTo>
                  <a:cubicBezTo>
                    <a:pt x="805988" y="36940"/>
                    <a:pt x="811024" y="35261"/>
                    <a:pt x="814381" y="31903"/>
                  </a:cubicBezTo>
                  <a:cubicBezTo>
                    <a:pt x="824451" y="28545"/>
                    <a:pt x="831165" y="23507"/>
                    <a:pt x="839557" y="20149"/>
                  </a:cubicBezTo>
                  <a:cubicBezTo>
                    <a:pt x="846270" y="16791"/>
                    <a:pt x="851306" y="11754"/>
                    <a:pt x="856341" y="10074"/>
                  </a:cubicBezTo>
                  <a:cubicBezTo>
                    <a:pt x="866411" y="3358"/>
                    <a:pt x="873125" y="0"/>
                    <a:pt x="873125" y="0"/>
                  </a:cubicBezTo>
                  <a:close/>
                </a:path>
              </a:pathLst>
            </a:custGeom>
            <a:solidFill>
              <a:srgbClr val="043C86"/>
            </a:solidFill>
            <a:ln>
              <a:solidFill>
                <a:srgbClr val="043C86"/>
              </a:solidFill>
            </a:ln>
          </p:spPr>
          <p:txBody>
            <a:bodyPr vert="horz" wrap="square" lIns="91440" tIns="45720" rIns="91440" bIns="45720" numCol="1" anchor="t" anchorCtr="0" compatLnSpc="1">
              <a:prstTxWarp prst="textNoShape">
                <a:avLst/>
              </a:prstTxWarp>
              <a:noAutofit/>
            </a:bodyPr>
            <a:lstStyle/>
            <a:p>
              <a:endParaRPr lang="en-US"/>
            </a:p>
          </p:txBody>
        </p:sp>
      </p:grpSp>
      <p:grpSp>
        <p:nvGrpSpPr>
          <p:cNvPr id="8" name="Group 7">
            <a:extLst>
              <a:ext uri="{FF2B5EF4-FFF2-40B4-BE49-F238E27FC236}">
                <a16:creationId xmlns:a16="http://schemas.microsoft.com/office/drawing/2014/main" id="{B2FE8B81-9372-4074-8968-30E8CD23DD95}"/>
              </a:ext>
            </a:extLst>
          </p:cNvPr>
          <p:cNvGrpSpPr/>
          <p:nvPr/>
        </p:nvGrpSpPr>
        <p:grpSpPr>
          <a:xfrm>
            <a:off x="4364806" y="2431286"/>
            <a:ext cx="1492776" cy="686463"/>
            <a:chOff x="4364806" y="3251553"/>
            <a:chExt cx="1492776" cy="686463"/>
          </a:xfrm>
        </p:grpSpPr>
        <p:sp>
          <p:nvSpPr>
            <p:cNvPr id="96" name="Oval 95">
              <a:extLst>
                <a:ext uri="{FF2B5EF4-FFF2-40B4-BE49-F238E27FC236}">
                  <a16:creationId xmlns:a16="http://schemas.microsoft.com/office/drawing/2014/main" id="{D39E803F-9518-44B9-8110-9671D12D8A5E}"/>
                </a:ext>
              </a:extLst>
            </p:cNvPr>
            <p:cNvSpPr/>
            <p:nvPr/>
          </p:nvSpPr>
          <p:spPr>
            <a:xfrm flipH="1">
              <a:off x="4364806" y="3251553"/>
              <a:ext cx="686463" cy="686463"/>
            </a:xfrm>
            <a:prstGeom prst="ellipse">
              <a:avLst/>
            </a:prstGeom>
            <a:solidFill>
              <a:srgbClr val="C2E08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7" name="Graphic 1">
              <a:extLst>
                <a:ext uri="{FF2B5EF4-FFF2-40B4-BE49-F238E27FC236}">
                  <a16:creationId xmlns:a16="http://schemas.microsoft.com/office/drawing/2014/main" id="{2E9A1067-6E68-4448-A8AF-B14AD3B2A306}"/>
                </a:ext>
              </a:extLst>
            </p:cNvPr>
            <p:cNvGrpSpPr/>
            <p:nvPr/>
          </p:nvGrpSpPr>
          <p:grpSpPr>
            <a:xfrm flipH="1">
              <a:off x="4493013" y="3382565"/>
              <a:ext cx="349241" cy="362546"/>
              <a:chOff x="5162097" y="2324943"/>
              <a:chExt cx="349241" cy="362546"/>
            </a:xfrm>
            <a:solidFill>
              <a:schemeClr val="tx1">
                <a:lumMod val="95000"/>
                <a:lumOff val="5000"/>
              </a:schemeClr>
            </a:solidFill>
          </p:grpSpPr>
          <p:sp>
            <p:nvSpPr>
              <p:cNvPr id="98" name="Freeform: Shape 97">
                <a:extLst>
                  <a:ext uri="{FF2B5EF4-FFF2-40B4-BE49-F238E27FC236}">
                    <a16:creationId xmlns:a16="http://schemas.microsoft.com/office/drawing/2014/main" id="{B5891C0A-F20F-4A71-9542-5FCC9A59C272}"/>
                  </a:ext>
                </a:extLst>
              </p:cNvPr>
              <p:cNvSpPr/>
              <p:nvPr/>
            </p:nvSpPr>
            <p:spPr>
              <a:xfrm>
                <a:off x="5162097" y="2462687"/>
                <a:ext cx="157990" cy="224802"/>
              </a:xfrm>
              <a:custGeom>
                <a:avLst/>
                <a:gdLst>
                  <a:gd name="connsiteX0" fmla="*/ 82708 w 157990"/>
                  <a:gd name="connsiteY0" fmla="*/ 110787 h 224802"/>
                  <a:gd name="connsiteX1" fmla="*/ 49698 w 157990"/>
                  <a:gd name="connsiteY1" fmla="*/ 110787 h 224802"/>
                  <a:gd name="connsiteX2" fmla="*/ 49698 w 157990"/>
                  <a:gd name="connsiteY2" fmla="*/ 79537 h 224802"/>
                  <a:gd name="connsiteX3" fmla="*/ 152305 w 157990"/>
                  <a:gd name="connsiteY3" fmla="*/ 79537 h 224802"/>
                  <a:gd name="connsiteX4" fmla="*/ 157990 w 157990"/>
                  <a:gd name="connsiteY4" fmla="*/ 73851 h 224802"/>
                  <a:gd name="connsiteX5" fmla="*/ 157990 w 157990"/>
                  <a:gd name="connsiteY5" fmla="*/ 5685 h 224802"/>
                  <a:gd name="connsiteX6" fmla="*/ 152305 w 157990"/>
                  <a:gd name="connsiteY6" fmla="*/ 0 h 224802"/>
                  <a:gd name="connsiteX7" fmla="*/ 146619 w 157990"/>
                  <a:gd name="connsiteY7" fmla="*/ 5685 h 224802"/>
                  <a:gd name="connsiteX8" fmla="*/ 146619 w 157990"/>
                  <a:gd name="connsiteY8" fmla="*/ 68185 h 224802"/>
                  <a:gd name="connsiteX9" fmla="*/ 44013 w 157990"/>
                  <a:gd name="connsiteY9" fmla="*/ 68185 h 224802"/>
                  <a:gd name="connsiteX10" fmla="*/ 38327 w 157990"/>
                  <a:gd name="connsiteY10" fmla="*/ 73871 h 224802"/>
                  <a:gd name="connsiteX11" fmla="*/ 38327 w 157990"/>
                  <a:gd name="connsiteY11" fmla="*/ 110806 h 224802"/>
                  <a:gd name="connsiteX12" fmla="*/ 5685 w 157990"/>
                  <a:gd name="connsiteY12" fmla="*/ 110806 h 224802"/>
                  <a:gd name="connsiteX13" fmla="*/ 0 w 157990"/>
                  <a:gd name="connsiteY13" fmla="*/ 116491 h 224802"/>
                  <a:gd name="connsiteX14" fmla="*/ 0 w 157990"/>
                  <a:gd name="connsiteY14" fmla="*/ 219117 h 224802"/>
                  <a:gd name="connsiteX15" fmla="*/ 5685 w 157990"/>
                  <a:gd name="connsiteY15" fmla="*/ 224803 h 224802"/>
                  <a:gd name="connsiteX16" fmla="*/ 82689 w 157990"/>
                  <a:gd name="connsiteY16" fmla="*/ 224803 h 224802"/>
                  <a:gd name="connsiteX17" fmla="*/ 88374 w 157990"/>
                  <a:gd name="connsiteY17" fmla="*/ 219117 h 224802"/>
                  <a:gd name="connsiteX18" fmla="*/ 88374 w 157990"/>
                  <a:gd name="connsiteY18" fmla="*/ 116491 h 224802"/>
                  <a:gd name="connsiteX19" fmla="*/ 82708 w 157990"/>
                  <a:gd name="connsiteY19" fmla="*/ 110787 h 224802"/>
                  <a:gd name="connsiteX20" fmla="*/ 77042 w 157990"/>
                  <a:gd name="connsiteY20" fmla="*/ 213413 h 224802"/>
                  <a:gd name="connsiteX21" fmla="*/ 11390 w 157990"/>
                  <a:gd name="connsiteY21" fmla="*/ 213413 h 224802"/>
                  <a:gd name="connsiteX22" fmla="*/ 11390 w 157990"/>
                  <a:gd name="connsiteY22" fmla="*/ 122157 h 224802"/>
                  <a:gd name="connsiteX23" fmla="*/ 77042 w 157990"/>
                  <a:gd name="connsiteY23" fmla="*/ 122157 h 224802"/>
                  <a:gd name="connsiteX24" fmla="*/ 77042 w 157990"/>
                  <a:gd name="connsiteY24" fmla="*/ 213413 h 22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990" h="224802">
                    <a:moveTo>
                      <a:pt x="82708" y="110787"/>
                    </a:moveTo>
                    <a:lnTo>
                      <a:pt x="49698" y="110787"/>
                    </a:lnTo>
                    <a:lnTo>
                      <a:pt x="49698" y="79537"/>
                    </a:lnTo>
                    <a:lnTo>
                      <a:pt x="152305" y="79537"/>
                    </a:lnTo>
                    <a:cubicBezTo>
                      <a:pt x="155437" y="79537"/>
                      <a:pt x="157990" y="76984"/>
                      <a:pt x="157990" y="73851"/>
                    </a:cubicBezTo>
                    <a:lnTo>
                      <a:pt x="157990" y="5685"/>
                    </a:lnTo>
                    <a:cubicBezTo>
                      <a:pt x="157990" y="2553"/>
                      <a:pt x="155437" y="0"/>
                      <a:pt x="152305" y="0"/>
                    </a:cubicBezTo>
                    <a:cubicBezTo>
                      <a:pt x="149172" y="0"/>
                      <a:pt x="146619" y="2553"/>
                      <a:pt x="146619" y="5685"/>
                    </a:cubicBezTo>
                    <a:lnTo>
                      <a:pt x="146619" y="68185"/>
                    </a:lnTo>
                    <a:lnTo>
                      <a:pt x="44013" y="68185"/>
                    </a:lnTo>
                    <a:cubicBezTo>
                      <a:pt x="40880" y="68185"/>
                      <a:pt x="38327" y="70738"/>
                      <a:pt x="38327" y="73871"/>
                    </a:cubicBezTo>
                    <a:lnTo>
                      <a:pt x="38327" y="110806"/>
                    </a:lnTo>
                    <a:lnTo>
                      <a:pt x="5685" y="110806"/>
                    </a:lnTo>
                    <a:cubicBezTo>
                      <a:pt x="2552" y="110806"/>
                      <a:pt x="0" y="113359"/>
                      <a:pt x="0" y="116491"/>
                    </a:cubicBezTo>
                    <a:lnTo>
                      <a:pt x="0" y="219117"/>
                    </a:lnTo>
                    <a:cubicBezTo>
                      <a:pt x="0" y="222250"/>
                      <a:pt x="2552" y="224803"/>
                      <a:pt x="5685" y="224803"/>
                    </a:cubicBezTo>
                    <a:lnTo>
                      <a:pt x="82689" y="224803"/>
                    </a:lnTo>
                    <a:cubicBezTo>
                      <a:pt x="85821" y="224803"/>
                      <a:pt x="88374" y="222250"/>
                      <a:pt x="88374" y="219117"/>
                    </a:cubicBezTo>
                    <a:lnTo>
                      <a:pt x="88374" y="116491"/>
                    </a:lnTo>
                    <a:cubicBezTo>
                      <a:pt x="88393" y="113339"/>
                      <a:pt x="85860" y="110787"/>
                      <a:pt x="82708" y="110787"/>
                    </a:cubicBezTo>
                    <a:close/>
                    <a:moveTo>
                      <a:pt x="77042" y="213413"/>
                    </a:moveTo>
                    <a:lnTo>
                      <a:pt x="11390" y="213413"/>
                    </a:lnTo>
                    <a:lnTo>
                      <a:pt x="11390" y="122157"/>
                    </a:lnTo>
                    <a:lnTo>
                      <a:pt x="77042" y="122157"/>
                    </a:lnTo>
                    <a:lnTo>
                      <a:pt x="77042" y="213413"/>
                    </a:lnTo>
                    <a:close/>
                  </a:path>
                </a:pathLst>
              </a:custGeom>
              <a:grpFill/>
              <a:ln w="1934" cap="flat">
                <a:noFill/>
                <a:prstDash val="solid"/>
                <a:miter/>
              </a:ln>
            </p:spPr>
            <p:txBody>
              <a:bodyPr rtlCol="0" anchor="ctr"/>
              <a:lstStyle/>
              <a:p>
                <a:endParaRPr lang="en-ID"/>
              </a:p>
            </p:txBody>
          </p:sp>
          <p:sp>
            <p:nvSpPr>
              <p:cNvPr id="99" name="Freeform: Shape 98">
                <a:extLst>
                  <a:ext uri="{FF2B5EF4-FFF2-40B4-BE49-F238E27FC236}">
                    <a16:creationId xmlns:a16="http://schemas.microsoft.com/office/drawing/2014/main" id="{13267777-FA58-4C26-BC3C-34F45B9EB757}"/>
                  </a:ext>
                </a:extLst>
              </p:cNvPr>
              <p:cNvSpPr/>
              <p:nvPr/>
            </p:nvSpPr>
            <p:spPr>
              <a:xfrm>
                <a:off x="5183987" y="2601649"/>
                <a:ext cx="45076" cy="11370"/>
              </a:xfrm>
              <a:custGeom>
                <a:avLst/>
                <a:gdLst>
                  <a:gd name="connsiteX0" fmla="*/ 0 w 45076"/>
                  <a:gd name="connsiteY0" fmla="*/ 5685 h 11370"/>
                  <a:gd name="connsiteX1" fmla="*/ 5686 w 45076"/>
                  <a:gd name="connsiteY1" fmla="*/ 11371 h 11370"/>
                  <a:gd name="connsiteX2" fmla="*/ 39391 w 45076"/>
                  <a:gd name="connsiteY2" fmla="*/ 11371 h 11370"/>
                  <a:gd name="connsiteX3" fmla="*/ 45077 w 45076"/>
                  <a:gd name="connsiteY3" fmla="*/ 5685 h 11370"/>
                  <a:gd name="connsiteX4" fmla="*/ 39391 w 45076"/>
                  <a:gd name="connsiteY4" fmla="*/ 0 h 11370"/>
                  <a:gd name="connsiteX5" fmla="*/ 5686 w 45076"/>
                  <a:gd name="connsiteY5" fmla="*/ 0 h 11370"/>
                  <a:gd name="connsiteX6" fmla="*/ 0 w 45076"/>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0" y="5685"/>
                    </a:moveTo>
                    <a:cubicBezTo>
                      <a:pt x="0" y="8818"/>
                      <a:pt x="2553" y="11371"/>
                      <a:pt x="5686" y="11371"/>
                    </a:cubicBezTo>
                    <a:lnTo>
                      <a:pt x="39391" y="11371"/>
                    </a:lnTo>
                    <a:cubicBezTo>
                      <a:pt x="42524" y="11371"/>
                      <a:pt x="45077" y="8818"/>
                      <a:pt x="45077" y="5685"/>
                    </a:cubicBezTo>
                    <a:cubicBezTo>
                      <a:pt x="45077" y="2553"/>
                      <a:pt x="42524" y="0"/>
                      <a:pt x="39391" y="0"/>
                    </a:cubicBezTo>
                    <a:lnTo>
                      <a:pt x="5686" y="0"/>
                    </a:lnTo>
                    <a:cubicBezTo>
                      <a:pt x="2533" y="0"/>
                      <a:pt x="0" y="2553"/>
                      <a:pt x="0" y="5685"/>
                    </a:cubicBezTo>
                    <a:close/>
                  </a:path>
                </a:pathLst>
              </a:custGeom>
              <a:grpFill/>
              <a:ln w="1934" cap="flat">
                <a:noFill/>
                <a:prstDash val="solid"/>
                <a:miter/>
              </a:ln>
            </p:spPr>
            <p:txBody>
              <a:bodyPr rtlCol="0" anchor="ctr"/>
              <a:lstStyle/>
              <a:p>
                <a:endParaRPr lang="en-ID"/>
              </a:p>
            </p:txBody>
          </p:sp>
          <p:sp>
            <p:nvSpPr>
              <p:cNvPr id="100" name="Freeform: Shape 99">
                <a:extLst>
                  <a:ext uri="{FF2B5EF4-FFF2-40B4-BE49-F238E27FC236}">
                    <a16:creationId xmlns:a16="http://schemas.microsoft.com/office/drawing/2014/main" id="{BAFAA821-49F6-4581-81E7-0B035B15820C}"/>
                  </a:ext>
                </a:extLst>
              </p:cNvPr>
              <p:cNvSpPr/>
              <p:nvPr/>
            </p:nvSpPr>
            <p:spPr>
              <a:xfrm>
                <a:off x="5183833" y="2625821"/>
                <a:ext cx="45347" cy="11370"/>
              </a:xfrm>
              <a:custGeom>
                <a:avLst/>
                <a:gdLst>
                  <a:gd name="connsiteX0" fmla="*/ 39662 w 45347"/>
                  <a:gd name="connsiteY0" fmla="*/ 0 h 11370"/>
                  <a:gd name="connsiteX1" fmla="*/ 5685 w 45347"/>
                  <a:gd name="connsiteY1" fmla="*/ 0 h 11370"/>
                  <a:gd name="connsiteX2" fmla="*/ 0 w 45347"/>
                  <a:gd name="connsiteY2" fmla="*/ 5685 h 11370"/>
                  <a:gd name="connsiteX3" fmla="*/ 5685 w 45347"/>
                  <a:gd name="connsiteY3" fmla="*/ 11371 h 11370"/>
                  <a:gd name="connsiteX4" fmla="*/ 39662 w 45347"/>
                  <a:gd name="connsiteY4" fmla="*/ 11371 h 11370"/>
                  <a:gd name="connsiteX5" fmla="*/ 45347 w 45347"/>
                  <a:gd name="connsiteY5" fmla="*/ 5685 h 11370"/>
                  <a:gd name="connsiteX6" fmla="*/ 39662 w 4534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39662" y="0"/>
                    </a:moveTo>
                    <a:lnTo>
                      <a:pt x="5685" y="0"/>
                    </a:lnTo>
                    <a:cubicBezTo>
                      <a:pt x="2553" y="0"/>
                      <a:pt x="0" y="2553"/>
                      <a:pt x="0" y="5685"/>
                    </a:cubicBezTo>
                    <a:cubicBezTo>
                      <a:pt x="0" y="8818"/>
                      <a:pt x="2553" y="11371"/>
                      <a:pt x="5685" y="11371"/>
                    </a:cubicBezTo>
                    <a:lnTo>
                      <a:pt x="39662" y="11371"/>
                    </a:lnTo>
                    <a:cubicBezTo>
                      <a:pt x="42794" y="11371"/>
                      <a:pt x="45347" y="8818"/>
                      <a:pt x="45347" y="5685"/>
                    </a:cubicBezTo>
                    <a:cubicBezTo>
                      <a:pt x="45347" y="2533"/>
                      <a:pt x="42794" y="0"/>
                      <a:pt x="39662" y="0"/>
                    </a:cubicBezTo>
                    <a:close/>
                  </a:path>
                </a:pathLst>
              </a:custGeom>
              <a:grpFill/>
              <a:ln w="1934" cap="flat">
                <a:noFill/>
                <a:prstDash val="solid"/>
                <a:miter/>
              </a:ln>
            </p:spPr>
            <p:txBody>
              <a:bodyPr rtlCol="0" anchor="ctr"/>
              <a:lstStyle/>
              <a:p>
                <a:endParaRPr lang="en-ID"/>
              </a:p>
            </p:txBody>
          </p:sp>
          <p:sp>
            <p:nvSpPr>
              <p:cNvPr id="101" name="Freeform: Shape 100">
                <a:extLst>
                  <a:ext uri="{FF2B5EF4-FFF2-40B4-BE49-F238E27FC236}">
                    <a16:creationId xmlns:a16="http://schemas.microsoft.com/office/drawing/2014/main" id="{73EDE9E1-E188-4AA9-8E8B-A171EAE2D4C3}"/>
                  </a:ext>
                </a:extLst>
              </p:cNvPr>
              <p:cNvSpPr/>
              <p:nvPr/>
            </p:nvSpPr>
            <p:spPr>
              <a:xfrm>
                <a:off x="5183833" y="2649974"/>
                <a:ext cx="20227" cy="11370"/>
              </a:xfrm>
              <a:custGeom>
                <a:avLst/>
                <a:gdLst>
                  <a:gd name="connsiteX0" fmla="*/ 14542 w 20227"/>
                  <a:gd name="connsiteY0" fmla="*/ 0 h 11370"/>
                  <a:gd name="connsiteX1" fmla="*/ 5685 w 20227"/>
                  <a:gd name="connsiteY1" fmla="*/ 0 h 11370"/>
                  <a:gd name="connsiteX2" fmla="*/ 0 w 20227"/>
                  <a:gd name="connsiteY2" fmla="*/ 5685 h 11370"/>
                  <a:gd name="connsiteX3" fmla="*/ 5685 w 20227"/>
                  <a:gd name="connsiteY3" fmla="*/ 11371 h 11370"/>
                  <a:gd name="connsiteX4" fmla="*/ 14542 w 20227"/>
                  <a:gd name="connsiteY4" fmla="*/ 11371 h 11370"/>
                  <a:gd name="connsiteX5" fmla="*/ 20227 w 20227"/>
                  <a:gd name="connsiteY5" fmla="*/ 5685 h 11370"/>
                  <a:gd name="connsiteX6" fmla="*/ 14542 w 2022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14542" y="0"/>
                    </a:moveTo>
                    <a:lnTo>
                      <a:pt x="5685" y="0"/>
                    </a:lnTo>
                    <a:cubicBezTo>
                      <a:pt x="2553" y="0"/>
                      <a:pt x="0" y="2552"/>
                      <a:pt x="0" y="5685"/>
                    </a:cubicBezTo>
                    <a:cubicBezTo>
                      <a:pt x="0" y="8818"/>
                      <a:pt x="2553" y="11371"/>
                      <a:pt x="5685" y="11371"/>
                    </a:cubicBezTo>
                    <a:lnTo>
                      <a:pt x="14542" y="11371"/>
                    </a:lnTo>
                    <a:cubicBezTo>
                      <a:pt x="17675" y="11371"/>
                      <a:pt x="20227" y="8837"/>
                      <a:pt x="20227" y="5685"/>
                    </a:cubicBezTo>
                    <a:cubicBezTo>
                      <a:pt x="20227" y="2552"/>
                      <a:pt x="17675" y="0"/>
                      <a:pt x="14542" y="0"/>
                    </a:cubicBezTo>
                    <a:close/>
                  </a:path>
                </a:pathLst>
              </a:custGeom>
              <a:grpFill/>
              <a:ln w="1934" cap="flat">
                <a:noFill/>
                <a:prstDash val="solid"/>
                <a:miter/>
              </a:ln>
            </p:spPr>
            <p:txBody>
              <a:bodyPr rtlCol="0" anchor="ctr"/>
              <a:lstStyle/>
              <a:p>
                <a:endParaRPr lang="en-ID"/>
              </a:p>
            </p:txBody>
          </p:sp>
          <p:sp>
            <p:nvSpPr>
              <p:cNvPr id="102" name="Freeform: Shape 101">
                <a:extLst>
                  <a:ext uri="{FF2B5EF4-FFF2-40B4-BE49-F238E27FC236}">
                    <a16:creationId xmlns:a16="http://schemas.microsoft.com/office/drawing/2014/main" id="{7844B088-EB4D-4715-9279-DD6375EF0949}"/>
                  </a:ext>
                </a:extLst>
              </p:cNvPr>
              <p:cNvSpPr/>
              <p:nvPr/>
            </p:nvSpPr>
            <p:spPr>
              <a:xfrm>
                <a:off x="5292531" y="2447526"/>
                <a:ext cx="88374" cy="239944"/>
              </a:xfrm>
              <a:custGeom>
                <a:avLst/>
                <a:gdLst>
                  <a:gd name="connsiteX0" fmla="*/ 82708 w 88374"/>
                  <a:gd name="connsiteY0" fmla="*/ 125947 h 239944"/>
                  <a:gd name="connsiteX1" fmla="*/ 48770 w 88374"/>
                  <a:gd name="connsiteY1" fmla="*/ 125947 h 239944"/>
                  <a:gd name="connsiteX2" fmla="*/ 48770 w 88374"/>
                  <a:gd name="connsiteY2" fmla="*/ 5685 h 239944"/>
                  <a:gd name="connsiteX3" fmla="*/ 43085 w 88374"/>
                  <a:gd name="connsiteY3" fmla="*/ 0 h 239944"/>
                  <a:gd name="connsiteX4" fmla="*/ 37400 w 88374"/>
                  <a:gd name="connsiteY4" fmla="*/ 5685 h 239944"/>
                  <a:gd name="connsiteX5" fmla="*/ 37400 w 88374"/>
                  <a:gd name="connsiteY5" fmla="*/ 125947 h 239944"/>
                  <a:gd name="connsiteX6" fmla="*/ 5685 w 88374"/>
                  <a:gd name="connsiteY6" fmla="*/ 125947 h 239944"/>
                  <a:gd name="connsiteX7" fmla="*/ 0 w 88374"/>
                  <a:gd name="connsiteY7" fmla="*/ 131633 h 239944"/>
                  <a:gd name="connsiteX8" fmla="*/ 0 w 88374"/>
                  <a:gd name="connsiteY8" fmla="*/ 234259 h 239944"/>
                  <a:gd name="connsiteX9" fmla="*/ 5685 w 88374"/>
                  <a:gd name="connsiteY9" fmla="*/ 239944 h 239944"/>
                  <a:gd name="connsiteX10" fmla="*/ 82689 w 88374"/>
                  <a:gd name="connsiteY10" fmla="*/ 239944 h 239944"/>
                  <a:gd name="connsiteX11" fmla="*/ 88374 w 88374"/>
                  <a:gd name="connsiteY11" fmla="*/ 234259 h 239944"/>
                  <a:gd name="connsiteX12" fmla="*/ 88374 w 88374"/>
                  <a:gd name="connsiteY12" fmla="*/ 131633 h 239944"/>
                  <a:gd name="connsiteX13" fmla="*/ 82708 w 88374"/>
                  <a:gd name="connsiteY13" fmla="*/ 125947 h 239944"/>
                  <a:gd name="connsiteX14" fmla="*/ 77042 w 88374"/>
                  <a:gd name="connsiteY14" fmla="*/ 228573 h 239944"/>
                  <a:gd name="connsiteX15" fmla="*/ 11390 w 88374"/>
                  <a:gd name="connsiteY15" fmla="*/ 228573 h 239944"/>
                  <a:gd name="connsiteX16" fmla="*/ 11390 w 88374"/>
                  <a:gd name="connsiteY16" fmla="*/ 137318 h 239944"/>
                  <a:gd name="connsiteX17" fmla="*/ 77042 w 88374"/>
                  <a:gd name="connsiteY17" fmla="*/ 137318 h 239944"/>
                  <a:gd name="connsiteX18" fmla="*/ 77042 w 88374"/>
                  <a:gd name="connsiteY18" fmla="*/ 228573 h 23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374" h="239944">
                    <a:moveTo>
                      <a:pt x="82708" y="125947"/>
                    </a:moveTo>
                    <a:lnTo>
                      <a:pt x="48770" y="125947"/>
                    </a:lnTo>
                    <a:lnTo>
                      <a:pt x="48770" y="5685"/>
                    </a:lnTo>
                    <a:cubicBezTo>
                      <a:pt x="48770" y="2553"/>
                      <a:pt x="46217" y="0"/>
                      <a:pt x="43085" y="0"/>
                    </a:cubicBezTo>
                    <a:cubicBezTo>
                      <a:pt x="39952" y="0"/>
                      <a:pt x="37400" y="2553"/>
                      <a:pt x="37400" y="5685"/>
                    </a:cubicBezTo>
                    <a:lnTo>
                      <a:pt x="37400" y="125947"/>
                    </a:lnTo>
                    <a:lnTo>
                      <a:pt x="5685" y="125947"/>
                    </a:lnTo>
                    <a:cubicBezTo>
                      <a:pt x="2553" y="125947"/>
                      <a:pt x="0" y="128500"/>
                      <a:pt x="0" y="131633"/>
                    </a:cubicBezTo>
                    <a:lnTo>
                      <a:pt x="0" y="234259"/>
                    </a:lnTo>
                    <a:cubicBezTo>
                      <a:pt x="0" y="237391"/>
                      <a:pt x="2553" y="239944"/>
                      <a:pt x="5685" y="239944"/>
                    </a:cubicBezTo>
                    <a:lnTo>
                      <a:pt x="82689" y="239944"/>
                    </a:lnTo>
                    <a:cubicBezTo>
                      <a:pt x="85821" y="239944"/>
                      <a:pt x="88374" y="237391"/>
                      <a:pt x="88374" y="234259"/>
                    </a:cubicBezTo>
                    <a:lnTo>
                      <a:pt x="88374" y="131633"/>
                    </a:lnTo>
                    <a:cubicBezTo>
                      <a:pt x="88393" y="128500"/>
                      <a:pt x="85860" y="125947"/>
                      <a:pt x="82708" y="125947"/>
                    </a:cubicBezTo>
                    <a:close/>
                    <a:moveTo>
                      <a:pt x="77042" y="228573"/>
                    </a:moveTo>
                    <a:lnTo>
                      <a:pt x="11390" y="228573"/>
                    </a:lnTo>
                    <a:lnTo>
                      <a:pt x="11390" y="137318"/>
                    </a:lnTo>
                    <a:lnTo>
                      <a:pt x="77042" y="137318"/>
                    </a:lnTo>
                    <a:lnTo>
                      <a:pt x="77042" y="228573"/>
                    </a:lnTo>
                    <a:close/>
                  </a:path>
                </a:pathLst>
              </a:custGeom>
              <a:grpFill/>
              <a:ln w="1934" cap="flat">
                <a:noFill/>
                <a:prstDash val="solid"/>
                <a:miter/>
              </a:ln>
            </p:spPr>
            <p:txBody>
              <a:bodyPr rtlCol="0" anchor="ctr"/>
              <a:lstStyle/>
              <a:p>
                <a:endParaRPr lang="en-ID"/>
              </a:p>
            </p:txBody>
          </p:sp>
          <p:sp>
            <p:nvSpPr>
              <p:cNvPr id="103" name="Freeform: Shape 102">
                <a:extLst>
                  <a:ext uri="{FF2B5EF4-FFF2-40B4-BE49-F238E27FC236}">
                    <a16:creationId xmlns:a16="http://schemas.microsoft.com/office/drawing/2014/main" id="{78C70CD1-09B4-41D5-A8DF-7C85BF0C5951}"/>
                  </a:ext>
                </a:extLst>
              </p:cNvPr>
              <p:cNvSpPr/>
              <p:nvPr/>
            </p:nvSpPr>
            <p:spPr>
              <a:xfrm>
                <a:off x="5314422" y="2601649"/>
                <a:ext cx="45076" cy="11370"/>
              </a:xfrm>
              <a:custGeom>
                <a:avLst/>
                <a:gdLst>
                  <a:gd name="connsiteX0" fmla="*/ 0 w 45076"/>
                  <a:gd name="connsiteY0" fmla="*/ 5685 h 11370"/>
                  <a:gd name="connsiteX1" fmla="*/ 5685 w 45076"/>
                  <a:gd name="connsiteY1" fmla="*/ 11371 h 11370"/>
                  <a:gd name="connsiteX2" fmla="*/ 39391 w 45076"/>
                  <a:gd name="connsiteY2" fmla="*/ 11371 h 11370"/>
                  <a:gd name="connsiteX3" fmla="*/ 45076 w 45076"/>
                  <a:gd name="connsiteY3" fmla="*/ 5685 h 11370"/>
                  <a:gd name="connsiteX4" fmla="*/ 39391 w 45076"/>
                  <a:gd name="connsiteY4" fmla="*/ 0 h 11370"/>
                  <a:gd name="connsiteX5" fmla="*/ 5685 w 45076"/>
                  <a:gd name="connsiteY5" fmla="*/ 0 h 11370"/>
                  <a:gd name="connsiteX6" fmla="*/ 0 w 45076"/>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0" y="5685"/>
                    </a:moveTo>
                    <a:cubicBezTo>
                      <a:pt x="0" y="8818"/>
                      <a:pt x="2552" y="11371"/>
                      <a:pt x="5685" y="11371"/>
                    </a:cubicBezTo>
                    <a:lnTo>
                      <a:pt x="39391" y="11371"/>
                    </a:lnTo>
                    <a:cubicBezTo>
                      <a:pt x="42524" y="11371"/>
                      <a:pt x="45076" y="8818"/>
                      <a:pt x="45076" y="5685"/>
                    </a:cubicBezTo>
                    <a:cubicBezTo>
                      <a:pt x="45076" y="2553"/>
                      <a:pt x="42524" y="0"/>
                      <a:pt x="39391" y="0"/>
                    </a:cubicBezTo>
                    <a:lnTo>
                      <a:pt x="5685" y="0"/>
                    </a:lnTo>
                    <a:cubicBezTo>
                      <a:pt x="2533" y="0"/>
                      <a:pt x="0" y="2553"/>
                      <a:pt x="0" y="5685"/>
                    </a:cubicBezTo>
                    <a:close/>
                  </a:path>
                </a:pathLst>
              </a:custGeom>
              <a:grpFill/>
              <a:ln w="1934" cap="flat">
                <a:noFill/>
                <a:prstDash val="solid"/>
                <a:miter/>
              </a:ln>
            </p:spPr>
            <p:txBody>
              <a:bodyPr rtlCol="0" anchor="ctr"/>
              <a:lstStyle/>
              <a:p>
                <a:endParaRPr lang="en-ID"/>
              </a:p>
            </p:txBody>
          </p:sp>
          <p:sp>
            <p:nvSpPr>
              <p:cNvPr id="104" name="Freeform: Shape 103">
                <a:extLst>
                  <a:ext uri="{FF2B5EF4-FFF2-40B4-BE49-F238E27FC236}">
                    <a16:creationId xmlns:a16="http://schemas.microsoft.com/office/drawing/2014/main" id="{0B1A8005-4AE5-4271-AC17-ABCCBC045A2C}"/>
                  </a:ext>
                </a:extLst>
              </p:cNvPr>
              <p:cNvSpPr/>
              <p:nvPr/>
            </p:nvSpPr>
            <p:spPr>
              <a:xfrm>
                <a:off x="5314267" y="2625821"/>
                <a:ext cx="45347" cy="11370"/>
              </a:xfrm>
              <a:custGeom>
                <a:avLst/>
                <a:gdLst>
                  <a:gd name="connsiteX0" fmla="*/ 39662 w 45347"/>
                  <a:gd name="connsiteY0" fmla="*/ 0 h 11370"/>
                  <a:gd name="connsiteX1" fmla="*/ 5685 w 45347"/>
                  <a:gd name="connsiteY1" fmla="*/ 0 h 11370"/>
                  <a:gd name="connsiteX2" fmla="*/ 0 w 45347"/>
                  <a:gd name="connsiteY2" fmla="*/ 5685 h 11370"/>
                  <a:gd name="connsiteX3" fmla="*/ 5685 w 45347"/>
                  <a:gd name="connsiteY3" fmla="*/ 11371 h 11370"/>
                  <a:gd name="connsiteX4" fmla="*/ 39662 w 45347"/>
                  <a:gd name="connsiteY4" fmla="*/ 11371 h 11370"/>
                  <a:gd name="connsiteX5" fmla="*/ 45347 w 45347"/>
                  <a:gd name="connsiteY5" fmla="*/ 5685 h 11370"/>
                  <a:gd name="connsiteX6" fmla="*/ 39662 w 4534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39662" y="0"/>
                    </a:moveTo>
                    <a:lnTo>
                      <a:pt x="5685" y="0"/>
                    </a:lnTo>
                    <a:cubicBezTo>
                      <a:pt x="2553" y="0"/>
                      <a:pt x="0" y="2553"/>
                      <a:pt x="0" y="5685"/>
                    </a:cubicBezTo>
                    <a:cubicBezTo>
                      <a:pt x="0" y="8818"/>
                      <a:pt x="2553" y="11371"/>
                      <a:pt x="5685" y="11371"/>
                    </a:cubicBezTo>
                    <a:lnTo>
                      <a:pt x="39662" y="11371"/>
                    </a:lnTo>
                    <a:cubicBezTo>
                      <a:pt x="42794" y="11371"/>
                      <a:pt x="45347" y="8818"/>
                      <a:pt x="45347" y="5685"/>
                    </a:cubicBezTo>
                    <a:cubicBezTo>
                      <a:pt x="45347" y="2533"/>
                      <a:pt x="42794" y="0"/>
                      <a:pt x="39662" y="0"/>
                    </a:cubicBezTo>
                    <a:close/>
                  </a:path>
                </a:pathLst>
              </a:custGeom>
              <a:grpFill/>
              <a:ln w="1934" cap="flat">
                <a:noFill/>
                <a:prstDash val="solid"/>
                <a:miter/>
              </a:ln>
            </p:spPr>
            <p:txBody>
              <a:bodyPr rtlCol="0" anchor="ctr"/>
              <a:lstStyle/>
              <a:p>
                <a:endParaRPr lang="en-ID"/>
              </a:p>
            </p:txBody>
          </p:sp>
          <p:sp>
            <p:nvSpPr>
              <p:cNvPr id="105" name="Freeform: Shape 104">
                <a:extLst>
                  <a:ext uri="{FF2B5EF4-FFF2-40B4-BE49-F238E27FC236}">
                    <a16:creationId xmlns:a16="http://schemas.microsoft.com/office/drawing/2014/main" id="{E0122B48-848A-458A-9826-65A224408FBD}"/>
                  </a:ext>
                </a:extLst>
              </p:cNvPr>
              <p:cNvSpPr/>
              <p:nvPr/>
            </p:nvSpPr>
            <p:spPr>
              <a:xfrm>
                <a:off x="5314267" y="2649974"/>
                <a:ext cx="20227" cy="11370"/>
              </a:xfrm>
              <a:custGeom>
                <a:avLst/>
                <a:gdLst>
                  <a:gd name="connsiteX0" fmla="*/ 14542 w 20227"/>
                  <a:gd name="connsiteY0" fmla="*/ 0 h 11370"/>
                  <a:gd name="connsiteX1" fmla="*/ 5685 w 20227"/>
                  <a:gd name="connsiteY1" fmla="*/ 0 h 11370"/>
                  <a:gd name="connsiteX2" fmla="*/ 0 w 20227"/>
                  <a:gd name="connsiteY2" fmla="*/ 5685 h 11370"/>
                  <a:gd name="connsiteX3" fmla="*/ 5685 w 20227"/>
                  <a:gd name="connsiteY3" fmla="*/ 11371 h 11370"/>
                  <a:gd name="connsiteX4" fmla="*/ 14542 w 20227"/>
                  <a:gd name="connsiteY4" fmla="*/ 11371 h 11370"/>
                  <a:gd name="connsiteX5" fmla="*/ 20227 w 20227"/>
                  <a:gd name="connsiteY5" fmla="*/ 5685 h 11370"/>
                  <a:gd name="connsiteX6" fmla="*/ 14542 w 2022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14542" y="0"/>
                    </a:moveTo>
                    <a:lnTo>
                      <a:pt x="5685" y="0"/>
                    </a:lnTo>
                    <a:cubicBezTo>
                      <a:pt x="2553" y="0"/>
                      <a:pt x="0" y="2552"/>
                      <a:pt x="0" y="5685"/>
                    </a:cubicBezTo>
                    <a:cubicBezTo>
                      <a:pt x="0" y="8818"/>
                      <a:pt x="2553" y="11371"/>
                      <a:pt x="5685" y="11371"/>
                    </a:cubicBezTo>
                    <a:lnTo>
                      <a:pt x="14542" y="11371"/>
                    </a:lnTo>
                    <a:cubicBezTo>
                      <a:pt x="17675" y="11371"/>
                      <a:pt x="20227" y="8837"/>
                      <a:pt x="20227" y="5685"/>
                    </a:cubicBezTo>
                    <a:cubicBezTo>
                      <a:pt x="20227" y="2552"/>
                      <a:pt x="17675" y="0"/>
                      <a:pt x="14542" y="0"/>
                    </a:cubicBezTo>
                    <a:close/>
                  </a:path>
                </a:pathLst>
              </a:custGeom>
              <a:grpFill/>
              <a:ln w="1934" cap="flat">
                <a:noFill/>
                <a:prstDash val="solid"/>
                <a:miter/>
              </a:ln>
            </p:spPr>
            <p:txBody>
              <a:bodyPr rtlCol="0" anchor="ctr"/>
              <a:lstStyle/>
              <a:p>
                <a:endParaRPr lang="en-ID"/>
              </a:p>
            </p:txBody>
          </p:sp>
          <p:sp>
            <p:nvSpPr>
              <p:cNvPr id="106" name="Freeform: Shape 105">
                <a:extLst>
                  <a:ext uri="{FF2B5EF4-FFF2-40B4-BE49-F238E27FC236}">
                    <a16:creationId xmlns:a16="http://schemas.microsoft.com/office/drawing/2014/main" id="{1A2166BD-83AF-47A4-94A0-B5917D2B7788}"/>
                  </a:ext>
                </a:extLst>
              </p:cNvPr>
              <p:cNvSpPr/>
              <p:nvPr/>
            </p:nvSpPr>
            <p:spPr>
              <a:xfrm>
                <a:off x="5351879" y="2462667"/>
                <a:ext cx="159459" cy="224783"/>
              </a:xfrm>
              <a:custGeom>
                <a:avLst/>
                <a:gdLst>
                  <a:gd name="connsiteX0" fmla="*/ 153794 w 159459"/>
                  <a:gd name="connsiteY0" fmla="*/ 110806 h 224783"/>
                  <a:gd name="connsiteX1" fmla="*/ 120456 w 159459"/>
                  <a:gd name="connsiteY1" fmla="*/ 110806 h 224783"/>
                  <a:gd name="connsiteX2" fmla="*/ 120456 w 159459"/>
                  <a:gd name="connsiteY2" fmla="*/ 73871 h 224783"/>
                  <a:gd name="connsiteX3" fmla="*/ 114770 w 159459"/>
                  <a:gd name="connsiteY3" fmla="*/ 68185 h 224783"/>
                  <a:gd name="connsiteX4" fmla="*/ 11371 w 159459"/>
                  <a:gd name="connsiteY4" fmla="*/ 68185 h 224783"/>
                  <a:gd name="connsiteX5" fmla="*/ 11371 w 159459"/>
                  <a:gd name="connsiteY5" fmla="*/ 5685 h 224783"/>
                  <a:gd name="connsiteX6" fmla="*/ 5685 w 159459"/>
                  <a:gd name="connsiteY6" fmla="*/ 0 h 224783"/>
                  <a:gd name="connsiteX7" fmla="*/ 0 w 159459"/>
                  <a:gd name="connsiteY7" fmla="*/ 5685 h 224783"/>
                  <a:gd name="connsiteX8" fmla="*/ 0 w 159459"/>
                  <a:gd name="connsiteY8" fmla="*/ 73851 h 224783"/>
                  <a:gd name="connsiteX9" fmla="*/ 5685 w 159459"/>
                  <a:gd name="connsiteY9" fmla="*/ 79537 h 224783"/>
                  <a:gd name="connsiteX10" fmla="*/ 109085 w 159459"/>
                  <a:gd name="connsiteY10" fmla="*/ 79537 h 224783"/>
                  <a:gd name="connsiteX11" fmla="*/ 109085 w 159459"/>
                  <a:gd name="connsiteY11" fmla="*/ 110787 h 224783"/>
                  <a:gd name="connsiteX12" fmla="*/ 76771 w 159459"/>
                  <a:gd name="connsiteY12" fmla="*/ 110787 h 224783"/>
                  <a:gd name="connsiteX13" fmla="*/ 71086 w 159459"/>
                  <a:gd name="connsiteY13" fmla="*/ 116472 h 224783"/>
                  <a:gd name="connsiteX14" fmla="*/ 71086 w 159459"/>
                  <a:gd name="connsiteY14" fmla="*/ 219098 h 224783"/>
                  <a:gd name="connsiteX15" fmla="*/ 76771 w 159459"/>
                  <a:gd name="connsiteY15" fmla="*/ 224783 h 224783"/>
                  <a:gd name="connsiteX16" fmla="*/ 153775 w 159459"/>
                  <a:gd name="connsiteY16" fmla="*/ 224783 h 224783"/>
                  <a:gd name="connsiteX17" fmla="*/ 159460 w 159459"/>
                  <a:gd name="connsiteY17" fmla="*/ 219098 h 224783"/>
                  <a:gd name="connsiteX18" fmla="*/ 159460 w 159459"/>
                  <a:gd name="connsiteY18" fmla="*/ 116472 h 224783"/>
                  <a:gd name="connsiteX19" fmla="*/ 153794 w 159459"/>
                  <a:gd name="connsiteY19" fmla="*/ 110806 h 224783"/>
                  <a:gd name="connsiteX20" fmla="*/ 148128 w 159459"/>
                  <a:gd name="connsiteY20" fmla="*/ 213432 h 224783"/>
                  <a:gd name="connsiteX21" fmla="*/ 82476 w 159459"/>
                  <a:gd name="connsiteY21" fmla="*/ 213432 h 224783"/>
                  <a:gd name="connsiteX22" fmla="*/ 82476 w 159459"/>
                  <a:gd name="connsiteY22" fmla="*/ 122177 h 224783"/>
                  <a:gd name="connsiteX23" fmla="*/ 148128 w 159459"/>
                  <a:gd name="connsiteY23" fmla="*/ 122177 h 224783"/>
                  <a:gd name="connsiteX24" fmla="*/ 148128 w 159459"/>
                  <a:gd name="connsiteY24" fmla="*/ 213432 h 22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459" h="224783">
                    <a:moveTo>
                      <a:pt x="153794" y="110806"/>
                    </a:moveTo>
                    <a:lnTo>
                      <a:pt x="120456" y="110806"/>
                    </a:lnTo>
                    <a:lnTo>
                      <a:pt x="120456" y="73871"/>
                    </a:lnTo>
                    <a:cubicBezTo>
                      <a:pt x="120456" y="70738"/>
                      <a:pt x="117903" y="68185"/>
                      <a:pt x="114770" y="68185"/>
                    </a:cubicBezTo>
                    <a:lnTo>
                      <a:pt x="11371" y="68185"/>
                    </a:lnTo>
                    <a:lnTo>
                      <a:pt x="11371" y="5685"/>
                    </a:lnTo>
                    <a:cubicBezTo>
                      <a:pt x="11371" y="2553"/>
                      <a:pt x="8818" y="0"/>
                      <a:pt x="5685" y="0"/>
                    </a:cubicBezTo>
                    <a:cubicBezTo>
                      <a:pt x="2553" y="0"/>
                      <a:pt x="0" y="2553"/>
                      <a:pt x="0" y="5685"/>
                    </a:cubicBezTo>
                    <a:lnTo>
                      <a:pt x="0" y="73851"/>
                    </a:lnTo>
                    <a:cubicBezTo>
                      <a:pt x="0" y="76984"/>
                      <a:pt x="2553" y="79537"/>
                      <a:pt x="5685" y="79537"/>
                    </a:cubicBezTo>
                    <a:lnTo>
                      <a:pt x="109085" y="79537"/>
                    </a:lnTo>
                    <a:lnTo>
                      <a:pt x="109085" y="110787"/>
                    </a:lnTo>
                    <a:lnTo>
                      <a:pt x="76771" y="110787"/>
                    </a:lnTo>
                    <a:cubicBezTo>
                      <a:pt x="73639" y="110787"/>
                      <a:pt x="71086" y="113339"/>
                      <a:pt x="71086" y="116472"/>
                    </a:cubicBezTo>
                    <a:lnTo>
                      <a:pt x="71086" y="219098"/>
                    </a:lnTo>
                    <a:cubicBezTo>
                      <a:pt x="71086" y="222231"/>
                      <a:pt x="73639" y="224783"/>
                      <a:pt x="76771" y="224783"/>
                    </a:cubicBezTo>
                    <a:lnTo>
                      <a:pt x="153775" y="224783"/>
                    </a:lnTo>
                    <a:cubicBezTo>
                      <a:pt x="156908" y="224783"/>
                      <a:pt x="159460" y="222231"/>
                      <a:pt x="159460" y="219098"/>
                    </a:cubicBezTo>
                    <a:lnTo>
                      <a:pt x="159460" y="116472"/>
                    </a:lnTo>
                    <a:cubicBezTo>
                      <a:pt x="159479" y="113359"/>
                      <a:pt x="156946" y="110806"/>
                      <a:pt x="153794" y="110806"/>
                    </a:cubicBezTo>
                    <a:close/>
                    <a:moveTo>
                      <a:pt x="148128" y="213432"/>
                    </a:moveTo>
                    <a:lnTo>
                      <a:pt x="82476" y="213432"/>
                    </a:lnTo>
                    <a:lnTo>
                      <a:pt x="82476" y="122177"/>
                    </a:lnTo>
                    <a:lnTo>
                      <a:pt x="148128" y="122177"/>
                    </a:lnTo>
                    <a:lnTo>
                      <a:pt x="148128" y="213432"/>
                    </a:lnTo>
                    <a:close/>
                  </a:path>
                </a:pathLst>
              </a:custGeom>
              <a:grpFill/>
              <a:ln w="1934" cap="flat">
                <a:noFill/>
                <a:prstDash val="solid"/>
                <a:miter/>
              </a:ln>
            </p:spPr>
            <p:txBody>
              <a:bodyPr rtlCol="0" anchor="ctr"/>
              <a:lstStyle/>
              <a:p>
                <a:endParaRPr lang="en-ID"/>
              </a:p>
            </p:txBody>
          </p:sp>
          <p:sp>
            <p:nvSpPr>
              <p:cNvPr id="107" name="Freeform: Shape 106">
                <a:extLst>
                  <a:ext uri="{FF2B5EF4-FFF2-40B4-BE49-F238E27FC236}">
                    <a16:creationId xmlns:a16="http://schemas.microsoft.com/office/drawing/2014/main" id="{CDABF7D1-907D-4859-A467-BBEDCD2C94DE}"/>
                  </a:ext>
                </a:extLst>
              </p:cNvPr>
              <p:cNvSpPr/>
              <p:nvPr/>
            </p:nvSpPr>
            <p:spPr>
              <a:xfrm>
                <a:off x="5444836" y="2601649"/>
                <a:ext cx="45076" cy="11370"/>
              </a:xfrm>
              <a:custGeom>
                <a:avLst/>
                <a:gdLst>
                  <a:gd name="connsiteX0" fmla="*/ 5685 w 45076"/>
                  <a:gd name="connsiteY0" fmla="*/ 11371 h 11370"/>
                  <a:gd name="connsiteX1" fmla="*/ 39391 w 45076"/>
                  <a:gd name="connsiteY1" fmla="*/ 11371 h 11370"/>
                  <a:gd name="connsiteX2" fmla="*/ 45077 w 45076"/>
                  <a:gd name="connsiteY2" fmla="*/ 5685 h 11370"/>
                  <a:gd name="connsiteX3" fmla="*/ 39391 w 45076"/>
                  <a:gd name="connsiteY3" fmla="*/ 0 h 11370"/>
                  <a:gd name="connsiteX4" fmla="*/ 5685 w 45076"/>
                  <a:gd name="connsiteY4" fmla="*/ 0 h 11370"/>
                  <a:gd name="connsiteX5" fmla="*/ 0 w 45076"/>
                  <a:gd name="connsiteY5" fmla="*/ 5685 h 11370"/>
                  <a:gd name="connsiteX6" fmla="*/ 5685 w 45076"/>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5685" y="11371"/>
                    </a:moveTo>
                    <a:lnTo>
                      <a:pt x="39391" y="11371"/>
                    </a:lnTo>
                    <a:cubicBezTo>
                      <a:pt x="42524" y="11371"/>
                      <a:pt x="45077" y="8818"/>
                      <a:pt x="45077" y="5685"/>
                    </a:cubicBezTo>
                    <a:cubicBezTo>
                      <a:pt x="45077" y="2553"/>
                      <a:pt x="42524" y="0"/>
                      <a:pt x="39391" y="0"/>
                    </a:cubicBezTo>
                    <a:lnTo>
                      <a:pt x="5685" y="0"/>
                    </a:lnTo>
                    <a:cubicBezTo>
                      <a:pt x="2553" y="0"/>
                      <a:pt x="0" y="2553"/>
                      <a:pt x="0" y="5685"/>
                    </a:cubicBezTo>
                    <a:cubicBezTo>
                      <a:pt x="19" y="8837"/>
                      <a:pt x="2553" y="11371"/>
                      <a:pt x="5685" y="11371"/>
                    </a:cubicBezTo>
                    <a:close/>
                  </a:path>
                </a:pathLst>
              </a:custGeom>
              <a:grpFill/>
              <a:ln w="1934" cap="flat">
                <a:noFill/>
                <a:prstDash val="solid"/>
                <a:miter/>
              </a:ln>
            </p:spPr>
            <p:txBody>
              <a:bodyPr rtlCol="0" anchor="ctr"/>
              <a:lstStyle/>
              <a:p>
                <a:endParaRPr lang="en-ID"/>
              </a:p>
            </p:txBody>
          </p:sp>
          <p:sp>
            <p:nvSpPr>
              <p:cNvPr id="108" name="Freeform: Shape 107">
                <a:extLst>
                  <a:ext uri="{FF2B5EF4-FFF2-40B4-BE49-F238E27FC236}">
                    <a16:creationId xmlns:a16="http://schemas.microsoft.com/office/drawing/2014/main" id="{186AF4BD-312E-440B-9008-A4E5D5B7CAFB}"/>
                  </a:ext>
                </a:extLst>
              </p:cNvPr>
              <p:cNvSpPr/>
              <p:nvPr/>
            </p:nvSpPr>
            <p:spPr>
              <a:xfrm>
                <a:off x="5444700" y="2625802"/>
                <a:ext cx="45347" cy="11370"/>
              </a:xfrm>
              <a:custGeom>
                <a:avLst/>
                <a:gdLst>
                  <a:gd name="connsiteX0" fmla="*/ 5685 w 45347"/>
                  <a:gd name="connsiteY0" fmla="*/ 11371 h 11370"/>
                  <a:gd name="connsiteX1" fmla="*/ 39662 w 45347"/>
                  <a:gd name="connsiteY1" fmla="*/ 11371 h 11370"/>
                  <a:gd name="connsiteX2" fmla="*/ 45347 w 45347"/>
                  <a:gd name="connsiteY2" fmla="*/ 5685 h 11370"/>
                  <a:gd name="connsiteX3" fmla="*/ 39662 w 45347"/>
                  <a:gd name="connsiteY3" fmla="*/ 0 h 11370"/>
                  <a:gd name="connsiteX4" fmla="*/ 5685 w 45347"/>
                  <a:gd name="connsiteY4" fmla="*/ 0 h 11370"/>
                  <a:gd name="connsiteX5" fmla="*/ 0 w 45347"/>
                  <a:gd name="connsiteY5" fmla="*/ 5685 h 11370"/>
                  <a:gd name="connsiteX6" fmla="*/ 5685 w 45347"/>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5685" y="11371"/>
                    </a:moveTo>
                    <a:lnTo>
                      <a:pt x="39662" y="11371"/>
                    </a:lnTo>
                    <a:cubicBezTo>
                      <a:pt x="42795" y="11371"/>
                      <a:pt x="45347" y="8818"/>
                      <a:pt x="45347" y="5685"/>
                    </a:cubicBezTo>
                    <a:cubicBezTo>
                      <a:pt x="45347" y="2552"/>
                      <a:pt x="42795" y="0"/>
                      <a:pt x="39662" y="0"/>
                    </a:cubicBezTo>
                    <a:lnTo>
                      <a:pt x="5685" y="0"/>
                    </a:lnTo>
                    <a:cubicBezTo>
                      <a:pt x="2553" y="0"/>
                      <a:pt x="0" y="2552"/>
                      <a:pt x="0" y="5685"/>
                    </a:cubicBezTo>
                    <a:cubicBezTo>
                      <a:pt x="0" y="8837"/>
                      <a:pt x="2533" y="11371"/>
                      <a:pt x="5685" y="11371"/>
                    </a:cubicBezTo>
                    <a:close/>
                  </a:path>
                </a:pathLst>
              </a:custGeom>
              <a:grpFill/>
              <a:ln w="1934" cap="flat">
                <a:noFill/>
                <a:prstDash val="solid"/>
                <a:miter/>
              </a:ln>
            </p:spPr>
            <p:txBody>
              <a:bodyPr rtlCol="0" anchor="ctr"/>
              <a:lstStyle/>
              <a:p>
                <a:endParaRPr lang="en-ID"/>
              </a:p>
            </p:txBody>
          </p:sp>
          <p:sp>
            <p:nvSpPr>
              <p:cNvPr id="109" name="Freeform: Shape 108">
                <a:extLst>
                  <a:ext uri="{FF2B5EF4-FFF2-40B4-BE49-F238E27FC236}">
                    <a16:creationId xmlns:a16="http://schemas.microsoft.com/office/drawing/2014/main" id="{85A5F187-7172-41D3-82D8-5082C67F63D9}"/>
                  </a:ext>
                </a:extLst>
              </p:cNvPr>
              <p:cNvSpPr/>
              <p:nvPr/>
            </p:nvSpPr>
            <p:spPr>
              <a:xfrm>
                <a:off x="5444700" y="2649974"/>
                <a:ext cx="20227" cy="11370"/>
              </a:xfrm>
              <a:custGeom>
                <a:avLst/>
                <a:gdLst>
                  <a:gd name="connsiteX0" fmla="*/ 5685 w 20227"/>
                  <a:gd name="connsiteY0" fmla="*/ 11371 h 11370"/>
                  <a:gd name="connsiteX1" fmla="*/ 14542 w 20227"/>
                  <a:gd name="connsiteY1" fmla="*/ 11371 h 11370"/>
                  <a:gd name="connsiteX2" fmla="*/ 20227 w 20227"/>
                  <a:gd name="connsiteY2" fmla="*/ 5685 h 11370"/>
                  <a:gd name="connsiteX3" fmla="*/ 14542 w 20227"/>
                  <a:gd name="connsiteY3" fmla="*/ 0 h 11370"/>
                  <a:gd name="connsiteX4" fmla="*/ 5685 w 20227"/>
                  <a:gd name="connsiteY4" fmla="*/ 0 h 11370"/>
                  <a:gd name="connsiteX5" fmla="*/ 0 w 20227"/>
                  <a:gd name="connsiteY5" fmla="*/ 5685 h 11370"/>
                  <a:gd name="connsiteX6" fmla="*/ 5685 w 20227"/>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5685" y="11371"/>
                    </a:moveTo>
                    <a:lnTo>
                      <a:pt x="14542" y="11371"/>
                    </a:lnTo>
                    <a:cubicBezTo>
                      <a:pt x="17675" y="11371"/>
                      <a:pt x="20227" y="8837"/>
                      <a:pt x="20227" y="5685"/>
                    </a:cubicBezTo>
                    <a:cubicBezTo>
                      <a:pt x="20227" y="2552"/>
                      <a:pt x="17675" y="0"/>
                      <a:pt x="14542" y="0"/>
                    </a:cubicBezTo>
                    <a:lnTo>
                      <a:pt x="5685" y="0"/>
                    </a:lnTo>
                    <a:cubicBezTo>
                      <a:pt x="2553" y="0"/>
                      <a:pt x="0" y="2552"/>
                      <a:pt x="0" y="5685"/>
                    </a:cubicBezTo>
                    <a:cubicBezTo>
                      <a:pt x="0" y="8818"/>
                      <a:pt x="2533" y="11371"/>
                      <a:pt x="5685" y="11371"/>
                    </a:cubicBezTo>
                    <a:close/>
                  </a:path>
                </a:pathLst>
              </a:custGeom>
              <a:grpFill/>
              <a:ln w="1934" cap="flat">
                <a:noFill/>
                <a:prstDash val="solid"/>
                <a:miter/>
              </a:ln>
            </p:spPr>
            <p:txBody>
              <a:bodyPr rtlCol="0" anchor="ctr"/>
              <a:lstStyle/>
              <a:p>
                <a:endParaRPr lang="en-ID"/>
              </a:p>
            </p:txBody>
          </p:sp>
          <p:sp>
            <p:nvSpPr>
              <p:cNvPr id="110" name="Freeform: Shape 109">
                <a:extLst>
                  <a:ext uri="{FF2B5EF4-FFF2-40B4-BE49-F238E27FC236}">
                    <a16:creationId xmlns:a16="http://schemas.microsoft.com/office/drawing/2014/main" id="{3B30D8CD-CEE1-4676-8C17-B9F480D9EAD1}"/>
                  </a:ext>
                </a:extLst>
              </p:cNvPr>
              <p:cNvSpPr/>
              <p:nvPr/>
            </p:nvSpPr>
            <p:spPr>
              <a:xfrm>
                <a:off x="5193308" y="2324943"/>
                <a:ext cx="284827" cy="182433"/>
              </a:xfrm>
              <a:custGeom>
                <a:avLst/>
                <a:gdLst>
                  <a:gd name="connsiteX0" fmla="*/ 55829 w 284827"/>
                  <a:gd name="connsiteY0" fmla="*/ 182414 h 182433"/>
                  <a:gd name="connsiteX1" fmla="*/ 95355 w 284827"/>
                  <a:gd name="connsiteY1" fmla="*/ 182414 h 182433"/>
                  <a:gd name="connsiteX2" fmla="*/ 101041 w 284827"/>
                  <a:gd name="connsiteY2" fmla="*/ 176729 h 182433"/>
                  <a:gd name="connsiteX3" fmla="*/ 95355 w 284827"/>
                  <a:gd name="connsiteY3" fmla="*/ 171043 h 182433"/>
                  <a:gd name="connsiteX4" fmla="*/ 55829 w 284827"/>
                  <a:gd name="connsiteY4" fmla="*/ 171043 h 182433"/>
                  <a:gd name="connsiteX5" fmla="*/ 11274 w 284827"/>
                  <a:gd name="connsiteY5" fmla="*/ 126489 h 182433"/>
                  <a:gd name="connsiteX6" fmla="*/ 32082 w 284827"/>
                  <a:gd name="connsiteY6" fmla="*/ 88819 h 182433"/>
                  <a:gd name="connsiteX7" fmla="*/ 33010 w 284827"/>
                  <a:gd name="connsiteY7" fmla="*/ 88239 h 182433"/>
                  <a:gd name="connsiteX8" fmla="*/ 34422 w 284827"/>
                  <a:gd name="connsiteY8" fmla="*/ 87426 h 182433"/>
                  <a:gd name="connsiteX9" fmla="*/ 35563 w 284827"/>
                  <a:gd name="connsiteY9" fmla="*/ 86827 h 182433"/>
                  <a:gd name="connsiteX10" fmla="*/ 37690 w 284827"/>
                  <a:gd name="connsiteY10" fmla="*/ 85802 h 182433"/>
                  <a:gd name="connsiteX11" fmla="*/ 38986 w 284827"/>
                  <a:gd name="connsiteY11" fmla="*/ 85241 h 182433"/>
                  <a:gd name="connsiteX12" fmla="*/ 40262 w 284827"/>
                  <a:gd name="connsiteY12" fmla="*/ 84739 h 182433"/>
                  <a:gd name="connsiteX13" fmla="*/ 42370 w 284827"/>
                  <a:gd name="connsiteY13" fmla="*/ 84004 h 182433"/>
                  <a:gd name="connsiteX14" fmla="*/ 43530 w 284827"/>
                  <a:gd name="connsiteY14" fmla="*/ 83656 h 182433"/>
                  <a:gd name="connsiteX15" fmla="*/ 45425 w 284827"/>
                  <a:gd name="connsiteY15" fmla="*/ 83153 h 182433"/>
                  <a:gd name="connsiteX16" fmla="*/ 46430 w 284827"/>
                  <a:gd name="connsiteY16" fmla="*/ 82921 h 182433"/>
                  <a:gd name="connsiteX17" fmla="*/ 49138 w 284827"/>
                  <a:gd name="connsiteY17" fmla="*/ 82418 h 182433"/>
                  <a:gd name="connsiteX18" fmla="*/ 49622 w 284827"/>
                  <a:gd name="connsiteY18" fmla="*/ 82360 h 182433"/>
                  <a:gd name="connsiteX19" fmla="*/ 52116 w 284827"/>
                  <a:gd name="connsiteY19" fmla="*/ 82089 h 182433"/>
                  <a:gd name="connsiteX20" fmla="*/ 52928 w 284827"/>
                  <a:gd name="connsiteY20" fmla="*/ 82031 h 182433"/>
                  <a:gd name="connsiteX21" fmla="*/ 55887 w 284827"/>
                  <a:gd name="connsiteY21" fmla="*/ 81915 h 182433"/>
                  <a:gd name="connsiteX22" fmla="*/ 82902 w 284827"/>
                  <a:gd name="connsiteY22" fmla="*/ 91043 h 182433"/>
                  <a:gd name="connsiteX23" fmla="*/ 86344 w 284827"/>
                  <a:gd name="connsiteY23" fmla="*/ 92203 h 182433"/>
                  <a:gd name="connsiteX24" fmla="*/ 90869 w 284827"/>
                  <a:gd name="connsiteY24" fmla="*/ 89979 h 182433"/>
                  <a:gd name="connsiteX25" fmla="*/ 89805 w 284827"/>
                  <a:gd name="connsiteY25" fmla="*/ 82012 h 182433"/>
                  <a:gd name="connsiteX26" fmla="*/ 64879 w 284827"/>
                  <a:gd name="connsiteY26" fmla="*/ 71279 h 182433"/>
                  <a:gd name="connsiteX27" fmla="*/ 89651 w 284827"/>
                  <a:gd name="connsiteY27" fmla="*/ 30264 h 182433"/>
                  <a:gd name="connsiteX28" fmla="*/ 140451 w 284827"/>
                  <a:gd name="connsiteY28" fmla="*/ 11332 h 182433"/>
                  <a:gd name="connsiteX29" fmla="*/ 191368 w 284827"/>
                  <a:gd name="connsiteY29" fmla="*/ 30360 h 182433"/>
                  <a:gd name="connsiteX30" fmla="*/ 216198 w 284827"/>
                  <a:gd name="connsiteY30" fmla="*/ 72014 h 182433"/>
                  <a:gd name="connsiteX31" fmla="*/ 191271 w 284827"/>
                  <a:gd name="connsiteY31" fmla="*/ 85087 h 182433"/>
                  <a:gd name="connsiteX32" fmla="*/ 190884 w 284827"/>
                  <a:gd name="connsiteY32" fmla="*/ 93112 h 182433"/>
                  <a:gd name="connsiteX33" fmla="*/ 195100 w 284827"/>
                  <a:gd name="connsiteY33" fmla="*/ 94968 h 182433"/>
                  <a:gd name="connsiteX34" fmla="*/ 198910 w 284827"/>
                  <a:gd name="connsiteY34" fmla="*/ 93498 h 182433"/>
                  <a:gd name="connsiteX35" fmla="*/ 224107 w 284827"/>
                  <a:gd name="connsiteY35" fmla="*/ 82205 h 182433"/>
                  <a:gd name="connsiteX36" fmla="*/ 225383 w 284827"/>
                  <a:gd name="connsiteY36" fmla="*/ 82089 h 182433"/>
                  <a:gd name="connsiteX37" fmla="*/ 228864 w 284827"/>
                  <a:gd name="connsiteY37" fmla="*/ 81934 h 182433"/>
                  <a:gd name="connsiteX38" fmla="*/ 231242 w 284827"/>
                  <a:gd name="connsiteY38" fmla="*/ 81992 h 182433"/>
                  <a:gd name="connsiteX39" fmla="*/ 232461 w 284827"/>
                  <a:gd name="connsiteY39" fmla="*/ 82089 h 182433"/>
                  <a:gd name="connsiteX40" fmla="*/ 233544 w 284827"/>
                  <a:gd name="connsiteY40" fmla="*/ 82186 h 182433"/>
                  <a:gd name="connsiteX41" fmla="*/ 235110 w 284827"/>
                  <a:gd name="connsiteY41" fmla="*/ 82379 h 182433"/>
                  <a:gd name="connsiteX42" fmla="*/ 235806 w 284827"/>
                  <a:gd name="connsiteY42" fmla="*/ 82476 h 182433"/>
                  <a:gd name="connsiteX43" fmla="*/ 237527 w 284827"/>
                  <a:gd name="connsiteY43" fmla="*/ 82785 h 182433"/>
                  <a:gd name="connsiteX44" fmla="*/ 238011 w 284827"/>
                  <a:gd name="connsiteY44" fmla="*/ 82882 h 182433"/>
                  <a:gd name="connsiteX45" fmla="*/ 239809 w 284827"/>
                  <a:gd name="connsiteY45" fmla="*/ 83288 h 182433"/>
                  <a:gd name="connsiteX46" fmla="*/ 240176 w 284827"/>
                  <a:gd name="connsiteY46" fmla="*/ 83385 h 182433"/>
                  <a:gd name="connsiteX47" fmla="*/ 242014 w 284827"/>
                  <a:gd name="connsiteY47" fmla="*/ 83907 h 182433"/>
                  <a:gd name="connsiteX48" fmla="*/ 242284 w 284827"/>
                  <a:gd name="connsiteY48" fmla="*/ 84004 h 182433"/>
                  <a:gd name="connsiteX49" fmla="*/ 244160 w 284827"/>
                  <a:gd name="connsiteY49" fmla="*/ 84642 h 182433"/>
                  <a:gd name="connsiteX50" fmla="*/ 244296 w 284827"/>
                  <a:gd name="connsiteY50" fmla="*/ 84700 h 182433"/>
                  <a:gd name="connsiteX51" fmla="*/ 273457 w 284827"/>
                  <a:gd name="connsiteY51" fmla="*/ 126508 h 182433"/>
                  <a:gd name="connsiteX52" fmla="*/ 228903 w 284827"/>
                  <a:gd name="connsiteY52" fmla="*/ 171063 h 182433"/>
                  <a:gd name="connsiteX53" fmla="*/ 185586 w 284827"/>
                  <a:gd name="connsiteY53" fmla="*/ 171063 h 182433"/>
                  <a:gd name="connsiteX54" fmla="*/ 179900 w 284827"/>
                  <a:gd name="connsiteY54" fmla="*/ 176748 h 182433"/>
                  <a:gd name="connsiteX55" fmla="*/ 185586 w 284827"/>
                  <a:gd name="connsiteY55" fmla="*/ 182433 h 182433"/>
                  <a:gd name="connsiteX56" fmla="*/ 228903 w 284827"/>
                  <a:gd name="connsiteY56" fmla="*/ 182433 h 182433"/>
                  <a:gd name="connsiteX57" fmla="*/ 284828 w 284827"/>
                  <a:gd name="connsiteY57" fmla="*/ 126508 h 182433"/>
                  <a:gd name="connsiteX58" fmla="*/ 253056 w 284827"/>
                  <a:gd name="connsiteY58" fmla="*/ 76075 h 182433"/>
                  <a:gd name="connsiteX59" fmla="*/ 252901 w 284827"/>
                  <a:gd name="connsiteY59" fmla="*/ 75978 h 182433"/>
                  <a:gd name="connsiteX60" fmla="*/ 250658 w 284827"/>
                  <a:gd name="connsiteY60" fmla="*/ 74992 h 182433"/>
                  <a:gd name="connsiteX61" fmla="*/ 250638 w 284827"/>
                  <a:gd name="connsiteY61" fmla="*/ 74992 h 182433"/>
                  <a:gd name="connsiteX62" fmla="*/ 248414 w 284827"/>
                  <a:gd name="connsiteY62" fmla="*/ 74103 h 182433"/>
                  <a:gd name="connsiteX63" fmla="*/ 247970 w 284827"/>
                  <a:gd name="connsiteY63" fmla="*/ 73929 h 182433"/>
                  <a:gd name="connsiteX64" fmla="*/ 245823 w 284827"/>
                  <a:gd name="connsiteY64" fmla="*/ 73194 h 182433"/>
                  <a:gd name="connsiteX65" fmla="*/ 245262 w 284827"/>
                  <a:gd name="connsiteY65" fmla="*/ 73020 h 182433"/>
                  <a:gd name="connsiteX66" fmla="*/ 243135 w 284827"/>
                  <a:gd name="connsiteY66" fmla="*/ 72420 h 182433"/>
                  <a:gd name="connsiteX67" fmla="*/ 242497 w 284827"/>
                  <a:gd name="connsiteY67" fmla="*/ 72266 h 182433"/>
                  <a:gd name="connsiteX68" fmla="*/ 240389 w 284827"/>
                  <a:gd name="connsiteY68" fmla="*/ 71782 h 182433"/>
                  <a:gd name="connsiteX69" fmla="*/ 239635 w 284827"/>
                  <a:gd name="connsiteY69" fmla="*/ 71627 h 182433"/>
                  <a:gd name="connsiteX70" fmla="*/ 237605 w 284827"/>
                  <a:gd name="connsiteY70" fmla="*/ 71260 h 182433"/>
                  <a:gd name="connsiteX71" fmla="*/ 236638 w 284827"/>
                  <a:gd name="connsiteY71" fmla="*/ 71125 h 182433"/>
                  <a:gd name="connsiteX72" fmla="*/ 234781 w 284827"/>
                  <a:gd name="connsiteY72" fmla="*/ 70893 h 182433"/>
                  <a:gd name="connsiteX73" fmla="*/ 233350 w 284827"/>
                  <a:gd name="connsiteY73" fmla="*/ 70777 h 182433"/>
                  <a:gd name="connsiteX74" fmla="*/ 231881 w 284827"/>
                  <a:gd name="connsiteY74" fmla="*/ 70660 h 182433"/>
                  <a:gd name="connsiteX75" fmla="*/ 228903 w 284827"/>
                  <a:gd name="connsiteY75" fmla="*/ 70583 h 182433"/>
                  <a:gd name="connsiteX76" fmla="*/ 227587 w 284827"/>
                  <a:gd name="connsiteY76" fmla="*/ 70603 h 182433"/>
                  <a:gd name="connsiteX77" fmla="*/ 198871 w 284827"/>
                  <a:gd name="connsiteY77" fmla="*/ 21813 h 182433"/>
                  <a:gd name="connsiteX78" fmla="*/ 140509 w 284827"/>
                  <a:gd name="connsiteY78" fmla="*/ 0 h 182433"/>
                  <a:gd name="connsiteX79" fmla="*/ 82264 w 284827"/>
                  <a:gd name="connsiteY79" fmla="*/ 21716 h 182433"/>
                  <a:gd name="connsiteX80" fmla="*/ 53412 w 284827"/>
                  <a:gd name="connsiteY80" fmla="*/ 70641 h 182433"/>
                  <a:gd name="connsiteX81" fmla="*/ 52271 w 284827"/>
                  <a:gd name="connsiteY81" fmla="*/ 70719 h 182433"/>
                  <a:gd name="connsiteX82" fmla="*/ 51362 w 284827"/>
                  <a:gd name="connsiteY82" fmla="*/ 70777 h 182433"/>
                  <a:gd name="connsiteX83" fmla="*/ 47784 w 284827"/>
                  <a:gd name="connsiteY83" fmla="*/ 71183 h 182433"/>
                  <a:gd name="connsiteX84" fmla="*/ 47107 w 284827"/>
                  <a:gd name="connsiteY84" fmla="*/ 71299 h 182433"/>
                  <a:gd name="connsiteX85" fmla="*/ 44226 w 284827"/>
                  <a:gd name="connsiteY85" fmla="*/ 71840 h 182433"/>
                  <a:gd name="connsiteX86" fmla="*/ 43085 w 284827"/>
                  <a:gd name="connsiteY86" fmla="*/ 72091 h 182433"/>
                  <a:gd name="connsiteX87" fmla="*/ 39914 w 284827"/>
                  <a:gd name="connsiteY87" fmla="*/ 72942 h 182433"/>
                  <a:gd name="connsiteX88" fmla="*/ 38676 w 284827"/>
                  <a:gd name="connsiteY88" fmla="*/ 73348 h 182433"/>
                  <a:gd name="connsiteX89" fmla="*/ 36588 w 284827"/>
                  <a:gd name="connsiteY89" fmla="*/ 74064 h 182433"/>
                  <a:gd name="connsiteX90" fmla="*/ 35137 w 284827"/>
                  <a:gd name="connsiteY90" fmla="*/ 74605 h 182433"/>
                  <a:gd name="connsiteX91" fmla="*/ 32449 w 284827"/>
                  <a:gd name="connsiteY91" fmla="*/ 75766 h 182433"/>
                  <a:gd name="connsiteX92" fmla="*/ 30844 w 284827"/>
                  <a:gd name="connsiteY92" fmla="*/ 76559 h 182433"/>
                  <a:gd name="connsiteX93" fmla="*/ 29394 w 284827"/>
                  <a:gd name="connsiteY93" fmla="*/ 77313 h 182433"/>
                  <a:gd name="connsiteX94" fmla="*/ 26803 w 284827"/>
                  <a:gd name="connsiteY94" fmla="*/ 78802 h 182433"/>
                  <a:gd name="connsiteX95" fmla="*/ 25469 w 284827"/>
                  <a:gd name="connsiteY95" fmla="*/ 79633 h 182433"/>
                  <a:gd name="connsiteX96" fmla="*/ 24656 w 284827"/>
                  <a:gd name="connsiteY96" fmla="*/ 80136 h 182433"/>
                  <a:gd name="connsiteX97" fmla="*/ 24347 w 284827"/>
                  <a:gd name="connsiteY97" fmla="*/ 80387 h 182433"/>
                  <a:gd name="connsiteX98" fmla="*/ 0 w 284827"/>
                  <a:gd name="connsiteY98" fmla="*/ 126508 h 182433"/>
                  <a:gd name="connsiteX99" fmla="*/ 55829 w 284827"/>
                  <a:gd name="connsiteY99" fmla="*/ 182414 h 18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284827" h="182433">
                    <a:moveTo>
                      <a:pt x="55829" y="182414"/>
                    </a:moveTo>
                    <a:lnTo>
                      <a:pt x="95355" y="182414"/>
                    </a:lnTo>
                    <a:cubicBezTo>
                      <a:pt x="98488" y="182414"/>
                      <a:pt x="101041" y="179861"/>
                      <a:pt x="101041" y="176729"/>
                    </a:cubicBezTo>
                    <a:cubicBezTo>
                      <a:pt x="101041" y="173596"/>
                      <a:pt x="98488" y="171043"/>
                      <a:pt x="95355" y="171043"/>
                    </a:cubicBezTo>
                    <a:lnTo>
                      <a:pt x="55829" y="171043"/>
                    </a:lnTo>
                    <a:cubicBezTo>
                      <a:pt x="31270" y="171043"/>
                      <a:pt x="11274" y="151048"/>
                      <a:pt x="11274" y="126489"/>
                    </a:cubicBezTo>
                    <a:cubicBezTo>
                      <a:pt x="11274" y="110651"/>
                      <a:pt x="19590" y="96709"/>
                      <a:pt x="32082" y="88819"/>
                    </a:cubicBezTo>
                    <a:cubicBezTo>
                      <a:pt x="32391" y="88625"/>
                      <a:pt x="32701" y="88432"/>
                      <a:pt x="33010" y="88239"/>
                    </a:cubicBezTo>
                    <a:cubicBezTo>
                      <a:pt x="33474" y="87968"/>
                      <a:pt x="33938" y="87697"/>
                      <a:pt x="34422" y="87426"/>
                    </a:cubicBezTo>
                    <a:cubicBezTo>
                      <a:pt x="34789" y="87214"/>
                      <a:pt x="35176" y="87020"/>
                      <a:pt x="35563" y="86827"/>
                    </a:cubicBezTo>
                    <a:cubicBezTo>
                      <a:pt x="36259" y="86460"/>
                      <a:pt x="36974" y="86131"/>
                      <a:pt x="37690" y="85802"/>
                    </a:cubicBezTo>
                    <a:cubicBezTo>
                      <a:pt x="38115" y="85609"/>
                      <a:pt x="38540" y="85415"/>
                      <a:pt x="38986" y="85241"/>
                    </a:cubicBezTo>
                    <a:cubicBezTo>
                      <a:pt x="39411" y="85067"/>
                      <a:pt x="39836" y="84893"/>
                      <a:pt x="40262" y="84739"/>
                    </a:cubicBezTo>
                    <a:cubicBezTo>
                      <a:pt x="40958" y="84487"/>
                      <a:pt x="41654" y="84236"/>
                      <a:pt x="42370" y="84004"/>
                    </a:cubicBezTo>
                    <a:cubicBezTo>
                      <a:pt x="42756" y="83888"/>
                      <a:pt x="43143" y="83772"/>
                      <a:pt x="43530" y="83656"/>
                    </a:cubicBezTo>
                    <a:cubicBezTo>
                      <a:pt x="44149" y="83481"/>
                      <a:pt x="44787" y="83308"/>
                      <a:pt x="45425" y="83153"/>
                    </a:cubicBezTo>
                    <a:cubicBezTo>
                      <a:pt x="45754" y="83075"/>
                      <a:pt x="46083" y="82998"/>
                      <a:pt x="46430" y="82921"/>
                    </a:cubicBezTo>
                    <a:cubicBezTo>
                      <a:pt x="47320" y="82727"/>
                      <a:pt x="48229" y="82553"/>
                      <a:pt x="49138" y="82418"/>
                    </a:cubicBezTo>
                    <a:cubicBezTo>
                      <a:pt x="49292" y="82399"/>
                      <a:pt x="49467" y="82379"/>
                      <a:pt x="49622" y="82360"/>
                    </a:cubicBezTo>
                    <a:cubicBezTo>
                      <a:pt x="50453" y="82244"/>
                      <a:pt x="51284" y="82147"/>
                      <a:pt x="52116" y="82089"/>
                    </a:cubicBezTo>
                    <a:cubicBezTo>
                      <a:pt x="52387" y="82070"/>
                      <a:pt x="52657" y="82051"/>
                      <a:pt x="52928" y="82031"/>
                    </a:cubicBezTo>
                    <a:cubicBezTo>
                      <a:pt x="53914" y="81973"/>
                      <a:pt x="54901" y="81915"/>
                      <a:pt x="55887" y="81915"/>
                    </a:cubicBezTo>
                    <a:cubicBezTo>
                      <a:pt x="65749" y="81915"/>
                      <a:pt x="75089" y="85067"/>
                      <a:pt x="82902" y="91043"/>
                    </a:cubicBezTo>
                    <a:cubicBezTo>
                      <a:pt x="83927" y="91835"/>
                      <a:pt x="85145" y="92203"/>
                      <a:pt x="86344" y="92203"/>
                    </a:cubicBezTo>
                    <a:cubicBezTo>
                      <a:pt x="88046" y="92203"/>
                      <a:pt x="89748" y="91429"/>
                      <a:pt x="90869" y="89979"/>
                    </a:cubicBezTo>
                    <a:cubicBezTo>
                      <a:pt x="92764" y="87484"/>
                      <a:pt x="92300" y="83926"/>
                      <a:pt x="89805" y="82012"/>
                    </a:cubicBezTo>
                    <a:cubicBezTo>
                      <a:pt x="82399" y="76365"/>
                      <a:pt x="73910" y="72730"/>
                      <a:pt x="64879" y="71279"/>
                    </a:cubicBezTo>
                    <a:cubicBezTo>
                      <a:pt x="68572" y="55442"/>
                      <a:pt x="77236" y="41035"/>
                      <a:pt x="89651" y="30264"/>
                    </a:cubicBezTo>
                    <a:cubicBezTo>
                      <a:pt x="103748" y="18062"/>
                      <a:pt x="121790" y="11332"/>
                      <a:pt x="140451" y="11332"/>
                    </a:cubicBezTo>
                    <a:cubicBezTo>
                      <a:pt x="159170" y="11332"/>
                      <a:pt x="177251" y="18081"/>
                      <a:pt x="191368" y="30360"/>
                    </a:cubicBezTo>
                    <a:cubicBezTo>
                      <a:pt x="203937" y="41286"/>
                      <a:pt x="212620" y="55925"/>
                      <a:pt x="216198" y="72014"/>
                    </a:cubicBezTo>
                    <a:cubicBezTo>
                      <a:pt x="206973" y="74141"/>
                      <a:pt x="198387" y="78608"/>
                      <a:pt x="191271" y="85087"/>
                    </a:cubicBezTo>
                    <a:cubicBezTo>
                      <a:pt x="188950" y="87194"/>
                      <a:pt x="188777" y="90791"/>
                      <a:pt x="190884" y="93112"/>
                    </a:cubicBezTo>
                    <a:cubicBezTo>
                      <a:pt x="192006" y="94349"/>
                      <a:pt x="193553" y="94968"/>
                      <a:pt x="195100" y="94968"/>
                    </a:cubicBezTo>
                    <a:cubicBezTo>
                      <a:pt x="196454" y="94968"/>
                      <a:pt x="197827" y="94485"/>
                      <a:pt x="198910" y="93498"/>
                    </a:cubicBezTo>
                    <a:cubicBezTo>
                      <a:pt x="205929" y="87117"/>
                      <a:pt x="214747" y="83211"/>
                      <a:pt x="224107" y="82205"/>
                    </a:cubicBezTo>
                    <a:cubicBezTo>
                      <a:pt x="224532" y="82167"/>
                      <a:pt x="224958" y="82128"/>
                      <a:pt x="225383" y="82089"/>
                    </a:cubicBezTo>
                    <a:cubicBezTo>
                      <a:pt x="226544" y="81992"/>
                      <a:pt x="227704" y="81934"/>
                      <a:pt x="228864" y="81934"/>
                    </a:cubicBezTo>
                    <a:cubicBezTo>
                      <a:pt x="229657" y="81934"/>
                      <a:pt x="230450" y="81954"/>
                      <a:pt x="231242" y="81992"/>
                    </a:cubicBezTo>
                    <a:cubicBezTo>
                      <a:pt x="231649" y="82012"/>
                      <a:pt x="232055" y="82051"/>
                      <a:pt x="232461" y="82089"/>
                    </a:cubicBezTo>
                    <a:cubicBezTo>
                      <a:pt x="232828" y="82109"/>
                      <a:pt x="233176" y="82147"/>
                      <a:pt x="233544" y="82186"/>
                    </a:cubicBezTo>
                    <a:cubicBezTo>
                      <a:pt x="234066" y="82244"/>
                      <a:pt x="234588" y="82321"/>
                      <a:pt x="235110" y="82379"/>
                    </a:cubicBezTo>
                    <a:cubicBezTo>
                      <a:pt x="235342" y="82418"/>
                      <a:pt x="235574" y="82437"/>
                      <a:pt x="235806" y="82476"/>
                    </a:cubicBezTo>
                    <a:cubicBezTo>
                      <a:pt x="236386" y="82573"/>
                      <a:pt x="236947" y="82669"/>
                      <a:pt x="237527" y="82785"/>
                    </a:cubicBezTo>
                    <a:cubicBezTo>
                      <a:pt x="237682" y="82824"/>
                      <a:pt x="237856" y="82843"/>
                      <a:pt x="238011" y="82882"/>
                    </a:cubicBezTo>
                    <a:cubicBezTo>
                      <a:pt x="238610" y="83017"/>
                      <a:pt x="239209" y="83153"/>
                      <a:pt x="239809" y="83288"/>
                    </a:cubicBezTo>
                    <a:cubicBezTo>
                      <a:pt x="239925" y="83327"/>
                      <a:pt x="240061" y="83346"/>
                      <a:pt x="240176" y="83385"/>
                    </a:cubicBezTo>
                    <a:cubicBezTo>
                      <a:pt x="240795" y="83540"/>
                      <a:pt x="241395" y="83714"/>
                      <a:pt x="242014" y="83907"/>
                    </a:cubicBezTo>
                    <a:cubicBezTo>
                      <a:pt x="242110" y="83926"/>
                      <a:pt x="242207" y="83965"/>
                      <a:pt x="242284" y="84004"/>
                    </a:cubicBezTo>
                    <a:cubicBezTo>
                      <a:pt x="242923" y="84197"/>
                      <a:pt x="243541" y="84410"/>
                      <a:pt x="244160" y="84642"/>
                    </a:cubicBezTo>
                    <a:cubicBezTo>
                      <a:pt x="244199" y="84661"/>
                      <a:pt x="244257" y="84680"/>
                      <a:pt x="244296" y="84700"/>
                    </a:cubicBezTo>
                    <a:cubicBezTo>
                      <a:pt x="261294" y="90985"/>
                      <a:pt x="273457" y="107344"/>
                      <a:pt x="273457" y="126508"/>
                    </a:cubicBezTo>
                    <a:cubicBezTo>
                      <a:pt x="273457" y="151087"/>
                      <a:pt x="253462" y="171063"/>
                      <a:pt x="228903" y="171063"/>
                    </a:cubicBezTo>
                    <a:lnTo>
                      <a:pt x="185586" y="171063"/>
                    </a:lnTo>
                    <a:cubicBezTo>
                      <a:pt x="182453" y="171063"/>
                      <a:pt x="179900" y="173615"/>
                      <a:pt x="179900" y="176748"/>
                    </a:cubicBezTo>
                    <a:cubicBezTo>
                      <a:pt x="179900" y="179881"/>
                      <a:pt x="182453" y="182433"/>
                      <a:pt x="185586" y="182433"/>
                    </a:cubicBezTo>
                    <a:lnTo>
                      <a:pt x="228903" y="182433"/>
                    </a:lnTo>
                    <a:cubicBezTo>
                      <a:pt x="259746" y="182433"/>
                      <a:pt x="284828" y="157352"/>
                      <a:pt x="284828" y="126508"/>
                    </a:cubicBezTo>
                    <a:cubicBezTo>
                      <a:pt x="284828" y="104308"/>
                      <a:pt x="271833" y="85106"/>
                      <a:pt x="253056" y="76075"/>
                    </a:cubicBezTo>
                    <a:cubicBezTo>
                      <a:pt x="252998" y="76056"/>
                      <a:pt x="252959" y="76017"/>
                      <a:pt x="252901" y="75978"/>
                    </a:cubicBezTo>
                    <a:cubicBezTo>
                      <a:pt x="252166" y="75630"/>
                      <a:pt x="251412" y="75302"/>
                      <a:pt x="250658" y="74992"/>
                    </a:cubicBezTo>
                    <a:cubicBezTo>
                      <a:pt x="250658" y="74992"/>
                      <a:pt x="250638" y="74992"/>
                      <a:pt x="250638" y="74992"/>
                    </a:cubicBezTo>
                    <a:cubicBezTo>
                      <a:pt x="249903" y="74683"/>
                      <a:pt x="249149" y="74393"/>
                      <a:pt x="248414" y="74103"/>
                    </a:cubicBezTo>
                    <a:cubicBezTo>
                      <a:pt x="248260" y="74045"/>
                      <a:pt x="248124" y="73987"/>
                      <a:pt x="247970" y="73929"/>
                    </a:cubicBezTo>
                    <a:cubicBezTo>
                      <a:pt x="247254" y="73677"/>
                      <a:pt x="246539" y="73426"/>
                      <a:pt x="245823" y="73194"/>
                    </a:cubicBezTo>
                    <a:cubicBezTo>
                      <a:pt x="245630" y="73136"/>
                      <a:pt x="245456" y="73078"/>
                      <a:pt x="245262" y="73020"/>
                    </a:cubicBezTo>
                    <a:cubicBezTo>
                      <a:pt x="244547" y="72807"/>
                      <a:pt x="243851" y="72594"/>
                      <a:pt x="243135" y="72420"/>
                    </a:cubicBezTo>
                    <a:cubicBezTo>
                      <a:pt x="242923" y="72362"/>
                      <a:pt x="242710" y="72304"/>
                      <a:pt x="242497" y="72266"/>
                    </a:cubicBezTo>
                    <a:cubicBezTo>
                      <a:pt x="241801" y="72091"/>
                      <a:pt x="241086" y="71917"/>
                      <a:pt x="240389" y="71782"/>
                    </a:cubicBezTo>
                    <a:cubicBezTo>
                      <a:pt x="240138" y="71724"/>
                      <a:pt x="239886" y="71685"/>
                      <a:pt x="239635" y="71627"/>
                    </a:cubicBezTo>
                    <a:cubicBezTo>
                      <a:pt x="238958" y="71492"/>
                      <a:pt x="238281" y="71376"/>
                      <a:pt x="237605" y="71260"/>
                    </a:cubicBezTo>
                    <a:cubicBezTo>
                      <a:pt x="237276" y="71202"/>
                      <a:pt x="236966" y="71163"/>
                      <a:pt x="236638" y="71125"/>
                    </a:cubicBezTo>
                    <a:cubicBezTo>
                      <a:pt x="236019" y="71047"/>
                      <a:pt x="235400" y="70951"/>
                      <a:pt x="234781" y="70893"/>
                    </a:cubicBezTo>
                    <a:cubicBezTo>
                      <a:pt x="234298" y="70835"/>
                      <a:pt x="233834" y="70815"/>
                      <a:pt x="233350" y="70777"/>
                    </a:cubicBezTo>
                    <a:cubicBezTo>
                      <a:pt x="232867" y="70738"/>
                      <a:pt x="232384" y="70699"/>
                      <a:pt x="231881" y="70660"/>
                    </a:cubicBezTo>
                    <a:cubicBezTo>
                      <a:pt x="230895" y="70603"/>
                      <a:pt x="229908" y="70583"/>
                      <a:pt x="228903" y="70583"/>
                    </a:cubicBezTo>
                    <a:cubicBezTo>
                      <a:pt x="228477" y="70583"/>
                      <a:pt x="228033" y="70583"/>
                      <a:pt x="227587" y="70603"/>
                    </a:cubicBezTo>
                    <a:cubicBezTo>
                      <a:pt x="223623" y="51748"/>
                      <a:pt x="213548" y="34576"/>
                      <a:pt x="198871" y="21813"/>
                    </a:cubicBezTo>
                    <a:cubicBezTo>
                      <a:pt x="182704" y="7754"/>
                      <a:pt x="161974" y="0"/>
                      <a:pt x="140509" y="0"/>
                    </a:cubicBezTo>
                    <a:cubicBezTo>
                      <a:pt x="119102" y="0"/>
                      <a:pt x="98411" y="7716"/>
                      <a:pt x="82264" y="21716"/>
                    </a:cubicBezTo>
                    <a:cubicBezTo>
                      <a:pt x="67509" y="34499"/>
                      <a:pt x="57395" y="51729"/>
                      <a:pt x="53412" y="70641"/>
                    </a:cubicBezTo>
                    <a:cubicBezTo>
                      <a:pt x="53025" y="70660"/>
                      <a:pt x="52638" y="70699"/>
                      <a:pt x="52271" y="70719"/>
                    </a:cubicBezTo>
                    <a:cubicBezTo>
                      <a:pt x="51961" y="70738"/>
                      <a:pt x="51652" y="70757"/>
                      <a:pt x="51362" y="70777"/>
                    </a:cubicBezTo>
                    <a:cubicBezTo>
                      <a:pt x="50163" y="70873"/>
                      <a:pt x="48964" y="71009"/>
                      <a:pt x="47784" y="71183"/>
                    </a:cubicBezTo>
                    <a:cubicBezTo>
                      <a:pt x="47552" y="71221"/>
                      <a:pt x="47339" y="71260"/>
                      <a:pt x="47107" y="71299"/>
                    </a:cubicBezTo>
                    <a:cubicBezTo>
                      <a:pt x="46141" y="71453"/>
                      <a:pt x="45174" y="71627"/>
                      <a:pt x="44226" y="71840"/>
                    </a:cubicBezTo>
                    <a:cubicBezTo>
                      <a:pt x="43840" y="71917"/>
                      <a:pt x="43472" y="71995"/>
                      <a:pt x="43085" y="72091"/>
                    </a:cubicBezTo>
                    <a:cubicBezTo>
                      <a:pt x="42021" y="72343"/>
                      <a:pt x="40958" y="72614"/>
                      <a:pt x="39914" y="72942"/>
                    </a:cubicBezTo>
                    <a:cubicBezTo>
                      <a:pt x="39507" y="73058"/>
                      <a:pt x="39101" y="73213"/>
                      <a:pt x="38676" y="73348"/>
                    </a:cubicBezTo>
                    <a:cubicBezTo>
                      <a:pt x="37980" y="73581"/>
                      <a:pt x="37284" y="73813"/>
                      <a:pt x="36588" y="74064"/>
                    </a:cubicBezTo>
                    <a:cubicBezTo>
                      <a:pt x="36104" y="74238"/>
                      <a:pt x="35621" y="74412"/>
                      <a:pt x="35137" y="74605"/>
                    </a:cubicBezTo>
                    <a:cubicBezTo>
                      <a:pt x="34228" y="74973"/>
                      <a:pt x="33339" y="75360"/>
                      <a:pt x="32449" y="75766"/>
                    </a:cubicBezTo>
                    <a:cubicBezTo>
                      <a:pt x="31908" y="76017"/>
                      <a:pt x="31386" y="76288"/>
                      <a:pt x="30844" y="76559"/>
                    </a:cubicBezTo>
                    <a:cubicBezTo>
                      <a:pt x="30361" y="76810"/>
                      <a:pt x="29877" y="77061"/>
                      <a:pt x="29394" y="77313"/>
                    </a:cubicBezTo>
                    <a:cubicBezTo>
                      <a:pt x="28524" y="77777"/>
                      <a:pt x="27654" y="78280"/>
                      <a:pt x="26803" y="78802"/>
                    </a:cubicBezTo>
                    <a:cubicBezTo>
                      <a:pt x="26358" y="79073"/>
                      <a:pt x="25913" y="79343"/>
                      <a:pt x="25469" y="79633"/>
                    </a:cubicBezTo>
                    <a:cubicBezTo>
                      <a:pt x="25198" y="79807"/>
                      <a:pt x="24927" y="79962"/>
                      <a:pt x="24656" y="80136"/>
                    </a:cubicBezTo>
                    <a:cubicBezTo>
                      <a:pt x="24540" y="80213"/>
                      <a:pt x="24463" y="80310"/>
                      <a:pt x="24347" y="80387"/>
                    </a:cubicBezTo>
                    <a:cubicBezTo>
                      <a:pt x="9669" y="90482"/>
                      <a:pt x="0" y="107383"/>
                      <a:pt x="0" y="126508"/>
                    </a:cubicBezTo>
                    <a:cubicBezTo>
                      <a:pt x="-97" y="157333"/>
                      <a:pt x="25004" y="182414"/>
                      <a:pt x="55829" y="182414"/>
                    </a:cubicBezTo>
                    <a:close/>
                  </a:path>
                </a:pathLst>
              </a:custGeom>
              <a:grpFill/>
              <a:ln w="1934" cap="flat">
                <a:noFill/>
                <a:prstDash val="solid"/>
                <a:miter/>
              </a:ln>
            </p:spPr>
            <p:txBody>
              <a:bodyPr rtlCol="0" anchor="ctr"/>
              <a:lstStyle/>
              <a:p>
                <a:endParaRPr lang="en-ID"/>
              </a:p>
            </p:txBody>
          </p:sp>
        </p:grpSp>
        <p:cxnSp>
          <p:nvCxnSpPr>
            <p:cNvPr id="134" name="Straight Connector 133">
              <a:extLst>
                <a:ext uri="{FF2B5EF4-FFF2-40B4-BE49-F238E27FC236}">
                  <a16:creationId xmlns:a16="http://schemas.microsoft.com/office/drawing/2014/main" id="{86FF3465-A86C-46A9-A208-92386EA05FC0}"/>
                </a:ext>
              </a:extLst>
            </p:cNvPr>
            <p:cNvCxnSpPr>
              <a:cxnSpLocks/>
              <a:stCxn id="96" idx="2"/>
            </p:cNvCxnSpPr>
            <p:nvPr/>
          </p:nvCxnSpPr>
          <p:spPr>
            <a:xfrm flipV="1">
              <a:off x="5051269" y="3577077"/>
              <a:ext cx="699663" cy="17708"/>
            </a:xfrm>
            <a:prstGeom prst="line">
              <a:avLst/>
            </a:prstGeom>
            <a:ln w="12700">
              <a:solidFill>
                <a:srgbClr val="C2E088"/>
              </a:solidFill>
            </a:ln>
          </p:spPr>
          <p:style>
            <a:lnRef idx="1">
              <a:schemeClr val="accent1"/>
            </a:lnRef>
            <a:fillRef idx="0">
              <a:schemeClr val="accent1"/>
            </a:fillRef>
            <a:effectRef idx="0">
              <a:schemeClr val="accent1"/>
            </a:effectRef>
            <a:fontRef idx="minor">
              <a:schemeClr val="tx1"/>
            </a:fontRef>
          </p:style>
        </p:cxnSp>
        <p:sp>
          <p:nvSpPr>
            <p:cNvPr id="138" name="Oval 137">
              <a:extLst>
                <a:ext uri="{FF2B5EF4-FFF2-40B4-BE49-F238E27FC236}">
                  <a16:creationId xmlns:a16="http://schemas.microsoft.com/office/drawing/2014/main" id="{3538DD3B-9D50-4FF4-8B53-D902DCCFE491}"/>
                </a:ext>
              </a:extLst>
            </p:cNvPr>
            <p:cNvSpPr/>
            <p:nvPr/>
          </p:nvSpPr>
          <p:spPr>
            <a:xfrm flipH="1">
              <a:off x="5644283" y="3481064"/>
              <a:ext cx="213299" cy="213299"/>
            </a:xfrm>
            <a:prstGeom prst="ellipse">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0ED1E625-00E2-4B2E-BAF0-DD177A968A6D}"/>
              </a:ext>
            </a:extLst>
          </p:cNvPr>
          <p:cNvGrpSpPr/>
          <p:nvPr/>
        </p:nvGrpSpPr>
        <p:grpSpPr>
          <a:xfrm>
            <a:off x="4351359" y="3213288"/>
            <a:ext cx="1506223" cy="686463"/>
            <a:chOff x="4351359" y="4248707"/>
            <a:chExt cx="1506223" cy="686463"/>
          </a:xfrm>
        </p:grpSpPr>
        <p:sp>
          <p:nvSpPr>
            <p:cNvPr id="82" name="Oval 81">
              <a:extLst>
                <a:ext uri="{FF2B5EF4-FFF2-40B4-BE49-F238E27FC236}">
                  <a16:creationId xmlns:a16="http://schemas.microsoft.com/office/drawing/2014/main" id="{46EEF887-DCD0-4014-A478-A24020BFA4AF}"/>
                </a:ext>
              </a:extLst>
            </p:cNvPr>
            <p:cNvSpPr/>
            <p:nvPr/>
          </p:nvSpPr>
          <p:spPr>
            <a:xfrm flipH="1">
              <a:off x="4351359" y="4248707"/>
              <a:ext cx="686463" cy="686463"/>
            </a:xfrm>
            <a:prstGeom prst="ellipse">
              <a:avLst/>
            </a:prstGeom>
            <a:solidFill>
              <a:srgbClr val="C2E08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aphic 1">
              <a:extLst>
                <a:ext uri="{FF2B5EF4-FFF2-40B4-BE49-F238E27FC236}">
                  <a16:creationId xmlns:a16="http://schemas.microsoft.com/office/drawing/2014/main" id="{51B9B46C-F18E-4B59-9975-EB8CA5124527}"/>
                </a:ext>
              </a:extLst>
            </p:cNvPr>
            <p:cNvGrpSpPr/>
            <p:nvPr/>
          </p:nvGrpSpPr>
          <p:grpSpPr>
            <a:xfrm flipH="1">
              <a:off x="4460305" y="4447451"/>
              <a:ext cx="366490" cy="309889"/>
              <a:chOff x="5663064" y="2351243"/>
              <a:chExt cx="366490" cy="309889"/>
            </a:xfrm>
            <a:solidFill>
              <a:schemeClr val="tx1">
                <a:lumMod val="95000"/>
                <a:lumOff val="5000"/>
              </a:schemeClr>
            </a:solidFill>
          </p:grpSpPr>
          <p:sp>
            <p:nvSpPr>
              <p:cNvPr id="84" name="Freeform: Shape 83">
                <a:extLst>
                  <a:ext uri="{FF2B5EF4-FFF2-40B4-BE49-F238E27FC236}">
                    <a16:creationId xmlns:a16="http://schemas.microsoft.com/office/drawing/2014/main" id="{196827B5-9300-4973-ACC2-BFD01A683490}"/>
                  </a:ext>
                </a:extLst>
              </p:cNvPr>
              <p:cNvSpPr/>
              <p:nvPr/>
            </p:nvSpPr>
            <p:spPr>
              <a:xfrm>
                <a:off x="5795238" y="2574653"/>
                <a:ext cx="59464" cy="52908"/>
              </a:xfrm>
              <a:custGeom>
                <a:avLst/>
                <a:gdLst>
                  <a:gd name="connsiteX0" fmla="*/ 53798 w 59464"/>
                  <a:gd name="connsiteY0" fmla="*/ 0 h 52908"/>
                  <a:gd name="connsiteX1" fmla="*/ 48113 w 59464"/>
                  <a:gd name="connsiteY1" fmla="*/ 5685 h 52908"/>
                  <a:gd name="connsiteX2" fmla="*/ 48113 w 59464"/>
                  <a:gd name="connsiteY2" fmla="*/ 41538 h 52908"/>
                  <a:gd name="connsiteX3" fmla="*/ 5685 w 59464"/>
                  <a:gd name="connsiteY3" fmla="*/ 41538 h 52908"/>
                  <a:gd name="connsiteX4" fmla="*/ 0 w 59464"/>
                  <a:gd name="connsiteY4" fmla="*/ 47223 h 52908"/>
                  <a:gd name="connsiteX5" fmla="*/ 5685 w 59464"/>
                  <a:gd name="connsiteY5" fmla="*/ 52908 h 52908"/>
                  <a:gd name="connsiteX6" fmla="*/ 53779 w 59464"/>
                  <a:gd name="connsiteY6" fmla="*/ 52908 h 52908"/>
                  <a:gd name="connsiteX7" fmla="*/ 59464 w 59464"/>
                  <a:gd name="connsiteY7" fmla="*/ 47223 h 52908"/>
                  <a:gd name="connsiteX8" fmla="*/ 59464 w 59464"/>
                  <a:gd name="connsiteY8" fmla="*/ 5705 h 52908"/>
                  <a:gd name="connsiteX9" fmla="*/ 53798 w 59464"/>
                  <a:gd name="connsiteY9" fmla="*/ 0 h 5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464" h="52908">
                    <a:moveTo>
                      <a:pt x="53798" y="0"/>
                    </a:moveTo>
                    <a:cubicBezTo>
                      <a:pt x="50665" y="0"/>
                      <a:pt x="48113" y="2553"/>
                      <a:pt x="48113" y="5685"/>
                    </a:cubicBezTo>
                    <a:lnTo>
                      <a:pt x="48113" y="41538"/>
                    </a:lnTo>
                    <a:lnTo>
                      <a:pt x="5685" y="41538"/>
                    </a:lnTo>
                    <a:cubicBezTo>
                      <a:pt x="2553" y="41538"/>
                      <a:pt x="0" y="44090"/>
                      <a:pt x="0" y="47223"/>
                    </a:cubicBezTo>
                    <a:cubicBezTo>
                      <a:pt x="0" y="50356"/>
                      <a:pt x="2553" y="52908"/>
                      <a:pt x="5685" y="52908"/>
                    </a:cubicBezTo>
                    <a:lnTo>
                      <a:pt x="53779" y="52908"/>
                    </a:lnTo>
                    <a:cubicBezTo>
                      <a:pt x="56911" y="52908"/>
                      <a:pt x="59464" y="50356"/>
                      <a:pt x="59464" y="47223"/>
                    </a:cubicBezTo>
                    <a:lnTo>
                      <a:pt x="59464" y="5705"/>
                    </a:lnTo>
                    <a:cubicBezTo>
                      <a:pt x="59483" y="2553"/>
                      <a:pt x="56931" y="0"/>
                      <a:pt x="53798" y="0"/>
                    </a:cubicBezTo>
                    <a:close/>
                  </a:path>
                </a:pathLst>
              </a:custGeom>
              <a:grpFill/>
              <a:ln w="1934" cap="flat">
                <a:noFill/>
                <a:prstDash val="solid"/>
                <a:miter/>
              </a:ln>
            </p:spPr>
            <p:txBody>
              <a:bodyPr rtlCol="0" anchor="ctr"/>
              <a:lstStyle/>
              <a:p>
                <a:endParaRPr lang="en-ID"/>
              </a:p>
            </p:txBody>
          </p:sp>
          <p:sp>
            <p:nvSpPr>
              <p:cNvPr id="85" name="Freeform: Shape 84">
                <a:extLst>
                  <a:ext uri="{FF2B5EF4-FFF2-40B4-BE49-F238E27FC236}">
                    <a16:creationId xmlns:a16="http://schemas.microsoft.com/office/drawing/2014/main" id="{8D3B098D-035A-4122-840C-AE492BA44DAC}"/>
                  </a:ext>
                </a:extLst>
              </p:cNvPr>
              <p:cNvSpPr/>
              <p:nvPr/>
            </p:nvSpPr>
            <p:spPr>
              <a:xfrm>
                <a:off x="5663064" y="2351243"/>
                <a:ext cx="191676" cy="309889"/>
              </a:xfrm>
              <a:custGeom>
                <a:avLst/>
                <a:gdLst>
                  <a:gd name="connsiteX0" fmla="*/ 117516 w 191676"/>
                  <a:gd name="connsiteY0" fmla="*/ 41074 h 309889"/>
                  <a:gd name="connsiteX1" fmla="*/ 37380 w 191676"/>
                  <a:gd name="connsiteY1" fmla="*/ 11371 h 309889"/>
                  <a:gd name="connsiteX2" fmla="*/ 180306 w 191676"/>
                  <a:gd name="connsiteY2" fmla="*/ 11371 h 309889"/>
                  <a:gd name="connsiteX3" fmla="*/ 180306 w 191676"/>
                  <a:gd name="connsiteY3" fmla="*/ 92996 h 309889"/>
                  <a:gd name="connsiteX4" fmla="*/ 185991 w 191676"/>
                  <a:gd name="connsiteY4" fmla="*/ 98681 h 309889"/>
                  <a:gd name="connsiteX5" fmla="*/ 191677 w 191676"/>
                  <a:gd name="connsiteY5" fmla="*/ 92996 h 309889"/>
                  <a:gd name="connsiteX6" fmla="*/ 191677 w 191676"/>
                  <a:gd name="connsiteY6" fmla="*/ 5685 h 309889"/>
                  <a:gd name="connsiteX7" fmla="*/ 185991 w 191676"/>
                  <a:gd name="connsiteY7" fmla="*/ 0 h 309889"/>
                  <a:gd name="connsiteX8" fmla="*/ 5705 w 191676"/>
                  <a:gd name="connsiteY8" fmla="*/ 0 h 309889"/>
                  <a:gd name="connsiteX9" fmla="*/ 5588 w 191676"/>
                  <a:gd name="connsiteY9" fmla="*/ 19 h 309889"/>
                  <a:gd name="connsiteX10" fmla="*/ 4950 w 191676"/>
                  <a:gd name="connsiteY10" fmla="*/ 77 h 309889"/>
                  <a:gd name="connsiteX11" fmla="*/ 4467 w 191676"/>
                  <a:gd name="connsiteY11" fmla="*/ 155 h 309889"/>
                  <a:gd name="connsiteX12" fmla="*/ 3925 w 191676"/>
                  <a:gd name="connsiteY12" fmla="*/ 329 h 309889"/>
                  <a:gd name="connsiteX13" fmla="*/ 3403 w 191676"/>
                  <a:gd name="connsiteY13" fmla="*/ 503 h 309889"/>
                  <a:gd name="connsiteX14" fmla="*/ 2939 w 191676"/>
                  <a:gd name="connsiteY14" fmla="*/ 754 h 309889"/>
                  <a:gd name="connsiteX15" fmla="*/ 2455 w 191676"/>
                  <a:gd name="connsiteY15" fmla="*/ 1044 h 309889"/>
                  <a:gd name="connsiteX16" fmla="*/ 2030 w 191676"/>
                  <a:gd name="connsiteY16" fmla="*/ 1392 h 309889"/>
                  <a:gd name="connsiteX17" fmla="*/ 1624 w 191676"/>
                  <a:gd name="connsiteY17" fmla="*/ 1740 h 309889"/>
                  <a:gd name="connsiteX18" fmla="*/ 1276 w 191676"/>
                  <a:gd name="connsiteY18" fmla="*/ 2166 h 309889"/>
                  <a:gd name="connsiteX19" fmla="*/ 928 w 191676"/>
                  <a:gd name="connsiteY19" fmla="*/ 2611 h 309889"/>
                  <a:gd name="connsiteX20" fmla="*/ 696 w 191676"/>
                  <a:gd name="connsiteY20" fmla="*/ 3036 h 309889"/>
                  <a:gd name="connsiteX21" fmla="*/ 406 w 191676"/>
                  <a:gd name="connsiteY21" fmla="*/ 3616 h 309889"/>
                  <a:gd name="connsiteX22" fmla="*/ 348 w 191676"/>
                  <a:gd name="connsiteY22" fmla="*/ 3713 h 309889"/>
                  <a:gd name="connsiteX23" fmla="*/ 251 w 191676"/>
                  <a:gd name="connsiteY23" fmla="*/ 4080 h 309889"/>
                  <a:gd name="connsiteX24" fmla="*/ 96 w 191676"/>
                  <a:gd name="connsiteY24" fmla="*/ 4680 h 309889"/>
                  <a:gd name="connsiteX25" fmla="*/ 38 w 191676"/>
                  <a:gd name="connsiteY25" fmla="*/ 5299 h 309889"/>
                  <a:gd name="connsiteX26" fmla="*/ 0 w 191676"/>
                  <a:gd name="connsiteY26" fmla="*/ 5685 h 309889"/>
                  <a:gd name="connsiteX27" fmla="*/ 0 w 191676"/>
                  <a:gd name="connsiteY27" fmla="*/ 270614 h 309889"/>
                  <a:gd name="connsiteX28" fmla="*/ 19 w 191676"/>
                  <a:gd name="connsiteY28" fmla="*/ 270885 h 309889"/>
                  <a:gd name="connsiteX29" fmla="*/ 77 w 191676"/>
                  <a:gd name="connsiteY29" fmla="*/ 271484 h 309889"/>
                  <a:gd name="connsiteX30" fmla="*/ 174 w 191676"/>
                  <a:gd name="connsiteY30" fmla="*/ 272006 h 309889"/>
                  <a:gd name="connsiteX31" fmla="*/ 329 w 191676"/>
                  <a:gd name="connsiteY31" fmla="*/ 272528 h 309889"/>
                  <a:gd name="connsiteX32" fmla="*/ 541 w 191676"/>
                  <a:gd name="connsiteY32" fmla="*/ 273051 h 309889"/>
                  <a:gd name="connsiteX33" fmla="*/ 793 w 191676"/>
                  <a:gd name="connsiteY33" fmla="*/ 273515 h 309889"/>
                  <a:gd name="connsiteX34" fmla="*/ 1102 w 191676"/>
                  <a:gd name="connsiteY34" fmla="*/ 273979 h 309889"/>
                  <a:gd name="connsiteX35" fmla="*/ 1450 w 191676"/>
                  <a:gd name="connsiteY35" fmla="*/ 274404 h 309889"/>
                  <a:gd name="connsiteX36" fmla="*/ 1818 w 191676"/>
                  <a:gd name="connsiteY36" fmla="*/ 274791 h 309889"/>
                  <a:gd name="connsiteX37" fmla="*/ 2243 w 191676"/>
                  <a:gd name="connsiteY37" fmla="*/ 275139 h 309889"/>
                  <a:gd name="connsiteX38" fmla="*/ 2707 w 191676"/>
                  <a:gd name="connsiteY38" fmla="*/ 275448 h 309889"/>
                  <a:gd name="connsiteX39" fmla="*/ 3171 w 191676"/>
                  <a:gd name="connsiteY39" fmla="*/ 275700 h 309889"/>
                  <a:gd name="connsiteX40" fmla="*/ 3732 w 191676"/>
                  <a:gd name="connsiteY40" fmla="*/ 275932 h 309889"/>
                  <a:gd name="connsiteX41" fmla="*/ 3983 w 191676"/>
                  <a:gd name="connsiteY41" fmla="*/ 276028 h 309889"/>
                  <a:gd name="connsiteX42" fmla="*/ 113842 w 191676"/>
                  <a:gd name="connsiteY42" fmla="*/ 309638 h 309889"/>
                  <a:gd name="connsiteX43" fmla="*/ 115505 w 191676"/>
                  <a:gd name="connsiteY43" fmla="*/ 309889 h 309889"/>
                  <a:gd name="connsiteX44" fmla="*/ 118889 w 191676"/>
                  <a:gd name="connsiteY44" fmla="*/ 308768 h 309889"/>
                  <a:gd name="connsiteX45" fmla="*/ 121190 w 191676"/>
                  <a:gd name="connsiteY45" fmla="*/ 304204 h 309889"/>
                  <a:gd name="connsiteX46" fmla="*/ 121190 w 191676"/>
                  <a:gd name="connsiteY46" fmla="*/ 46391 h 309889"/>
                  <a:gd name="connsiteX47" fmla="*/ 117516 w 191676"/>
                  <a:gd name="connsiteY47" fmla="*/ 41074 h 309889"/>
                  <a:gd name="connsiteX48" fmla="*/ 109858 w 191676"/>
                  <a:gd name="connsiteY48" fmla="*/ 296546 h 309889"/>
                  <a:gd name="connsiteX49" fmla="*/ 11370 w 191676"/>
                  <a:gd name="connsiteY49" fmla="*/ 266418 h 309889"/>
                  <a:gd name="connsiteX50" fmla="*/ 11370 w 191676"/>
                  <a:gd name="connsiteY50" fmla="*/ 13846 h 309889"/>
                  <a:gd name="connsiteX51" fmla="*/ 109858 w 191676"/>
                  <a:gd name="connsiteY51" fmla="*/ 50336 h 309889"/>
                  <a:gd name="connsiteX52" fmla="*/ 109858 w 191676"/>
                  <a:gd name="connsiteY52" fmla="*/ 296546 h 309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91676" h="309889">
                    <a:moveTo>
                      <a:pt x="117516" y="41074"/>
                    </a:moveTo>
                    <a:lnTo>
                      <a:pt x="37380" y="11371"/>
                    </a:lnTo>
                    <a:lnTo>
                      <a:pt x="180306" y="11371"/>
                    </a:lnTo>
                    <a:lnTo>
                      <a:pt x="180306" y="92996"/>
                    </a:lnTo>
                    <a:cubicBezTo>
                      <a:pt x="180306" y="96128"/>
                      <a:pt x="182839" y="98681"/>
                      <a:pt x="185991" y="98681"/>
                    </a:cubicBezTo>
                    <a:cubicBezTo>
                      <a:pt x="189124" y="98681"/>
                      <a:pt x="191677" y="96128"/>
                      <a:pt x="191677" y="92996"/>
                    </a:cubicBezTo>
                    <a:lnTo>
                      <a:pt x="191677" y="5685"/>
                    </a:lnTo>
                    <a:cubicBezTo>
                      <a:pt x="191677" y="2553"/>
                      <a:pt x="189124" y="0"/>
                      <a:pt x="185991" y="0"/>
                    </a:cubicBezTo>
                    <a:lnTo>
                      <a:pt x="5705" y="0"/>
                    </a:lnTo>
                    <a:cubicBezTo>
                      <a:pt x="5666" y="0"/>
                      <a:pt x="5627" y="19"/>
                      <a:pt x="5588" y="19"/>
                    </a:cubicBezTo>
                    <a:cubicBezTo>
                      <a:pt x="5376" y="19"/>
                      <a:pt x="5163" y="58"/>
                      <a:pt x="4950" y="77"/>
                    </a:cubicBezTo>
                    <a:cubicBezTo>
                      <a:pt x="4796" y="97"/>
                      <a:pt x="4622" y="116"/>
                      <a:pt x="4467" y="155"/>
                    </a:cubicBezTo>
                    <a:cubicBezTo>
                      <a:pt x="4293" y="193"/>
                      <a:pt x="4119" y="251"/>
                      <a:pt x="3925" y="329"/>
                    </a:cubicBezTo>
                    <a:cubicBezTo>
                      <a:pt x="3751" y="387"/>
                      <a:pt x="3577" y="445"/>
                      <a:pt x="3403" y="503"/>
                    </a:cubicBezTo>
                    <a:cubicBezTo>
                      <a:pt x="3249" y="580"/>
                      <a:pt x="3094" y="657"/>
                      <a:pt x="2939" y="754"/>
                    </a:cubicBezTo>
                    <a:cubicBezTo>
                      <a:pt x="2765" y="851"/>
                      <a:pt x="2610" y="928"/>
                      <a:pt x="2455" y="1044"/>
                    </a:cubicBezTo>
                    <a:cubicBezTo>
                      <a:pt x="2301" y="1141"/>
                      <a:pt x="2166" y="1276"/>
                      <a:pt x="2030" y="1392"/>
                    </a:cubicBezTo>
                    <a:cubicBezTo>
                      <a:pt x="1895" y="1508"/>
                      <a:pt x="1740" y="1624"/>
                      <a:pt x="1624" y="1740"/>
                    </a:cubicBezTo>
                    <a:cubicBezTo>
                      <a:pt x="1508" y="1876"/>
                      <a:pt x="1392" y="2011"/>
                      <a:pt x="1276" y="2166"/>
                    </a:cubicBezTo>
                    <a:cubicBezTo>
                      <a:pt x="1160" y="2321"/>
                      <a:pt x="1024" y="2456"/>
                      <a:pt x="928" y="2611"/>
                    </a:cubicBezTo>
                    <a:cubicBezTo>
                      <a:pt x="831" y="2746"/>
                      <a:pt x="773" y="2901"/>
                      <a:pt x="696" y="3036"/>
                    </a:cubicBezTo>
                    <a:cubicBezTo>
                      <a:pt x="599" y="3229"/>
                      <a:pt x="483" y="3423"/>
                      <a:pt x="406" y="3616"/>
                    </a:cubicBezTo>
                    <a:cubicBezTo>
                      <a:pt x="387" y="3655"/>
                      <a:pt x="367" y="3693"/>
                      <a:pt x="348" y="3713"/>
                    </a:cubicBezTo>
                    <a:cubicBezTo>
                      <a:pt x="309" y="3829"/>
                      <a:pt x="290" y="3964"/>
                      <a:pt x="251" y="4080"/>
                    </a:cubicBezTo>
                    <a:cubicBezTo>
                      <a:pt x="193" y="4274"/>
                      <a:pt x="135" y="4467"/>
                      <a:pt x="96" y="4680"/>
                    </a:cubicBezTo>
                    <a:cubicBezTo>
                      <a:pt x="58" y="4892"/>
                      <a:pt x="58" y="5086"/>
                      <a:pt x="38" y="5299"/>
                    </a:cubicBezTo>
                    <a:cubicBezTo>
                      <a:pt x="38" y="5434"/>
                      <a:pt x="0" y="5550"/>
                      <a:pt x="0" y="5685"/>
                    </a:cubicBezTo>
                    <a:lnTo>
                      <a:pt x="0" y="270614"/>
                    </a:lnTo>
                    <a:cubicBezTo>
                      <a:pt x="0" y="270711"/>
                      <a:pt x="19" y="270788"/>
                      <a:pt x="19" y="270885"/>
                    </a:cubicBezTo>
                    <a:cubicBezTo>
                      <a:pt x="19" y="271097"/>
                      <a:pt x="58" y="271291"/>
                      <a:pt x="77" y="271484"/>
                    </a:cubicBezTo>
                    <a:cubicBezTo>
                      <a:pt x="96" y="271658"/>
                      <a:pt x="135" y="271832"/>
                      <a:pt x="174" y="272006"/>
                    </a:cubicBezTo>
                    <a:cubicBezTo>
                      <a:pt x="212" y="272180"/>
                      <a:pt x="271" y="272354"/>
                      <a:pt x="329" y="272528"/>
                    </a:cubicBezTo>
                    <a:cubicBezTo>
                      <a:pt x="387" y="272702"/>
                      <a:pt x="464" y="272877"/>
                      <a:pt x="541" y="273051"/>
                    </a:cubicBezTo>
                    <a:cubicBezTo>
                      <a:pt x="618" y="273205"/>
                      <a:pt x="696" y="273360"/>
                      <a:pt x="793" y="273515"/>
                    </a:cubicBezTo>
                    <a:cubicBezTo>
                      <a:pt x="889" y="273669"/>
                      <a:pt x="986" y="273824"/>
                      <a:pt x="1102" y="273979"/>
                    </a:cubicBezTo>
                    <a:cubicBezTo>
                      <a:pt x="1218" y="274133"/>
                      <a:pt x="1334" y="274269"/>
                      <a:pt x="1450" y="274404"/>
                    </a:cubicBezTo>
                    <a:cubicBezTo>
                      <a:pt x="1566" y="274540"/>
                      <a:pt x="1702" y="274656"/>
                      <a:pt x="1818" y="274791"/>
                    </a:cubicBezTo>
                    <a:cubicBezTo>
                      <a:pt x="1953" y="274907"/>
                      <a:pt x="2088" y="275023"/>
                      <a:pt x="2243" y="275139"/>
                    </a:cubicBezTo>
                    <a:cubicBezTo>
                      <a:pt x="2398" y="275255"/>
                      <a:pt x="2552" y="275352"/>
                      <a:pt x="2707" y="275448"/>
                    </a:cubicBezTo>
                    <a:cubicBezTo>
                      <a:pt x="2862" y="275545"/>
                      <a:pt x="3016" y="275622"/>
                      <a:pt x="3171" y="275700"/>
                    </a:cubicBezTo>
                    <a:cubicBezTo>
                      <a:pt x="3345" y="275796"/>
                      <a:pt x="3539" y="275874"/>
                      <a:pt x="3732" y="275932"/>
                    </a:cubicBezTo>
                    <a:cubicBezTo>
                      <a:pt x="3810" y="275971"/>
                      <a:pt x="3886" y="276009"/>
                      <a:pt x="3983" y="276028"/>
                    </a:cubicBezTo>
                    <a:lnTo>
                      <a:pt x="113842" y="309638"/>
                    </a:lnTo>
                    <a:cubicBezTo>
                      <a:pt x="114383" y="309812"/>
                      <a:pt x="114944" y="309889"/>
                      <a:pt x="115505" y="309889"/>
                    </a:cubicBezTo>
                    <a:cubicBezTo>
                      <a:pt x="116704" y="309889"/>
                      <a:pt x="117903" y="309502"/>
                      <a:pt x="118889" y="308768"/>
                    </a:cubicBezTo>
                    <a:cubicBezTo>
                      <a:pt x="120339" y="307704"/>
                      <a:pt x="121190" y="306002"/>
                      <a:pt x="121190" y="304204"/>
                    </a:cubicBezTo>
                    <a:lnTo>
                      <a:pt x="121190" y="46391"/>
                    </a:lnTo>
                    <a:cubicBezTo>
                      <a:pt x="121229" y="44032"/>
                      <a:pt x="119740" y="41905"/>
                      <a:pt x="117516" y="41074"/>
                    </a:cubicBezTo>
                    <a:close/>
                    <a:moveTo>
                      <a:pt x="109858" y="296546"/>
                    </a:moveTo>
                    <a:lnTo>
                      <a:pt x="11370" y="266418"/>
                    </a:lnTo>
                    <a:lnTo>
                      <a:pt x="11370" y="13846"/>
                    </a:lnTo>
                    <a:lnTo>
                      <a:pt x="109858" y="50336"/>
                    </a:lnTo>
                    <a:lnTo>
                      <a:pt x="109858" y="296546"/>
                    </a:lnTo>
                    <a:close/>
                  </a:path>
                </a:pathLst>
              </a:custGeom>
              <a:grpFill/>
              <a:ln w="1934" cap="flat">
                <a:noFill/>
                <a:prstDash val="solid"/>
                <a:miter/>
              </a:ln>
            </p:spPr>
            <p:txBody>
              <a:bodyPr rtlCol="0" anchor="ctr"/>
              <a:lstStyle/>
              <a:p>
                <a:endParaRPr lang="en-ID"/>
              </a:p>
            </p:txBody>
          </p:sp>
          <p:sp>
            <p:nvSpPr>
              <p:cNvPr id="86" name="Freeform: Shape 85">
                <a:extLst>
                  <a:ext uri="{FF2B5EF4-FFF2-40B4-BE49-F238E27FC236}">
                    <a16:creationId xmlns:a16="http://schemas.microsoft.com/office/drawing/2014/main" id="{DAB04F73-6DAB-4063-A9B4-7BB4C39D96EA}"/>
                  </a:ext>
                </a:extLst>
              </p:cNvPr>
              <p:cNvSpPr/>
              <p:nvPr/>
            </p:nvSpPr>
            <p:spPr>
              <a:xfrm>
                <a:off x="5734285" y="2500918"/>
                <a:ext cx="30283" cy="30283"/>
              </a:xfrm>
              <a:custGeom>
                <a:avLst/>
                <a:gdLst>
                  <a:gd name="connsiteX0" fmla="*/ 15142 w 30283"/>
                  <a:gd name="connsiteY0" fmla="*/ 30283 h 30283"/>
                  <a:gd name="connsiteX1" fmla="*/ 30283 w 30283"/>
                  <a:gd name="connsiteY1" fmla="*/ 15142 h 30283"/>
                  <a:gd name="connsiteX2" fmla="*/ 15142 w 30283"/>
                  <a:gd name="connsiteY2" fmla="*/ 0 h 30283"/>
                  <a:gd name="connsiteX3" fmla="*/ 0 w 30283"/>
                  <a:gd name="connsiteY3" fmla="*/ 15142 h 30283"/>
                  <a:gd name="connsiteX4" fmla="*/ 15142 w 30283"/>
                  <a:gd name="connsiteY4" fmla="*/ 30283 h 30283"/>
                  <a:gd name="connsiteX5" fmla="*/ 15142 w 30283"/>
                  <a:gd name="connsiteY5" fmla="*/ 11332 h 30283"/>
                  <a:gd name="connsiteX6" fmla="*/ 18932 w 30283"/>
                  <a:gd name="connsiteY6" fmla="*/ 15122 h 30283"/>
                  <a:gd name="connsiteX7" fmla="*/ 15142 w 30283"/>
                  <a:gd name="connsiteY7" fmla="*/ 18912 h 30283"/>
                  <a:gd name="connsiteX8" fmla="*/ 11352 w 30283"/>
                  <a:gd name="connsiteY8" fmla="*/ 15122 h 30283"/>
                  <a:gd name="connsiteX9" fmla="*/ 15142 w 30283"/>
                  <a:gd name="connsiteY9" fmla="*/ 11332 h 3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83" h="30283">
                    <a:moveTo>
                      <a:pt x="15142" y="30283"/>
                    </a:moveTo>
                    <a:cubicBezTo>
                      <a:pt x="23496" y="30283"/>
                      <a:pt x="30283" y="23495"/>
                      <a:pt x="30283" y="15142"/>
                    </a:cubicBezTo>
                    <a:cubicBezTo>
                      <a:pt x="30283" y="6788"/>
                      <a:pt x="23496" y="0"/>
                      <a:pt x="15142" y="0"/>
                    </a:cubicBezTo>
                    <a:cubicBezTo>
                      <a:pt x="6788" y="0"/>
                      <a:pt x="0" y="6788"/>
                      <a:pt x="0" y="15142"/>
                    </a:cubicBezTo>
                    <a:cubicBezTo>
                      <a:pt x="0" y="23476"/>
                      <a:pt x="6788" y="30283"/>
                      <a:pt x="15142" y="30283"/>
                    </a:cubicBezTo>
                    <a:close/>
                    <a:moveTo>
                      <a:pt x="15142" y="11332"/>
                    </a:moveTo>
                    <a:cubicBezTo>
                      <a:pt x="17230" y="11332"/>
                      <a:pt x="18932" y="13034"/>
                      <a:pt x="18932" y="15122"/>
                    </a:cubicBezTo>
                    <a:cubicBezTo>
                      <a:pt x="18932" y="17211"/>
                      <a:pt x="17230" y="18912"/>
                      <a:pt x="15142" y="18912"/>
                    </a:cubicBezTo>
                    <a:cubicBezTo>
                      <a:pt x="13053" y="18912"/>
                      <a:pt x="11352" y="17211"/>
                      <a:pt x="11352" y="15122"/>
                    </a:cubicBezTo>
                    <a:cubicBezTo>
                      <a:pt x="11352" y="13034"/>
                      <a:pt x="13053" y="11332"/>
                      <a:pt x="15142" y="11332"/>
                    </a:cubicBezTo>
                    <a:close/>
                  </a:path>
                </a:pathLst>
              </a:custGeom>
              <a:grpFill/>
              <a:ln w="1934" cap="flat">
                <a:noFill/>
                <a:prstDash val="solid"/>
                <a:miter/>
              </a:ln>
            </p:spPr>
            <p:txBody>
              <a:bodyPr rtlCol="0" anchor="ctr"/>
              <a:lstStyle/>
              <a:p>
                <a:endParaRPr lang="en-ID"/>
              </a:p>
            </p:txBody>
          </p:sp>
          <p:sp>
            <p:nvSpPr>
              <p:cNvPr id="87" name="Freeform: Shape 86">
                <a:extLst>
                  <a:ext uri="{FF2B5EF4-FFF2-40B4-BE49-F238E27FC236}">
                    <a16:creationId xmlns:a16="http://schemas.microsoft.com/office/drawing/2014/main" id="{5F3762EA-C016-4016-93E7-06426B128B9F}"/>
                  </a:ext>
                </a:extLst>
              </p:cNvPr>
              <p:cNvSpPr/>
              <p:nvPr/>
            </p:nvSpPr>
            <p:spPr>
              <a:xfrm>
                <a:off x="5923274" y="2457949"/>
                <a:ext cx="90791" cy="79710"/>
              </a:xfrm>
              <a:custGeom>
                <a:avLst/>
                <a:gdLst>
                  <a:gd name="connsiteX0" fmla="*/ 71221 w 90791"/>
                  <a:gd name="connsiteY0" fmla="*/ 0 h 79710"/>
                  <a:gd name="connsiteX1" fmla="*/ 51632 w 90791"/>
                  <a:gd name="connsiteY1" fmla="*/ 19589 h 79710"/>
                  <a:gd name="connsiteX2" fmla="*/ 53837 w 90791"/>
                  <a:gd name="connsiteY2" fmla="*/ 28562 h 79710"/>
                  <a:gd name="connsiteX3" fmla="*/ 13517 w 90791"/>
                  <a:gd name="connsiteY3" fmla="*/ 68340 h 79710"/>
                  <a:gd name="connsiteX4" fmla="*/ 5686 w 90791"/>
                  <a:gd name="connsiteY4" fmla="*/ 68340 h 79710"/>
                  <a:gd name="connsiteX5" fmla="*/ 0 w 90791"/>
                  <a:gd name="connsiteY5" fmla="*/ 74025 h 79710"/>
                  <a:gd name="connsiteX6" fmla="*/ 5686 w 90791"/>
                  <a:gd name="connsiteY6" fmla="*/ 79711 h 79710"/>
                  <a:gd name="connsiteX7" fmla="*/ 15838 w 90791"/>
                  <a:gd name="connsiteY7" fmla="*/ 79711 h 79710"/>
                  <a:gd name="connsiteX8" fmla="*/ 19821 w 90791"/>
                  <a:gd name="connsiteY8" fmla="*/ 78067 h 79710"/>
                  <a:gd name="connsiteX9" fmla="*/ 61727 w 90791"/>
                  <a:gd name="connsiteY9" fmla="*/ 36723 h 79710"/>
                  <a:gd name="connsiteX10" fmla="*/ 71202 w 90791"/>
                  <a:gd name="connsiteY10" fmla="*/ 39179 h 79710"/>
                  <a:gd name="connsiteX11" fmla="*/ 90791 w 90791"/>
                  <a:gd name="connsiteY11" fmla="*/ 19589 h 79710"/>
                  <a:gd name="connsiteX12" fmla="*/ 71221 w 90791"/>
                  <a:gd name="connsiteY12" fmla="*/ 0 h 79710"/>
                  <a:gd name="connsiteX13" fmla="*/ 71221 w 90791"/>
                  <a:gd name="connsiteY13" fmla="*/ 27808 h 79710"/>
                  <a:gd name="connsiteX14" fmla="*/ 63003 w 90791"/>
                  <a:gd name="connsiteY14" fmla="*/ 19589 h 79710"/>
                  <a:gd name="connsiteX15" fmla="*/ 71221 w 90791"/>
                  <a:gd name="connsiteY15" fmla="*/ 11371 h 79710"/>
                  <a:gd name="connsiteX16" fmla="*/ 79440 w 90791"/>
                  <a:gd name="connsiteY16" fmla="*/ 19589 h 79710"/>
                  <a:gd name="connsiteX17" fmla="*/ 71221 w 90791"/>
                  <a:gd name="connsiteY17" fmla="*/ 27808 h 7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0791" h="79710">
                    <a:moveTo>
                      <a:pt x="71221" y="0"/>
                    </a:moveTo>
                    <a:cubicBezTo>
                      <a:pt x="60431" y="0"/>
                      <a:pt x="51632" y="8779"/>
                      <a:pt x="51632" y="19589"/>
                    </a:cubicBezTo>
                    <a:cubicBezTo>
                      <a:pt x="51632" y="22819"/>
                      <a:pt x="52425" y="25874"/>
                      <a:pt x="53837" y="28562"/>
                    </a:cubicBezTo>
                    <a:lnTo>
                      <a:pt x="13517" y="68340"/>
                    </a:lnTo>
                    <a:lnTo>
                      <a:pt x="5686" y="68340"/>
                    </a:lnTo>
                    <a:cubicBezTo>
                      <a:pt x="2553" y="68340"/>
                      <a:pt x="0" y="70893"/>
                      <a:pt x="0" y="74025"/>
                    </a:cubicBezTo>
                    <a:cubicBezTo>
                      <a:pt x="0" y="77158"/>
                      <a:pt x="2553" y="79711"/>
                      <a:pt x="5686" y="79711"/>
                    </a:cubicBezTo>
                    <a:lnTo>
                      <a:pt x="15838" y="79711"/>
                    </a:lnTo>
                    <a:cubicBezTo>
                      <a:pt x="17327" y="79711"/>
                      <a:pt x="18758" y="79131"/>
                      <a:pt x="19821" y="78067"/>
                    </a:cubicBezTo>
                    <a:lnTo>
                      <a:pt x="61727" y="36723"/>
                    </a:lnTo>
                    <a:cubicBezTo>
                      <a:pt x="64531" y="38289"/>
                      <a:pt x="67760" y="39179"/>
                      <a:pt x="71202" y="39179"/>
                    </a:cubicBezTo>
                    <a:cubicBezTo>
                      <a:pt x="81993" y="39179"/>
                      <a:pt x="90791" y="30399"/>
                      <a:pt x="90791" y="19589"/>
                    </a:cubicBezTo>
                    <a:cubicBezTo>
                      <a:pt x="90810" y="8779"/>
                      <a:pt x="82012" y="0"/>
                      <a:pt x="71221" y="0"/>
                    </a:cubicBezTo>
                    <a:close/>
                    <a:moveTo>
                      <a:pt x="71221" y="27808"/>
                    </a:moveTo>
                    <a:cubicBezTo>
                      <a:pt x="66696" y="27808"/>
                      <a:pt x="63003" y="24114"/>
                      <a:pt x="63003" y="19589"/>
                    </a:cubicBezTo>
                    <a:cubicBezTo>
                      <a:pt x="63003" y="15064"/>
                      <a:pt x="66696" y="11371"/>
                      <a:pt x="71221" y="11371"/>
                    </a:cubicBezTo>
                    <a:cubicBezTo>
                      <a:pt x="75747" y="11371"/>
                      <a:pt x="79440" y="15064"/>
                      <a:pt x="79440" y="19589"/>
                    </a:cubicBezTo>
                    <a:cubicBezTo>
                      <a:pt x="79440" y="24114"/>
                      <a:pt x="75747" y="27808"/>
                      <a:pt x="71221" y="27808"/>
                    </a:cubicBezTo>
                    <a:close/>
                  </a:path>
                </a:pathLst>
              </a:custGeom>
              <a:grpFill/>
              <a:ln w="1934" cap="flat">
                <a:noFill/>
                <a:prstDash val="solid"/>
                <a:miter/>
              </a:ln>
            </p:spPr>
            <p:txBody>
              <a:bodyPr rtlCol="0" anchor="ctr"/>
              <a:lstStyle/>
              <a:p>
                <a:endParaRPr lang="en-ID"/>
              </a:p>
            </p:txBody>
          </p:sp>
          <p:sp>
            <p:nvSpPr>
              <p:cNvPr id="88" name="Freeform: Shape 87">
                <a:extLst>
                  <a:ext uri="{FF2B5EF4-FFF2-40B4-BE49-F238E27FC236}">
                    <a16:creationId xmlns:a16="http://schemas.microsoft.com/office/drawing/2014/main" id="{59C4E4FB-1445-4934-AFA1-0CEF03DB57A5}"/>
                  </a:ext>
                </a:extLst>
              </p:cNvPr>
              <p:cNvSpPr/>
              <p:nvPr/>
            </p:nvSpPr>
            <p:spPr>
              <a:xfrm>
                <a:off x="5819468" y="2515827"/>
                <a:ext cx="192025" cy="49852"/>
              </a:xfrm>
              <a:custGeom>
                <a:avLst/>
                <a:gdLst>
                  <a:gd name="connsiteX0" fmla="*/ 172455 w 192025"/>
                  <a:gd name="connsiteY0" fmla="*/ 0 h 49852"/>
                  <a:gd name="connsiteX1" fmla="*/ 152866 w 192025"/>
                  <a:gd name="connsiteY1" fmla="*/ 19589 h 49852"/>
                  <a:gd name="connsiteX2" fmla="*/ 155225 w 192025"/>
                  <a:gd name="connsiteY2" fmla="*/ 28891 h 49852"/>
                  <a:gd name="connsiteX3" fmla="*/ 145827 w 192025"/>
                  <a:gd name="connsiteY3" fmla="*/ 38482 h 49852"/>
                  <a:gd name="connsiteX4" fmla="*/ 5685 w 192025"/>
                  <a:gd name="connsiteY4" fmla="*/ 38482 h 49852"/>
                  <a:gd name="connsiteX5" fmla="*/ 0 w 192025"/>
                  <a:gd name="connsiteY5" fmla="*/ 44168 h 49852"/>
                  <a:gd name="connsiteX6" fmla="*/ 5685 w 192025"/>
                  <a:gd name="connsiteY6" fmla="*/ 49853 h 49852"/>
                  <a:gd name="connsiteX7" fmla="*/ 148205 w 192025"/>
                  <a:gd name="connsiteY7" fmla="*/ 49853 h 49852"/>
                  <a:gd name="connsiteX8" fmla="*/ 152266 w 192025"/>
                  <a:gd name="connsiteY8" fmla="*/ 48151 h 49852"/>
                  <a:gd name="connsiteX9" fmla="*/ 163289 w 192025"/>
                  <a:gd name="connsiteY9" fmla="*/ 36897 h 49852"/>
                  <a:gd name="connsiteX10" fmla="*/ 172435 w 192025"/>
                  <a:gd name="connsiteY10" fmla="*/ 39178 h 49852"/>
                  <a:gd name="connsiteX11" fmla="*/ 192025 w 192025"/>
                  <a:gd name="connsiteY11" fmla="*/ 19589 h 49852"/>
                  <a:gd name="connsiteX12" fmla="*/ 172455 w 192025"/>
                  <a:gd name="connsiteY12" fmla="*/ 0 h 49852"/>
                  <a:gd name="connsiteX13" fmla="*/ 172455 w 192025"/>
                  <a:gd name="connsiteY13" fmla="*/ 27788 h 49852"/>
                  <a:gd name="connsiteX14" fmla="*/ 164236 w 192025"/>
                  <a:gd name="connsiteY14" fmla="*/ 19570 h 49852"/>
                  <a:gd name="connsiteX15" fmla="*/ 172455 w 192025"/>
                  <a:gd name="connsiteY15" fmla="*/ 11351 h 49852"/>
                  <a:gd name="connsiteX16" fmla="*/ 180673 w 192025"/>
                  <a:gd name="connsiteY16" fmla="*/ 19570 h 49852"/>
                  <a:gd name="connsiteX17" fmla="*/ 172455 w 192025"/>
                  <a:gd name="connsiteY17" fmla="*/ 27788 h 4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2025" h="49852">
                    <a:moveTo>
                      <a:pt x="172455" y="0"/>
                    </a:moveTo>
                    <a:cubicBezTo>
                      <a:pt x="161665" y="0"/>
                      <a:pt x="152866" y="8779"/>
                      <a:pt x="152866" y="19589"/>
                    </a:cubicBezTo>
                    <a:cubicBezTo>
                      <a:pt x="152866" y="22954"/>
                      <a:pt x="153717" y="26125"/>
                      <a:pt x="155225" y="28891"/>
                    </a:cubicBezTo>
                    <a:lnTo>
                      <a:pt x="145827" y="38482"/>
                    </a:lnTo>
                    <a:lnTo>
                      <a:pt x="5685" y="38482"/>
                    </a:lnTo>
                    <a:cubicBezTo>
                      <a:pt x="2553" y="38482"/>
                      <a:pt x="0" y="41035"/>
                      <a:pt x="0" y="44168"/>
                    </a:cubicBezTo>
                    <a:cubicBezTo>
                      <a:pt x="0" y="47300"/>
                      <a:pt x="2553" y="49853"/>
                      <a:pt x="5685" y="49853"/>
                    </a:cubicBezTo>
                    <a:lnTo>
                      <a:pt x="148205" y="49853"/>
                    </a:lnTo>
                    <a:cubicBezTo>
                      <a:pt x="149733" y="49853"/>
                      <a:pt x="151203" y="49234"/>
                      <a:pt x="152266" y="48151"/>
                    </a:cubicBezTo>
                    <a:lnTo>
                      <a:pt x="163289" y="36897"/>
                    </a:lnTo>
                    <a:cubicBezTo>
                      <a:pt x="166016" y="38347"/>
                      <a:pt x="169129" y="39178"/>
                      <a:pt x="172435" y="39178"/>
                    </a:cubicBezTo>
                    <a:cubicBezTo>
                      <a:pt x="183226" y="39178"/>
                      <a:pt x="192025" y="30399"/>
                      <a:pt x="192025" y="19589"/>
                    </a:cubicBezTo>
                    <a:cubicBezTo>
                      <a:pt x="192044" y="8779"/>
                      <a:pt x="183246" y="0"/>
                      <a:pt x="172455" y="0"/>
                    </a:cubicBezTo>
                    <a:close/>
                    <a:moveTo>
                      <a:pt x="172455" y="27788"/>
                    </a:moveTo>
                    <a:cubicBezTo>
                      <a:pt x="167930" y="27788"/>
                      <a:pt x="164236" y="24095"/>
                      <a:pt x="164236" y="19570"/>
                    </a:cubicBezTo>
                    <a:cubicBezTo>
                      <a:pt x="164236" y="15045"/>
                      <a:pt x="167930" y="11351"/>
                      <a:pt x="172455" y="11351"/>
                    </a:cubicBezTo>
                    <a:cubicBezTo>
                      <a:pt x="176980" y="11351"/>
                      <a:pt x="180673" y="15045"/>
                      <a:pt x="180673" y="19570"/>
                    </a:cubicBezTo>
                    <a:cubicBezTo>
                      <a:pt x="180673" y="24095"/>
                      <a:pt x="176980" y="27788"/>
                      <a:pt x="172455" y="27788"/>
                    </a:cubicBezTo>
                    <a:close/>
                  </a:path>
                </a:pathLst>
              </a:custGeom>
              <a:grpFill/>
              <a:ln w="1934" cap="flat">
                <a:noFill/>
                <a:prstDash val="solid"/>
                <a:miter/>
              </a:ln>
            </p:spPr>
            <p:txBody>
              <a:bodyPr rtlCol="0" anchor="ctr"/>
              <a:lstStyle/>
              <a:p>
                <a:endParaRPr lang="en-ID"/>
              </a:p>
            </p:txBody>
          </p:sp>
          <p:sp>
            <p:nvSpPr>
              <p:cNvPr id="89" name="Freeform: Shape 88">
                <a:extLst>
                  <a:ext uri="{FF2B5EF4-FFF2-40B4-BE49-F238E27FC236}">
                    <a16:creationId xmlns:a16="http://schemas.microsoft.com/office/drawing/2014/main" id="{CF8A4005-BA13-4F67-9C76-7DBCA4856B33}"/>
                  </a:ext>
                </a:extLst>
              </p:cNvPr>
              <p:cNvSpPr/>
              <p:nvPr/>
            </p:nvSpPr>
            <p:spPr>
              <a:xfrm>
                <a:off x="5822524" y="2388778"/>
                <a:ext cx="207030" cy="123104"/>
              </a:xfrm>
              <a:custGeom>
                <a:avLst/>
                <a:gdLst>
                  <a:gd name="connsiteX0" fmla="*/ 187461 w 207030"/>
                  <a:gd name="connsiteY0" fmla="*/ 0 h 123104"/>
                  <a:gd name="connsiteX1" fmla="*/ 167872 w 207030"/>
                  <a:gd name="connsiteY1" fmla="*/ 19589 h 123104"/>
                  <a:gd name="connsiteX2" fmla="*/ 169805 w 207030"/>
                  <a:gd name="connsiteY2" fmla="*/ 28001 h 123104"/>
                  <a:gd name="connsiteX3" fmla="*/ 86208 w 207030"/>
                  <a:gd name="connsiteY3" fmla="*/ 111734 h 123104"/>
                  <a:gd name="connsiteX4" fmla="*/ 5685 w 207030"/>
                  <a:gd name="connsiteY4" fmla="*/ 111734 h 123104"/>
                  <a:gd name="connsiteX5" fmla="*/ 0 w 207030"/>
                  <a:gd name="connsiteY5" fmla="*/ 117419 h 123104"/>
                  <a:gd name="connsiteX6" fmla="*/ 5685 w 207030"/>
                  <a:gd name="connsiteY6" fmla="*/ 123105 h 123104"/>
                  <a:gd name="connsiteX7" fmla="*/ 88567 w 207030"/>
                  <a:gd name="connsiteY7" fmla="*/ 123105 h 123104"/>
                  <a:gd name="connsiteX8" fmla="*/ 92589 w 207030"/>
                  <a:gd name="connsiteY8" fmla="*/ 121442 h 123104"/>
                  <a:gd name="connsiteX9" fmla="*/ 177483 w 207030"/>
                  <a:gd name="connsiteY9" fmla="*/ 36413 h 123104"/>
                  <a:gd name="connsiteX10" fmla="*/ 187461 w 207030"/>
                  <a:gd name="connsiteY10" fmla="*/ 39179 h 123104"/>
                  <a:gd name="connsiteX11" fmla="*/ 207031 w 207030"/>
                  <a:gd name="connsiteY11" fmla="*/ 19589 h 123104"/>
                  <a:gd name="connsiteX12" fmla="*/ 187461 w 207030"/>
                  <a:gd name="connsiteY12" fmla="*/ 0 h 123104"/>
                  <a:gd name="connsiteX13" fmla="*/ 187461 w 207030"/>
                  <a:gd name="connsiteY13" fmla="*/ 27808 h 123104"/>
                  <a:gd name="connsiteX14" fmla="*/ 179242 w 207030"/>
                  <a:gd name="connsiteY14" fmla="*/ 19589 h 123104"/>
                  <a:gd name="connsiteX15" fmla="*/ 187461 w 207030"/>
                  <a:gd name="connsiteY15" fmla="*/ 11371 h 123104"/>
                  <a:gd name="connsiteX16" fmla="*/ 195680 w 207030"/>
                  <a:gd name="connsiteY16" fmla="*/ 19589 h 123104"/>
                  <a:gd name="connsiteX17" fmla="*/ 187461 w 207030"/>
                  <a:gd name="connsiteY17" fmla="*/ 27808 h 123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7030" h="123104">
                    <a:moveTo>
                      <a:pt x="187461" y="0"/>
                    </a:moveTo>
                    <a:cubicBezTo>
                      <a:pt x="176670" y="0"/>
                      <a:pt x="167872" y="8779"/>
                      <a:pt x="167872" y="19589"/>
                    </a:cubicBezTo>
                    <a:cubicBezTo>
                      <a:pt x="167872" y="22606"/>
                      <a:pt x="168568" y="25449"/>
                      <a:pt x="169805" y="28001"/>
                    </a:cubicBezTo>
                    <a:lnTo>
                      <a:pt x="86208" y="111734"/>
                    </a:lnTo>
                    <a:lnTo>
                      <a:pt x="5685" y="111734"/>
                    </a:lnTo>
                    <a:cubicBezTo>
                      <a:pt x="2552" y="111734"/>
                      <a:pt x="0" y="114287"/>
                      <a:pt x="0" y="117419"/>
                    </a:cubicBezTo>
                    <a:cubicBezTo>
                      <a:pt x="0" y="120552"/>
                      <a:pt x="2552" y="123105"/>
                      <a:pt x="5685" y="123105"/>
                    </a:cubicBezTo>
                    <a:lnTo>
                      <a:pt x="88567" y="123105"/>
                    </a:lnTo>
                    <a:cubicBezTo>
                      <a:pt x="90075" y="123105"/>
                      <a:pt x="91526" y="122505"/>
                      <a:pt x="92589" y="121442"/>
                    </a:cubicBezTo>
                    <a:lnTo>
                      <a:pt x="177483" y="36413"/>
                    </a:lnTo>
                    <a:cubicBezTo>
                      <a:pt x="180403" y="38154"/>
                      <a:pt x="183825" y="39179"/>
                      <a:pt x="187461" y="39179"/>
                    </a:cubicBezTo>
                    <a:cubicBezTo>
                      <a:pt x="198252" y="39179"/>
                      <a:pt x="207031" y="30399"/>
                      <a:pt x="207031" y="19589"/>
                    </a:cubicBezTo>
                    <a:cubicBezTo>
                      <a:pt x="207031" y="8779"/>
                      <a:pt x="198252" y="0"/>
                      <a:pt x="187461" y="0"/>
                    </a:cubicBezTo>
                    <a:close/>
                    <a:moveTo>
                      <a:pt x="187461" y="27808"/>
                    </a:moveTo>
                    <a:cubicBezTo>
                      <a:pt x="182936" y="27808"/>
                      <a:pt x="179242" y="24114"/>
                      <a:pt x="179242" y="19589"/>
                    </a:cubicBezTo>
                    <a:cubicBezTo>
                      <a:pt x="179242" y="15064"/>
                      <a:pt x="182936" y="11371"/>
                      <a:pt x="187461" y="11371"/>
                    </a:cubicBezTo>
                    <a:cubicBezTo>
                      <a:pt x="191986" y="11371"/>
                      <a:pt x="195680" y="15064"/>
                      <a:pt x="195680" y="19589"/>
                    </a:cubicBezTo>
                    <a:cubicBezTo>
                      <a:pt x="195680" y="24114"/>
                      <a:pt x="191986" y="27808"/>
                      <a:pt x="187461" y="27808"/>
                    </a:cubicBezTo>
                    <a:close/>
                  </a:path>
                </a:pathLst>
              </a:custGeom>
              <a:grpFill/>
              <a:ln w="1934" cap="flat">
                <a:noFill/>
                <a:prstDash val="solid"/>
                <a:miter/>
              </a:ln>
            </p:spPr>
            <p:txBody>
              <a:bodyPr rtlCol="0" anchor="ctr"/>
              <a:lstStyle/>
              <a:p>
                <a:endParaRPr lang="en-ID"/>
              </a:p>
            </p:txBody>
          </p:sp>
          <p:sp>
            <p:nvSpPr>
              <p:cNvPr id="90" name="Freeform: Shape 89">
                <a:extLst>
                  <a:ext uri="{FF2B5EF4-FFF2-40B4-BE49-F238E27FC236}">
                    <a16:creationId xmlns:a16="http://schemas.microsoft.com/office/drawing/2014/main" id="{05841D27-9A1C-4A82-879A-7957B046D1EE}"/>
                  </a:ext>
                </a:extLst>
              </p:cNvPr>
              <p:cNvSpPr/>
              <p:nvPr/>
            </p:nvSpPr>
            <p:spPr>
              <a:xfrm>
                <a:off x="5795277" y="2379998"/>
                <a:ext cx="113145" cy="106068"/>
              </a:xfrm>
              <a:custGeom>
                <a:avLst/>
                <a:gdLst>
                  <a:gd name="connsiteX0" fmla="*/ 88123 w 113145"/>
                  <a:gd name="connsiteY0" fmla="*/ 38386 h 106068"/>
                  <a:gd name="connsiteX1" fmla="*/ 88123 w 113145"/>
                  <a:gd name="connsiteY1" fmla="*/ 50936 h 106068"/>
                  <a:gd name="connsiteX2" fmla="*/ 49273 w 113145"/>
                  <a:gd name="connsiteY2" fmla="*/ 94697 h 106068"/>
                  <a:gd name="connsiteX3" fmla="*/ 5685 w 113145"/>
                  <a:gd name="connsiteY3" fmla="*/ 94697 h 106068"/>
                  <a:gd name="connsiteX4" fmla="*/ 0 w 113145"/>
                  <a:gd name="connsiteY4" fmla="*/ 100383 h 106068"/>
                  <a:gd name="connsiteX5" fmla="*/ 5685 w 113145"/>
                  <a:gd name="connsiteY5" fmla="*/ 106068 h 106068"/>
                  <a:gd name="connsiteX6" fmla="*/ 51845 w 113145"/>
                  <a:gd name="connsiteY6" fmla="*/ 106068 h 106068"/>
                  <a:gd name="connsiteX7" fmla="*/ 56099 w 113145"/>
                  <a:gd name="connsiteY7" fmla="*/ 104154 h 106068"/>
                  <a:gd name="connsiteX8" fmla="*/ 98082 w 113145"/>
                  <a:gd name="connsiteY8" fmla="*/ 56873 h 106068"/>
                  <a:gd name="connsiteX9" fmla="*/ 99513 w 113145"/>
                  <a:gd name="connsiteY9" fmla="*/ 53102 h 106068"/>
                  <a:gd name="connsiteX10" fmla="*/ 99513 w 113145"/>
                  <a:gd name="connsiteY10" fmla="*/ 38231 h 106068"/>
                  <a:gd name="connsiteX11" fmla="*/ 113146 w 113145"/>
                  <a:gd name="connsiteY11" fmla="*/ 19589 h 106068"/>
                  <a:gd name="connsiteX12" fmla="*/ 93557 w 113145"/>
                  <a:gd name="connsiteY12" fmla="*/ 0 h 106068"/>
                  <a:gd name="connsiteX13" fmla="*/ 73967 w 113145"/>
                  <a:gd name="connsiteY13" fmla="*/ 19589 h 106068"/>
                  <a:gd name="connsiteX14" fmla="*/ 88123 w 113145"/>
                  <a:gd name="connsiteY14" fmla="*/ 38386 h 106068"/>
                  <a:gd name="connsiteX15" fmla="*/ 93518 w 113145"/>
                  <a:gd name="connsiteY15" fmla="*/ 11371 h 106068"/>
                  <a:gd name="connsiteX16" fmla="*/ 101737 w 113145"/>
                  <a:gd name="connsiteY16" fmla="*/ 19589 h 106068"/>
                  <a:gd name="connsiteX17" fmla="*/ 94040 w 113145"/>
                  <a:gd name="connsiteY17" fmla="*/ 27750 h 106068"/>
                  <a:gd name="connsiteX18" fmla="*/ 93808 w 113145"/>
                  <a:gd name="connsiteY18" fmla="*/ 27730 h 106068"/>
                  <a:gd name="connsiteX19" fmla="*/ 93286 w 113145"/>
                  <a:gd name="connsiteY19" fmla="*/ 27788 h 106068"/>
                  <a:gd name="connsiteX20" fmla="*/ 85319 w 113145"/>
                  <a:gd name="connsiteY20" fmla="*/ 19589 h 106068"/>
                  <a:gd name="connsiteX21" fmla="*/ 93518 w 113145"/>
                  <a:gd name="connsiteY21" fmla="*/ 11371 h 106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3145" h="106068">
                    <a:moveTo>
                      <a:pt x="88123" y="38386"/>
                    </a:moveTo>
                    <a:lnTo>
                      <a:pt x="88123" y="50936"/>
                    </a:lnTo>
                    <a:lnTo>
                      <a:pt x="49273" y="94697"/>
                    </a:lnTo>
                    <a:lnTo>
                      <a:pt x="5685" y="94697"/>
                    </a:lnTo>
                    <a:cubicBezTo>
                      <a:pt x="2553" y="94697"/>
                      <a:pt x="0" y="97250"/>
                      <a:pt x="0" y="100383"/>
                    </a:cubicBezTo>
                    <a:cubicBezTo>
                      <a:pt x="0" y="103516"/>
                      <a:pt x="2553" y="106068"/>
                      <a:pt x="5685" y="106068"/>
                    </a:cubicBezTo>
                    <a:lnTo>
                      <a:pt x="51845" y="106068"/>
                    </a:lnTo>
                    <a:cubicBezTo>
                      <a:pt x="53469" y="106068"/>
                      <a:pt x="55016" y="105372"/>
                      <a:pt x="56099" y="104154"/>
                    </a:cubicBezTo>
                    <a:lnTo>
                      <a:pt x="98082" y="56873"/>
                    </a:lnTo>
                    <a:cubicBezTo>
                      <a:pt x="99010" y="55828"/>
                      <a:pt x="99513" y="54494"/>
                      <a:pt x="99513" y="53102"/>
                    </a:cubicBezTo>
                    <a:lnTo>
                      <a:pt x="99513" y="38231"/>
                    </a:lnTo>
                    <a:cubicBezTo>
                      <a:pt x="107403" y="35698"/>
                      <a:pt x="113146" y="28311"/>
                      <a:pt x="113146" y="19589"/>
                    </a:cubicBezTo>
                    <a:cubicBezTo>
                      <a:pt x="113146" y="8799"/>
                      <a:pt x="104366" y="0"/>
                      <a:pt x="93557" y="0"/>
                    </a:cubicBezTo>
                    <a:cubicBezTo>
                      <a:pt x="82766" y="0"/>
                      <a:pt x="73967" y="8779"/>
                      <a:pt x="73967" y="19589"/>
                    </a:cubicBezTo>
                    <a:cubicBezTo>
                      <a:pt x="73948" y="28504"/>
                      <a:pt x="79943" y="36026"/>
                      <a:pt x="88123" y="38386"/>
                    </a:cubicBezTo>
                    <a:close/>
                    <a:moveTo>
                      <a:pt x="93518" y="11371"/>
                    </a:moveTo>
                    <a:cubicBezTo>
                      <a:pt x="98043" y="11371"/>
                      <a:pt x="101737" y="15064"/>
                      <a:pt x="101737" y="19589"/>
                    </a:cubicBezTo>
                    <a:cubicBezTo>
                      <a:pt x="101737" y="23940"/>
                      <a:pt x="98314" y="27479"/>
                      <a:pt x="94040" y="27750"/>
                    </a:cubicBezTo>
                    <a:cubicBezTo>
                      <a:pt x="93963" y="27750"/>
                      <a:pt x="93885" y="27730"/>
                      <a:pt x="93808" y="27730"/>
                    </a:cubicBezTo>
                    <a:cubicBezTo>
                      <a:pt x="93634" y="27730"/>
                      <a:pt x="93460" y="27769"/>
                      <a:pt x="93286" y="27788"/>
                    </a:cubicBezTo>
                    <a:cubicBezTo>
                      <a:pt x="88877" y="27653"/>
                      <a:pt x="85319" y="24037"/>
                      <a:pt x="85319" y="19589"/>
                    </a:cubicBezTo>
                    <a:cubicBezTo>
                      <a:pt x="85299" y="15064"/>
                      <a:pt x="88993" y="11371"/>
                      <a:pt x="93518" y="11371"/>
                    </a:cubicBezTo>
                    <a:close/>
                  </a:path>
                </a:pathLst>
              </a:custGeom>
              <a:grpFill/>
              <a:ln w="1934" cap="flat">
                <a:noFill/>
                <a:prstDash val="solid"/>
                <a:miter/>
              </a:ln>
            </p:spPr>
            <p:txBody>
              <a:bodyPr rtlCol="0" anchor="ctr"/>
              <a:lstStyle/>
              <a:p>
                <a:endParaRPr lang="en-ID"/>
              </a:p>
            </p:txBody>
          </p:sp>
          <p:sp>
            <p:nvSpPr>
              <p:cNvPr id="91" name="Freeform: Shape 90">
                <a:extLst>
                  <a:ext uri="{FF2B5EF4-FFF2-40B4-BE49-F238E27FC236}">
                    <a16:creationId xmlns:a16="http://schemas.microsoft.com/office/drawing/2014/main" id="{20150176-F305-430A-8A10-08329DEF1E08}"/>
                  </a:ext>
                </a:extLst>
              </p:cNvPr>
              <p:cNvSpPr/>
              <p:nvPr/>
            </p:nvSpPr>
            <p:spPr>
              <a:xfrm>
                <a:off x="5879333" y="2396880"/>
                <a:ext cx="87760" cy="89224"/>
              </a:xfrm>
              <a:custGeom>
                <a:avLst/>
                <a:gdLst>
                  <a:gd name="connsiteX0" fmla="*/ 1649 w 87760"/>
                  <a:gd name="connsiteY0" fmla="*/ 79556 h 89224"/>
                  <a:gd name="connsiteX1" fmla="*/ 1687 w 87760"/>
                  <a:gd name="connsiteY1" fmla="*/ 87581 h 89224"/>
                  <a:gd name="connsiteX2" fmla="*/ 5690 w 87760"/>
                  <a:gd name="connsiteY2" fmla="*/ 89225 h 89224"/>
                  <a:gd name="connsiteX3" fmla="*/ 9732 w 87760"/>
                  <a:gd name="connsiteY3" fmla="*/ 87542 h 89224"/>
                  <a:gd name="connsiteX4" fmla="*/ 59662 w 87760"/>
                  <a:gd name="connsiteY4" fmla="*/ 37206 h 89224"/>
                  <a:gd name="connsiteX5" fmla="*/ 68171 w 87760"/>
                  <a:gd name="connsiteY5" fmla="*/ 39179 h 89224"/>
                  <a:gd name="connsiteX6" fmla="*/ 87760 w 87760"/>
                  <a:gd name="connsiteY6" fmla="*/ 19589 h 89224"/>
                  <a:gd name="connsiteX7" fmla="*/ 68171 w 87760"/>
                  <a:gd name="connsiteY7" fmla="*/ 0 h 89224"/>
                  <a:gd name="connsiteX8" fmla="*/ 48582 w 87760"/>
                  <a:gd name="connsiteY8" fmla="*/ 19589 h 89224"/>
                  <a:gd name="connsiteX9" fmla="*/ 51289 w 87760"/>
                  <a:gd name="connsiteY9" fmla="*/ 29471 h 89224"/>
                  <a:gd name="connsiteX10" fmla="*/ 1649 w 87760"/>
                  <a:gd name="connsiteY10" fmla="*/ 79556 h 89224"/>
                  <a:gd name="connsiteX11" fmla="*/ 68171 w 87760"/>
                  <a:gd name="connsiteY11" fmla="*/ 11409 h 89224"/>
                  <a:gd name="connsiteX12" fmla="*/ 76389 w 87760"/>
                  <a:gd name="connsiteY12" fmla="*/ 19628 h 89224"/>
                  <a:gd name="connsiteX13" fmla="*/ 68171 w 87760"/>
                  <a:gd name="connsiteY13" fmla="*/ 27846 h 89224"/>
                  <a:gd name="connsiteX14" fmla="*/ 59952 w 87760"/>
                  <a:gd name="connsiteY14" fmla="*/ 19628 h 89224"/>
                  <a:gd name="connsiteX15" fmla="*/ 68171 w 87760"/>
                  <a:gd name="connsiteY15" fmla="*/ 11409 h 89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760" h="89224">
                    <a:moveTo>
                      <a:pt x="1649" y="79556"/>
                    </a:moveTo>
                    <a:cubicBezTo>
                      <a:pt x="-556" y="81780"/>
                      <a:pt x="-556" y="85377"/>
                      <a:pt x="1687" y="87581"/>
                    </a:cubicBezTo>
                    <a:cubicBezTo>
                      <a:pt x="2789" y="88683"/>
                      <a:pt x="4240" y="89225"/>
                      <a:pt x="5690" y="89225"/>
                    </a:cubicBezTo>
                    <a:cubicBezTo>
                      <a:pt x="7160" y="89225"/>
                      <a:pt x="8610" y="88664"/>
                      <a:pt x="9732" y="87542"/>
                    </a:cubicBezTo>
                    <a:lnTo>
                      <a:pt x="59662" y="37206"/>
                    </a:lnTo>
                    <a:cubicBezTo>
                      <a:pt x="62234" y="38463"/>
                      <a:pt x="65115" y="39179"/>
                      <a:pt x="68171" y="39179"/>
                    </a:cubicBezTo>
                    <a:cubicBezTo>
                      <a:pt x="78961" y="39179"/>
                      <a:pt x="87760" y="30399"/>
                      <a:pt x="87760" y="19589"/>
                    </a:cubicBezTo>
                    <a:cubicBezTo>
                      <a:pt x="87760" y="8799"/>
                      <a:pt x="78981" y="0"/>
                      <a:pt x="68171" y="0"/>
                    </a:cubicBezTo>
                    <a:cubicBezTo>
                      <a:pt x="57380" y="0"/>
                      <a:pt x="48582" y="8779"/>
                      <a:pt x="48582" y="19589"/>
                    </a:cubicBezTo>
                    <a:cubicBezTo>
                      <a:pt x="48582" y="23205"/>
                      <a:pt x="49587" y="26570"/>
                      <a:pt x="51289" y="29471"/>
                    </a:cubicBezTo>
                    <a:lnTo>
                      <a:pt x="1649" y="79556"/>
                    </a:lnTo>
                    <a:close/>
                    <a:moveTo>
                      <a:pt x="68171" y="11409"/>
                    </a:moveTo>
                    <a:cubicBezTo>
                      <a:pt x="72696" y="11409"/>
                      <a:pt x="76389" y="15103"/>
                      <a:pt x="76389" y="19628"/>
                    </a:cubicBezTo>
                    <a:cubicBezTo>
                      <a:pt x="76389" y="24153"/>
                      <a:pt x="72696" y="27846"/>
                      <a:pt x="68171" y="27846"/>
                    </a:cubicBezTo>
                    <a:cubicBezTo>
                      <a:pt x="63646" y="27846"/>
                      <a:pt x="59952" y="24153"/>
                      <a:pt x="59952" y="19628"/>
                    </a:cubicBezTo>
                    <a:cubicBezTo>
                      <a:pt x="59952" y="15103"/>
                      <a:pt x="63646" y="11409"/>
                      <a:pt x="68171" y="11409"/>
                    </a:cubicBezTo>
                    <a:close/>
                  </a:path>
                </a:pathLst>
              </a:custGeom>
              <a:grpFill/>
              <a:ln w="1934" cap="flat">
                <a:noFill/>
                <a:prstDash val="solid"/>
                <a:miter/>
              </a:ln>
            </p:spPr>
            <p:txBody>
              <a:bodyPr rtlCol="0" anchor="ctr"/>
              <a:lstStyle/>
              <a:p>
                <a:endParaRPr lang="en-ID"/>
              </a:p>
            </p:txBody>
          </p:sp>
          <p:sp>
            <p:nvSpPr>
              <p:cNvPr id="92" name="Freeform: Shape 91">
                <a:extLst>
                  <a:ext uri="{FF2B5EF4-FFF2-40B4-BE49-F238E27FC236}">
                    <a16:creationId xmlns:a16="http://schemas.microsoft.com/office/drawing/2014/main" id="{2A04158F-25E4-4D50-905D-A58E32999ABD}"/>
                  </a:ext>
                </a:extLst>
              </p:cNvPr>
              <p:cNvSpPr/>
              <p:nvPr/>
            </p:nvSpPr>
            <p:spPr>
              <a:xfrm>
                <a:off x="5795238" y="2526270"/>
                <a:ext cx="99512" cy="11370"/>
              </a:xfrm>
              <a:custGeom>
                <a:avLst/>
                <a:gdLst>
                  <a:gd name="connsiteX0" fmla="*/ 99513 w 99512"/>
                  <a:gd name="connsiteY0" fmla="*/ 5685 h 11370"/>
                  <a:gd name="connsiteX1" fmla="*/ 93827 w 99512"/>
                  <a:gd name="connsiteY1" fmla="*/ 0 h 11370"/>
                  <a:gd name="connsiteX2" fmla="*/ 5685 w 99512"/>
                  <a:gd name="connsiteY2" fmla="*/ 0 h 11370"/>
                  <a:gd name="connsiteX3" fmla="*/ 0 w 99512"/>
                  <a:gd name="connsiteY3" fmla="*/ 5685 h 11370"/>
                  <a:gd name="connsiteX4" fmla="*/ 5685 w 99512"/>
                  <a:gd name="connsiteY4" fmla="*/ 11371 h 11370"/>
                  <a:gd name="connsiteX5" fmla="*/ 93827 w 99512"/>
                  <a:gd name="connsiteY5" fmla="*/ 11371 h 11370"/>
                  <a:gd name="connsiteX6" fmla="*/ 99513 w 99512"/>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12" h="11370">
                    <a:moveTo>
                      <a:pt x="99513" y="5685"/>
                    </a:moveTo>
                    <a:cubicBezTo>
                      <a:pt x="99513" y="2553"/>
                      <a:pt x="96960" y="0"/>
                      <a:pt x="93827" y="0"/>
                    </a:cubicBezTo>
                    <a:lnTo>
                      <a:pt x="5685" y="0"/>
                    </a:lnTo>
                    <a:cubicBezTo>
                      <a:pt x="2553" y="0"/>
                      <a:pt x="0" y="2553"/>
                      <a:pt x="0" y="5685"/>
                    </a:cubicBezTo>
                    <a:cubicBezTo>
                      <a:pt x="0" y="8818"/>
                      <a:pt x="2553" y="11371"/>
                      <a:pt x="5685" y="11371"/>
                    </a:cubicBezTo>
                    <a:lnTo>
                      <a:pt x="93827" y="11371"/>
                    </a:lnTo>
                    <a:cubicBezTo>
                      <a:pt x="96980" y="11371"/>
                      <a:pt x="99513" y="8818"/>
                      <a:pt x="99513" y="5685"/>
                    </a:cubicBezTo>
                    <a:close/>
                  </a:path>
                </a:pathLst>
              </a:custGeom>
              <a:grpFill/>
              <a:ln w="1934" cap="flat">
                <a:noFill/>
                <a:prstDash val="solid"/>
                <a:miter/>
              </a:ln>
            </p:spPr>
            <p:txBody>
              <a:bodyPr rtlCol="0" anchor="ctr"/>
              <a:lstStyle/>
              <a:p>
                <a:endParaRPr lang="en-ID"/>
              </a:p>
            </p:txBody>
          </p:sp>
          <p:sp>
            <p:nvSpPr>
              <p:cNvPr id="93" name="Freeform: Shape 92">
                <a:extLst>
                  <a:ext uri="{FF2B5EF4-FFF2-40B4-BE49-F238E27FC236}">
                    <a16:creationId xmlns:a16="http://schemas.microsoft.com/office/drawing/2014/main" id="{0CC7BD7D-3776-4CC6-AA58-36D598541F69}"/>
                  </a:ext>
                </a:extLst>
              </p:cNvPr>
              <p:cNvSpPr/>
              <p:nvPr/>
            </p:nvSpPr>
            <p:spPr>
              <a:xfrm>
                <a:off x="5903085" y="2526270"/>
                <a:ext cx="13420" cy="11370"/>
              </a:xfrm>
              <a:custGeom>
                <a:avLst/>
                <a:gdLst>
                  <a:gd name="connsiteX0" fmla="*/ 7735 w 13420"/>
                  <a:gd name="connsiteY0" fmla="*/ 11371 h 11370"/>
                  <a:gd name="connsiteX1" fmla="*/ 13420 w 13420"/>
                  <a:gd name="connsiteY1" fmla="*/ 5685 h 11370"/>
                  <a:gd name="connsiteX2" fmla="*/ 7735 w 13420"/>
                  <a:gd name="connsiteY2" fmla="*/ 0 h 11370"/>
                  <a:gd name="connsiteX3" fmla="*/ 5685 w 13420"/>
                  <a:gd name="connsiteY3" fmla="*/ 0 h 11370"/>
                  <a:gd name="connsiteX4" fmla="*/ 0 w 13420"/>
                  <a:gd name="connsiteY4" fmla="*/ 5685 h 11370"/>
                  <a:gd name="connsiteX5" fmla="*/ 5685 w 13420"/>
                  <a:gd name="connsiteY5" fmla="*/ 11371 h 11370"/>
                  <a:gd name="connsiteX6" fmla="*/ 7735 w 13420"/>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20" h="11370">
                    <a:moveTo>
                      <a:pt x="7735" y="11371"/>
                    </a:moveTo>
                    <a:cubicBezTo>
                      <a:pt x="10868" y="11371"/>
                      <a:pt x="13420" y="8818"/>
                      <a:pt x="13420" y="5685"/>
                    </a:cubicBezTo>
                    <a:cubicBezTo>
                      <a:pt x="13420" y="2553"/>
                      <a:pt x="10868" y="0"/>
                      <a:pt x="7735" y="0"/>
                    </a:cubicBezTo>
                    <a:lnTo>
                      <a:pt x="5685" y="0"/>
                    </a:lnTo>
                    <a:cubicBezTo>
                      <a:pt x="2553" y="0"/>
                      <a:pt x="0" y="2553"/>
                      <a:pt x="0" y="5685"/>
                    </a:cubicBezTo>
                    <a:cubicBezTo>
                      <a:pt x="0" y="8818"/>
                      <a:pt x="2553" y="11371"/>
                      <a:pt x="5685" y="11371"/>
                    </a:cubicBezTo>
                    <a:lnTo>
                      <a:pt x="7735" y="11371"/>
                    </a:lnTo>
                    <a:close/>
                  </a:path>
                </a:pathLst>
              </a:custGeom>
              <a:grpFill/>
              <a:ln w="1934" cap="flat">
                <a:noFill/>
                <a:prstDash val="solid"/>
                <a:miter/>
              </a:ln>
            </p:spPr>
            <p:txBody>
              <a:bodyPr rtlCol="0" anchor="ctr"/>
              <a:lstStyle/>
              <a:p>
                <a:endParaRPr lang="en-ID"/>
              </a:p>
            </p:txBody>
          </p:sp>
          <p:sp>
            <p:nvSpPr>
              <p:cNvPr id="94" name="Freeform: Shape 93">
                <a:extLst>
                  <a:ext uri="{FF2B5EF4-FFF2-40B4-BE49-F238E27FC236}">
                    <a16:creationId xmlns:a16="http://schemas.microsoft.com/office/drawing/2014/main" id="{D021DF82-BDC6-4011-A23D-4A3D9F41749E}"/>
                  </a:ext>
                </a:extLst>
              </p:cNvPr>
              <p:cNvSpPr/>
              <p:nvPr/>
            </p:nvSpPr>
            <p:spPr>
              <a:xfrm>
                <a:off x="5795257" y="2554290"/>
                <a:ext cx="15915" cy="11370"/>
              </a:xfrm>
              <a:custGeom>
                <a:avLst/>
                <a:gdLst>
                  <a:gd name="connsiteX0" fmla="*/ 5685 w 15915"/>
                  <a:gd name="connsiteY0" fmla="*/ 0 h 11370"/>
                  <a:gd name="connsiteX1" fmla="*/ 0 w 15915"/>
                  <a:gd name="connsiteY1" fmla="*/ 5685 h 11370"/>
                  <a:gd name="connsiteX2" fmla="*/ 5685 w 15915"/>
                  <a:gd name="connsiteY2" fmla="*/ 11371 h 11370"/>
                  <a:gd name="connsiteX3" fmla="*/ 10230 w 15915"/>
                  <a:gd name="connsiteY3" fmla="*/ 11371 h 11370"/>
                  <a:gd name="connsiteX4" fmla="*/ 15915 w 15915"/>
                  <a:gd name="connsiteY4" fmla="*/ 5685 h 11370"/>
                  <a:gd name="connsiteX5" fmla="*/ 10230 w 15915"/>
                  <a:gd name="connsiteY5" fmla="*/ 0 h 11370"/>
                  <a:gd name="connsiteX6" fmla="*/ 5685 w 15915"/>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15" h="11370">
                    <a:moveTo>
                      <a:pt x="5685" y="0"/>
                    </a:moveTo>
                    <a:cubicBezTo>
                      <a:pt x="2553" y="0"/>
                      <a:pt x="0" y="2553"/>
                      <a:pt x="0" y="5685"/>
                    </a:cubicBezTo>
                    <a:cubicBezTo>
                      <a:pt x="0" y="8818"/>
                      <a:pt x="2553" y="11371"/>
                      <a:pt x="5685" y="11371"/>
                    </a:cubicBezTo>
                    <a:lnTo>
                      <a:pt x="10230" y="11371"/>
                    </a:lnTo>
                    <a:cubicBezTo>
                      <a:pt x="13362" y="11371"/>
                      <a:pt x="15915" y="8818"/>
                      <a:pt x="15915" y="5685"/>
                    </a:cubicBezTo>
                    <a:cubicBezTo>
                      <a:pt x="15915" y="2553"/>
                      <a:pt x="13362" y="0"/>
                      <a:pt x="10230" y="0"/>
                    </a:cubicBezTo>
                    <a:lnTo>
                      <a:pt x="5685" y="0"/>
                    </a:lnTo>
                    <a:close/>
                  </a:path>
                </a:pathLst>
              </a:custGeom>
              <a:grpFill/>
              <a:ln w="1934" cap="flat">
                <a:noFill/>
                <a:prstDash val="solid"/>
                <a:miter/>
              </a:ln>
            </p:spPr>
            <p:txBody>
              <a:bodyPr rtlCol="0" anchor="ctr"/>
              <a:lstStyle/>
              <a:p>
                <a:endParaRPr lang="en-ID"/>
              </a:p>
            </p:txBody>
          </p:sp>
          <p:sp>
            <p:nvSpPr>
              <p:cNvPr id="95" name="Freeform: Shape 94">
                <a:extLst>
                  <a:ext uri="{FF2B5EF4-FFF2-40B4-BE49-F238E27FC236}">
                    <a16:creationId xmlns:a16="http://schemas.microsoft.com/office/drawing/2014/main" id="{B47EC8FC-76C8-4D82-B820-BBA74A28885B}"/>
                  </a:ext>
                </a:extLst>
              </p:cNvPr>
              <p:cNvSpPr/>
              <p:nvPr/>
            </p:nvSpPr>
            <p:spPr>
              <a:xfrm>
                <a:off x="5795257" y="2500512"/>
                <a:ext cx="15915" cy="11370"/>
              </a:xfrm>
              <a:custGeom>
                <a:avLst/>
                <a:gdLst>
                  <a:gd name="connsiteX0" fmla="*/ 10230 w 15915"/>
                  <a:gd name="connsiteY0" fmla="*/ 0 h 11370"/>
                  <a:gd name="connsiteX1" fmla="*/ 5685 w 15915"/>
                  <a:gd name="connsiteY1" fmla="*/ 0 h 11370"/>
                  <a:gd name="connsiteX2" fmla="*/ 0 w 15915"/>
                  <a:gd name="connsiteY2" fmla="*/ 5685 h 11370"/>
                  <a:gd name="connsiteX3" fmla="*/ 5685 w 15915"/>
                  <a:gd name="connsiteY3" fmla="*/ 11371 h 11370"/>
                  <a:gd name="connsiteX4" fmla="*/ 10230 w 15915"/>
                  <a:gd name="connsiteY4" fmla="*/ 11371 h 11370"/>
                  <a:gd name="connsiteX5" fmla="*/ 15915 w 15915"/>
                  <a:gd name="connsiteY5" fmla="*/ 5685 h 11370"/>
                  <a:gd name="connsiteX6" fmla="*/ 10230 w 15915"/>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15" h="11370">
                    <a:moveTo>
                      <a:pt x="10230" y="0"/>
                    </a:moveTo>
                    <a:lnTo>
                      <a:pt x="5685" y="0"/>
                    </a:lnTo>
                    <a:cubicBezTo>
                      <a:pt x="2553" y="0"/>
                      <a:pt x="0" y="2553"/>
                      <a:pt x="0" y="5685"/>
                    </a:cubicBezTo>
                    <a:cubicBezTo>
                      <a:pt x="0" y="8818"/>
                      <a:pt x="2553" y="11371"/>
                      <a:pt x="5685" y="11371"/>
                    </a:cubicBezTo>
                    <a:lnTo>
                      <a:pt x="10230" y="11371"/>
                    </a:lnTo>
                    <a:cubicBezTo>
                      <a:pt x="13362" y="11371"/>
                      <a:pt x="15915" y="8818"/>
                      <a:pt x="15915" y="5685"/>
                    </a:cubicBezTo>
                    <a:cubicBezTo>
                      <a:pt x="15915" y="2553"/>
                      <a:pt x="13362" y="0"/>
                      <a:pt x="10230" y="0"/>
                    </a:cubicBezTo>
                    <a:close/>
                  </a:path>
                </a:pathLst>
              </a:custGeom>
              <a:grpFill/>
              <a:ln w="1934" cap="flat">
                <a:noFill/>
                <a:prstDash val="solid"/>
                <a:miter/>
              </a:ln>
            </p:spPr>
            <p:txBody>
              <a:bodyPr rtlCol="0" anchor="ctr"/>
              <a:lstStyle/>
              <a:p>
                <a:endParaRPr lang="en-ID"/>
              </a:p>
            </p:txBody>
          </p:sp>
        </p:grpSp>
        <p:cxnSp>
          <p:nvCxnSpPr>
            <p:cNvPr id="135" name="Straight Connector 134">
              <a:extLst>
                <a:ext uri="{FF2B5EF4-FFF2-40B4-BE49-F238E27FC236}">
                  <a16:creationId xmlns:a16="http://schemas.microsoft.com/office/drawing/2014/main" id="{2CFBAB94-4FE7-4C73-933F-9E64FED994DE}"/>
                </a:ext>
              </a:extLst>
            </p:cNvPr>
            <p:cNvCxnSpPr>
              <a:cxnSpLocks/>
            </p:cNvCxnSpPr>
            <p:nvPr/>
          </p:nvCxnSpPr>
          <p:spPr>
            <a:xfrm>
              <a:off x="4851768" y="4582274"/>
              <a:ext cx="899164" cy="16823"/>
            </a:xfrm>
            <a:prstGeom prst="line">
              <a:avLst/>
            </a:prstGeom>
            <a:ln w="12700">
              <a:solidFill>
                <a:srgbClr val="C2E088"/>
              </a:solidFill>
            </a:ln>
          </p:spPr>
          <p:style>
            <a:lnRef idx="1">
              <a:schemeClr val="accent1"/>
            </a:lnRef>
            <a:fillRef idx="0">
              <a:schemeClr val="accent1"/>
            </a:fillRef>
            <a:effectRef idx="0">
              <a:schemeClr val="accent1"/>
            </a:effectRef>
            <a:fontRef idx="minor">
              <a:schemeClr val="tx1"/>
            </a:fontRef>
          </p:style>
        </p:cxnSp>
        <p:sp>
          <p:nvSpPr>
            <p:cNvPr id="139" name="Oval 138">
              <a:extLst>
                <a:ext uri="{FF2B5EF4-FFF2-40B4-BE49-F238E27FC236}">
                  <a16:creationId xmlns:a16="http://schemas.microsoft.com/office/drawing/2014/main" id="{3C825735-6217-4339-99A8-F917A93C6C09}"/>
                </a:ext>
              </a:extLst>
            </p:cNvPr>
            <p:cNvSpPr/>
            <p:nvPr/>
          </p:nvSpPr>
          <p:spPr>
            <a:xfrm flipH="1">
              <a:off x="5644283" y="4505385"/>
              <a:ext cx="213299" cy="213299"/>
            </a:xfrm>
            <a:prstGeom prst="ellipse">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43" name="Straight Connector 142">
            <a:extLst>
              <a:ext uri="{FF2B5EF4-FFF2-40B4-BE49-F238E27FC236}">
                <a16:creationId xmlns:a16="http://schemas.microsoft.com/office/drawing/2014/main" id="{0128D1B2-AB68-43C5-98B7-74AF59499D51}"/>
              </a:ext>
            </a:extLst>
          </p:cNvPr>
          <p:cNvCxnSpPr>
            <a:cxnSpLocks/>
          </p:cNvCxnSpPr>
          <p:nvPr/>
        </p:nvCxnSpPr>
        <p:spPr>
          <a:xfrm>
            <a:off x="5750933" y="6444830"/>
            <a:ext cx="3605799" cy="0"/>
          </a:xfrm>
          <a:prstGeom prst="line">
            <a:avLst/>
          </a:prstGeom>
          <a:ln w="38100" cap="rnd">
            <a:solidFill>
              <a:srgbClr val="043C86"/>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F0FFFE29-1653-48D4-99CB-1BD062A571ED}"/>
              </a:ext>
            </a:extLst>
          </p:cNvPr>
          <p:cNvCxnSpPr>
            <a:cxnSpLocks/>
          </p:cNvCxnSpPr>
          <p:nvPr/>
        </p:nvCxnSpPr>
        <p:spPr>
          <a:xfrm rot="16200000">
            <a:off x="9013498" y="6101596"/>
            <a:ext cx="686468" cy="0"/>
          </a:xfrm>
          <a:prstGeom prst="line">
            <a:avLst/>
          </a:prstGeom>
          <a:ln w="38100">
            <a:solidFill>
              <a:srgbClr val="043C86"/>
            </a:solidFill>
          </a:ln>
        </p:spPr>
        <p:style>
          <a:lnRef idx="1">
            <a:schemeClr val="accent1"/>
          </a:lnRef>
          <a:fillRef idx="0">
            <a:schemeClr val="accent1"/>
          </a:fillRef>
          <a:effectRef idx="0">
            <a:schemeClr val="accent1"/>
          </a:effectRef>
          <a:fontRef idx="minor">
            <a:schemeClr val="tx1"/>
          </a:fontRef>
        </p:style>
      </p:cxnSp>
      <p:grpSp>
        <p:nvGrpSpPr>
          <p:cNvPr id="111" name="Group 110">
            <a:extLst>
              <a:ext uri="{FF2B5EF4-FFF2-40B4-BE49-F238E27FC236}">
                <a16:creationId xmlns:a16="http://schemas.microsoft.com/office/drawing/2014/main" id="{5AEFBE62-65AB-4730-A7AD-2A4DFF141FF3}"/>
              </a:ext>
            </a:extLst>
          </p:cNvPr>
          <p:cNvGrpSpPr/>
          <p:nvPr/>
        </p:nvGrpSpPr>
        <p:grpSpPr>
          <a:xfrm>
            <a:off x="3450692" y="254072"/>
            <a:ext cx="4914771" cy="1217988"/>
            <a:chOff x="2937053" y="5276022"/>
            <a:chExt cx="1325563" cy="365988"/>
          </a:xfrm>
          <a:solidFill>
            <a:srgbClr val="C2E088"/>
          </a:solidFill>
        </p:grpSpPr>
        <p:sp>
          <p:nvSpPr>
            <p:cNvPr id="113" name="Rectangle: Diagonal Corners Rounded 112">
              <a:extLst>
                <a:ext uri="{FF2B5EF4-FFF2-40B4-BE49-F238E27FC236}">
                  <a16:creationId xmlns:a16="http://schemas.microsoft.com/office/drawing/2014/main" id="{AFBB0CBD-29B8-40C4-BD6D-C89C092E307E}"/>
                </a:ext>
              </a:extLst>
            </p:cNvPr>
            <p:cNvSpPr/>
            <p:nvPr/>
          </p:nvSpPr>
          <p:spPr>
            <a:xfrm>
              <a:off x="2937053" y="5298882"/>
              <a:ext cx="1325563" cy="343128"/>
            </a:xfrm>
            <a:prstGeom prst="round2DiagRect">
              <a:avLst>
                <a:gd name="adj1" fmla="val 49816"/>
                <a:gd name="adj2" fmla="val 0"/>
              </a:avLst>
            </a:prstGeom>
            <a:solidFill>
              <a:srgbClr val="043C86"/>
            </a:solidFill>
            <a:ln>
              <a:noFill/>
            </a:ln>
            <a:effectLst>
              <a:outerShdw blurRad="190500" dist="63500" dir="5400000" algn="t"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Aft>
                  <a:spcPts val="1200"/>
                </a:spcAft>
              </a:pPr>
              <a:endParaRPr lang="en-US" sz="1000" spc="100" dirty="0">
                <a:solidFill>
                  <a:schemeClr val="bg1"/>
                </a:solidFill>
                <a:latin typeface="+mj-lt"/>
                <a:ea typeface="Roboto Light" panose="02000000000000000000" pitchFamily="2" charset="0"/>
                <a:cs typeface="Cairo" panose="00000500000000000000" pitchFamily="2" charset="-78"/>
              </a:endParaRPr>
            </a:p>
          </p:txBody>
        </p:sp>
        <p:sp>
          <p:nvSpPr>
            <p:cNvPr id="114" name="Rectangle: Rounded Corners 113">
              <a:extLst>
                <a:ext uri="{FF2B5EF4-FFF2-40B4-BE49-F238E27FC236}">
                  <a16:creationId xmlns:a16="http://schemas.microsoft.com/office/drawing/2014/main" id="{9429FD0C-48CF-492D-9546-4A0EEC9FFCD2}"/>
                </a:ext>
              </a:extLst>
            </p:cNvPr>
            <p:cNvSpPr/>
            <p:nvPr/>
          </p:nvSpPr>
          <p:spPr>
            <a:xfrm>
              <a:off x="3845103" y="5276022"/>
              <a:ext cx="360363" cy="45719"/>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sp>
        <p:nvSpPr>
          <p:cNvPr id="117" name="ZoneTexte 74">
            <a:extLst>
              <a:ext uri="{FF2B5EF4-FFF2-40B4-BE49-F238E27FC236}">
                <a16:creationId xmlns:a16="http://schemas.microsoft.com/office/drawing/2014/main" id="{66C8B08F-82E2-4B46-B289-4AD630BEBDD4}"/>
              </a:ext>
            </a:extLst>
          </p:cNvPr>
          <p:cNvSpPr txBox="1"/>
          <p:nvPr/>
        </p:nvSpPr>
        <p:spPr>
          <a:xfrm>
            <a:off x="3447746" y="392332"/>
            <a:ext cx="4914771" cy="904863"/>
          </a:xfrm>
          <a:prstGeom prst="rect">
            <a:avLst/>
          </a:prstGeom>
          <a:noFill/>
        </p:spPr>
        <p:txBody>
          <a:bodyPr wrap="square" rtlCol="0">
            <a:spAutoFit/>
          </a:bodyPr>
          <a:lstStyle/>
          <a:p>
            <a:pPr algn="ctr" rtl="1">
              <a:lnSpc>
                <a:spcPct val="110000"/>
              </a:lnSpc>
            </a:pPr>
            <a:r>
              <a:rPr lang="ar-DZ" sz="4800" b="1" dirty="0">
                <a:solidFill>
                  <a:schemeClr val="bg1"/>
                </a:solidFill>
                <a:latin typeface="RB" panose="00000500000000000000" pitchFamily="2" charset="-78"/>
                <a:cs typeface="RB" panose="00000500000000000000" pitchFamily="2" charset="-78"/>
              </a:rPr>
              <a:t>مفردات الدرس</a:t>
            </a:r>
          </a:p>
        </p:txBody>
      </p:sp>
      <p:grpSp>
        <p:nvGrpSpPr>
          <p:cNvPr id="175" name="Group 174">
            <a:extLst>
              <a:ext uri="{FF2B5EF4-FFF2-40B4-BE49-F238E27FC236}">
                <a16:creationId xmlns:a16="http://schemas.microsoft.com/office/drawing/2014/main" id="{140DBEFD-79F0-4D3D-AEAF-241E5B289E66}"/>
              </a:ext>
            </a:extLst>
          </p:cNvPr>
          <p:cNvGrpSpPr/>
          <p:nvPr/>
        </p:nvGrpSpPr>
        <p:grpSpPr>
          <a:xfrm>
            <a:off x="4369289" y="4006998"/>
            <a:ext cx="1506223" cy="686463"/>
            <a:chOff x="4351359" y="2214058"/>
            <a:chExt cx="1506223" cy="686463"/>
          </a:xfrm>
        </p:grpSpPr>
        <p:sp>
          <p:nvSpPr>
            <p:cNvPr id="176" name="Oval 175">
              <a:extLst>
                <a:ext uri="{FF2B5EF4-FFF2-40B4-BE49-F238E27FC236}">
                  <a16:creationId xmlns:a16="http://schemas.microsoft.com/office/drawing/2014/main" id="{14D4E4A1-F153-4DA7-B022-95293B8BE6F7}"/>
                </a:ext>
              </a:extLst>
            </p:cNvPr>
            <p:cNvSpPr/>
            <p:nvPr/>
          </p:nvSpPr>
          <p:spPr>
            <a:xfrm flipH="1">
              <a:off x="4351359" y="2214058"/>
              <a:ext cx="686463" cy="686463"/>
            </a:xfrm>
            <a:prstGeom prst="ellipse">
              <a:avLst/>
            </a:prstGeom>
            <a:solidFill>
              <a:srgbClr val="C2E08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7" name="Graphic 1">
              <a:extLst>
                <a:ext uri="{FF2B5EF4-FFF2-40B4-BE49-F238E27FC236}">
                  <a16:creationId xmlns:a16="http://schemas.microsoft.com/office/drawing/2014/main" id="{E8ED8EC4-99DE-4899-A430-AC238BBC2E84}"/>
                </a:ext>
              </a:extLst>
            </p:cNvPr>
            <p:cNvGrpSpPr/>
            <p:nvPr/>
          </p:nvGrpSpPr>
          <p:grpSpPr>
            <a:xfrm flipH="1">
              <a:off x="4483499" y="2333079"/>
              <a:ext cx="368269" cy="371886"/>
              <a:chOff x="10717901" y="5095459"/>
              <a:chExt cx="368269" cy="371886"/>
            </a:xfrm>
            <a:solidFill>
              <a:schemeClr val="tx1">
                <a:lumMod val="95000"/>
                <a:lumOff val="5000"/>
              </a:schemeClr>
            </a:solidFill>
          </p:grpSpPr>
          <p:sp>
            <p:nvSpPr>
              <p:cNvPr id="180" name="Freeform: Shape 179">
                <a:extLst>
                  <a:ext uri="{FF2B5EF4-FFF2-40B4-BE49-F238E27FC236}">
                    <a16:creationId xmlns:a16="http://schemas.microsoft.com/office/drawing/2014/main" id="{50D97B43-D5E5-4488-9016-05F13D7C83F7}"/>
                  </a:ext>
                </a:extLst>
              </p:cNvPr>
              <p:cNvSpPr/>
              <p:nvPr/>
            </p:nvSpPr>
            <p:spPr>
              <a:xfrm>
                <a:off x="10829539" y="5175266"/>
                <a:ext cx="144299" cy="125777"/>
              </a:xfrm>
              <a:custGeom>
                <a:avLst/>
                <a:gdLst>
                  <a:gd name="connsiteX0" fmla="*/ 144299 w 144299"/>
                  <a:gd name="connsiteY0" fmla="*/ 102916 h 125777"/>
                  <a:gd name="connsiteX1" fmla="*/ 144299 w 144299"/>
                  <a:gd name="connsiteY1" fmla="*/ 72149 h 125777"/>
                  <a:gd name="connsiteX2" fmla="*/ 72150 w 144299"/>
                  <a:gd name="connsiteY2" fmla="*/ 0 h 125777"/>
                  <a:gd name="connsiteX3" fmla="*/ 0 w 144299"/>
                  <a:gd name="connsiteY3" fmla="*/ 72149 h 125777"/>
                  <a:gd name="connsiteX4" fmla="*/ 0 w 144299"/>
                  <a:gd name="connsiteY4" fmla="*/ 102916 h 125777"/>
                  <a:gd name="connsiteX5" fmla="*/ 1760 w 144299"/>
                  <a:gd name="connsiteY5" fmla="*/ 107054 h 125777"/>
                  <a:gd name="connsiteX6" fmla="*/ 19648 w 144299"/>
                  <a:gd name="connsiteY6" fmla="*/ 124188 h 125777"/>
                  <a:gd name="connsiteX7" fmla="*/ 27730 w 144299"/>
                  <a:gd name="connsiteY7" fmla="*/ 124014 h 125777"/>
                  <a:gd name="connsiteX8" fmla="*/ 27556 w 144299"/>
                  <a:gd name="connsiteY8" fmla="*/ 115930 h 125777"/>
                  <a:gd name="connsiteX9" fmla="*/ 11429 w 144299"/>
                  <a:gd name="connsiteY9" fmla="*/ 100479 h 125777"/>
                  <a:gd name="connsiteX10" fmla="*/ 11429 w 144299"/>
                  <a:gd name="connsiteY10" fmla="*/ 72149 h 125777"/>
                  <a:gd name="connsiteX11" fmla="*/ 72130 w 144299"/>
                  <a:gd name="connsiteY11" fmla="*/ 11448 h 125777"/>
                  <a:gd name="connsiteX12" fmla="*/ 132832 w 144299"/>
                  <a:gd name="connsiteY12" fmla="*/ 72149 h 125777"/>
                  <a:gd name="connsiteX13" fmla="*/ 132832 w 144299"/>
                  <a:gd name="connsiteY13" fmla="*/ 100383 h 125777"/>
                  <a:gd name="connsiteX14" fmla="*/ 115795 w 144299"/>
                  <a:gd name="connsiteY14" fmla="*/ 115814 h 125777"/>
                  <a:gd name="connsiteX15" fmla="*/ 115389 w 144299"/>
                  <a:gd name="connsiteY15" fmla="*/ 123898 h 125777"/>
                  <a:gd name="connsiteX16" fmla="*/ 119624 w 144299"/>
                  <a:gd name="connsiteY16" fmla="*/ 125773 h 125777"/>
                  <a:gd name="connsiteX17" fmla="*/ 123453 w 144299"/>
                  <a:gd name="connsiteY17" fmla="*/ 124304 h 125777"/>
                  <a:gd name="connsiteX18" fmla="*/ 142366 w 144299"/>
                  <a:gd name="connsiteY18" fmla="*/ 107170 h 125777"/>
                  <a:gd name="connsiteX19" fmla="*/ 144299 w 144299"/>
                  <a:gd name="connsiteY19" fmla="*/ 102916 h 125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299" h="125777">
                    <a:moveTo>
                      <a:pt x="144299" y="102916"/>
                    </a:moveTo>
                    <a:lnTo>
                      <a:pt x="144299" y="72149"/>
                    </a:lnTo>
                    <a:cubicBezTo>
                      <a:pt x="144299" y="32372"/>
                      <a:pt x="111927" y="0"/>
                      <a:pt x="72150" y="0"/>
                    </a:cubicBezTo>
                    <a:cubicBezTo>
                      <a:pt x="32371" y="0"/>
                      <a:pt x="0" y="32372"/>
                      <a:pt x="0" y="72149"/>
                    </a:cubicBezTo>
                    <a:lnTo>
                      <a:pt x="0" y="102916"/>
                    </a:lnTo>
                    <a:cubicBezTo>
                      <a:pt x="0" y="104482"/>
                      <a:pt x="638" y="105971"/>
                      <a:pt x="1760" y="107054"/>
                    </a:cubicBezTo>
                    <a:lnTo>
                      <a:pt x="19648" y="124188"/>
                    </a:lnTo>
                    <a:cubicBezTo>
                      <a:pt x="21929" y="126373"/>
                      <a:pt x="25545" y="126295"/>
                      <a:pt x="27730" y="124014"/>
                    </a:cubicBezTo>
                    <a:cubicBezTo>
                      <a:pt x="29915" y="121732"/>
                      <a:pt x="29839" y="118116"/>
                      <a:pt x="27556" y="115930"/>
                    </a:cubicBezTo>
                    <a:lnTo>
                      <a:pt x="11429" y="100479"/>
                    </a:lnTo>
                    <a:lnTo>
                      <a:pt x="11429" y="72149"/>
                    </a:lnTo>
                    <a:cubicBezTo>
                      <a:pt x="11429" y="38676"/>
                      <a:pt x="38656" y="11448"/>
                      <a:pt x="72130" y="11448"/>
                    </a:cubicBezTo>
                    <a:cubicBezTo>
                      <a:pt x="105604" y="11448"/>
                      <a:pt x="132832" y="38676"/>
                      <a:pt x="132832" y="72149"/>
                    </a:cubicBezTo>
                    <a:lnTo>
                      <a:pt x="132832" y="100383"/>
                    </a:lnTo>
                    <a:lnTo>
                      <a:pt x="115795" y="115814"/>
                    </a:lnTo>
                    <a:cubicBezTo>
                      <a:pt x="113455" y="117942"/>
                      <a:pt x="113281" y="121558"/>
                      <a:pt x="115389" y="123898"/>
                    </a:cubicBezTo>
                    <a:cubicBezTo>
                      <a:pt x="116511" y="125135"/>
                      <a:pt x="118077" y="125773"/>
                      <a:pt x="119624" y="125773"/>
                    </a:cubicBezTo>
                    <a:cubicBezTo>
                      <a:pt x="120997" y="125773"/>
                      <a:pt x="122370" y="125290"/>
                      <a:pt x="123453" y="124304"/>
                    </a:cubicBezTo>
                    <a:lnTo>
                      <a:pt x="142366" y="107170"/>
                    </a:lnTo>
                    <a:cubicBezTo>
                      <a:pt x="143622" y="106087"/>
                      <a:pt x="144299" y="104540"/>
                      <a:pt x="144299" y="102916"/>
                    </a:cubicBezTo>
                    <a:close/>
                  </a:path>
                </a:pathLst>
              </a:custGeom>
              <a:grpFill/>
              <a:ln w="1934" cap="flat">
                <a:noFill/>
                <a:prstDash val="solid"/>
                <a:miter/>
              </a:ln>
            </p:spPr>
            <p:txBody>
              <a:bodyPr rtlCol="0" anchor="ctr"/>
              <a:lstStyle/>
              <a:p>
                <a:endParaRPr lang="en-ID"/>
              </a:p>
            </p:txBody>
          </p:sp>
          <p:sp>
            <p:nvSpPr>
              <p:cNvPr id="181" name="Freeform: Shape 180">
                <a:extLst>
                  <a:ext uri="{FF2B5EF4-FFF2-40B4-BE49-F238E27FC236}">
                    <a16:creationId xmlns:a16="http://schemas.microsoft.com/office/drawing/2014/main" id="{CB1B7683-06B2-4C41-8C48-62D9AC925D30}"/>
                  </a:ext>
                </a:extLst>
              </p:cNvPr>
              <p:cNvSpPr/>
              <p:nvPr/>
            </p:nvSpPr>
            <p:spPr>
              <a:xfrm>
                <a:off x="10901161" y="5272616"/>
                <a:ext cx="44823" cy="44821"/>
              </a:xfrm>
              <a:custGeom>
                <a:avLst/>
                <a:gdLst>
                  <a:gd name="connsiteX0" fmla="*/ 5690 w 44823"/>
                  <a:gd name="connsiteY0" fmla="*/ 44822 h 44821"/>
                  <a:gd name="connsiteX1" fmla="*/ 11337 w 44823"/>
                  <a:gd name="connsiteY1" fmla="*/ 39929 h 44821"/>
                  <a:gd name="connsiteX2" fmla="*/ 15282 w 44823"/>
                  <a:gd name="connsiteY2" fmla="*/ 13165 h 44821"/>
                  <a:gd name="connsiteX3" fmla="*/ 39512 w 44823"/>
                  <a:gd name="connsiteY3" fmla="*/ 11425 h 44821"/>
                  <a:gd name="connsiteX4" fmla="*/ 44811 w 44823"/>
                  <a:gd name="connsiteY4" fmla="*/ 5314 h 44821"/>
                  <a:gd name="connsiteX5" fmla="*/ 38700 w 44823"/>
                  <a:gd name="connsiteY5" fmla="*/ 16 h 44821"/>
                  <a:gd name="connsiteX6" fmla="*/ 9906 w 44823"/>
                  <a:gd name="connsiteY6" fmla="*/ 2085 h 44821"/>
                  <a:gd name="connsiteX7" fmla="*/ 4665 w 44823"/>
                  <a:gd name="connsiteY7" fmla="*/ 6958 h 44821"/>
                  <a:gd name="connsiteX8" fmla="*/ 63 w 44823"/>
                  <a:gd name="connsiteY8" fmla="*/ 38266 h 44821"/>
                  <a:gd name="connsiteX9" fmla="*/ 4878 w 44823"/>
                  <a:gd name="connsiteY9" fmla="*/ 44744 h 44821"/>
                  <a:gd name="connsiteX10" fmla="*/ 5690 w 44823"/>
                  <a:gd name="connsiteY10" fmla="*/ 44822 h 44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823" h="44821">
                    <a:moveTo>
                      <a:pt x="5690" y="44822"/>
                    </a:moveTo>
                    <a:cubicBezTo>
                      <a:pt x="8475" y="44822"/>
                      <a:pt x="10912" y="42772"/>
                      <a:pt x="11337" y="39929"/>
                    </a:cubicBezTo>
                    <a:lnTo>
                      <a:pt x="15282" y="13165"/>
                    </a:lnTo>
                    <a:lnTo>
                      <a:pt x="39512" y="11425"/>
                    </a:lnTo>
                    <a:cubicBezTo>
                      <a:pt x="42664" y="11193"/>
                      <a:pt x="45023" y="8466"/>
                      <a:pt x="44811" y="5314"/>
                    </a:cubicBezTo>
                    <a:cubicBezTo>
                      <a:pt x="44578" y="2162"/>
                      <a:pt x="41852" y="-216"/>
                      <a:pt x="38700" y="16"/>
                    </a:cubicBezTo>
                    <a:lnTo>
                      <a:pt x="9906" y="2085"/>
                    </a:lnTo>
                    <a:cubicBezTo>
                      <a:pt x="7237" y="2278"/>
                      <a:pt x="5052" y="4309"/>
                      <a:pt x="4665" y="6958"/>
                    </a:cubicBezTo>
                    <a:lnTo>
                      <a:pt x="63" y="38266"/>
                    </a:lnTo>
                    <a:cubicBezTo>
                      <a:pt x="-401" y="41399"/>
                      <a:pt x="1764" y="44299"/>
                      <a:pt x="4878" y="44744"/>
                    </a:cubicBezTo>
                    <a:cubicBezTo>
                      <a:pt x="5129" y="44783"/>
                      <a:pt x="5419" y="44822"/>
                      <a:pt x="5690" y="44822"/>
                    </a:cubicBezTo>
                    <a:close/>
                  </a:path>
                </a:pathLst>
              </a:custGeom>
              <a:grpFill/>
              <a:ln w="1934" cap="flat">
                <a:noFill/>
                <a:prstDash val="solid"/>
                <a:miter/>
              </a:ln>
            </p:spPr>
            <p:txBody>
              <a:bodyPr rtlCol="0" anchor="ctr"/>
              <a:lstStyle/>
              <a:p>
                <a:endParaRPr lang="en-ID"/>
              </a:p>
            </p:txBody>
          </p:sp>
          <p:sp>
            <p:nvSpPr>
              <p:cNvPr id="182" name="Freeform: Shape 181">
                <a:extLst>
                  <a:ext uri="{FF2B5EF4-FFF2-40B4-BE49-F238E27FC236}">
                    <a16:creationId xmlns:a16="http://schemas.microsoft.com/office/drawing/2014/main" id="{350764A9-324F-48FF-B25C-FBE672F1406D}"/>
                  </a:ext>
                </a:extLst>
              </p:cNvPr>
              <p:cNvSpPr/>
              <p:nvPr/>
            </p:nvSpPr>
            <p:spPr>
              <a:xfrm>
                <a:off x="10758000" y="5381861"/>
                <a:ext cx="287968" cy="85484"/>
              </a:xfrm>
              <a:custGeom>
                <a:avLst/>
                <a:gdLst>
                  <a:gd name="connsiteX0" fmla="*/ 283366 w 287968"/>
                  <a:gd name="connsiteY0" fmla="*/ 40137 h 85484"/>
                  <a:gd name="connsiteX1" fmla="*/ 283307 w 287968"/>
                  <a:gd name="connsiteY1" fmla="*/ 39750 h 85484"/>
                  <a:gd name="connsiteX2" fmla="*/ 265807 w 287968"/>
                  <a:gd name="connsiteY2" fmla="*/ 20548 h 85484"/>
                  <a:gd name="connsiteX3" fmla="*/ 265672 w 287968"/>
                  <a:gd name="connsiteY3" fmla="*/ 20509 h 85484"/>
                  <a:gd name="connsiteX4" fmla="*/ 186850 w 287968"/>
                  <a:gd name="connsiteY4" fmla="*/ 185 h 85484"/>
                  <a:gd name="connsiteX5" fmla="*/ 181920 w 287968"/>
                  <a:gd name="connsiteY5" fmla="*/ 1210 h 85484"/>
                  <a:gd name="connsiteX6" fmla="*/ 179696 w 287968"/>
                  <a:gd name="connsiteY6" fmla="*/ 5735 h 85484"/>
                  <a:gd name="connsiteX7" fmla="*/ 179696 w 287968"/>
                  <a:gd name="connsiteY7" fmla="*/ 19909 h 85484"/>
                  <a:gd name="connsiteX8" fmla="*/ 168847 w 287968"/>
                  <a:gd name="connsiteY8" fmla="*/ 38087 h 85484"/>
                  <a:gd name="connsiteX9" fmla="*/ 156761 w 287968"/>
                  <a:gd name="connsiteY9" fmla="*/ 44604 h 85484"/>
                  <a:gd name="connsiteX10" fmla="*/ 149142 w 287968"/>
                  <a:gd name="connsiteY10" fmla="*/ 47331 h 85484"/>
                  <a:gd name="connsiteX11" fmla="*/ 149142 w 287968"/>
                  <a:gd name="connsiteY11" fmla="*/ 13296 h 85484"/>
                  <a:gd name="connsiteX12" fmla="*/ 143418 w 287968"/>
                  <a:gd name="connsiteY12" fmla="*/ 7572 h 85484"/>
                  <a:gd name="connsiteX13" fmla="*/ 137694 w 287968"/>
                  <a:gd name="connsiteY13" fmla="*/ 13296 h 85484"/>
                  <a:gd name="connsiteX14" fmla="*/ 137694 w 287968"/>
                  <a:gd name="connsiteY14" fmla="*/ 47253 h 85484"/>
                  <a:gd name="connsiteX15" fmla="*/ 129688 w 287968"/>
                  <a:gd name="connsiteY15" fmla="*/ 44178 h 85484"/>
                  <a:gd name="connsiteX16" fmla="*/ 119555 w 287968"/>
                  <a:gd name="connsiteY16" fmla="*/ 38300 h 85484"/>
                  <a:gd name="connsiteX17" fmla="*/ 109248 w 287968"/>
                  <a:gd name="connsiteY17" fmla="*/ 20431 h 85484"/>
                  <a:gd name="connsiteX18" fmla="*/ 109248 w 287968"/>
                  <a:gd name="connsiteY18" fmla="*/ 5716 h 85484"/>
                  <a:gd name="connsiteX19" fmla="*/ 107024 w 287968"/>
                  <a:gd name="connsiteY19" fmla="*/ 1190 h 85484"/>
                  <a:gd name="connsiteX20" fmla="*/ 102074 w 287968"/>
                  <a:gd name="connsiteY20" fmla="*/ 185 h 85484"/>
                  <a:gd name="connsiteX21" fmla="*/ 24277 w 287968"/>
                  <a:gd name="connsiteY21" fmla="*/ 20722 h 85484"/>
                  <a:gd name="connsiteX22" fmla="*/ 24239 w 287968"/>
                  <a:gd name="connsiteY22" fmla="*/ 20741 h 85484"/>
                  <a:gd name="connsiteX23" fmla="*/ 24219 w 287968"/>
                  <a:gd name="connsiteY23" fmla="*/ 20741 h 85484"/>
                  <a:gd name="connsiteX24" fmla="*/ 24084 w 287968"/>
                  <a:gd name="connsiteY24" fmla="*/ 20780 h 85484"/>
                  <a:gd name="connsiteX25" fmla="*/ 23813 w 287968"/>
                  <a:gd name="connsiteY25" fmla="*/ 20876 h 85484"/>
                  <a:gd name="connsiteX26" fmla="*/ 23697 w 287968"/>
                  <a:gd name="connsiteY26" fmla="*/ 20915 h 85484"/>
                  <a:gd name="connsiteX27" fmla="*/ 7106 w 287968"/>
                  <a:gd name="connsiteY27" fmla="*/ 38087 h 85484"/>
                  <a:gd name="connsiteX28" fmla="*/ 6990 w 287968"/>
                  <a:gd name="connsiteY28" fmla="*/ 38590 h 85484"/>
                  <a:gd name="connsiteX29" fmla="*/ 85 w 287968"/>
                  <a:gd name="connsiteY29" fmla="*/ 78561 h 85484"/>
                  <a:gd name="connsiteX30" fmla="*/ 4746 w 287968"/>
                  <a:gd name="connsiteY30" fmla="*/ 85174 h 85484"/>
                  <a:gd name="connsiteX31" fmla="*/ 5732 w 287968"/>
                  <a:gd name="connsiteY31" fmla="*/ 85252 h 85484"/>
                  <a:gd name="connsiteX32" fmla="*/ 11359 w 287968"/>
                  <a:gd name="connsiteY32" fmla="*/ 80514 h 85484"/>
                  <a:gd name="connsiteX33" fmla="*/ 18205 w 287968"/>
                  <a:gd name="connsiteY33" fmla="*/ 40833 h 85484"/>
                  <a:gd name="connsiteX34" fmla="*/ 23833 w 287968"/>
                  <a:gd name="connsiteY34" fmla="*/ 33330 h 85484"/>
                  <a:gd name="connsiteX35" fmla="*/ 30910 w 287968"/>
                  <a:gd name="connsiteY35" fmla="*/ 42651 h 85484"/>
                  <a:gd name="connsiteX36" fmla="*/ 33714 w 287968"/>
                  <a:gd name="connsiteY36" fmla="*/ 50966 h 85484"/>
                  <a:gd name="connsiteX37" fmla="*/ 33714 w 287968"/>
                  <a:gd name="connsiteY37" fmla="*/ 79741 h 85484"/>
                  <a:gd name="connsiteX38" fmla="*/ 39438 w 287968"/>
                  <a:gd name="connsiteY38" fmla="*/ 85465 h 85484"/>
                  <a:gd name="connsiteX39" fmla="*/ 45162 w 287968"/>
                  <a:gd name="connsiteY39" fmla="*/ 79741 h 85484"/>
                  <a:gd name="connsiteX40" fmla="*/ 45162 w 287968"/>
                  <a:gd name="connsiteY40" fmla="*/ 50966 h 85484"/>
                  <a:gd name="connsiteX41" fmla="*/ 40038 w 287968"/>
                  <a:gd name="connsiteY41" fmla="*/ 35747 h 85484"/>
                  <a:gd name="connsiteX42" fmla="*/ 35397 w 287968"/>
                  <a:gd name="connsiteY42" fmla="*/ 29636 h 85484"/>
                  <a:gd name="connsiteX43" fmla="*/ 97819 w 287968"/>
                  <a:gd name="connsiteY43" fmla="*/ 13160 h 85484"/>
                  <a:gd name="connsiteX44" fmla="*/ 97819 w 287968"/>
                  <a:gd name="connsiteY44" fmla="*/ 20451 h 85484"/>
                  <a:gd name="connsiteX45" fmla="*/ 113811 w 287968"/>
                  <a:gd name="connsiteY45" fmla="*/ 48220 h 85484"/>
                  <a:gd name="connsiteX46" fmla="*/ 123945 w 287968"/>
                  <a:gd name="connsiteY46" fmla="*/ 54099 h 85484"/>
                  <a:gd name="connsiteX47" fmla="*/ 162156 w 287968"/>
                  <a:gd name="connsiteY47" fmla="*/ 54679 h 85484"/>
                  <a:gd name="connsiteX48" fmla="*/ 174242 w 287968"/>
                  <a:gd name="connsiteY48" fmla="*/ 48162 h 85484"/>
                  <a:gd name="connsiteX49" fmla="*/ 191105 w 287968"/>
                  <a:gd name="connsiteY49" fmla="*/ 19909 h 85484"/>
                  <a:gd name="connsiteX50" fmla="*/ 191105 w 287968"/>
                  <a:gd name="connsiteY50" fmla="*/ 13122 h 85484"/>
                  <a:gd name="connsiteX51" fmla="*/ 253895 w 287968"/>
                  <a:gd name="connsiteY51" fmla="*/ 29308 h 85484"/>
                  <a:gd name="connsiteX52" fmla="*/ 248983 w 287968"/>
                  <a:gd name="connsiteY52" fmla="*/ 35767 h 85484"/>
                  <a:gd name="connsiteX53" fmla="*/ 243858 w 287968"/>
                  <a:gd name="connsiteY53" fmla="*/ 50985 h 85484"/>
                  <a:gd name="connsiteX54" fmla="*/ 243858 w 287968"/>
                  <a:gd name="connsiteY54" fmla="*/ 79760 h 85484"/>
                  <a:gd name="connsiteX55" fmla="*/ 249582 w 287968"/>
                  <a:gd name="connsiteY55" fmla="*/ 85484 h 85484"/>
                  <a:gd name="connsiteX56" fmla="*/ 255306 w 287968"/>
                  <a:gd name="connsiteY56" fmla="*/ 79760 h 85484"/>
                  <a:gd name="connsiteX57" fmla="*/ 255306 w 287968"/>
                  <a:gd name="connsiteY57" fmla="*/ 50985 h 85484"/>
                  <a:gd name="connsiteX58" fmla="*/ 258111 w 287968"/>
                  <a:gd name="connsiteY58" fmla="*/ 42670 h 85484"/>
                  <a:gd name="connsiteX59" fmla="*/ 265614 w 287968"/>
                  <a:gd name="connsiteY59" fmla="*/ 32789 h 85484"/>
                  <a:gd name="connsiteX60" fmla="*/ 272034 w 287968"/>
                  <a:gd name="connsiteY60" fmla="*/ 41684 h 85484"/>
                  <a:gd name="connsiteX61" fmla="*/ 276578 w 287968"/>
                  <a:gd name="connsiteY61" fmla="*/ 80224 h 85484"/>
                  <a:gd name="connsiteX62" fmla="*/ 282921 w 287968"/>
                  <a:gd name="connsiteY62" fmla="*/ 85233 h 85484"/>
                  <a:gd name="connsiteX63" fmla="*/ 287929 w 287968"/>
                  <a:gd name="connsiteY63" fmla="*/ 78890 h 85484"/>
                  <a:gd name="connsiteX64" fmla="*/ 283366 w 287968"/>
                  <a:gd name="connsiteY64" fmla="*/ 40137 h 8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87968" h="85484">
                    <a:moveTo>
                      <a:pt x="283366" y="40137"/>
                    </a:moveTo>
                    <a:cubicBezTo>
                      <a:pt x="283346" y="40002"/>
                      <a:pt x="283327" y="39885"/>
                      <a:pt x="283307" y="39750"/>
                    </a:cubicBezTo>
                    <a:cubicBezTo>
                      <a:pt x="281587" y="30487"/>
                      <a:pt x="274876" y="23120"/>
                      <a:pt x="265807" y="20548"/>
                    </a:cubicBezTo>
                    <a:cubicBezTo>
                      <a:pt x="265768" y="20528"/>
                      <a:pt x="265711" y="20528"/>
                      <a:pt x="265672" y="20509"/>
                    </a:cubicBezTo>
                    <a:lnTo>
                      <a:pt x="186850" y="185"/>
                    </a:lnTo>
                    <a:cubicBezTo>
                      <a:pt x="185129" y="-260"/>
                      <a:pt x="183311" y="127"/>
                      <a:pt x="181920" y="1210"/>
                    </a:cubicBezTo>
                    <a:cubicBezTo>
                      <a:pt x="180527" y="2293"/>
                      <a:pt x="179696" y="3955"/>
                      <a:pt x="179696" y="5735"/>
                    </a:cubicBezTo>
                    <a:lnTo>
                      <a:pt x="179696" y="19909"/>
                    </a:lnTo>
                    <a:cubicBezTo>
                      <a:pt x="179696" y="27509"/>
                      <a:pt x="175538" y="34490"/>
                      <a:pt x="168847" y="38087"/>
                    </a:cubicBezTo>
                    <a:lnTo>
                      <a:pt x="156761" y="44604"/>
                    </a:lnTo>
                    <a:cubicBezTo>
                      <a:pt x="154363" y="45900"/>
                      <a:pt x="151791" y="46808"/>
                      <a:pt x="149142" y="47331"/>
                    </a:cubicBezTo>
                    <a:lnTo>
                      <a:pt x="149142" y="13296"/>
                    </a:lnTo>
                    <a:cubicBezTo>
                      <a:pt x="149142" y="10144"/>
                      <a:pt x="146589" y="7572"/>
                      <a:pt x="143418" y="7572"/>
                    </a:cubicBezTo>
                    <a:cubicBezTo>
                      <a:pt x="140246" y="7572"/>
                      <a:pt x="137694" y="10125"/>
                      <a:pt x="137694" y="13296"/>
                    </a:cubicBezTo>
                    <a:lnTo>
                      <a:pt x="137694" y="47253"/>
                    </a:lnTo>
                    <a:cubicBezTo>
                      <a:pt x="134909" y="46654"/>
                      <a:pt x="132202" y="45629"/>
                      <a:pt x="129688" y="44178"/>
                    </a:cubicBezTo>
                    <a:lnTo>
                      <a:pt x="119555" y="38300"/>
                    </a:lnTo>
                    <a:cubicBezTo>
                      <a:pt x="113193" y="34626"/>
                      <a:pt x="109248" y="27761"/>
                      <a:pt x="109248" y="20431"/>
                    </a:cubicBezTo>
                    <a:lnTo>
                      <a:pt x="109248" y="5716"/>
                    </a:lnTo>
                    <a:cubicBezTo>
                      <a:pt x="109248" y="3936"/>
                      <a:pt x="108416" y="2273"/>
                      <a:pt x="107024" y="1190"/>
                    </a:cubicBezTo>
                    <a:cubicBezTo>
                      <a:pt x="105613" y="107"/>
                      <a:pt x="103795" y="-260"/>
                      <a:pt x="102074" y="185"/>
                    </a:cubicBezTo>
                    <a:lnTo>
                      <a:pt x="24277" y="20722"/>
                    </a:lnTo>
                    <a:cubicBezTo>
                      <a:pt x="24258" y="20722"/>
                      <a:pt x="24239" y="20722"/>
                      <a:pt x="24239" y="20741"/>
                    </a:cubicBezTo>
                    <a:lnTo>
                      <a:pt x="24219" y="20741"/>
                    </a:lnTo>
                    <a:cubicBezTo>
                      <a:pt x="24180" y="20760"/>
                      <a:pt x="24123" y="20760"/>
                      <a:pt x="24084" y="20780"/>
                    </a:cubicBezTo>
                    <a:cubicBezTo>
                      <a:pt x="23988" y="20799"/>
                      <a:pt x="23910" y="20837"/>
                      <a:pt x="23813" y="20876"/>
                    </a:cubicBezTo>
                    <a:cubicBezTo>
                      <a:pt x="23774" y="20895"/>
                      <a:pt x="23735" y="20895"/>
                      <a:pt x="23697" y="20915"/>
                    </a:cubicBezTo>
                    <a:cubicBezTo>
                      <a:pt x="15633" y="23390"/>
                      <a:pt x="9291" y="29946"/>
                      <a:pt x="7106" y="38087"/>
                    </a:cubicBezTo>
                    <a:cubicBezTo>
                      <a:pt x="7067" y="38261"/>
                      <a:pt x="7028" y="38416"/>
                      <a:pt x="6990" y="38590"/>
                    </a:cubicBezTo>
                    <a:lnTo>
                      <a:pt x="85" y="78561"/>
                    </a:lnTo>
                    <a:cubicBezTo>
                      <a:pt x="-456" y="81675"/>
                      <a:pt x="1633" y="84633"/>
                      <a:pt x="4746" y="85174"/>
                    </a:cubicBezTo>
                    <a:cubicBezTo>
                      <a:pt x="5075" y="85233"/>
                      <a:pt x="5403" y="85252"/>
                      <a:pt x="5732" y="85252"/>
                    </a:cubicBezTo>
                    <a:cubicBezTo>
                      <a:pt x="8459" y="85252"/>
                      <a:pt x="10876" y="83279"/>
                      <a:pt x="11359" y="80514"/>
                    </a:cubicBezTo>
                    <a:lnTo>
                      <a:pt x="18205" y="40833"/>
                    </a:lnTo>
                    <a:cubicBezTo>
                      <a:pt x="19095" y="37720"/>
                      <a:pt x="21145" y="35051"/>
                      <a:pt x="23833" y="33330"/>
                    </a:cubicBezTo>
                    <a:lnTo>
                      <a:pt x="30910" y="42651"/>
                    </a:lnTo>
                    <a:cubicBezTo>
                      <a:pt x="32709" y="45029"/>
                      <a:pt x="33714" y="47968"/>
                      <a:pt x="33714" y="50966"/>
                    </a:cubicBezTo>
                    <a:lnTo>
                      <a:pt x="33714" y="79741"/>
                    </a:lnTo>
                    <a:cubicBezTo>
                      <a:pt x="33714" y="82893"/>
                      <a:pt x="36266" y="85465"/>
                      <a:pt x="39438" y="85465"/>
                    </a:cubicBezTo>
                    <a:cubicBezTo>
                      <a:pt x="42610" y="85465"/>
                      <a:pt x="45162" y="82912"/>
                      <a:pt x="45162" y="79741"/>
                    </a:cubicBezTo>
                    <a:lnTo>
                      <a:pt x="45162" y="50966"/>
                    </a:lnTo>
                    <a:cubicBezTo>
                      <a:pt x="45162" y="45493"/>
                      <a:pt x="43344" y="40098"/>
                      <a:pt x="40038" y="35747"/>
                    </a:cubicBezTo>
                    <a:lnTo>
                      <a:pt x="35397" y="29636"/>
                    </a:lnTo>
                    <a:lnTo>
                      <a:pt x="97819" y="13160"/>
                    </a:lnTo>
                    <a:lnTo>
                      <a:pt x="97819" y="20451"/>
                    </a:lnTo>
                    <a:cubicBezTo>
                      <a:pt x="97819" y="31860"/>
                      <a:pt x="103949" y="42496"/>
                      <a:pt x="113811" y="48220"/>
                    </a:cubicBezTo>
                    <a:lnTo>
                      <a:pt x="123945" y="54099"/>
                    </a:lnTo>
                    <a:cubicBezTo>
                      <a:pt x="135625" y="60867"/>
                      <a:pt x="150263" y="61099"/>
                      <a:pt x="162156" y="54679"/>
                    </a:cubicBezTo>
                    <a:lnTo>
                      <a:pt x="174242" y="48162"/>
                    </a:lnTo>
                    <a:cubicBezTo>
                      <a:pt x="184646" y="42554"/>
                      <a:pt x="191105" y="31725"/>
                      <a:pt x="191105" y="19909"/>
                    </a:cubicBezTo>
                    <a:lnTo>
                      <a:pt x="191105" y="13122"/>
                    </a:lnTo>
                    <a:lnTo>
                      <a:pt x="253895" y="29308"/>
                    </a:lnTo>
                    <a:lnTo>
                      <a:pt x="248983" y="35767"/>
                    </a:lnTo>
                    <a:cubicBezTo>
                      <a:pt x="245676" y="40118"/>
                      <a:pt x="243858" y="45532"/>
                      <a:pt x="243858" y="50985"/>
                    </a:cubicBezTo>
                    <a:lnTo>
                      <a:pt x="243858" y="79760"/>
                    </a:lnTo>
                    <a:cubicBezTo>
                      <a:pt x="243858" y="82912"/>
                      <a:pt x="246412" y="85484"/>
                      <a:pt x="249582" y="85484"/>
                    </a:cubicBezTo>
                    <a:cubicBezTo>
                      <a:pt x="252754" y="85484"/>
                      <a:pt x="255306" y="82931"/>
                      <a:pt x="255306" y="79760"/>
                    </a:cubicBezTo>
                    <a:lnTo>
                      <a:pt x="255306" y="50985"/>
                    </a:lnTo>
                    <a:cubicBezTo>
                      <a:pt x="255306" y="48007"/>
                      <a:pt x="256293" y="45048"/>
                      <a:pt x="258111" y="42670"/>
                    </a:cubicBezTo>
                    <a:lnTo>
                      <a:pt x="265614" y="32789"/>
                    </a:lnTo>
                    <a:cubicBezTo>
                      <a:pt x="268901" y="34664"/>
                      <a:pt x="271260" y="37855"/>
                      <a:pt x="272034" y="41684"/>
                    </a:cubicBezTo>
                    <a:lnTo>
                      <a:pt x="276578" y="80224"/>
                    </a:lnTo>
                    <a:cubicBezTo>
                      <a:pt x="276945" y="83357"/>
                      <a:pt x="279807" y="85600"/>
                      <a:pt x="282921" y="85233"/>
                    </a:cubicBezTo>
                    <a:cubicBezTo>
                      <a:pt x="286054" y="84865"/>
                      <a:pt x="288297" y="82023"/>
                      <a:pt x="287929" y="78890"/>
                    </a:cubicBezTo>
                    <a:lnTo>
                      <a:pt x="283366" y="40137"/>
                    </a:lnTo>
                    <a:close/>
                  </a:path>
                </a:pathLst>
              </a:custGeom>
              <a:grpFill/>
              <a:ln w="1934" cap="flat">
                <a:noFill/>
                <a:prstDash val="solid"/>
                <a:miter/>
              </a:ln>
            </p:spPr>
            <p:txBody>
              <a:bodyPr rtlCol="0" anchor="ctr"/>
              <a:lstStyle/>
              <a:p>
                <a:endParaRPr lang="en-ID"/>
              </a:p>
            </p:txBody>
          </p:sp>
          <p:sp>
            <p:nvSpPr>
              <p:cNvPr id="183" name="Freeform: Shape 182">
                <a:extLst>
                  <a:ext uri="{FF2B5EF4-FFF2-40B4-BE49-F238E27FC236}">
                    <a16:creationId xmlns:a16="http://schemas.microsoft.com/office/drawing/2014/main" id="{1974C067-2C27-4CD1-89C9-82C4B219A88D}"/>
                  </a:ext>
                </a:extLst>
              </p:cNvPr>
              <p:cNvSpPr/>
              <p:nvPr/>
            </p:nvSpPr>
            <p:spPr>
              <a:xfrm>
                <a:off x="10842447" y="5306135"/>
                <a:ext cx="117107" cy="99018"/>
              </a:xfrm>
              <a:custGeom>
                <a:avLst/>
                <a:gdLst>
                  <a:gd name="connsiteX0" fmla="*/ 78347 w 117107"/>
                  <a:gd name="connsiteY0" fmla="*/ 99019 h 99018"/>
                  <a:gd name="connsiteX1" fmla="*/ 84071 w 117107"/>
                  <a:gd name="connsiteY1" fmla="*/ 93295 h 99018"/>
                  <a:gd name="connsiteX2" fmla="*/ 84071 w 117107"/>
                  <a:gd name="connsiteY2" fmla="*/ 55818 h 99018"/>
                  <a:gd name="connsiteX3" fmla="*/ 100063 w 117107"/>
                  <a:gd name="connsiteY3" fmla="*/ 41856 h 99018"/>
                  <a:gd name="connsiteX4" fmla="*/ 108765 w 117107"/>
                  <a:gd name="connsiteY4" fmla="*/ 29925 h 99018"/>
                  <a:gd name="connsiteX5" fmla="*/ 116771 w 117107"/>
                  <a:gd name="connsiteY5" fmla="*/ 7667 h 99018"/>
                  <a:gd name="connsiteX6" fmla="*/ 113329 w 117107"/>
                  <a:gd name="connsiteY6" fmla="*/ 357 h 99018"/>
                  <a:gd name="connsiteX7" fmla="*/ 106019 w 117107"/>
                  <a:gd name="connsiteY7" fmla="*/ 3800 h 99018"/>
                  <a:gd name="connsiteX8" fmla="*/ 98013 w 117107"/>
                  <a:gd name="connsiteY8" fmla="*/ 26096 h 99018"/>
                  <a:gd name="connsiteX9" fmla="*/ 92966 w 117107"/>
                  <a:gd name="connsiteY9" fmla="*/ 32922 h 99018"/>
                  <a:gd name="connsiteX10" fmla="*/ 92695 w 117107"/>
                  <a:gd name="connsiteY10" fmla="*/ 33135 h 99018"/>
                  <a:gd name="connsiteX11" fmla="*/ 69916 w 117107"/>
                  <a:gd name="connsiteY11" fmla="*/ 53015 h 99018"/>
                  <a:gd name="connsiteX12" fmla="*/ 61117 w 117107"/>
                  <a:gd name="connsiteY12" fmla="*/ 56263 h 99018"/>
                  <a:gd name="connsiteX13" fmla="*/ 56012 w 117107"/>
                  <a:gd name="connsiteY13" fmla="*/ 56263 h 99018"/>
                  <a:gd name="connsiteX14" fmla="*/ 47251 w 117107"/>
                  <a:gd name="connsiteY14" fmla="*/ 53053 h 99018"/>
                  <a:gd name="connsiteX15" fmla="*/ 24433 w 117107"/>
                  <a:gd name="connsiteY15" fmla="*/ 33116 h 99018"/>
                  <a:gd name="connsiteX16" fmla="*/ 24162 w 117107"/>
                  <a:gd name="connsiteY16" fmla="*/ 32903 h 99018"/>
                  <a:gd name="connsiteX17" fmla="*/ 19095 w 117107"/>
                  <a:gd name="connsiteY17" fmla="*/ 26038 h 99018"/>
                  <a:gd name="connsiteX18" fmla="*/ 11090 w 117107"/>
                  <a:gd name="connsiteY18" fmla="*/ 3780 h 99018"/>
                  <a:gd name="connsiteX19" fmla="*/ 3780 w 117107"/>
                  <a:gd name="connsiteY19" fmla="*/ 338 h 99018"/>
                  <a:gd name="connsiteX20" fmla="*/ 338 w 117107"/>
                  <a:gd name="connsiteY20" fmla="*/ 7648 h 99018"/>
                  <a:gd name="connsiteX21" fmla="*/ 8325 w 117107"/>
                  <a:gd name="connsiteY21" fmla="*/ 29867 h 99018"/>
                  <a:gd name="connsiteX22" fmla="*/ 17027 w 117107"/>
                  <a:gd name="connsiteY22" fmla="*/ 41837 h 99018"/>
                  <a:gd name="connsiteX23" fmla="*/ 34721 w 117107"/>
                  <a:gd name="connsiteY23" fmla="*/ 57288 h 99018"/>
                  <a:gd name="connsiteX24" fmla="*/ 34721 w 117107"/>
                  <a:gd name="connsiteY24" fmla="*/ 93295 h 99018"/>
                  <a:gd name="connsiteX25" fmla="*/ 40445 w 117107"/>
                  <a:gd name="connsiteY25" fmla="*/ 99019 h 99018"/>
                  <a:gd name="connsiteX26" fmla="*/ 46168 w 117107"/>
                  <a:gd name="connsiteY26" fmla="*/ 93295 h 99018"/>
                  <a:gd name="connsiteX27" fmla="*/ 46168 w 117107"/>
                  <a:gd name="connsiteY27" fmla="*/ 65661 h 99018"/>
                  <a:gd name="connsiteX28" fmla="*/ 56012 w 117107"/>
                  <a:gd name="connsiteY28" fmla="*/ 67692 h 99018"/>
                  <a:gd name="connsiteX29" fmla="*/ 61117 w 117107"/>
                  <a:gd name="connsiteY29" fmla="*/ 67692 h 99018"/>
                  <a:gd name="connsiteX30" fmla="*/ 72662 w 117107"/>
                  <a:gd name="connsiteY30" fmla="*/ 64849 h 99018"/>
                  <a:gd name="connsiteX31" fmla="*/ 72662 w 117107"/>
                  <a:gd name="connsiteY31" fmla="*/ 93295 h 99018"/>
                  <a:gd name="connsiteX32" fmla="*/ 78347 w 117107"/>
                  <a:gd name="connsiteY32" fmla="*/ 99019 h 9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7107" h="99018">
                    <a:moveTo>
                      <a:pt x="78347" y="99019"/>
                    </a:moveTo>
                    <a:cubicBezTo>
                      <a:pt x="81499" y="99019"/>
                      <a:pt x="84071" y="96467"/>
                      <a:pt x="84071" y="93295"/>
                    </a:cubicBezTo>
                    <a:lnTo>
                      <a:pt x="84071" y="55818"/>
                    </a:lnTo>
                    <a:lnTo>
                      <a:pt x="100063" y="41856"/>
                    </a:lnTo>
                    <a:cubicBezTo>
                      <a:pt x="104124" y="38685"/>
                      <a:pt x="107121" y="34566"/>
                      <a:pt x="108765" y="29925"/>
                    </a:cubicBezTo>
                    <a:lnTo>
                      <a:pt x="116771" y="7667"/>
                    </a:lnTo>
                    <a:cubicBezTo>
                      <a:pt x="117835" y="4689"/>
                      <a:pt x="116288" y="1421"/>
                      <a:pt x="113329" y="357"/>
                    </a:cubicBezTo>
                    <a:cubicBezTo>
                      <a:pt x="110370" y="-706"/>
                      <a:pt x="107083" y="841"/>
                      <a:pt x="106019" y="3800"/>
                    </a:cubicBezTo>
                    <a:lnTo>
                      <a:pt x="98013" y="26096"/>
                    </a:lnTo>
                    <a:cubicBezTo>
                      <a:pt x="97085" y="28726"/>
                      <a:pt x="95345" y="31085"/>
                      <a:pt x="92966" y="32922"/>
                    </a:cubicBezTo>
                    <a:cubicBezTo>
                      <a:pt x="92869" y="33000"/>
                      <a:pt x="92793" y="33058"/>
                      <a:pt x="92695" y="33135"/>
                    </a:cubicBezTo>
                    <a:lnTo>
                      <a:pt x="69916" y="53015"/>
                    </a:lnTo>
                    <a:cubicBezTo>
                      <a:pt x="67460" y="55103"/>
                      <a:pt x="64327" y="56263"/>
                      <a:pt x="61117" y="56263"/>
                    </a:cubicBezTo>
                    <a:lnTo>
                      <a:pt x="56012" y="56263"/>
                    </a:lnTo>
                    <a:cubicBezTo>
                      <a:pt x="52782" y="56263"/>
                      <a:pt x="49669" y="55103"/>
                      <a:pt x="47251" y="53053"/>
                    </a:cubicBezTo>
                    <a:lnTo>
                      <a:pt x="24433" y="33116"/>
                    </a:lnTo>
                    <a:cubicBezTo>
                      <a:pt x="24336" y="33038"/>
                      <a:pt x="24258" y="32961"/>
                      <a:pt x="24162" y="32903"/>
                    </a:cubicBezTo>
                    <a:cubicBezTo>
                      <a:pt x="21784" y="31066"/>
                      <a:pt x="20043" y="28707"/>
                      <a:pt x="19095" y="26038"/>
                    </a:cubicBezTo>
                    <a:lnTo>
                      <a:pt x="11090" y="3780"/>
                    </a:lnTo>
                    <a:cubicBezTo>
                      <a:pt x="10026" y="802"/>
                      <a:pt x="6739" y="-726"/>
                      <a:pt x="3780" y="338"/>
                    </a:cubicBezTo>
                    <a:cubicBezTo>
                      <a:pt x="802" y="1402"/>
                      <a:pt x="-726" y="4689"/>
                      <a:pt x="338" y="7648"/>
                    </a:cubicBezTo>
                    <a:lnTo>
                      <a:pt x="8325" y="29867"/>
                    </a:lnTo>
                    <a:cubicBezTo>
                      <a:pt x="9969" y="34527"/>
                      <a:pt x="12985" y="38666"/>
                      <a:pt x="17027" y="41837"/>
                    </a:cubicBezTo>
                    <a:lnTo>
                      <a:pt x="34721" y="57288"/>
                    </a:lnTo>
                    <a:lnTo>
                      <a:pt x="34721" y="93295"/>
                    </a:lnTo>
                    <a:cubicBezTo>
                      <a:pt x="34721" y="96447"/>
                      <a:pt x="37273" y="99019"/>
                      <a:pt x="40445" y="99019"/>
                    </a:cubicBezTo>
                    <a:cubicBezTo>
                      <a:pt x="43616" y="99019"/>
                      <a:pt x="46168" y="96467"/>
                      <a:pt x="46168" y="93295"/>
                    </a:cubicBezTo>
                    <a:lnTo>
                      <a:pt x="46168" y="65661"/>
                    </a:lnTo>
                    <a:cubicBezTo>
                      <a:pt x="49263" y="66996"/>
                      <a:pt x="52608" y="67692"/>
                      <a:pt x="56012" y="67692"/>
                    </a:cubicBezTo>
                    <a:lnTo>
                      <a:pt x="61117" y="67692"/>
                    </a:lnTo>
                    <a:cubicBezTo>
                      <a:pt x="65159" y="67692"/>
                      <a:pt x="69104" y="66705"/>
                      <a:pt x="72662" y="64849"/>
                    </a:cubicBezTo>
                    <a:lnTo>
                      <a:pt x="72662" y="93295"/>
                    </a:lnTo>
                    <a:cubicBezTo>
                      <a:pt x="72623" y="96447"/>
                      <a:pt x="75175" y="99019"/>
                      <a:pt x="78347" y="99019"/>
                    </a:cubicBezTo>
                    <a:close/>
                  </a:path>
                </a:pathLst>
              </a:custGeom>
              <a:grpFill/>
              <a:ln w="1934" cap="flat">
                <a:noFill/>
                <a:prstDash val="solid"/>
                <a:miter/>
              </a:ln>
            </p:spPr>
            <p:txBody>
              <a:bodyPr rtlCol="0" anchor="ctr"/>
              <a:lstStyle/>
              <a:p>
                <a:endParaRPr lang="en-ID" dirty="0"/>
              </a:p>
            </p:txBody>
          </p:sp>
          <p:sp>
            <p:nvSpPr>
              <p:cNvPr id="184" name="Freeform: Shape 183">
                <a:extLst>
                  <a:ext uri="{FF2B5EF4-FFF2-40B4-BE49-F238E27FC236}">
                    <a16:creationId xmlns:a16="http://schemas.microsoft.com/office/drawing/2014/main" id="{0FF55F65-457E-457C-96AD-8174EFD92677}"/>
                  </a:ext>
                </a:extLst>
              </p:cNvPr>
              <p:cNvSpPr/>
              <p:nvPr/>
            </p:nvSpPr>
            <p:spPr>
              <a:xfrm>
                <a:off x="10717901" y="5095459"/>
                <a:ext cx="368269" cy="295888"/>
              </a:xfrm>
              <a:custGeom>
                <a:avLst/>
                <a:gdLst>
                  <a:gd name="connsiteX0" fmla="*/ 314336 w 368269"/>
                  <a:gd name="connsiteY0" fmla="*/ 53933 h 295888"/>
                  <a:gd name="connsiteX1" fmla="*/ 184135 w 368269"/>
                  <a:gd name="connsiteY1" fmla="*/ 0 h 295888"/>
                  <a:gd name="connsiteX2" fmla="*/ 53934 w 368269"/>
                  <a:gd name="connsiteY2" fmla="*/ 53933 h 295888"/>
                  <a:gd name="connsiteX3" fmla="*/ 0 w 368269"/>
                  <a:gd name="connsiteY3" fmla="*/ 184135 h 295888"/>
                  <a:gd name="connsiteX4" fmla="*/ 36026 w 368269"/>
                  <a:gd name="connsiteY4" fmla="*/ 293568 h 295888"/>
                  <a:gd name="connsiteX5" fmla="*/ 40628 w 368269"/>
                  <a:gd name="connsiteY5" fmla="*/ 295889 h 295888"/>
                  <a:gd name="connsiteX6" fmla="*/ 44032 w 368269"/>
                  <a:gd name="connsiteY6" fmla="*/ 294767 h 295888"/>
                  <a:gd name="connsiteX7" fmla="*/ 45232 w 368269"/>
                  <a:gd name="connsiteY7" fmla="*/ 286781 h 295888"/>
                  <a:gd name="connsiteX8" fmla="*/ 11544 w 368269"/>
                  <a:gd name="connsiteY8" fmla="*/ 189878 h 295888"/>
                  <a:gd name="connsiteX9" fmla="*/ 65690 w 368269"/>
                  <a:gd name="connsiteY9" fmla="*/ 189878 h 295888"/>
                  <a:gd name="connsiteX10" fmla="*/ 76617 w 368269"/>
                  <a:gd name="connsiteY10" fmla="*/ 261931 h 295888"/>
                  <a:gd name="connsiteX11" fmla="*/ 83733 w 368269"/>
                  <a:gd name="connsiteY11" fmla="*/ 265779 h 295888"/>
                  <a:gd name="connsiteX12" fmla="*/ 87581 w 368269"/>
                  <a:gd name="connsiteY12" fmla="*/ 258663 h 295888"/>
                  <a:gd name="connsiteX13" fmla="*/ 77139 w 368269"/>
                  <a:gd name="connsiteY13" fmla="*/ 189878 h 295888"/>
                  <a:gd name="connsiteX14" fmla="*/ 88412 w 368269"/>
                  <a:gd name="connsiteY14" fmla="*/ 189878 h 295888"/>
                  <a:gd name="connsiteX15" fmla="*/ 94136 w 368269"/>
                  <a:gd name="connsiteY15" fmla="*/ 184154 h 295888"/>
                  <a:gd name="connsiteX16" fmla="*/ 88412 w 368269"/>
                  <a:gd name="connsiteY16" fmla="*/ 178430 h 295888"/>
                  <a:gd name="connsiteX17" fmla="*/ 77139 w 368269"/>
                  <a:gd name="connsiteY17" fmla="*/ 178430 h 295888"/>
                  <a:gd name="connsiteX18" fmla="*/ 95219 w 368269"/>
                  <a:gd name="connsiteY18" fmla="*/ 88123 h 295888"/>
                  <a:gd name="connsiteX19" fmla="*/ 116221 w 368269"/>
                  <a:gd name="connsiteY19" fmla="*/ 93247 h 295888"/>
                  <a:gd name="connsiteX20" fmla="*/ 117361 w 368269"/>
                  <a:gd name="connsiteY20" fmla="*/ 93363 h 295888"/>
                  <a:gd name="connsiteX21" fmla="*/ 122950 w 368269"/>
                  <a:gd name="connsiteY21" fmla="*/ 88780 h 295888"/>
                  <a:gd name="connsiteX22" fmla="*/ 118483 w 368269"/>
                  <a:gd name="connsiteY22" fmla="*/ 82031 h 295888"/>
                  <a:gd name="connsiteX23" fmla="*/ 99976 w 368269"/>
                  <a:gd name="connsiteY23" fmla="*/ 77583 h 295888"/>
                  <a:gd name="connsiteX24" fmla="*/ 109200 w 368269"/>
                  <a:gd name="connsiteY24" fmla="*/ 61030 h 295888"/>
                  <a:gd name="connsiteX25" fmla="*/ 178411 w 368269"/>
                  <a:gd name="connsiteY25" fmla="*/ 11680 h 295888"/>
                  <a:gd name="connsiteX26" fmla="*/ 178411 w 368269"/>
                  <a:gd name="connsiteY26" fmla="*/ 56737 h 295888"/>
                  <a:gd name="connsiteX27" fmla="*/ 184135 w 368269"/>
                  <a:gd name="connsiteY27" fmla="*/ 62461 h 295888"/>
                  <a:gd name="connsiteX28" fmla="*/ 189858 w 368269"/>
                  <a:gd name="connsiteY28" fmla="*/ 56737 h 295888"/>
                  <a:gd name="connsiteX29" fmla="*/ 189858 w 368269"/>
                  <a:gd name="connsiteY29" fmla="*/ 11680 h 295888"/>
                  <a:gd name="connsiteX30" fmla="*/ 259069 w 368269"/>
                  <a:gd name="connsiteY30" fmla="*/ 61030 h 295888"/>
                  <a:gd name="connsiteX31" fmla="*/ 268293 w 368269"/>
                  <a:gd name="connsiteY31" fmla="*/ 77583 h 295888"/>
                  <a:gd name="connsiteX32" fmla="*/ 253461 w 368269"/>
                  <a:gd name="connsiteY32" fmla="*/ 81258 h 295888"/>
                  <a:gd name="connsiteX33" fmla="*/ 249091 w 368269"/>
                  <a:gd name="connsiteY33" fmla="*/ 88065 h 295888"/>
                  <a:gd name="connsiteX34" fmla="*/ 254679 w 368269"/>
                  <a:gd name="connsiteY34" fmla="*/ 92570 h 295888"/>
                  <a:gd name="connsiteX35" fmla="*/ 255898 w 368269"/>
                  <a:gd name="connsiteY35" fmla="*/ 92435 h 295888"/>
                  <a:gd name="connsiteX36" fmla="*/ 273089 w 368269"/>
                  <a:gd name="connsiteY36" fmla="*/ 88123 h 295888"/>
                  <a:gd name="connsiteX37" fmla="*/ 291170 w 368269"/>
                  <a:gd name="connsiteY37" fmla="*/ 178430 h 295888"/>
                  <a:gd name="connsiteX38" fmla="*/ 279877 w 368269"/>
                  <a:gd name="connsiteY38" fmla="*/ 178430 h 295888"/>
                  <a:gd name="connsiteX39" fmla="*/ 274153 w 368269"/>
                  <a:gd name="connsiteY39" fmla="*/ 184154 h 295888"/>
                  <a:gd name="connsiteX40" fmla="*/ 279877 w 368269"/>
                  <a:gd name="connsiteY40" fmla="*/ 189878 h 295888"/>
                  <a:gd name="connsiteX41" fmla="*/ 291170 w 368269"/>
                  <a:gd name="connsiteY41" fmla="*/ 189878 h 295888"/>
                  <a:gd name="connsiteX42" fmla="*/ 280631 w 368269"/>
                  <a:gd name="connsiteY42" fmla="*/ 258934 h 295888"/>
                  <a:gd name="connsiteX43" fmla="*/ 284460 w 368269"/>
                  <a:gd name="connsiteY43" fmla="*/ 266050 h 295888"/>
                  <a:gd name="connsiteX44" fmla="*/ 286103 w 368269"/>
                  <a:gd name="connsiteY44" fmla="*/ 266302 h 295888"/>
                  <a:gd name="connsiteX45" fmla="*/ 291576 w 368269"/>
                  <a:gd name="connsiteY45" fmla="*/ 262222 h 295888"/>
                  <a:gd name="connsiteX46" fmla="*/ 302599 w 368269"/>
                  <a:gd name="connsiteY46" fmla="*/ 189878 h 295888"/>
                  <a:gd name="connsiteX47" fmla="*/ 356745 w 368269"/>
                  <a:gd name="connsiteY47" fmla="*/ 189878 h 295888"/>
                  <a:gd name="connsiteX48" fmla="*/ 323406 w 368269"/>
                  <a:gd name="connsiteY48" fmla="*/ 286316 h 295888"/>
                  <a:gd name="connsiteX49" fmla="*/ 324625 w 368269"/>
                  <a:gd name="connsiteY49" fmla="*/ 294303 h 295888"/>
                  <a:gd name="connsiteX50" fmla="*/ 332611 w 368269"/>
                  <a:gd name="connsiteY50" fmla="*/ 293085 h 295888"/>
                  <a:gd name="connsiteX51" fmla="*/ 368270 w 368269"/>
                  <a:gd name="connsiteY51" fmla="*/ 184154 h 295888"/>
                  <a:gd name="connsiteX52" fmla="*/ 314336 w 368269"/>
                  <a:gd name="connsiteY52" fmla="*/ 53933 h 295888"/>
                  <a:gd name="connsiteX53" fmla="*/ 65671 w 368269"/>
                  <a:gd name="connsiteY53" fmla="*/ 178411 h 295888"/>
                  <a:gd name="connsiteX54" fmla="*/ 11525 w 368269"/>
                  <a:gd name="connsiteY54" fmla="*/ 178411 h 295888"/>
                  <a:gd name="connsiteX55" fmla="*/ 53043 w 368269"/>
                  <a:gd name="connsiteY55" fmla="*/ 71666 h 295888"/>
                  <a:gd name="connsiteX56" fmla="*/ 84236 w 368269"/>
                  <a:gd name="connsiteY56" fmla="*/ 84738 h 295888"/>
                  <a:gd name="connsiteX57" fmla="*/ 65671 w 368269"/>
                  <a:gd name="connsiteY57" fmla="*/ 178411 h 295888"/>
                  <a:gd name="connsiteX58" fmla="*/ 99531 w 368269"/>
                  <a:gd name="connsiteY58" fmla="*/ 54920 h 295888"/>
                  <a:gd name="connsiteX59" fmla="*/ 88896 w 368269"/>
                  <a:gd name="connsiteY59" fmla="*/ 74238 h 295888"/>
                  <a:gd name="connsiteX60" fmla="*/ 61088 w 368269"/>
                  <a:gd name="connsiteY60" fmla="*/ 62945 h 295888"/>
                  <a:gd name="connsiteX61" fmla="*/ 61997 w 368269"/>
                  <a:gd name="connsiteY61" fmla="*/ 61997 h 295888"/>
                  <a:gd name="connsiteX62" fmla="*/ 130047 w 368269"/>
                  <a:gd name="connsiteY62" fmla="*/ 20015 h 295888"/>
                  <a:gd name="connsiteX63" fmla="*/ 99531 w 368269"/>
                  <a:gd name="connsiteY63" fmla="*/ 54920 h 295888"/>
                  <a:gd name="connsiteX64" fmla="*/ 268719 w 368269"/>
                  <a:gd name="connsiteY64" fmla="*/ 54920 h 295888"/>
                  <a:gd name="connsiteX65" fmla="*/ 238203 w 368269"/>
                  <a:gd name="connsiteY65" fmla="*/ 20034 h 295888"/>
                  <a:gd name="connsiteX66" fmla="*/ 306254 w 368269"/>
                  <a:gd name="connsiteY66" fmla="*/ 62016 h 295888"/>
                  <a:gd name="connsiteX67" fmla="*/ 307162 w 368269"/>
                  <a:gd name="connsiteY67" fmla="*/ 62964 h 295888"/>
                  <a:gd name="connsiteX68" fmla="*/ 279355 w 368269"/>
                  <a:gd name="connsiteY68" fmla="*/ 74257 h 295888"/>
                  <a:gd name="connsiteX69" fmla="*/ 268719 w 368269"/>
                  <a:gd name="connsiteY69" fmla="*/ 54920 h 295888"/>
                  <a:gd name="connsiteX70" fmla="*/ 284015 w 368269"/>
                  <a:gd name="connsiteY70" fmla="*/ 84738 h 295888"/>
                  <a:gd name="connsiteX71" fmla="*/ 315207 w 368269"/>
                  <a:gd name="connsiteY71" fmla="*/ 71685 h 295888"/>
                  <a:gd name="connsiteX72" fmla="*/ 356725 w 368269"/>
                  <a:gd name="connsiteY72" fmla="*/ 178430 h 295888"/>
                  <a:gd name="connsiteX73" fmla="*/ 302579 w 368269"/>
                  <a:gd name="connsiteY73" fmla="*/ 178430 h 295888"/>
                  <a:gd name="connsiteX74" fmla="*/ 284015 w 368269"/>
                  <a:gd name="connsiteY74" fmla="*/ 84738 h 29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68269" h="295888">
                    <a:moveTo>
                      <a:pt x="314336" y="53933"/>
                    </a:moveTo>
                    <a:cubicBezTo>
                      <a:pt x="279548" y="19145"/>
                      <a:pt x="233311" y="0"/>
                      <a:pt x="184135" y="0"/>
                    </a:cubicBezTo>
                    <a:cubicBezTo>
                      <a:pt x="134939" y="0"/>
                      <a:pt x="88703" y="19145"/>
                      <a:pt x="53934" y="53933"/>
                    </a:cubicBezTo>
                    <a:cubicBezTo>
                      <a:pt x="19164" y="88722"/>
                      <a:pt x="0" y="134959"/>
                      <a:pt x="0" y="184135"/>
                    </a:cubicBezTo>
                    <a:cubicBezTo>
                      <a:pt x="0" y="223874"/>
                      <a:pt x="12453" y="261719"/>
                      <a:pt x="36026" y="293568"/>
                    </a:cubicBezTo>
                    <a:cubicBezTo>
                      <a:pt x="37148" y="295077"/>
                      <a:pt x="38869" y="295889"/>
                      <a:pt x="40628" y="295889"/>
                    </a:cubicBezTo>
                    <a:cubicBezTo>
                      <a:pt x="41809" y="295889"/>
                      <a:pt x="43007" y="295521"/>
                      <a:pt x="44032" y="294767"/>
                    </a:cubicBezTo>
                    <a:cubicBezTo>
                      <a:pt x="46566" y="292891"/>
                      <a:pt x="47107" y="289314"/>
                      <a:pt x="45232" y="286781"/>
                    </a:cubicBezTo>
                    <a:cubicBezTo>
                      <a:pt x="24269" y="258450"/>
                      <a:pt x="12686" y="225054"/>
                      <a:pt x="11544" y="189878"/>
                    </a:cubicBezTo>
                    <a:lnTo>
                      <a:pt x="65690" y="189878"/>
                    </a:lnTo>
                    <a:cubicBezTo>
                      <a:pt x="66174" y="215018"/>
                      <a:pt x="69849" y="239229"/>
                      <a:pt x="76617" y="261931"/>
                    </a:cubicBezTo>
                    <a:cubicBezTo>
                      <a:pt x="77525" y="264948"/>
                      <a:pt x="80697" y="266669"/>
                      <a:pt x="83733" y="265779"/>
                    </a:cubicBezTo>
                    <a:cubicBezTo>
                      <a:pt x="86749" y="264871"/>
                      <a:pt x="88471" y="261699"/>
                      <a:pt x="87581" y="258663"/>
                    </a:cubicBezTo>
                    <a:cubicBezTo>
                      <a:pt x="81122" y="237024"/>
                      <a:pt x="77603" y="213896"/>
                      <a:pt x="77139" y="189878"/>
                    </a:cubicBezTo>
                    <a:lnTo>
                      <a:pt x="88412" y="189878"/>
                    </a:lnTo>
                    <a:cubicBezTo>
                      <a:pt x="91565" y="189878"/>
                      <a:pt x="94136" y="187326"/>
                      <a:pt x="94136" y="184154"/>
                    </a:cubicBezTo>
                    <a:cubicBezTo>
                      <a:pt x="94136" y="181002"/>
                      <a:pt x="91584" y="178430"/>
                      <a:pt x="88412" y="178430"/>
                    </a:cubicBezTo>
                    <a:lnTo>
                      <a:pt x="77139" y="178430"/>
                    </a:lnTo>
                    <a:cubicBezTo>
                      <a:pt x="77796" y="145807"/>
                      <a:pt x="84061" y="114770"/>
                      <a:pt x="95219" y="88123"/>
                    </a:cubicBezTo>
                    <a:cubicBezTo>
                      <a:pt x="102007" y="90056"/>
                      <a:pt x="109027" y="91777"/>
                      <a:pt x="116221" y="93247"/>
                    </a:cubicBezTo>
                    <a:cubicBezTo>
                      <a:pt x="116607" y="93325"/>
                      <a:pt x="116994" y="93363"/>
                      <a:pt x="117361" y="93363"/>
                    </a:cubicBezTo>
                    <a:cubicBezTo>
                      <a:pt x="120030" y="93363"/>
                      <a:pt x="122408" y="91487"/>
                      <a:pt x="122950" y="88780"/>
                    </a:cubicBezTo>
                    <a:cubicBezTo>
                      <a:pt x="123589" y="85686"/>
                      <a:pt x="121577" y="82669"/>
                      <a:pt x="118483" y="82031"/>
                    </a:cubicBezTo>
                    <a:cubicBezTo>
                      <a:pt x="112160" y="80736"/>
                      <a:pt x="105971" y="79246"/>
                      <a:pt x="99976" y="77583"/>
                    </a:cubicBezTo>
                    <a:cubicBezTo>
                      <a:pt x="102819" y="71801"/>
                      <a:pt x="105894" y="66271"/>
                      <a:pt x="109200" y="61030"/>
                    </a:cubicBezTo>
                    <a:cubicBezTo>
                      <a:pt x="128036" y="31231"/>
                      <a:pt x="152440" y="13904"/>
                      <a:pt x="178411" y="11680"/>
                    </a:cubicBezTo>
                    <a:lnTo>
                      <a:pt x="178411" y="56737"/>
                    </a:lnTo>
                    <a:cubicBezTo>
                      <a:pt x="178411" y="59889"/>
                      <a:pt x="180964" y="62461"/>
                      <a:pt x="184135" y="62461"/>
                    </a:cubicBezTo>
                    <a:cubicBezTo>
                      <a:pt x="187306" y="62461"/>
                      <a:pt x="189858" y="59909"/>
                      <a:pt x="189858" y="56737"/>
                    </a:cubicBezTo>
                    <a:lnTo>
                      <a:pt x="189858" y="11680"/>
                    </a:lnTo>
                    <a:cubicBezTo>
                      <a:pt x="215830" y="13904"/>
                      <a:pt x="240234" y="31211"/>
                      <a:pt x="259069" y="61030"/>
                    </a:cubicBezTo>
                    <a:cubicBezTo>
                      <a:pt x="262395" y="66271"/>
                      <a:pt x="265470" y="71821"/>
                      <a:pt x="268293" y="77583"/>
                    </a:cubicBezTo>
                    <a:cubicBezTo>
                      <a:pt x="263458" y="78918"/>
                      <a:pt x="258508" y="80155"/>
                      <a:pt x="253461" y="81258"/>
                    </a:cubicBezTo>
                    <a:cubicBezTo>
                      <a:pt x="250367" y="81934"/>
                      <a:pt x="248414" y="84970"/>
                      <a:pt x="249091" y="88065"/>
                    </a:cubicBezTo>
                    <a:cubicBezTo>
                      <a:pt x="249671" y="90733"/>
                      <a:pt x="252030" y="92570"/>
                      <a:pt x="254679" y="92570"/>
                    </a:cubicBezTo>
                    <a:cubicBezTo>
                      <a:pt x="255086" y="92570"/>
                      <a:pt x="255492" y="92532"/>
                      <a:pt x="255898" y="92435"/>
                    </a:cubicBezTo>
                    <a:cubicBezTo>
                      <a:pt x="261757" y="91159"/>
                      <a:pt x="267501" y="89728"/>
                      <a:pt x="273089" y="88123"/>
                    </a:cubicBezTo>
                    <a:cubicBezTo>
                      <a:pt x="284247" y="114770"/>
                      <a:pt x="290513" y="145807"/>
                      <a:pt x="291170" y="178430"/>
                    </a:cubicBezTo>
                    <a:lnTo>
                      <a:pt x="279877" y="178430"/>
                    </a:lnTo>
                    <a:cubicBezTo>
                      <a:pt x="276725" y="178430"/>
                      <a:pt x="274153" y="180983"/>
                      <a:pt x="274153" y="184154"/>
                    </a:cubicBezTo>
                    <a:cubicBezTo>
                      <a:pt x="274153" y="187306"/>
                      <a:pt x="276705" y="189878"/>
                      <a:pt x="279877" y="189878"/>
                    </a:cubicBezTo>
                    <a:lnTo>
                      <a:pt x="291170" y="189878"/>
                    </a:lnTo>
                    <a:cubicBezTo>
                      <a:pt x="290686" y="214012"/>
                      <a:pt x="287147" y="237218"/>
                      <a:pt x="280631" y="258934"/>
                    </a:cubicBezTo>
                    <a:cubicBezTo>
                      <a:pt x="279722" y="261951"/>
                      <a:pt x="281443" y="265142"/>
                      <a:pt x="284460" y="266050"/>
                    </a:cubicBezTo>
                    <a:cubicBezTo>
                      <a:pt x="285001" y="266205"/>
                      <a:pt x="285562" y="266302"/>
                      <a:pt x="286103" y="266302"/>
                    </a:cubicBezTo>
                    <a:cubicBezTo>
                      <a:pt x="288559" y="266302"/>
                      <a:pt x="290841" y="264696"/>
                      <a:pt x="291576" y="262222"/>
                    </a:cubicBezTo>
                    <a:cubicBezTo>
                      <a:pt x="298421" y="239441"/>
                      <a:pt x="302115" y="215114"/>
                      <a:pt x="302599" y="189878"/>
                    </a:cubicBezTo>
                    <a:lnTo>
                      <a:pt x="356745" y="189878"/>
                    </a:lnTo>
                    <a:cubicBezTo>
                      <a:pt x="355623" y="224841"/>
                      <a:pt x="344155" y="258083"/>
                      <a:pt x="323406" y="286316"/>
                    </a:cubicBezTo>
                    <a:cubicBezTo>
                      <a:pt x="321531" y="288869"/>
                      <a:pt x="322091" y="292446"/>
                      <a:pt x="324625" y="294303"/>
                    </a:cubicBezTo>
                    <a:cubicBezTo>
                      <a:pt x="327177" y="296178"/>
                      <a:pt x="330755" y="295618"/>
                      <a:pt x="332611" y="293085"/>
                    </a:cubicBezTo>
                    <a:cubicBezTo>
                      <a:pt x="355933" y="261332"/>
                      <a:pt x="368270" y="223662"/>
                      <a:pt x="368270" y="184154"/>
                    </a:cubicBezTo>
                    <a:cubicBezTo>
                      <a:pt x="368270" y="134959"/>
                      <a:pt x="349106" y="88703"/>
                      <a:pt x="314336" y="53933"/>
                    </a:cubicBezTo>
                    <a:close/>
                    <a:moveTo>
                      <a:pt x="65671" y="178411"/>
                    </a:moveTo>
                    <a:lnTo>
                      <a:pt x="11525" y="178411"/>
                    </a:lnTo>
                    <a:cubicBezTo>
                      <a:pt x="12802" y="138827"/>
                      <a:pt x="27344" y="101524"/>
                      <a:pt x="53043" y="71666"/>
                    </a:cubicBezTo>
                    <a:cubicBezTo>
                      <a:pt x="62461" y="76578"/>
                      <a:pt x="72942" y="80968"/>
                      <a:pt x="84236" y="84738"/>
                    </a:cubicBezTo>
                    <a:cubicBezTo>
                      <a:pt x="72749" y="112546"/>
                      <a:pt x="66328" y="144724"/>
                      <a:pt x="65671" y="178411"/>
                    </a:cubicBezTo>
                    <a:close/>
                    <a:moveTo>
                      <a:pt x="99531" y="54920"/>
                    </a:moveTo>
                    <a:cubicBezTo>
                      <a:pt x="95664" y="61030"/>
                      <a:pt x="92126" y="67489"/>
                      <a:pt x="88896" y="74238"/>
                    </a:cubicBezTo>
                    <a:cubicBezTo>
                      <a:pt x="78898" y="70970"/>
                      <a:pt x="69558" y="67180"/>
                      <a:pt x="61088" y="62945"/>
                    </a:cubicBezTo>
                    <a:cubicBezTo>
                      <a:pt x="61398" y="62635"/>
                      <a:pt x="61688" y="62307"/>
                      <a:pt x="61997" y="61997"/>
                    </a:cubicBezTo>
                    <a:cubicBezTo>
                      <a:pt x="81431" y="42563"/>
                      <a:pt x="104676" y="28330"/>
                      <a:pt x="130047" y="20015"/>
                    </a:cubicBezTo>
                    <a:cubicBezTo>
                      <a:pt x="118869" y="28891"/>
                      <a:pt x="108563" y="40609"/>
                      <a:pt x="99531" y="54920"/>
                    </a:cubicBezTo>
                    <a:close/>
                    <a:moveTo>
                      <a:pt x="268719" y="54920"/>
                    </a:moveTo>
                    <a:cubicBezTo>
                      <a:pt x="259668" y="40609"/>
                      <a:pt x="249381" y="28910"/>
                      <a:pt x="238203" y="20034"/>
                    </a:cubicBezTo>
                    <a:cubicBezTo>
                      <a:pt x="263575" y="28369"/>
                      <a:pt x="286819" y="42601"/>
                      <a:pt x="306254" y="62016"/>
                    </a:cubicBezTo>
                    <a:cubicBezTo>
                      <a:pt x="306563" y="62326"/>
                      <a:pt x="306872" y="62635"/>
                      <a:pt x="307162" y="62964"/>
                    </a:cubicBezTo>
                    <a:cubicBezTo>
                      <a:pt x="298711" y="67180"/>
                      <a:pt x="289352" y="70970"/>
                      <a:pt x="279355" y="74257"/>
                    </a:cubicBezTo>
                    <a:cubicBezTo>
                      <a:pt x="276125" y="67470"/>
                      <a:pt x="272566" y="61011"/>
                      <a:pt x="268719" y="54920"/>
                    </a:cubicBezTo>
                    <a:close/>
                    <a:moveTo>
                      <a:pt x="284015" y="84738"/>
                    </a:moveTo>
                    <a:cubicBezTo>
                      <a:pt x="295288" y="80987"/>
                      <a:pt x="305809" y="76597"/>
                      <a:pt x="315207" y="71685"/>
                    </a:cubicBezTo>
                    <a:cubicBezTo>
                      <a:pt x="340907" y="101543"/>
                      <a:pt x="355449" y="138846"/>
                      <a:pt x="356725" y="178430"/>
                    </a:cubicBezTo>
                    <a:lnTo>
                      <a:pt x="302579" y="178430"/>
                    </a:lnTo>
                    <a:cubicBezTo>
                      <a:pt x="301922" y="144705"/>
                      <a:pt x="295482" y="112546"/>
                      <a:pt x="284015" y="84738"/>
                    </a:cubicBezTo>
                    <a:close/>
                  </a:path>
                </a:pathLst>
              </a:custGeom>
              <a:grpFill/>
              <a:ln w="1934" cap="flat">
                <a:noFill/>
                <a:prstDash val="solid"/>
                <a:miter/>
              </a:ln>
            </p:spPr>
            <p:txBody>
              <a:bodyPr rtlCol="0" anchor="ctr"/>
              <a:lstStyle/>
              <a:p>
                <a:endParaRPr lang="en-ID"/>
              </a:p>
            </p:txBody>
          </p:sp>
        </p:grpSp>
        <p:cxnSp>
          <p:nvCxnSpPr>
            <p:cNvPr id="178" name="Straight Connector 177">
              <a:extLst>
                <a:ext uri="{FF2B5EF4-FFF2-40B4-BE49-F238E27FC236}">
                  <a16:creationId xmlns:a16="http://schemas.microsoft.com/office/drawing/2014/main" id="{83E0AFAE-E1CF-4D19-B1E2-0F28606908E3}"/>
                </a:ext>
              </a:extLst>
            </p:cNvPr>
            <p:cNvCxnSpPr>
              <a:cxnSpLocks/>
            </p:cNvCxnSpPr>
            <p:nvPr/>
          </p:nvCxnSpPr>
          <p:spPr>
            <a:xfrm flipV="1">
              <a:off x="4800291" y="2555057"/>
              <a:ext cx="950641" cy="13329"/>
            </a:xfrm>
            <a:prstGeom prst="line">
              <a:avLst/>
            </a:prstGeom>
            <a:ln w="12700">
              <a:solidFill>
                <a:srgbClr val="C2E088"/>
              </a:solidFill>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383868F4-11DA-428C-ABCB-4D30DB469114}"/>
                </a:ext>
              </a:extLst>
            </p:cNvPr>
            <p:cNvSpPr/>
            <p:nvPr/>
          </p:nvSpPr>
          <p:spPr>
            <a:xfrm flipH="1">
              <a:off x="5644283" y="2470653"/>
              <a:ext cx="213299" cy="213299"/>
            </a:xfrm>
            <a:prstGeom prst="ellipse">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5" name="Group 184">
            <a:extLst>
              <a:ext uri="{FF2B5EF4-FFF2-40B4-BE49-F238E27FC236}">
                <a16:creationId xmlns:a16="http://schemas.microsoft.com/office/drawing/2014/main" id="{D46BB068-FD70-44C8-9672-34748197D308}"/>
              </a:ext>
            </a:extLst>
          </p:cNvPr>
          <p:cNvGrpSpPr/>
          <p:nvPr/>
        </p:nvGrpSpPr>
        <p:grpSpPr>
          <a:xfrm>
            <a:off x="4382736" y="4775553"/>
            <a:ext cx="1492776" cy="686463"/>
            <a:chOff x="4364806" y="3251553"/>
            <a:chExt cx="1492776" cy="686463"/>
          </a:xfrm>
        </p:grpSpPr>
        <p:sp>
          <p:nvSpPr>
            <p:cNvPr id="186" name="Oval 185">
              <a:extLst>
                <a:ext uri="{FF2B5EF4-FFF2-40B4-BE49-F238E27FC236}">
                  <a16:creationId xmlns:a16="http://schemas.microsoft.com/office/drawing/2014/main" id="{4F719176-5668-4EC8-8186-FA15E9E7A7F6}"/>
                </a:ext>
              </a:extLst>
            </p:cNvPr>
            <p:cNvSpPr/>
            <p:nvPr/>
          </p:nvSpPr>
          <p:spPr>
            <a:xfrm flipH="1">
              <a:off x="4364806" y="3251553"/>
              <a:ext cx="686463" cy="686463"/>
            </a:xfrm>
            <a:prstGeom prst="ellipse">
              <a:avLst/>
            </a:prstGeom>
            <a:solidFill>
              <a:srgbClr val="C2E08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7" name="Graphic 1">
              <a:extLst>
                <a:ext uri="{FF2B5EF4-FFF2-40B4-BE49-F238E27FC236}">
                  <a16:creationId xmlns:a16="http://schemas.microsoft.com/office/drawing/2014/main" id="{448DADA6-9977-41BF-BAB3-B0E76A4C36A6}"/>
                </a:ext>
              </a:extLst>
            </p:cNvPr>
            <p:cNvGrpSpPr/>
            <p:nvPr/>
          </p:nvGrpSpPr>
          <p:grpSpPr>
            <a:xfrm flipH="1">
              <a:off x="4493013" y="3382565"/>
              <a:ext cx="349241" cy="362546"/>
              <a:chOff x="5162097" y="2324943"/>
              <a:chExt cx="349241" cy="362546"/>
            </a:xfrm>
            <a:solidFill>
              <a:schemeClr val="tx1">
                <a:lumMod val="95000"/>
                <a:lumOff val="5000"/>
              </a:schemeClr>
            </a:solidFill>
          </p:grpSpPr>
          <p:sp>
            <p:nvSpPr>
              <p:cNvPr id="190" name="Freeform: Shape 189">
                <a:extLst>
                  <a:ext uri="{FF2B5EF4-FFF2-40B4-BE49-F238E27FC236}">
                    <a16:creationId xmlns:a16="http://schemas.microsoft.com/office/drawing/2014/main" id="{6F3A57E0-359F-4505-8C34-8FAD7EA26FAF}"/>
                  </a:ext>
                </a:extLst>
              </p:cNvPr>
              <p:cNvSpPr/>
              <p:nvPr/>
            </p:nvSpPr>
            <p:spPr>
              <a:xfrm>
                <a:off x="5162097" y="2462687"/>
                <a:ext cx="157990" cy="224802"/>
              </a:xfrm>
              <a:custGeom>
                <a:avLst/>
                <a:gdLst>
                  <a:gd name="connsiteX0" fmla="*/ 82708 w 157990"/>
                  <a:gd name="connsiteY0" fmla="*/ 110787 h 224802"/>
                  <a:gd name="connsiteX1" fmla="*/ 49698 w 157990"/>
                  <a:gd name="connsiteY1" fmla="*/ 110787 h 224802"/>
                  <a:gd name="connsiteX2" fmla="*/ 49698 w 157990"/>
                  <a:gd name="connsiteY2" fmla="*/ 79537 h 224802"/>
                  <a:gd name="connsiteX3" fmla="*/ 152305 w 157990"/>
                  <a:gd name="connsiteY3" fmla="*/ 79537 h 224802"/>
                  <a:gd name="connsiteX4" fmla="*/ 157990 w 157990"/>
                  <a:gd name="connsiteY4" fmla="*/ 73851 h 224802"/>
                  <a:gd name="connsiteX5" fmla="*/ 157990 w 157990"/>
                  <a:gd name="connsiteY5" fmla="*/ 5685 h 224802"/>
                  <a:gd name="connsiteX6" fmla="*/ 152305 w 157990"/>
                  <a:gd name="connsiteY6" fmla="*/ 0 h 224802"/>
                  <a:gd name="connsiteX7" fmla="*/ 146619 w 157990"/>
                  <a:gd name="connsiteY7" fmla="*/ 5685 h 224802"/>
                  <a:gd name="connsiteX8" fmla="*/ 146619 w 157990"/>
                  <a:gd name="connsiteY8" fmla="*/ 68185 h 224802"/>
                  <a:gd name="connsiteX9" fmla="*/ 44013 w 157990"/>
                  <a:gd name="connsiteY9" fmla="*/ 68185 h 224802"/>
                  <a:gd name="connsiteX10" fmla="*/ 38327 w 157990"/>
                  <a:gd name="connsiteY10" fmla="*/ 73871 h 224802"/>
                  <a:gd name="connsiteX11" fmla="*/ 38327 w 157990"/>
                  <a:gd name="connsiteY11" fmla="*/ 110806 h 224802"/>
                  <a:gd name="connsiteX12" fmla="*/ 5685 w 157990"/>
                  <a:gd name="connsiteY12" fmla="*/ 110806 h 224802"/>
                  <a:gd name="connsiteX13" fmla="*/ 0 w 157990"/>
                  <a:gd name="connsiteY13" fmla="*/ 116491 h 224802"/>
                  <a:gd name="connsiteX14" fmla="*/ 0 w 157990"/>
                  <a:gd name="connsiteY14" fmla="*/ 219117 h 224802"/>
                  <a:gd name="connsiteX15" fmla="*/ 5685 w 157990"/>
                  <a:gd name="connsiteY15" fmla="*/ 224803 h 224802"/>
                  <a:gd name="connsiteX16" fmla="*/ 82689 w 157990"/>
                  <a:gd name="connsiteY16" fmla="*/ 224803 h 224802"/>
                  <a:gd name="connsiteX17" fmla="*/ 88374 w 157990"/>
                  <a:gd name="connsiteY17" fmla="*/ 219117 h 224802"/>
                  <a:gd name="connsiteX18" fmla="*/ 88374 w 157990"/>
                  <a:gd name="connsiteY18" fmla="*/ 116491 h 224802"/>
                  <a:gd name="connsiteX19" fmla="*/ 82708 w 157990"/>
                  <a:gd name="connsiteY19" fmla="*/ 110787 h 224802"/>
                  <a:gd name="connsiteX20" fmla="*/ 77042 w 157990"/>
                  <a:gd name="connsiteY20" fmla="*/ 213413 h 224802"/>
                  <a:gd name="connsiteX21" fmla="*/ 11390 w 157990"/>
                  <a:gd name="connsiteY21" fmla="*/ 213413 h 224802"/>
                  <a:gd name="connsiteX22" fmla="*/ 11390 w 157990"/>
                  <a:gd name="connsiteY22" fmla="*/ 122157 h 224802"/>
                  <a:gd name="connsiteX23" fmla="*/ 77042 w 157990"/>
                  <a:gd name="connsiteY23" fmla="*/ 122157 h 224802"/>
                  <a:gd name="connsiteX24" fmla="*/ 77042 w 157990"/>
                  <a:gd name="connsiteY24" fmla="*/ 213413 h 22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990" h="224802">
                    <a:moveTo>
                      <a:pt x="82708" y="110787"/>
                    </a:moveTo>
                    <a:lnTo>
                      <a:pt x="49698" y="110787"/>
                    </a:lnTo>
                    <a:lnTo>
                      <a:pt x="49698" y="79537"/>
                    </a:lnTo>
                    <a:lnTo>
                      <a:pt x="152305" y="79537"/>
                    </a:lnTo>
                    <a:cubicBezTo>
                      <a:pt x="155437" y="79537"/>
                      <a:pt x="157990" y="76984"/>
                      <a:pt x="157990" y="73851"/>
                    </a:cubicBezTo>
                    <a:lnTo>
                      <a:pt x="157990" y="5685"/>
                    </a:lnTo>
                    <a:cubicBezTo>
                      <a:pt x="157990" y="2553"/>
                      <a:pt x="155437" y="0"/>
                      <a:pt x="152305" y="0"/>
                    </a:cubicBezTo>
                    <a:cubicBezTo>
                      <a:pt x="149172" y="0"/>
                      <a:pt x="146619" y="2553"/>
                      <a:pt x="146619" y="5685"/>
                    </a:cubicBezTo>
                    <a:lnTo>
                      <a:pt x="146619" y="68185"/>
                    </a:lnTo>
                    <a:lnTo>
                      <a:pt x="44013" y="68185"/>
                    </a:lnTo>
                    <a:cubicBezTo>
                      <a:pt x="40880" y="68185"/>
                      <a:pt x="38327" y="70738"/>
                      <a:pt x="38327" y="73871"/>
                    </a:cubicBezTo>
                    <a:lnTo>
                      <a:pt x="38327" y="110806"/>
                    </a:lnTo>
                    <a:lnTo>
                      <a:pt x="5685" y="110806"/>
                    </a:lnTo>
                    <a:cubicBezTo>
                      <a:pt x="2552" y="110806"/>
                      <a:pt x="0" y="113359"/>
                      <a:pt x="0" y="116491"/>
                    </a:cubicBezTo>
                    <a:lnTo>
                      <a:pt x="0" y="219117"/>
                    </a:lnTo>
                    <a:cubicBezTo>
                      <a:pt x="0" y="222250"/>
                      <a:pt x="2552" y="224803"/>
                      <a:pt x="5685" y="224803"/>
                    </a:cubicBezTo>
                    <a:lnTo>
                      <a:pt x="82689" y="224803"/>
                    </a:lnTo>
                    <a:cubicBezTo>
                      <a:pt x="85821" y="224803"/>
                      <a:pt x="88374" y="222250"/>
                      <a:pt x="88374" y="219117"/>
                    </a:cubicBezTo>
                    <a:lnTo>
                      <a:pt x="88374" y="116491"/>
                    </a:lnTo>
                    <a:cubicBezTo>
                      <a:pt x="88393" y="113339"/>
                      <a:pt x="85860" y="110787"/>
                      <a:pt x="82708" y="110787"/>
                    </a:cubicBezTo>
                    <a:close/>
                    <a:moveTo>
                      <a:pt x="77042" y="213413"/>
                    </a:moveTo>
                    <a:lnTo>
                      <a:pt x="11390" y="213413"/>
                    </a:lnTo>
                    <a:lnTo>
                      <a:pt x="11390" y="122157"/>
                    </a:lnTo>
                    <a:lnTo>
                      <a:pt x="77042" y="122157"/>
                    </a:lnTo>
                    <a:lnTo>
                      <a:pt x="77042" y="213413"/>
                    </a:lnTo>
                    <a:close/>
                  </a:path>
                </a:pathLst>
              </a:custGeom>
              <a:grpFill/>
              <a:ln w="1934" cap="flat">
                <a:noFill/>
                <a:prstDash val="solid"/>
                <a:miter/>
              </a:ln>
            </p:spPr>
            <p:txBody>
              <a:bodyPr rtlCol="0" anchor="ctr"/>
              <a:lstStyle/>
              <a:p>
                <a:endParaRPr lang="en-ID"/>
              </a:p>
            </p:txBody>
          </p:sp>
          <p:sp>
            <p:nvSpPr>
              <p:cNvPr id="191" name="Freeform: Shape 190">
                <a:extLst>
                  <a:ext uri="{FF2B5EF4-FFF2-40B4-BE49-F238E27FC236}">
                    <a16:creationId xmlns:a16="http://schemas.microsoft.com/office/drawing/2014/main" id="{97D5D4E5-86EA-440E-B696-803BAE6BC468}"/>
                  </a:ext>
                </a:extLst>
              </p:cNvPr>
              <p:cNvSpPr/>
              <p:nvPr/>
            </p:nvSpPr>
            <p:spPr>
              <a:xfrm>
                <a:off x="5183987" y="2601649"/>
                <a:ext cx="45076" cy="11370"/>
              </a:xfrm>
              <a:custGeom>
                <a:avLst/>
                <a:gdLst>
                  <a:gd name="connsiteX0" fmla="*/ 0 w 45076"/>
                  <a:gd name="connsiteY0" fmla="*/ 5685 h 11370"/>
                  <a:gd name="connsiteX1" fmla="*/ 5686 w 45076"/>
                  <a:gd name="connsiteY1" fmla="*/ 11371 h 11370"/>
                  <a:gd name="connsiteX2" fmla="*/ 39391 w 45076"/>
                  <a:gd name="connsiteY2" fmla="*/ 11371 h 11370"/>
                  <a:gd name="connsiteX3" fmla="*/ 45077 w 45076"/>
                  <a:gd name="connsiteY3" fmla="*/ 5685 h 11370"/>
                  <a:gd name="connsiteX4" fmla="*/ 39391 w 45076"/>
                  <a:gd name="connsiteY4" fmla="*/ 0 h 11370"/>
                  <a:gd name="connsiteX5" fmla="*/ 5686 w 45076"/>
                  <a:gd name="connsiteY5" fmla="*/ 0 h 11370"/>
                  <a:gd name="connsiteX6" fmla="*/ 0 w 45076"/>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0" y="5685"/>
                    </a:moveTo>
                    <a:cubicBezTo>
                      <a:pt x="0" y="8818"/>
                      <a:pt x="2553" y="11371"/>
                      <a:pt x="5686" y="11371"/>
                    </a:cubicBezTo>
                    <a:lnTo>
                      <a:pt x="39391" y="11371"/>
                    </a:lnTo>
                    <a:cubicBezTo>
                      <a:pt x="42524" y="11371"/>
                      <a:pt x="45077" y="8818"/>
                      <a:pt x="45077" y="5685"/>
                    </a:cubicBezTo>
                    <a:cubicBezTo>
                      <a:pt x="45077" y="2553"/>
                      <a:pt x="42524" y="0"/>
                      <a:pt x="39391" y="0"/>
                    </a:cubicBezTo>
                    <a:lnTo>
                      <a:pt x="5686" y="0"/>
                    </a:lnTo>
                    <a:cubicBezTo>
                      <a:pt x="2533" y="0"/>
                      <a:pt x="0" y="2553"/>
                      <a:pt x="0" y="5685"/>
                    </a:cubicBezTo>
                    <a:close/>
                  </a:path>
                </a:pathLst>
              </a:custGeom>
              <a:grpFill/>
              <a:ln w="1934" cap="flat">
                <a:noFill/>
                <a:prstDash val="solid"/>
                <a:miter/>
              </a:ln>
            </p:spPr>
            <p:txBody>
              <a:bodyPr rtlCol="0" anchor="ctr"/>
              <a:lstStyle/>
              <a:p>
                <a:endParaRPr lang="en-ID"/>
              </a:p>
            </p:txBody>
          </p:sp>
          <p:sp>
            <p:nvSpPr>
              <p:cNvPr id="192" name="Freeform: Shape 191">
                <a:extLst>
                  <a:ext uri="{FF2B5EF4-FFF2-40B4-BE49-F238E27FC236}">
                    <a16:creationId xmlns:a16="http://schemas.microsoft.com/office/drawing/2014/main" id="{235905BA-3A88-4F77-AD22-782890960ABB}"/>
                  </a:ext>
                </a:extLst>
              </p:cNvPr>
              <p:cNvSpPr/>
              <p:nvPr/>
            </p:nvSpPr>
            <p:spPr>
              <a:xfrm>
                <a:off x="5183833" y="2625821"/>
                <a:ext cx="45347" cy="11370"/>
              </a:xfrm>
              <a:custGeom>
                <a:avLst/>
                <a:gdLst>
                  <a:gd name="connsiteX0" fmla="*/ 39662 w 45347"/>
                  <a:gd name="connsiteY0" fmla="*/ 0 h 11370"/>
                  <a:gd name="connsiteX1" fmla="*/ 5685 w 45347"/>
                  <a:gd name="connsiteY1" fmla="*/ 0 h 11370"/>
                  <a:gd name="connsiteX2" fmla="*/ 0 w 45347"/>
                  <a:gd name="connsiteY2" fmla="*/ 5685 h 11370"/>
                  <a:gd name="connsiteX3" fmla="*/ 5685 w 45347"/>
                  <a:gd name="connsiteY3" fmla="*/ 11371 h 11370"/>
                  <a:gd name="connsiteX4" fmla="*/ 39662 w 45347"/>
                  <a:gd name="connsiteY4" fmla="*/ 11371 h 11370"/>
                  <a:gd name="connsiteX5" fmla="*/ 45347 w 45347"/>
                  <a:gd name="connsiteY5" fmla="*/ 5685 h 11370"/>
                  <a:gd name="connsiteX6" fmla="*/ 39662 w 4534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39662" y="0"/>
                    </a:moveTo>
                    <a:lnTo>
                      <a:pt x="5685" y="0"/>
                    </a:lnTo>
                    <a:cubicBezTo>
                      <a:pt x="2553" y="0"/>
                      <a:pt x="0" y="2553"/>
                      <a:pt x="0" y="5685"/>
                    </a:cubicBezTo>
                    <a:cubicBezTo>
                      <a:pt x="0" y="8818"/>
                      <a:pt x="2553" y="11371"/>
                      <a:pt x="5685" y="11371"/>
                    </a:cubicBezTo>
                    <a:lnTo>
                      <a:pt x="39662" y="11371"/>
                    </a:lnTo>
                    <a:cubicBezTo>
                      <a:pt x="42794" y="11371"/>
                      <a:pt x="45347" y="8818"/>
                      <a:pt x="45347" y="5685"/>
                    </a:cubicBezTo>
                    <a:cubicBezTo>
                      <a:pt x="45347" y="2533"/>
                      <a:pt x="42794" y="0"/>
                      <a:pt x="39662" y="0"/>
                    </a:cubicBezTo>
                    <a:close/>
                  </a:path>
                </a:pathLst>
              </a:custGeom>
              <a:grpFill/>
              <a:ln w="1934" cap="flat">
                <a:noFill/>
                <a:prstDash val="solid"/>
                <a:miter/>
              </a:ln>
            </p:spPr>
            <p:txBody>
              <a:bodyPr rtlCol="0" anchor="ctr"/>
              <a:lstStyle/>
              <a:p>
                <a:endParaRPr lang="en-ID"/>
              </a:p>
            </p:txBody>
          </p:sp>
          <p:sp>
            <p:nvSpPr>
              <p:cNvPr id="193" name="Freeform: Shape 192">
                <a:extLst>
                  <a:ext uri="{FF2B5EF4-FFF2-40B4-BE49-F238E27FC236}">
                    <a16:creationId xmlns:a16="http://schemas.microsoft.com/office/drawing/2014/main" id="{99799A9A-48A3-4AFA-B21E-B9EF7B29374F}"/>
                  </a:ext>
                </a:extLst>
              </p:cNvPr>
              <p:cNvSpPr/>
              <p:nvPr/>
            </p:nvSpPr>
            <p:spPr>
              <a:xfrm>
                <a:off x="5183833" y="2649974"/>
                <a:ext cx="20227" cy="11370"/>
              </a:xfrm>
              <a:custGeom>
                <a:avLst/>
                <a:gdLst>
                  <a:gd name="connsiteX0" fmla="*/ 14542 w 20227"/>
                  <a:gd name="connsiteY0" fmla="*/ 0 h 11370"/>
                  <a:gd name="connsiteX1" fmla="*/ 5685 w 20227"/>
                  <a:gd name="connsiteY1" fmla="*/ 0 h 11370"/>
                  <a:gd name="connsiteX2" fmla="*/ 0 w 20227"/>
                  <a:gd name="connsiteY2" fmla="*/ 5685 h 11370"/>
                  <a:gd name="connsiteX3" fmla="*/ 5685 w 20227"/>
                  <a:gd name="connsiteY3" fmla="*/ 11371 h 11370"/>
                  <a:gd name="connsiteX4" fmla="*/ 14542 w 20227"/>
                  <a:gd name="connsiteY4" fmla="*/ 11371 h 11370"/>
                  <a:gd name="connsiteX5" fmla="*/ 20227 w 20227"/>
                  <a:gd name="connsiteY5" fmla="*/ 5685 h 11370"/>
                  <a:gd name="connsiteX6" fmla="*/ 14542 w 2022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14542" y="0"/>
                    </a:moveTo>
                    <a:lnTo>
                      <a:pt x="5685" y="0"/>
                    </a:lnTo>
                    <a:cubicBezTo>
                      <a:pt x="2553" y="0"/>
                      <a:pt x="0" y="2552"/>
                      <a:pt x="0" y="5685"/>
                    </a:cubicBezTo>
                    <a:cubicBezTo>
                      <a:pt x="0" y="8818"/>
                      <a:pt x="2553" y="11371"/>
                      <a:pt x="5685" y="11371"/>
                    </a:cubicBezTo>
                    <a:lnTo>
                      <a:pt x="14542" y="11371"/>
                    </a:lnTo>
                    <a:cubicBezTo>
                      <a:pt x="17675" y="11371"/>
                      <a:pt x="20227" y="8837"/>
                      <a:pt x="20227" y="5685"/>
                    </a:cubicBezTo>
                    <a:cubicBezTo>
                      <a:pt x="20227" y="2552"/>
                      <a:pt x="17675" y="0"/>
                      <a:pt x="14542" y="0"/>
                    </a:cubicBezTo>
                    <a:close/>
                  </a:path>
                </a:pathLst>
              </a:custGeom>
              <a:grpFill/>
              <a:ln w="1934" cap="flat">
                <a:noFill/>
                <a:prstDash val="solid"/>
                <a:miter/>
              </a:ln>
            </p:spPr>
            <p:txBody>
              <a:bodyPr rtlCol="0" anchor="ctr"/>
              <a:lstStyle/>
              <a:p>
                <a:endParaRPr lang="en-ID"/>
              </a:p>
            </p:txBody>
          </p:sp>
          <p:sp>
            <p:nvSpPr>
              <p:cNvPr id="194" name="Freeform: Shape 193">
                <a:extLst>
                  <a:ext uri="{FF2B5EF4-FFF2-40B4-BE49-F238E27FC236}">
                    <a16:creationId xmlns:a16="http://schemas.microsoft.com/office/drawing/2014/main" id="{7513127F-609E-4A47-A732-E9FCCD0AF477}"/>
                  </a:ext>
                </a:extLst>
              </p:cNvPr>
              <p:cNvSpPr/>
              <p:nvPr/>
            </p:nvSpPr>
            <p:spPr>
              <a:xfrm>
                <a:off x="5292531" y="2447526"/>
                <a:ext cx="88374" cy="239944"/>
              </a:xfrm>
              <a:custGeom>
                <a:avLst/>
                <a:gdLst>
                  <a:gd name="connsiteX0" fmla="*/ 82708 w 88374"/>
                  <a:gd name="connsiteY0" fmla="*/ 125947 h 239944"/>
                  <a:gd name="connsiteX1" fmla="*/ 48770 w 88374"/>
                  <a:gd name="connsiteY1" fmla="*/ 125947 h 239944"/>
                  <a:gd name="connsiteX2" fmla="*/ 48770 w 88374"/>
                  <a:gd name="connsiteY2" fmla="*/ 5685 h 239944"/>
                  <a:gd name="connsiteX3" fmla="*/ 43085 w 88374"/>
                  <a:gd name="connsiteY3" fmla="*/ 0 h 239944"/>
                  <a:gd name="connsiteX4" fmla="*/ 37400 w 88374"/>
                  <a:gd name="connsiteY4" fmla="*/ 5685 h 239944"/>
                  <a:gd name="connsiteX5" fmla="*/ 37400 w 88374"/>
                  <a:gd name="connsiteY5" fmla="*/ 125947 h 239944"/>
                  <a:gd name="connsiteX6" fmla="*/ 5685 w 88374"/>
                  <a:gd name="connsiteY6" fmla="*/ 125947 h 239944"/>
                  <a:gd name="connsiteX7" fmla="*/ 0 w 88374"/>
                  <a:gd name="connsiteY7" fmla="*/ 131633 h 239944"/>
                  <a:gd name="connsiteX8" fmla="*/ 0 w 88374"/>
                  <a:gd name="connsiteY8" fmla="*/ 234259 h 239944"/>
                  <a:gd name="connsiteX9" fmla="*/ 5685 w 88374"/>
                  <a:gd name="connsiteY9" fmla="*/ 239944 h 239944"/>
                  <a:gd name="connsiteX10" fmla="*/ 82689 w 88374"/>
                  <a:gd name="connsiteY10" fmla="*/ 239944 h 239944"/>
                  <a:gd name="connsiteX11" fmla="*/ 88374 w 88374"/>
                  <a:gd name="connsiteY11" fmla="*/ 234259 h 239944"/>
                  <a:gd name="connsiteX12" fmla="*/ 88374 w 88374"/>
                  <a:gd name="connsiteY12" fmla="*/ 131633 h 239944"/>
                  <a:gd name="connsiteX13" fmla="*/ 82708 w 88374"/>
                  <a:gd name="connsiteY13" fmla="*/ 125947 h 239944"/>
                  <a:gd name="connsiteX14" fmla="*/ 77042 w 88374"/>
                  <a:gd name="connsiteY14" fmla="*/ 228573 h 239944"/>
                  <a:gd name="connsiteX15" fmla="*/ 11390 w 88374"/>
                  <a:gd name="connsiteY15" fmla="*/ 228573 h 239944"/>
                  <a:gd name="connsiteX16" fmla="*/ 11390 w 88374"/>
                  <a:gd name="connsiteY16" fmla="*/ 137318 h 239944"/>
                  <a:gd name="connsiteX17" fmla="*/ 77042 w 88374"/>
                  <a:gd name="connsiteY17" fmla="*/ 137318 h 239944"/>
                  <a:gd name="connsiteX18" fmla="*/ 77042 w 88374"/>
                  <a:gd name="connsiteY18" fmla="*/ 228573 h 23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374" h="239944">
                    <a:moveTo>
                      <a:pt x="82708" y="125947"/>
                    </a:moveTo>
                    <a:lnTo>
                      <a:pt x="48770" y="125947"/>
                    </a:lnTo>
                    <a:lnTo>
                      <a:pt x="48770" y="5685"/>
                    </a:lnTo>
                    <a:cubicBezTo>
                      <a:pt x="48770" y="2553"/>
                      <a:pt x="46217" y="0"/>
                      <a:pt x="43085" y="0"/>
                    </a:cubicBezTo>
                    <a:cubicBezTo>
                      <a:pt x="39952" y="0"/>
                      <a:pt x="37400" y="2553"/>
                      <a:pt x="37400" y="5685"/>
                    </a:cubicBezTo>
                    <a:lnTo>
                      <a:pt x="37400" y="125947"/>
                    </a:lnTo>
                    <a:lnTo>
                      <a:pt x="5685" y="125947"/>
                    </a:lnTo>
                    <a:cubicBezTo>
                      <a:pt x="2553" y="125947"/>
                      <a:pt x="0" y="128500"/>
                      <a:pt x="0" y="131633"/>
                    </a:cubicBezTo>
                    <a:lnTo>
                      <a:pt x="0" y="234259"/>
                    </a:lnTo>
                    <a:cubicBezTo>
                      <a:pt x="0" y="237391"/>
                      <a:pt x="2553" y="239944"/>
                      <a:pt x="5685" y="239944"/>
                    </a:cubicBezTo>
                    <a:lnTo>
                      <a:pt x="82689" y="239944"/>
                    </a:lnTo>
                    <a:cubicBezTo>
                      <a:pt x="85821" y="239944"/>
                      <a:pt x="88374" y="237391"/>
                      <a:pt x="88374" y="234259"/>
                    </a:cubicBezTo>
                    <a:lnTo>
                      <a:pt x="88374" y="131633"/>
                    </a:lnTo>
                    <a:cubicBezTo>
                      <a:pt x="88393" y="128500"/>
                      <a:pt x="85860" y="125947"/>
                      <a:pt x="82708" y="125947"/>
                    </a:cubicBezTo>
                    <a:close/>
                    <a:moveTo>
                      <a:pt x="77042" y="228573"/>
                    </a:moveTo>
                    <a:lnTo>
                      <a:pt x="11390" y="228573"/>
                    </a:lnTo>
                    <a:lnTo>
                      <a:pt x="11390" y="137318"/>
                    </a:lnTo>
                    <a:lnTo>
                      <a:pt x="77042" y="137318"/>
                    </a:lnTo>
                    <a:lnTo>
                      <a:pt x="77042" y="228573"/>
                    </a:lnTo>
                    <a:close/>
                  </a:path>
                </a:pathLst>
              </a:custGeom>
              <a:grpFill/>
              <a:ln w="1934" cap="flat">
                <a:noFill/>
                <a:prstDash val="solid"/>
                <a:miter/>
              </a:ln>
            </p:spPr>
            <p:txBody>
              <a:bodyPr rtlCol="0" anchor="ctr"/>
              <a:lstStyle/>
              <a:p>
                <a:endParaRPr lang="en-ID"/>
              </a:p>
            </p:txBody>
          </p:sp>
          <p:sp>
            <p:nvSpPr>
              <p:cNvPr id="195" name="Freeform: Shape 194">
                <a:extLst>
                  <a:ext uri="{FF2B5EF4-FFF2-40B4-BE49-F238E27FC236}">
                    <a16:creationId xmlns:a16="http://schemas.microsoft.com/office/drawing/2014/main" id="{33B219D1-BB4A-4BC9-A3FA-1AFE57CD9732}"/>
                  </a:ext>
                </a:extLst>
              </p:cNvPr>
              <p:cNvSpPr/>
              <p:nvPr/>
            </p:nvSpPr>
            <p:spPr>
              <a:xfrm>
                <a:off x="5314422" y="2601649"/>
                <a:ext cx="45076" cy="11370"/>
              </a:xfrm>
              <a:custGeom>
                <a:avLst/>
                <a:gdLst>
                  <a:gd name="connsiteX0" fmla="*/ 0 w 45076"/>
                  <a:gd name="connsiteY0" fmla="*/ 5685 h 11370"/>
                  <a:gd name="connsiteX1" fmla="*/ 5685 w 45076"/>
                  <a:gd name="connsiteY1" fmla="*/ 11371 h 11370"/>
                  <a:gd name="connsiteX2" fmla="*/ 39391 w 45076"/>
                  <a:gd name="connsiteY2" fmla="*/ 11371 h 11370"/>
                  <a:gd name="connsiteX3" fmla="*/ 45076 w 45076"/>
                  <a:gd name="connsiteY3" fmla="*/ 5685 h 11370"/>
                  <a:gd name="connsiteX4" fmla="*/ 39391 w 45076"/>
                  <a:gd name="connsiteY4" fmla="*/ 0 h 11370"/>
                  <a:gd name="connsiteX5" fmla="*/ 5685 w 45076"/>
                  <a:gd name="connsiteY5" fmla="*/ 0 h 11370"/>
                  <a:gd name="connsiteX6" fmla="*/ 0 w 45076"/>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0" y="5685"/>
                    </a:moveTo>
                    <a:cubicBezTo>
                      <a:pt x="0" y="8818"/>
                      <a:pt x="2552" y="11371"/>
                      <a:pt x="5685" y="11371"/>
                    </a:cubicBezTo>
                    <a:lnTo>
                      <a:pt x="39391" y="11371"/>
                    </a:lnTo>
                    <a:cubicBezTo>
                      <a:pt x="42524" y="11371"/>
                      <a:pt x="45076" y="8818"/>
                      <a:pt x="45076" y="5685"/>
                    </a:cubicBezTo>
                    <a:cubicBezTo>
                      <a:pt x="45076" y="2553"/>
                      <a:pt x="42524" y="0"/>
                      <a:pt x="39391" y="0"/>
                    </a:cubicBezTo>
                    <a:lnTo>
                      <a:pt x="5685" y="0"/>
                    </a:lnTo>
                    <a:cubicBezTo>
                      <a:pt x="2533" y="0"/>
                      <a:pt x="0" y="2553"/>
                      <a:pt x="0" y="5685"/>
                    </a:cubicBezTo>
                    <a:close/>
                  </a:path>
                </a:pathLst>
              </a:custGeom>
              <a:grpFill/>
              <a:ln w="1934" cap="flat">
                <a:noFill/>
                <a:prstDash val="solid"/>
                <a:miter/>
              </a:ln>
            </p:spPr>
            <p:txBody>
              <a:bodyPr rtlCol="0" anchor="ctr"/>
              <a:lstStyle/>
              <a:p>
                <a:endParaRPr lang="en-ID"/>
              </a:p>
            </p:txBody>
          </p:sp>
          <p:sp>
            <p:nvSpPr>
              <p:cNvPr id="196" name="Freeform: Shape 195">
                <a:extLst>
                  <a:ext uri="{FF2B5EF4-FFF2-40B4-BE49-F238E27FC236}">
                    <a16:creationId xmlns:a16="http://schemas.microsoft.com/office/drawing/2014/main" id="{2334A010-29ED-4EB7-ABB5-9746F7892F35}"/>
                  </a:ext>
                </a:extLst>
              </p:cNvPr>
              <p:cNvSpPr/>
              <p:nvPr/>
            </p:nvSpPr>
            <p:spPr>
              <a:xfrm>
                <a:off x="5314267" y="2625821"/>
                <a:ext cx="45347" cy="11370"/>
              </a:xfrm>
              <a:custGeom>
                <a:avLst/>
                <a:gdLst>
                  <a:gd name="connsiteX0" fmla="*/ 39662 w 45347"/>
                  <a:gd name="connsiteY0" fmla="*/ 0 h 11370"/>
                  <a:gd name="connsiteX1" fmla="*/ 5685 w 45347"/>
                  <a:gd name="connsiteY1" fmla="*/ 0 h 11370"/>
                  <a:gd name="connsiteX2" fmla="*/ 0 w 45347"/>
                  <a:gd name="connsiteY2" fmla="*/ 5685 h 11370"/>
                  <a:gd name="connsiteX3" fmla="*/ 5685 w 45347"/>
                  <a:gd name="connsiteY3" fmla="*/ 11371 h 11370"/>
                  <a:gd name="connsiteX4" fmla="*/ 39662 w 45347"/>
                  <a:gd name="connsiteY4" fmla="*/ 11371 h 11370"/>
                  <a:gd name="connsiteX5" fmla="*/ 45347 w 45347"/>
                  <a:gd name="connsiteY5" fmla="*/ 5685 h 11370"/>
                  <a:gd name="connsiteX6" fmla="*/ 39662 w 4534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39662" y="0"/>
                    </a:moveTo>
                    <a:lnTo>
                      <a:pt x="5685" y="0"/>
                    </a:lnTo>
                    <a:cubicBezTo>
                      <a:pt x="2553" y="0"/>
                      <a:pt x="0" y="2553"/>
                      <a:pt x="0" y="5685"/>
                    </a:cubicBezTo>
                    <a:cubicBezTo>
                      <a:pt x="0" y="8818"/>
                      <a:pt x="2553" y="11371"/>
                      <a:pt x="5685" y="11371"/>
                    </a:cubicBezTo>
                    <a:lnTo>
                      <a:pt x="39662" y="11371"/>
                    </a:lnTo>
                    <a:cubicBezTo>
                      <a:pt x="42794" y="11371"/>
                      <a:pt x="45347" y="8818"/>
                      <a:pt x="45347" y="5685"/>
                    </a:cubicBezTo>
                    <a:cubicBezTo>
                      <a:pt x="45347" y="2533"/>
                      <a:pt x="42794" y="0"/>
                      <a:pt x="39662" y="0"/>
                    </a:cubicBezTo>
                    <a:close/>
                  </a:path>
                </a:pathLst>
              </a:custGeom>
              <a:grpFill/>
              <a:ln w="1934" cap="flat">
                <a:noFill/>
                <a:prstDash val="solid"/>
                <a:miter/>
              </a:ln>
            </p:spPr>
            <p:txBody>
              <a:bodyPr rtlCol="0" anchor="ctr"/>
              <a:lstStyle/>
              <a:p>
                <a:endParaRPr lang="en-ID"/>
              </a:p>
            </p:txBody>
          </p:sp>
          <p:sp>
            <p:nvSpPr>
              <p:cNvPr id="197" name="Freeform: Shape 196">
                <a:extLst>
                  <a:ext uri="{FF2B5EF4-FFF2-40B4-BE49-F238E27FC236}">
                    <a16:creationId xmlns:a16="http://schemas.microsoft.com/office/drawing/2014/main" id="{456FC2DB-2369-448E-A38F-4A28C3A4D5F1}"/>
                  </a:ext>
                </a:extLst>
              </p:cNvPr>
              <p:cNvSpPr/>
              <p:nvPr/>
            </p:nvSpPr>
            <p:spPr>
              <a:xfrm>
                <a:off x="5314267" y="2649974"/>
                <a:ext cx="20227" cy="11370"/>
              </a:xfrm>
              <a:custGeom>
                <a:avLst/>
                <a:gdLst>
                  <a:gd name="connsiteX0" fmla="*/ 14542 w 20227"/>
                  <a:gd name="connsiteY0" fmla="*/ 0 h 11370"/>
                  <a:gd name="connsiteX1" fmla="*/ 5685 w 20227"/>
                  <a:gd name="connsiteY1" fmla="*/ 0 h 11370"/>
                  <a:gd name="connsiteX2" fmla="*/ 0 w 20227"/>
                  <a:gd name="connsiteY2" fmla="*/ 5685 h 11370"/>
                  <a:gd name="connsiteX3" fmla="*/ 5685 w 20227"/>
                  <a:gd name="connsiteY3" fmla="*/ 11371 h 11370"/>
                  <a:gd name="connsiteX4" fmla="*/ 14542 w 20227"/>
                  <a:gd name="connsiteY4" fmla="*/ 11371 h 11370"/>
                  <a:gd name="connsiteX5" fmla="*/ 20227 w 20227"/>
                  <a:gd name="connsiteY5" fmla="*/ 5685 h 11370"/>
                  <a:gd name="connsiteX6" fmla="*/ 14542 w 2022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14542" y="0"/>
                    </a:moveTo>
                    <a:lnTo>
                      <a:pt x="5685" y="0"/>
                    </a:lnTo>
                    <a:cubicBezTo>
                      <a:pt x="2553" y="0"/>
                      <a:pt x="0" y="2552"/>
                      <a:pt x="0" y="5685"/>
                    </a:cubicBezTo>
                    <a:cubicBezTo>
                      <a:pt x="0" y="8818"/>
                      <a:pt x="2553" y="11371"/>
                      <a:pt x="5685" y="11371"/>
                    </a:cubicBezTo>
                    <a:lnTo>
                      <a:pt x="14542" y="11371"/>
                    </a:lnTo>
                    <a:cubicBezTo>
                      <a:pt x="17675" y="11371"/>
                      <a:pt x="20227" y="8837"/>
                      <a:pt x="20227" y="5685"/>
                    </a:cubicBezTo>
                    <a:cubicBezTo>
                      <a:pt x="20227" y="2552"/>
                      <a:pt x="17675" y="0"/>
                      <a:pt x="14542" y="0"/>
                    </a:cubicBezTo>
                    <a:close/>
                  </a:path>
                </a:pathLst>
              </a:custGeom>
              <a:grpFill/>
              <a:ln w="1934" cap="flat">
                <a:noFill/>
                <a:prstDash val="solid"/>
                <a:miter/>
              </a:ln>
            </p:spPr>
            <p:txBody>
              <a:bodyPr rtlCol="0" anchor="ctr"/>
              <a:lstStyle/>
              <a:p>
                <a:endParaRPr lang="en-ID"/>
              </a:p>
            </p:txBody>
          </p:sp>
          <p:sp>
            <p:nvSpPr>
              <p:cNvPr id="198" name="Freeform: Shape 197">
                <a:extLst>
                  <a:ext uri="{FF2B5EF4-FFF2-40B4-BE49-F238E27FC236}">
                    <a16:creationId xmlns:a16="http://schemas.microsoft.com/office/drawing/2014/main" id="{4489D71E-6079-49A9-A63E-080162B0F27F}"/>
                  </a:ext>
                </a:extLst>
              </p:cNvPr>
              <p:cNvSpPr/>
              <p:nvPr/>
            </p:nvSpPr>
            <p:spPr>
              <a:xfrm>
                <a:off x="5351879" y="2462667"/>
                <a:ext cx="159459" cy="224783"/>
              </a:xfrm>
              <a:custGeom>
                <a:avLst/>
                <a:gdLst>
                  <a:gd name="connsiteX0" fmla="*/ 153794 w 159459"/>
                  <a:gd name="connsiteY0" fmla="*/ 110806 h 224783"/>
                  <a:gd name="connsiteX1" fmla="*/ 120456 w 159459"/>
                  <a:gd name="connsiteY1" fmla="*/ 110806 h 224783"/>
                  <a:gd name="connsiteX2" fmla="*/ 120456 w 159459"/>
                  <a:gd name="connsiteY2" fmla="*/ 73871 h 224783"/>
                  <a:gd name="connsiteX3" fmla="*/ 114770 w 159459"/>
                  <a:gd name="connsiteY3" fmla="*/ 68185 h 224783"/>
                  <a:gd name="connsiteX4" fmla="*/ 11371 w 159459"/>
                  <a:gd name="connsiteY4" fmla="*/ 68185 h 224783"/>
                  <a:gd name="connsiteX5" fmla="*/ 11371 w 159459"/>
                  <a:gd name="connsiteY5" fmla="*/ 5685 h 224783"/>
                  <a:gd name="connsiteX6" fmla="*/ 5685 w 159459"/>
                  <a:gd name="connsiteY6" fmla="*/ 0 h 224783"/>
                  <a:gd name="connsiteX7" fmla="*/ 0 w 159459"/>
                  <a:gd name="connsiteY7" fmla="*/ 5685 h 224783"/>
                  <a:gd name="connsiteX8" fmla="*/ 0 w 159459"/>
                  <a:gd name="connsiteY8" fmla="*/ 73851 h 224783"/>
                  <a:gd name="connsiteX9" fmla="*/ 5685 w 159459"/>
                  <a:gd name="connsiteY9" fmla="*/ 79537 h 224783"/>
                  <a:gd name="connsiteX10" fmla="*/ 109085 w 159459"/>
                  <a:gd name="connsiteY10" fmla="*/ 79537 h 224783"/>
                  <a:gd name="connsiteX11" fmla="*/ 109085 w 159459"/>
                  <a:gd name="connsiteY11" fmla="*/ 110787 h 224783"/>
                  <a:gd name="connsiteX12" fmla="*/ 76771 w 159459"/>
                  <a:gd name="connsiteY12" fmla="*/ 110787 h 224783"/>
                  <a:gd name="connsiteX13" fmla="*/ 71086 w 159459"/>
                  <a:gd name="connsiteY13" fmla="*/ 116472 h 224783"/>
                  <a:gd name="connsiteX14" fmla="*/ 71086 w 159459"/>
                  <a:gd name="connsiteY14" fmla="*/ 219098 h 224783"/>
                  <a:gd name="connsiteX15" fmla="*/ 76771 w 159459"/>
                  <a:gd name="connsiteY15" fmla="*/ 224783 h 224783"/>
                  <a:gd name="connsiteX16" fmla="*/ 153775 w 159459"/>
                  <a:gd name="connsiteY16" fmla="*/ 224783 h 224783"/>
                  <a:gd name="connsiteX17" fmla="*/ 159460 w 159459"/>
                  <a:gd name="connsiteY17" fmla="*/ 219098 h 224783"/>
                  <a:gd name="connsiteX18" fmla="*/ 159460 w 159459"/>
                  <a:gd name="connsiteY18" fmla="*/ 116472 h 224783"/>
                  <a:gd name="connsiteX19" fmla="*/ 153794 w 159459"/>
                  <a:gd name="connsiteY19" fmla="*/ 110806 h 224783"/>
                  <a:gd name="connsiteX20" fmla="*/ 148128 w 159459"/>
                  <a:gd name="connsiteY20" fmla="*/ 213432 h 224783"/>
                  <a:gd name="connsiteX21" fmla="*/ 82476 w 159459"/>
                  <a:gd name="connsiteY21" fmla="*/ 213432 h 224783"/>
                  <a:gd name="connsiteX22" fmla="*/ 82476 w 159459"/>
                  <a:gd name="connsiteY22" fmla="*/ 122177 h 224783"/>
                  <a:gd name="connsiteX23" fmla="*/ 148128 w 159459"/>
                  <a:gd name="connsiteY23" fmla="*/ 122177 h 224783"/>
                  <a:gd name="connsiteX24" fmla="*/ 148128 w 159459"/>
                  <a:gd name="connsiteY24" fmla="*/ 213432 h 22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459" h="224783">
                    <a:moveTo>
                      <a:pt x="153794" y="110806"/>
                    </a:moveTo>
                    <a:lnTo>
                      <a:pt x="120456" y="110806"/>
                    </a:lnTo>
                    <a:lnTo>
                      <a:pt x="120456" y="73871"/>
                    </a:lnTo>
                    <a:cubicBezTo>
                      <a:pt x="120456" y="70738"/>
                      <a:pt x="117903" y="68185"/>
                      <a:pt x="114770" y="68185"/>
                    </a:cubicBezTo>
                    <a:lnTo>
                      <a:pt x="11371" y="68185"/>
                    </a:lnTo>
                    <a:lnTo>
                      <a:pt x="11371" y="5685"/>
                    </a:lnTo>
                    <a:cubicBezTo>
                      <a:pt x="11371" y="2553"/>
                      <a:pt x="8818" y="0"/>
                      <a:pt x="5685" y="0"/>
                    </a:cubicBezTo>
                    <a:cubicBezTo>
                      <a:pt x="2553" y="0"/>
                      <a:pt x="0" y="2553"/>
                      <a:pt x="0" y="5685"/>
                    </a:cubicBezTo>
                    <a:lnTo>
                      <a:pt x="0" y="73851"/>
                    </a:lnTo>
                    <a:cubicBezTo>
                      <a:pt x="0" y="76984"/>
                      <a:pt x="2553" y="79537"/>
                      <a:pt x="5685" y="79537"/>
                    </a:cubicBezTo>
                    <a:lnTo>
                      <a:pt x="109085" y="79537"/>
                    </a:lnTo>
                    <a:lnTo>
                      <a:pt x="109085" y="110787"/>
                    </a:lnTo>
                    <a:lnTo>
                      <a:pt x="76771" y="110787"/>
                    </a:lnTo>
                    <a:cubicBezTo>
                      <a:pt x="73639" y="110787"/>
                      <a:pt x="71086" y="113339"/>
                      <a:pt x="71086" y="116472"/>
                    </a:cubicBezTo>
                    <a:lnTo>
                      <a:pt x="71086" y="219098"/>
                    </a:lnTo>
                    <a:cubicBezTo>
                      <a:pt x="71086" y="222231"/>
                      <a:pt x="73639" y="224783"/>
                      <a:pt x="76771" y="224783"/>
                    </a:cubicBezTo>
                    <a:lnTo>
                      <a:pt x="153775" y="224783"/>
                    </a:lnTo>
                    <a:cubicBezTo>
                      <a:pt x="156908" y="224783"/>
                      <a:pt x="159460" y="222231"/>
                      <a:pt x="159460" y="219098"/>
                    </a:cubicBezTo>
                    <a:lnTo>
                      <a:pt x="159460" y="116472"/>
                    </a:lnTo>
                    <a:cubicBezTo>
                      <a:pt x="159479" y="113359"/>
                      <a:pt x="156946" y="110806"/>
                      <a:pt x="153794" y="110806"/>
                    </a:cubicBezTo>
                    <a:close/>
                    <a:moveTo>
                      <a:pt x="148128" y="213432"/>
                    </a:moveTo>
                    <a:lnTo>
                      <a:pt x="82476" y="213432"/>
                    </a:lnTo>
                    <a:lnTo>
                      <a:pt x="82476" y="122177"/>
                    </a:lnTo>
                    <a:lnTo>
                      <a:pt x="148128" y="122177"/>
                    </a:lnTo>
                    <a:lnTo>
                      <a:pt x="148128" y="213432"/>
                    </a:lnTo>
                    <a:close/>
                  </a:path>
                </a:pathLst>
              </a:custGeom>
              <a:grpFill/>
              <a:ln w="1934" cap="flat">
                <a:noFill/>
                <a:prstDash val="solid"/>
                <a:miter/>
              </a:ln>
            </p:spPr>
            <p:txBody>
              <a:bodyPr rtlCol="0" anchor="ctr"/>
              <a:lstStyle/>
              <a:p>
                <a:endParaRPr lang="en-ID"/>
              </a:p>
            </p:txBody>
          </p:sp>
          <p:sp>
            <p:nvSpPr>
              <p:cNvPr id="199" name="Freeform: Shape 198">
                <a:extLst>
                  <a:ext uri="{FF2B5EF4-FFF2-40B4-BE49-F238E27FC236}">
                    <a16:creationId xmlns:a16="http://schemas.microsoft.com/office/drawing/2014/main" id="{693190FD-833C-41D9-9FD2-D21178E9A6E1}"/>
                  </a:ext>
                </a:extLst>
              </p:cNvPr>
              <p:cNvSpPr/>
              <p:nvPr/>
            </p:nvSpPr>
            <p:spPr>
              <a:xfrm>
                <a:off x="5444836" y="2601649"/>
                <a:ext cx="45076" cy="11370"/>
              </a:xfrm>
              <a:custGeom>
                <a:avLst/>
                <a:gdLst>
                  <a:gd name="connsiteX0" fmla="*/ 5685 w 45076"/>
                  <a:gd name="connsiteY0" fmla="*/ 11371 h 11370"/>
                  <a:gd name="connsiteX1" fmla="*/ 39391 w 45076"/>
                  <a:gd name="connsiteY1" fmla="*/ 11371 h 11370"/>
                  <a:gd name="connsiteX2" fmla="*/ 45077 w 45076"/>
                  <a:gd name="connsiteY2" fmla="*/ 5685 h 11370"/>
                  <a:gd name="connsiteX3" fmla="*/ 39391 w 45076"/>
                  <a:gd name="connsiteY3" fmla="*/ 0 h 11370"/>
                  <a:gd name="connsiteX4" fmla="*/ 5685 w 45076"/>
                  <a:gd name="connsiteY4" fmla="*/ 0 h 11370"/>
                  <a:gd name="connsiteX5" fmla="*/ 0 w 45076"/>
                  <a:gd name="connsiteY5" fmla="*/ 5685 h 11370"/>
                  <a:gd name="connsiteX6" fmla="*/ 5685 w 45076"/>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5685" y="11371"/>
                    </a:moveTo>
                    <a:lnTo>
                      <a:pt x="39391" y="11371"/>
                    </a:lnTo>
                    <a:cubicBezTo>
                      <a:pt x="42524" y="11371"/>
                      <a:pt x="45077" y="8818"/>
                      <a:pt x="45077" y="5685"/>
                    </a:cubicBezTo>
                    <a:cubicBezTo>
                      <a:pt x="45077" y="2553"/>
                      <a:pt x="42524" y="0"/>
                      <a:pt x="39391" y="0"/>
                    </a:cubicBezTo>
                    <a:lnTo>
                      <a:pt x="5685" y="0"/>
                    </a:lnTo>
                    <a:cubicBezTo>
                      <a:pt x="2553" y="0"/>
                      <a:pt x="0" y="2553"/>
                      <a:pt x="0" y="5685"/>
                    </a:cubicBezTo>
                    <a:cubicBezTo>
                      <a:pt x="19" y="8837"/>
                      <a:pt x="2553" y="11371"/>
                      <a:pt x="5685" y="11371"/>
                    </a:cubicBezTo>
                    <a:close/>
                  </a:path>
                </a:pathLst>
              </a:custGeom>
              <a:grpFill/>
              <a:ln w="1934" cap="flat">
                <a:noFill/>
                <a:prstDash val="solid"/>
                <a:miter/>
              </a:ln>
            </p:spPr>
            <p:txBody>
              <a:bodyPr rtlCol="0" anchor="ctr"/>
              <a:lstStyle/>
              <a:p>
                <a:endParaRPr lang="en-ID"/>
              </a:p>
            </p:txBody>
          </p:sp>
          <p:sp>
            <p:nvSpPr>
              <p:cNvPr id="200" name="Freeform: Shape 199">
                <a:extLst>
                  <a:ext uri="{FF2B5EF4-FFF2-40B4-BE49-F238E27FC236}">
                    <a16:creationId xmlns:a16="http://schemas.microsoft.com/office/drawing/2014/main" id="{09A64463-0724-4A47-BFBC-2E51485441DD}"/>
                  </a:ext>
                </a:extLst>
              </p:cNvPr>
              <p:cNvSpPr/>
              <p:nvPr/>
            </p:nvSpPr>
            <p:spPr>
              <a:xfrm>
                <a:off x="5444700" y="2625802"/>
                <a:ext cx="45347" cy="11370"/>
              </a:xfrm>
              <a:custGeom>
                <a:avLst/>
                <a:gdLst>
                  <a:gd name="connsiteX0" fmla="*/ 5685 w 45347"/>
                  <a:gd name="connsiteY0" fmla="*/ 11371 h 11370"/>
                  <a:gd name="connsiteX1" fmla="*/ 39662 w 45347"/>
                  <a:gd name="connsiteY1" fmla="*/ 11371 h 11370"/>
                  <a:gd name="connsiteX2" fmla="*/ 45347 w 45347"/>
                  <a:gd name="connsiteY2" fmla="*/ 5685 h 11370"/>
                  <a:gd name="connsiteX3" fmla="*/ 39662 w 45347"/>
                  <a:gd name="connsiteY3" fmla="*/ 0 h 11370"/>
                  <a:gd name="connsiteX4" fmla="*/ 5685 w 45347"/>
                  <a:gd name="connsiteY4" fmla="*/ 0 h 11370"/>
                  <a:gd name="connsiteX5" fmla="*/ 0 w 45347"/>
                  <a:gd name="connsiteY5" fmla="*/ 5685 h 11370"/>
                  <a:gd name="connsiteX6" fmla="*/ 5685 w 45347"/>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5685" y="11371"/>
                    </a:moveTo>
                    <a:lnTo>
                      <a:pt x="39662" y="11371"/>
                    </a:lnTo>
                    <a:cubicBezTo>
                      <a:pt x="42795" y="11371"/>
                      <a:pt x="45347" y="8818"/>
                      <a:pt x="45347" y="5685"/>
                    </a:cubicBezTo>
                    <a:cubicBezTo>
                      <a:pt x="45347" y="2552"/>
                      <a:pt x="42795" y="0"/>
                      <a:pt x="39662" y="0"/>
                    </a:cubicBezTo>
                    <a:lnTo>
                      <a:pt x="5685" y="0"/>
                    </a:lnTo>
                    <a:cubicBezTo>
                      <a:pt x="2553" y="0"/>
                      <a:pt x="0" y="2552"/>
                      <a:pt x="0" y="5685"/>
                    </a:cubicBezTo>
                    <a:cubicBezTo>
                      <a:pt x="0" y="8837"/>
                      <a:pt x="2533" y="11371"/>
                      <a:pt x="5685" y="11371"/>
                    </a:cubicBezTo>
                    <a:close/>
                  </a:path>
                </a:pathLst>
              </a:custGeom>
              <a:grpFill/>
              <a:ln w="1934" cap="flat">
                <a:noFill/>
                <a:prstDash val="solid"/>
                <a:miter/>
              </a:ln>
            </p:spPr>
            <p:txBody>
              <a:bodyPr rtlCol="0" anchor="ctr"/>
              <a:lstStyle/>
              <a:p>
                <a:endParaRPr lang="en-ID"/>
              </a:p>
            </p:txBody>
          </p:sp>
          <p:sp>
            <p:nvSpPr>
              <p:cNvPr id="201" name="Freeform: Shape 200">
                <a:extLst>
                  <a:ext uri="{FF2B5EF4-FFF2-40B4-BE49-F238E27FC236}">
                    <a16:creationId xmlns:a16="http://schemas.microsoft.com/office/drawing/2014/main" id="{24025102-A55B-4291-A07C-3609A79073A7}"/>
                  </a:ext>
                </a:extLst>
              </p:cNvPr>
              <p:cNvSpPr/>
              <p:nvPr/>
            </p:nvSpPr>
            <p:spPr>
              <a:xfrm>
                <a:off x="5444700" y="2649974"/>
                <a:ext cx="20227" cy="11370"/>
              </a:xfrm>
              <a:custGeom>
                <a:avLst/>
                <a:gdLst>
                  <a:gd name="connsiteX0" fmla="*/ 5685 w 20227"/>
                  <a:gd name="connsiteY0" fmla="*/ 11371 h 11370"/>
                  <a:gd name="connsiteX1" fmla="*/ 14542 w 20227"/>
                  <a:gd name="connsiteY1" fmla="*/ 11371 h 11370"/>
                  <a:gd name="connsiteX2" fmla="*/ 20227 w 20227"/>
                  <a:gd name="connsiteY2" fmla="*/ 5685 h 11370"/>
                  <a:gd name="connsiteX3" fmla="*/ 14542 w 20227"/>
                  <a:gd name="connsiteY3" fmla="*/ 0 h 11370"/>
                  <a:gd name="connsiteX4" fmla="*/ 5685 w 20227"/>
                  <a:gd name="connsiteY4" fmla="*/ 0 h 11370"/>
                  <a:gd name="connsiteX5" fmla="*/ 0 w 20227"/>
                  <a:gd name="connsiteY5" fmla="*/ 5685 h 11370"/>
                  <a:gd name="connsiteX6" fmla="*/ 5685 w 20227"/>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5685" y="11371"/>
                    </a:moveTo>
                    <a:lnTo>
                      <a:pt x="14542" y="11371"/>
                    </a:lnTo>
                    <a:cubicBezTo>
                      <a:pt x="17675" y="11371"/>
                      <a:pt x="20227" y="8837"/>
                      <a:pt x="20227" y="5685"/>
                    </a:cubicBezTo>
                    <a:cubicBezTo>
                      <a:pt x="20227" y="2552"/>
                      <a:pt x="17675" y="0"/>
                      <a:pt x="14542" y="0"/>
                    </a:cubicBezTo>
                    <a:lnTo>
                      <a:pt x="5685" y="0"/>
                    </a:lnTo>
                    <a:cubicBezTo>
                      <a:pt x="2553" y="0"/>
                      <a:pt x="0" y="2552"/>
                      <a:pt x="0" y="5685"/>
                    </a:cubicBezTo>
                    <a:cubicBezTo>
                      <a:pt x="0" y="8818"/>
                      <a:pt x="2533" y="11371"/>
                      <a:pt x="5685" y="11371"/>
                    </a:cubicBezTo>
                    <a:close/>
                  </a:path>
                </a:pathLst>
              </a:custGeom>
              <a:grpFill/>
              <a:ln w="1934" cap="flat">
                <a:noFill/>
                <a:prstDash val="solid"/>
                <a:miter/>
              </a:ln>
            </p:spPr>
            <p:txBody>
              <a:bodyPr rtlCol="0" anchor="ctr"/>
              <a:lstStyle/>
              <a:p>
                <a:endParaRPr lang="en-ID"/>
              </a:p>
            </p:txBody>
          </p:sp>
          <p:sp>
            <p:nvSpPr>
              <p:cNvPr id="202" name="Freeform: Shape 201">
                <a:extLst>
                  <a:ext uri="{FF2B5EF4-FFF2-40B4-BE49-F238E27FC236}">
                    <a16:creationId xmlns:a16="http://schemas.microsoft.com/office/drawing/2014/main" id="{2540620E-CB1B-4867-8705-897357DF13A7}"/>
                  </a:ext>
                </a:extLst>
              </p:cNvPr>
              <p:cNvSpPr/>
              <p:nvPr/>
            </p:nvSpPr>
            <p:spPr>
              <a:xfrm>
                <a:off x="5193308" y="2324943"/>
                <a:ext cx="284827" cy="182433"/>
              </a:xfrm>
              <a:custGeom>
                <a:avLst/>
                <a:gdLst>
                  <a:gd name="connsiteX0" fmla="*/ 55829 w 284827"/>
                  <a:gd name="connsiteY0" fmla="*/ 182414 h 182433"/>
                  <a:gd name="connsiteX1" fmla="*/ 95355 w 284827"/>
                  <a:gd name="connsiteY1" fmla="*/ 182414 h 182433"/>
                  <a:gd name="connsiteX2" fmla="*/ 101041 w 284827"/>
                  <a:gd name="connsiteY2" fmla="*/ 176729 h 182433"/>
                  <a:gd name="connsiteX3" fmla="*/ 95355 w 284827"/>
                  <a:gd name="connsiteY3" fmla="*/ 171043 h 182433"/>
                  <a:gd name="connsiteX4" fmla="*/ 55829 w 284827"/>
                  <a:gd name="connsiteY4" fmla="*/ 171043 h 182433"/>
                  <a:gd name="connsiteX5" fmla="*/ 11274 w 284827"/>
                  <a:gd name="connsiteY5" fmla="*/ 126489 h 182433"/>
                  <a:gd name="connsiteX6" fmla="*/ 32082 w 284827"/>
                  <a:gd name="connsiteY6" fmla="*/ 88819 h 182433"/>
                  <a:gd name="connsiteX7" fmla="*/ 33010 w 284827"/>
                  <a:gd name="connsiteY7" fmla="*/ 88239 h 182433"/>
                  <a:gd name="connsiteX8" fmla="*/ 34422 w 284827"/>
                  <a:gd name="connsiteY8" fmla="*/ 87426 h 182433"/>
                  <a:gd name="connsiteX9" fmla="*/ 35563 w 284827"/>
                  <a:gd name="connsiteY9" fmla="*/ 86827 h 182433"/>
                  <a:gd name="connsiteX10" fmla="*/ 37690 w 284827"/>
                  <a:gd name="connsiteY10" fmla="*/ 85802 h 182433"/>
                  <a:gd name="connsiteX11" fmla="*/ 38986 w 284827"/>
                  <a:gd name="connsiteY11" fmla="*/ 85241 h 182433"/>
                  <a:gd name="connsiteX12" fmla="*/ 40262 w 284827"/>
                  <a:gd name="connsiteY12" fmla="*/ 84739 h 182433"/>
                  <a:gd name="connsiteX13" fmla="*/ 42370 w 284827"/>
                  <a:gd name="connsiteY13" fmla="*/ 84004 h 182433"/>
                  <a:gd name="connsiteX14" fmla="*/ 43530 w 284827"/>
                  <a:gd name="connsiteY14" fmla="*/ 83656 h 182433"/>
                  <a:gd name="connsiteX15" fmla="*/ 45425 w 284827"/>
                  <a:gd name="connsiteY15" fmla="*/ 83153 h 182433"/>
                  <a:gd name="connsiteX16" fmla="*/ 46430 w 284827"/>
                  <a:gd name="connsiteY16" fmla="*/ 82921 h 182433"/>
                  <a:gd name="connsiteX17" fmla="*/ 49138 w 284827"/>
                  <a:gd name="connsiteY17" fmla="*/ 82418 h 182433"/>
                  <a:gd name="connsiteX18" fmla="*/ 49622 w 284827"/>
                  <a:gd name="connsiteY18" fmla="*/ 82360 h 182433"/>
                  <a:gd name="connsiteX19" fmla="*/ 52116 w 284827"/>
                  <a:gd name="connsiteY19" fmla="*/ 82089 h 182433"/>
                  <a:gd name="connsiteX20" fmla="*/ 52928 w 284827"/>
                  <a:gd name="connsiteY20" fmla="*/ 82031 h 182433"/>
                  <a:gd name="connsiteX21" fmla="*/ 55887 w 284827"/>
                  <a:gd name="connsiteY21" fmla="*/ 81915 h 182433"/>
                  <a:gd name="connsiteX22" fmla="*/ 82902 w 284827"/>
                  <a:gd name="connsiteY22" fmla="*/ 91043 h 182433"/>
                  <a:gd name="connsiteX23" fmla="*/ 86344 w 284827"/>
                  <a:gd name="connsiteY23" fmla="*/ 92203 h 182433"/>
                  <a:gd name="connsiteX24" fmla="*/ 90869 w 284827"/>
                  <a:gd name="connsiteY24" fmla="*/ 89979 h 182433"/>
                  <a:gd name="connsiteX25" fmla="*/ 89805 w 284827"/>
                  <a:gd name="connsiteY25" fmla="*/ 82012 h 182433"/>
                  <a:gd name="connsiteX26" fmla="*/ 64879 w 284827"/>
                  <a:gd name="connsiteY26" fmla="*/ 71279 h 182433"/>
                  <a:gd name="connsiteX27" fmla="*/ 89651 w 284827"/>
                  <a:gd name="connsiteY27" fmla="*/ 30264 h 182433"/>
                  <a:gd name="connsiteX28" fmla="*/ 140451 w 284827"/>
                  <a:gd name="connsiteY28" fmla="*/ 11332 h 182433"/>
                  <a:gd name="connsiteX29" fmla="*/ 191368 w 284827"/>
                  <a:gd name="connsiteY29" fmla="*/ 30360 h 182433"/>
                  <a:gd name="connsiteX30" fmla="*/ 216198 w 284827"/>
                  <a:gd name="connsiteY30" fmla="*/ 72014 h 182433"/>
                  <a:gd name="connsiteX31" fmla="*/ 191271 w 284827"/>
                  <a:gd name="connsiteY31" fmla="*/ 85087 h 182433"/>
                  <a:gd name="connsiteX32" fmla="*/ 190884 w 284827"/>
                  <a:gd name="connsiteY32" fmla="*/ 93112 h 182433"/>
                  <a:gd name="connsiteX33" fmla="*/ 195100 w 284827"/>
                  <a:gd name="connsiteY33" fmla="*/ 94968 h 182433"/>
                  <a:gd name="connsiteX34" fmla="*/ 198910 w 284827"/>
                  <a:gd name="connsiteY34" fmla="*/ 93498 h 182433"/>
                  <a:gd name="connsiteX35" fmla="*/ 224107 w 284827"/>
                  <a:gd name="connsiteY35" fmla="*/ 82205 h 182433"/>
                  <a:gd name="connsiteX36" fmla="*/ 225383 w 284827"/>
                  <a:gd name="connsiteY36" fmla="*/ 82089 h 182433"/>
                  <a:gd name="connsiteX37" fmla="*/ 228864 w 284827"/>
                  <a:gd name="connsiteY37" fmla="*/ 81934 h 182433"/>
                  <a:gd name="connsiteX38" fmla="*/ 231242 w 284827"/>
                  <a:gd name="connsiteY38" fmla="*/ 81992 h 182433"/>
                  <a:gd name="connsiteX39" fmla="*/ 232461 w 284827"/>
                  <a:gd name="connsiteY39" fmla="*/ 82089 h 182433"/>
                  <a:gd name="connsiteX40" fmla="*/ 233544 w 284827"/>
                  <a:gd name="connsiteY40" fmla="*/ 82186 h 182433"/>
                  <a:gd name="connsiteX41" fmla="*/ 235110 w 284827"/>
                  <a:gd name="connsiteY41" fmla="*/ 82379 h 182433"/>
                  <a:gd name="connsiteX42" fmla="*/ 235806 w 284827"/>
                  <a:gd name="connsiteY42" fmla="*/ 82476 h 182433"/>
                  <a:gd name="connsiteX43" fmla="*/ 237527 w 284827"/>
                  <a:gd name="connsiteY43" fmla="*/ 82785 h 182433"/>
                  <a:gd name="connsiteX44" fmla="*/ 238011 w 284827"/>
                  <a:gd name="connsiteY44" fmla="*/ 82882 h 182433"/>
                  <a:gd name="connsiteX45" fmla="*/ 239809 w 284827"/>
                  <a:gd name="connsiteY45" fmla="*/ 83288 h 182433"/>
                  <a:gd name="connsiteX46" fmla="*/ 240176 w 284827"/>
                  <a:gd name="connsiteY46" fmla="*/ 83385 h 182433"/>
                  <a:gd name="connsiteX47" fmla="*/ 242014 w 284827"/>
                  <a:gd name="connsiteY47" fmla="*/ 83907 h 182433"/>
                  <a:gd name="connsiteX48" fmla="*/ 242284 w 284827"/>
                  <a:gd name="connsiteY48" fmla="*/ 84004 h 182433"/>
                  <a:gd name="connsiteX49" fmla="*/ 244160 w 284827"/>
                  <a:gd name="connsiteY49" fmla="*/ 84642 h 182433"/>
                  <a:gd name="connsiteX50" fmla="*/ 244296 w 284827"/>
                  <a:gd name="connsiteY50" fmla="*/ 84700 h 182433"/>
                  <a:gd name="connsiteX51" fmla="*/ 273457 w 284827"/>
                  <a:gd name="connsiteY51" fmla="*/ 126508 h 182433"/>
                  <a:gd name="connsiteX52" fmla="*/ 228903 w 284827"/>
                  <a:gd name="connsiteY52" fmla="*/ 171063 h 182433"/>
                  <a:gd name="connsiteX53" fmla="*/ 185586 w 284827"/>
                  <a:gd name="connsiteY53" fmla="*/ 171063 h 182433"/>
                  <a:gd name="connsiteX54" fmla="*/ 179900 w 284827"/>
                  <a:gd name="connsiteY54" fmla="*/ 176748 h 182433"/>
                  <a:gd name="connsiteX55" fmla="*/ 185586 w 284827"/>
                  <a:gd name="connsiteY55" fmla="*/ 182433 h 182433"/>
                  <a:gd name="connsiteX56" fmla="*/ 228903 w 284827"/>
                  <a:gd name="connsiteY56" fmla="*/ 182433 h 182433"/>
                  <a:gd name="connsiteX57" fmla="*/ 284828 w 284827"/>
                  <a:gd name="connsiteY57" fmla="*/ 126508 h 182433"/>
                  <a:gd name="connsiteX58" fmla="*/ 253056 w 284827"/>
                  <a:gd name="connsiteY58" fmla="*/ 76075 h 182433"/>
                  <a:gd name="connsiteX59" fmla="*/ 252901 w 284827"/>
                  <a:gd name="connsiteY59" fmla="*/ 75978 h 182433"/>
                  <a:gd name="connsiteX60" fmla="*/ 250658 w 284827"/>
                  <a:gd name="connsiteY60" fmla="*/ 74992 h 182433"/>
                  <a:gd name="connsiteX61" fmla="*/ 250638 w 284827"/>
                  <a:gd name="connsiteY61" fmla="*/ 74992 h 182433"/>
                  <a:gd name="connsiteX62" fmla="*/ 248414 w 284827"/>
                  <a:gd name="connsiteY62" fmla="*/ 74103 h 182433"/>
                  <a:gd name="connsiteX63" fmla="*/ 247970 w 284827"/>
                  <a:gd name="connsiteY63" fmla="*/ 73929 h 182433"/>
                  <a:gd name="connsiteX64" fmla="*/ 245823 w 284827"/>
                  <a:gd name="connsiteY64" fmla="*/ 73194 h 182433"/>
                  <a:gd name="connsiteX65" fmla="*/ 245262 w 284827"/>
                  <a:gd name="connsiteY65" fmla="*/ 73020 h 182433"/>
                  <a:gd name="connsiteX66" fmla="*/ 243135 w 284827"/>
                  <a:gd name="connsiteY66" fmla="*/ 72420 h 182433"/>
                  <a:gd name="connsiteX67" fmla="*/ 242497 w 284827"/>
                  <a:gd name="connsiteY67" fmla="*/ 72266 h 182433"/>
                  <a:gd name="connsiteX68" fmla="*/ 240389 w 284827"/>
                  <a:gd name="connsiteY68" fmla="*/ 71782 h 182433"/>
                  <a:gd name="connsiteX69" fmla="*/ 239635 w 284827"/>
                  <a:gd name="connsiteY69" fmla="*/ 71627 h 182433"/>
                  <a:gd name="connsiteX70" fmla="*/ 237605 w 284827"/>
                  <a:gd name="connsiteY70" fmla="*/ 71260 h 182433"/>
                  <a:gd name="connsiteX71" fmla="*/ 236638 w 284827"/>
                  <a:gd name="connsiteY71" fmla="*/ 71125 h 182433"/>
                  <a:gd name="connsiteX72" fmla="*/ 234781 w 284827"/>
                  <a:gd name="connsiteY72" fmla="*/ 70893 h 182433"/>
                  <a:gd name="connsiteX73" fmla="*/ 233350 w 284827"/>
                  <a:gd name="connsiteY73" fmla="*/ 70777 h 182433"/>
                  <a:gd name="connsiteX74" fmla="*/ 231881 w 284827"/>
                  <a:gd name="connsiteY74" fmla="*/ 70660 h 182433"/>
                  <a:gd name="connsiteX75" fmla="*/ 228903 w 284827"/>
                  <a:gd name="connsiteY75" fmla="*/ 70583 h 182433"/>
                  <a:gd name="connsiteX76" fmla="*/ 227587 w 284827"/>
                  <a:gd name="connsiteY76" fmla="*/ 70603 h 182433"/>
                  <a:gd name="connsiteX77" fmla="*/ 198871 w 284827"/>
                  <a:gd name="connsiteY77" fmla="*/ 21813 h 182433"/>
                  <a:gd name="connsiteX78" fmla="*/ 140509 w 284827"/>
                  <a:gd name="connsiteY78" fmla="*/ 0 h 182433"/>
                  <a:gd name="connsiteX79" fmla="*/ 82264 w 284827"/>
                  <a:gd name="connsiteY79" fmla="*/ 21716 h 182433"/>
                  <a:gd name="connsiteX80" fmla="*/ 53412 w 284827"/>
                  <a:gd name="connsiteY80" fmla="*/ 70641 h 182433"/>
                  <a:gd name="connsiteX81" fmla="*/ 52271 w 284827"/>
                  <a:gd name="connsiteY81" fmla="*/ 70719 h 182433"/>
                  <a:gd name="connsiteX82" fmla="*/ 51362 w 284827"/>
                  <a:gd name="connsiteY82" fmla="*/ 70777 h 182433"/>
                  <a:gd name="connsiteX83" fmla="*/ 47784 w 284827"/>
                  <a:gd name="connsiteY83" fmla="*/ 71183 h 182433"/>
                  <a:gd name="connsiteX84" fmla="*/ 47107 w 284827"/>
                  <a:gd name="connsiteY84" fmla="*/ 71299 h 182433"/>
                  <a:gd name="connsiteX85" fmla="*/ 44226 w 284827"/>
                  <a:gd name="connsiteY85" fmla="*/ 71840 h 182433"/>
                  <a:gd name="connsiteX86" fmla="*/ 43085 w 284827"/>
                  <a:gd name="connsiteY86" fmla="*/ 72091 h 182433"/>
                  <a:gd name="connsiteX87" fmla="*/ 39914 w 284827"/>
                  <a:gd name="connsiteY87" fmla="*/ 72942 h 182433"/>
                  <a:gd name="connsiteX88" fmla="*/ 38676 w 284827"/>
                  <a:gd name="connsiteY88" fmla="*/ 73348 h 182433"/>
                  <a:gd name="connsiteX89" fmla="*/ 36588 w 284827"/>
                  <a:gd name="connsiteY89" fmla="*/ 74064 h 182433"/>
                  <a:gd name="connsiteX90" fmla="*/ 35137 w 284827"/>
                  <a:gd name="connsiteY90" fmla="*/ 74605 h 182433"/>
                  <a:gd name="connsiteX91" fmla="*/ 32449 w 284827"/>
                  <a:gd name="connsiteY91" fmla="*/ 75766 h 182433"/>
                  <a:gd name="connsiteX92" fmla="*/ 30844 w 284827"/>
                  <a:gd name="connsiteY92" fmla="*/ 76559 h 182433"/>
                  <a:gd name="connsiteX93" fmla="*/ 29394 w 284827"/>
                  <a:gd name="connsiteY93" fmla="*/ 77313 h 182433"/>
                  <a:gd name="connsiteX94" fmla="*/ 26803 w 284827"/>
                  <a:gd name="connsiteY94" fmla="*/ 78802 h 182433"/>
                  <a:gd name="connsiteX95" fmla="*/ 25469 w 284827"/>
                  <a:gd name="connsiteY95" fmla="*/ 79633 h 182433"/>
                  <a:gd name="connsiteX96" fmla="*/ 24656 w 284827"/>
                  <a:gd name="connsiteY96" fmla="*/ 80136 h 182433"/>
                  <a:gd name="connsiteX97" fmla="*/ 24347 w 284827"/>
                  <a:gd name="connsiteY97" fmla="*/ 80387 h 182433"/>
                  <a:gd name="connsiteX98" fmla="*/ 0 w 284827"/>
                  <a:gd name="connsiteY98" fmla="*/ 126508 h 182433"/>
                  <a:gd name="connsiteX99" fmla="*/ 55829 w 284827"/>
                  <a:gd name="connsiteY99" fmla="*/ 182414 h 18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284827" h="182433">
                    <a:moveTo>
                      <a:pt x="55829" y="182414"/>
                    </a:moveTo>
                    <a:lnTo>
                      <a:pt x="95355" y="182414"/>
                    </a:lnTo>
                    <a:cubicBezTo>
                      <a:pt x="98488" y="182414"/>
                      <a:pt x="101041" y="179861"/>
                      <a:pt x="101041" y="176729"/>
                    </a:cubicBezTo>
                    <a:cubicBezTo>
                      <a:pt x="101041" y="173596"/>
                      <a:pt x="98488" y="171043"/>
                      <a:pt x="95355" y="171043"/>
                    </a:cubicBezTo>
                    <a:lnTo>
                      <a:pt x="55829" y="171043"/>
                    </a:lnTo>
                    <a:cubicBezTo>
                      <a:pt x="31270" y="171043"/>
                      <a:pt x="11274" y="151048"/>
                      <a:pt x="11274" y="126489"/>
                    </a:cubicBezTo>
                    <a:cubicBezTo>
                      <a:pt x="11274" y="110651"/>
                      <a:pt x="19590" y="96709"/>
                      <a:pt x="32082" y="88819"/>
                    </a:cubicBezTo>
                    <a:cubicBezTo>
                      <a:pt x="32391" y="88625"/>
                      <a:pt x="32701" y="88432"/>
                      <a:pt x="33010" y="88239"/>
                    </a:cubicBezTo>
                    <a:cubicBezTo>
                      <a:pt x="33474" y="87968"/>
                      <a:pt x="33938" y="87697"/>
                      <a:pt x="34422" y="87426"/>
                    </a:cubicBezTo>
                    <a:cubicBezTo>
                      <a:pt x="34789" y="87214"/>
                      <a:pt x="35176" y="87020"/>
                      <a:pt x="35563" y="86827"/>
                    </a:cubicBezTo>
                    <a:cubicBezTo>
                      <a:pt x="36259" y="86460"/>
                      <a:pt x="36974" y="86131"/>
                      <a:pt x="37690" y="85802"/>
                    </a:cubicBezTo>
                    <a:cubicBezTo>
                      <a:pt x="38115" y="85609"/>
                      <a:pt x="38540" y="85415"/>
                      <a:pt x="38986" y="85241"/>
                    </a:cubicBezTo>
                    <a:cubicBezTo>
                      <a:pt x="39411" y="85067"/>
                      <a:pt x="39836" y="84893"/>
                      <a:pt x="40262" y="84739"/>
                    </a:cubicBezTo>
                    <a:cubicBezTo>
                      <a:pt x="40958" y="84487"/>
                      <a:pt x="41654" y="84236"/>
                      <a:pt x="42370" y="84004"/>
                    </a:cubicBezTo>
                    <a:cubicBezTo>
                      <a:pt x="42756" y="83888"/>
                      <a:pt x="43143" y="83772"/>
                      <a:pt x="43530" y="83656"/>
                    </a:cubicBezTo>
                    <a:cubicBezTo>
                      <a:pt x="44149" y="83481"/>
                      <a:pt x="44787" y="83308"/>
                      <a:pt x="45425" y="83153"/>
                    </a:cubicBezTo>
                    <a:cubicBezTo>
                      <a:pt x="45754" y="83075"/>
                      <a:pt x="46083" y="82998"/>
                      <a:pt x="46430" y="82921"/>
                    </a:cubicBezTo>
                    <a:cubicBezTo>
                      <a:pt x="47320" y="82727"/>
                      <a:pt x="48229" y="82553"/>
                      <a:pt x="49138" y="82418"/>
                    </a:cubicBezTo>
                    <a:cubicBezTo>
                      <a:pt x="49292" y="82399"/>
                      <a:pt x="49467" y="82379"/>
                      <a:pt x="49622" y="82360"/>
                    </a:cubicBezTo>
                    <a:cubicBezTo>
                      <a:pt x="50453" y="82244"/>
                      <a:pt x="51284" y="82147"/>
                      <a:pt x="52116" y="82089"/>
                    </a:cubicBezTo>
                    <a:cubicBezTo>
                      <a:pt x="52387" y="82070"/>
                      <a:pt x="52657" y="82051"/>
                      <a:pt x="52928" y="82031"/>
                    </a:cubicBezTo>
                    <a:cubicBezTo>
                      <a:pt x="53914" y="81973"/>
                      <a:pt x="54901" y="81915"/>
                      <a:pt x="55887" y="81915"/>
                    </a:cubicBezTo>
                    <a:cubicBezTo>
                      <a:pt x="65749" y="81915"/>
                      <a:pt x="75089" y="85067"/>
                      <a:pt x="82902" y="91043"/>
                    </a:cubicBezTo>
                    <a:cubicBezTo>
                      <a:pt x="83927" y="91835"/>
                      <a:pt x="85145" y="92203"/>
                      <a:pt x="86344" y="92203"/>
                    </a:cubicBezTo>
                    <a:cubicBezTo>
                      <a:pt x="88046" y="92203"/>
                      <a:pt x="89748" y="91429"/>
                      <a:pt x="90869" y="89979"/>
                    </a:cubicBezTo>
                    <a:cubicBezTo>
                      <a:pt x="92764" y="87484"/>
                      <a:pt x="92300" y="83926"/>
                      <a:pt x="89805" y="82012"/>
                    </a:cubicBezTo>
                    <a:cubicBezTo>
                      <a:pt x="82399" y="76365"/>
                      <a:pt x="73910" y="72730"/>
                      <a:pt x="64879" y="71279"/>
                    </a:cubicBezTo>
                    <a:cubicBezTo>
                      <a:pt x="68572" y="55442"/>
                      <a:pt x="77236" y="41035"/>
                      <a:pt x="89651" y="30264"/>
                    </a:cubicBezTo>
                    <a:cubicBezTo>
                      <a:pt x="103748" y="18062"/>
                      <a:pt x="121790" y="11332"/>
                      <a:pt x="140451" y="11332"/>
                    </a:cubicBezTo>
                    <a:cubicBezTo>
                      <a:pt x="159170" y="11332"/>
                      <a:pt x="177251" y="18081"/>
                      <a:pt x="191368" y="30360"/>
                    </a:cubicBezTo>
                    <a:cubicBezTo>
                      <a:pt x="203937" y="41286"/>
                      <a:pt x="212620" y="55925"/>
                      <a:pt x="216198" y="72014"/>
                    </a:cubicBezTo>
                    <a:cubicBezTo>
                      <a:pt x="206973" y="74141"/>
                      <a:pt x="198387" y="78608"/>
                      <a:pt x="191271" y="85087"/>
                    </a:cubicBezTo>
                    <a:cubicBezTo>
                      <a:pt x="188950" y="87194"/>
                      <a:pt x="188777" y="90791"/>
                      <a:pt x="190884" y="93112"/>
                    </a:cubicBezTo>
                    <a:cubicBezTo>
                      <a:pt x="192006" y="94349"/>
                      <a:pt x="193553" y="94968"/>
                      <a:pt x="195100" y="94968"/>
                    </a:cubicBezTo>
                    <a:cubicBezTo>
                      <a:pt x="196454" y="94968"/>
                      <a:pt x="197827" y="94485"/>
                      <a:pt x="198910" y="93498"/>
                    </a:cubicBezTo>
                    <a:cubicBezTo>
                      <a:pt x="205929" y="87117"/>
                      <a:pt x="214747" y="83211"/>
                      <a:pt x="224107" y="82205"/>
                    </a:cubicBezTo>
                    <a:cubicBezTo>
                      <a:pt x="224532" y="82167"/>
                      <a:pt x="224958" y="82128"/>
                      <a:pt x="225383" y="82089"/>
                    </a:cubicBezTo>
                    <a:cubicBezTo>
                      <a:pt x="226544" y="81992"/>
                      <a:pt x="227704" y="81934"/>
                      <a:pt x="228864" y="81934"/>
                    </a:cubicBezTo>
                    <a:cubicBezTo>
                      <a:pt x="229657" y="81934"/>
                      <a:pt x="230450" y="81954"/>
                      <a:pt x="231242" y="81992"/>
                    </a:cubicBezTo>
                    <a:cubicBezTo>
                      <a:pt x="231649" y="82012"/>
                      <a:pt x="232055" y="82051"/>
                      <a:pt x="232461" y="82089"/>
                    </a:cubicBezTo>
                    <a:cubicBezTo>
                      <a:pt x="232828" y="82109"/>
                      <a:pt x="233176" y="82147"/>
                      <a:pt x="233544" y="82186"/>
                    </a:cubicBezTo>
                    <a:cubicBezTo>
                      <a:pt x="234066" y="82244"/>
                      <a:pt x="234588" y="82321"/>
                      <a:pt x="235110" y="82379"/>
                    </a:cubicBezTo>
                    <a:cubicBezTo>
                      <a:pt x="235342" y="82418"/>
                      <a:pt x="235574" y="82437"/>
                      <a:pt x="235806" y="82476"/>
                    </a:cubicBezTo>
                    <a:cubicBezTo>
                      <a:pt x="236386" y="82573"/>
                      <a:pt x="236947" y="82669"/>
                      <a:pt x="237527" y="82785"/>
                    </a:cubicBezTo>
                    <a:cubicBezTo>
                      <a:pt x="237682" y="82824"/>
                      <a:pt x="237856" y="82843"/>
                      <a:pt x="238011" y="82882"/>
                    </a:cubicBezTo>
                    <a:cubicBezTo>
                      <a:pt x="238610" y="83017"/>
                      <a:pt x="239209" y="83153"/>
                      <a:pt x="239809" y="83288"/>
                    </a:cubicBezTo>
                    <a:cubicBezTo>
                      <a:pt x="239925" y="83327"/>
                      <a:pt x="240061" y="83346"/>
                      <a:pt x="240176" y="83385"/>
                    </a:cubicBezTo>
                    <a:cubicBezTo>
                      <a:pt x="240795" y="83540"/>
                      <a:pt x="241395" y="83714"/>
                      <a:pt x="242014" y="83907"/>
                    </a:cubicBezTo>
                    <a:cubicBezTo>
                      <a:pt x="242110" y="83926"/>
                      <a:pt x="242207" y="83965"/>
                      <a:pt x="242284" y="84004"/>
                    </a:cubicBezTo>
                    <a:cubicBezTo>
                      <a:pt x="242923" y="84197"/>
                      <a:pt x="243541" y="84410"/>
                      <a:pt x="244160" y="84642"/>
                    </a:cubicBezTo>
                    <a:cubicBezTo>
                      <a:pt x="244199" y="84661"/>
                      <a:pt x="244257" y="84680"/>
                      <a:pt x="244296" y="84700"/>
                    </a:cubicBezTo>
                    <a:cubicBezTo>
                      <a:pt x="261294" y="90985"/>
                      <a:pt x="273457" y="107344"/>
                      <a:pt x="273457" y="126508"/>
                    </a:cubicBezTo>
                    <a:cubicBezTo>
                      <a:pt x="273457" y="151087"/>
                      <a:pt x="253462" y="171063"/>
                      <a:pt x="228903" y="171063"/>
                    </a:cubicBezTo>
                    <a:lnTo>
                      <a:pt x="185586" y="171063"/>
                    </a:lnTo>
                    <a:cubicBezTo>
                      <a:pt x="182453" y="171063"/>
                      <a:pt x="179900" y="173615"/>
                      <a:pt x="179900" y="176748"/>
                    </a:cubicBezTo>
                    <a:cubicBezTo>
                      <a:pt x="179900" y="179881"/>
                      <a:pt x="182453" y="182433"/>
                      <a:pt x="185586" y="182433"/>
                    </a:cubicBezTo>
                    <a:lnTo>
                      <a:pt x="228903" y="182433"/>
                    </a:lnTo>
                    <a:cubicBezTo>
                      <a:pt x="259746" y="182433"/>
                      <a:pt x="284828" y="157352"/>
                      <a:pt x="284828" y="126508"/>
                    </a:cubicBezTo>
                    <a:cubicBezTo>
                      <a:pt x="284828" y="104308"/>
                      <a:pt x="271833" y="85106"/>
                      <a:pt x="253056" y="76075"/>
                    </a:cubicBezTo>
                    <a:cubicBezTo>
                      <a:pt x="252998" y="76056"/>
                      <a:pt x="252959" y="76017"/>
                      <a:pt x="252901" y="75978"/>
                    </a:cubicBezTo>
                    <a:cubicBezTo>
                      <a:pt x="252166" y="75630"/>
                      <a:pt x="251412" y="75302"/>
                      <a:pt x="250658" y="74992"/>
                    </a:cubicBezTo>
                    <a:cubicBezTo>
                      <a:pt x="250658" y="74992"/>
                      <a:pt x="250638" y="74992"/>
                      <a:pt x="250638" y="74992"/>
                    </a:cubicBezTo>
                    <a:cubicBezTo>
                      <a:pt x="249903" y="74683"/>
                      <a:pt x="249149" y="74393"/>
                      <a:pt x="248414" y="74103"/>
                    </a:cubicBezTo>
                    <a:cubicBezTo>
                      <a:pt x="248260" y="74045"/>
                      <a:pt x="248124" y="73987"/>
                      <a:pt x="247970" y="73929"/>
                    </a:cubicBezTo>
                    <a:cubicBezTo>
                      <a:pt x="247254" y="73677"/>
                      <a:pt x="246539" y="73426"/>
                      <a:pt x="245823" y="73194"/>
                    </a:cubicBezTo>
                    <a:cubicBezTo>
                      <a:pt x="245630" y="73136"/>
                      <a:pt x="245456" y="73078"/>
                      <a:pt x="245262" y="73020"/>
                    </a:cubicBezTo>
                    <a:cubicBezTo>
                      <a:pt x="244547" y="72807"/>
                      <a:pt x="243851" y="72594"/>
                      <a:pt x="243135" y="72420"/>
                    </a:cubicBezTo>
                    <a:cubicBezTo>
                      <a:pt x="242923" y="72362"/>
                      <a:pt x="242710" y="72304"/>
                      <a:pt x="242497" y="72266"/>
                    </a:cubicBezTo>
                    <a:cubicBezTo>
                      <a:pt x="241801" y="72091"/>
                      <a:pt x="241086" y="71917"/>
                      <a:pt x="240389" y="71782"/>
                    </a:cubicBezTo>
                    <a:cubicBezTo>
                      <a:pt x="240138" y="71724"/>
                      <a:pt x="239886" y="71685"/>
                      <a:pt x="239635" y="71627"/>
                    </a:cubicBezTo>
                    <a:cubicBezTo>
                      <a:pt x="238958" y="71492"/>
                      <a:pt x="238281" y="71376"/>
                      <a:pt x="237605" y="71260"/>
                    </a:cubicBezTo>
                    <a:cubicBezTo>
                      <a:pt x="237276" y="71202"/>
                      <a:pt x="236966" y="71163"/>
                      <a:pt x="236638" y="71125"/>
                    </a:cubicBezTo>
                    <a:cubicBezTo>
                      <a:pt x="236019" y="71047"/>
                      <a:pt x="235400" y="70951"/>
                      <a:pt x="234781" y="70893"/>
                    </a:cubicBezTo>
                    <a:cubicBezTo>
                      <a:pt x="234298" y="70835"/>
                      <a:pt x="233834" y="70815"/>
                      <a:pt x="233350" y="70777"/>
                    </a:cubicBezTo>
                    <a:cubicBezTo>
                      <a:pt x="232867" y="70738"/>
                      <a:pt x="232384" y="70699"/>
                      <a:pt x="231881" y="70660"/>
                    </a:cubicBezTo>
                    <a:cubicBezTo>
                      <a:pt x="230895" y="70603"/>
                      <a:pt x="229908" y="70583"/>
                      <a:pt x="228903" y="70583"/>
                    </a:cubicBezTo>
                    <a:cubicBezTo>
                      <a:pt x="228477" y="70583"/>
                      <a:pt x="228033" y="70583"/>
                      <a:pt x="227587" y="70603"/>
                    </a:cubicBezTo>
                    <a:cubicBezTo>
                      <a:pt x="223623" y="51748"/>
                      <a:pt x="213548" y="34576"/>
                      <a:pt x="198871" y="21813"/>
                    </a:cubicBezTo>
                    <a:cubicBezTo>
                      <a:pt x="182704" y="7754"/>
                      <a:pt x="161974" y="0"/>
                      <a:pt x="140509" y="0"/>
                    </a:cubicBezTo>
                    <a:cubicBezTo>
                      <a:pt x="119102" y="0"/>
                      <a:pt x="98411" y="7716"/>
                      <a:pt x="82264" y="21716"/>
                    </a:cubicBezTo>
                    <a:cubicBezTo>
                      <a:pt x="67509" y="34499"/>
                      <a:pt x="57395" y="51729"/>
                      <a:pt x="53412" y="70641"/>
                    </a:cubicBezTo>
                    <a:cubicBezTo>
                      <a:pt x="53025" y="70660"/>
                      <a:pt x="52638" y="70699"/>
                      <a:pt x="52271" y="70719"/>
                    </a:cubicBezTo>
                    <a:cubicBezTo>
                      <a:pt x="51961" y="70738"/>
                      <a:pt x="51652" y="70757"/>
                      <a:pt x="51362" y="70777"/>
                    </a:cubicBezTo>
                    <a:cubicBezTo>
                      <a:pt x="50163" y="70873"/>
                      <a:pt x="48964" y="71009"/>
                      <a:pt x="47784" y="71183"/>
                    </a:cubicBezTo>
                    <a:cubicBezTo>
                      <a:pt x="47552" y="71221"/>
                      <a:pt x="47339" y="71260"/>
                      <a:pt x="47107" y="71299"/>
                    </a:cubicBezTo>
                    <a:cubicBezTo>
                      <a:pt x="46141" y="71453"/>
                      <a:pt x="45174" y="71627"/>
                      <a:pt x="44226" y="71840"/>
                    </a:cubicBezTo>
                    <a:cubicBezTo>
                      <a:pt x="43840" y="71917"/>
                      <a:pt x="43472" y="71995"/>
                      <a:pt x="43085" y="72091"/>
                    </a:cubicBezTo>
                    <a:cubicBezTo>
                      <a:pt x="42021" y="72343"/>
                      <a:pt x="40958" y="72614"/>
                      <a:pt x="39914" y="72942"/>
                    </a:cubicBezTo>
                    <a:cubicBezTo>
                      <a:pt x="39507" y="73058"/>
                      <a:pt x="39101" y="73213"/>
                      <a:pt x="38676" y="73348"/>
                    </a:cubicBezTo>
                    <a:cubicBezTo>
                      <a:pt x="37980" y="73581"/>
                      <a:pt x="37284" y="73813"/>
                      <a:pt x="36588" y="74064"/>
                    </a:cubicBezTo>
                    <a:cubicBezTo>
                      <a:pt x="36104" y="74238"/>
                      <a:pt x="35621" y="74412"/>
                      <a:pt x="35137" y="74605"/>
                    </a:cubicBezTo>
                    <a:cubicBezTo>
                      <a:pt x="34228" y="74973"/>
                      <a:pt x="33339" y="75360"/>
                      <a:pt x="32449" y="75766"/>
                    </a:cubicBezTo>
                    <a:cubicBezTo>
                      <a:pt x="31908" y="76017"/>
                      <a:pt x="31386" y="76288"/>
                      <a:pt x="30844" y="76559"/>
                    </a:cubicBezTo>
                    <a:cubicBezTo>
                      <a:pt x="30361" y="76810"/>
                      <a:pt x="29877" y="77061"/>
                      <a:pt x="29394" y="77313"/>
                    </a:cubicBezTo>
                    <a:cubicBezTo>
                      <a:pt x="28524" y="77777"/>
                      <a:pt x="27654" y="78280"/>
                      <a:pt x="26803" y="78802"/>
                    </a:cubicBezTo>
                    <a:cubicBezTo>
                      <a:pt x="26358" y="79073"/>
                      <a:pt x="25913" y="79343"/>
                      <a:pt x="25469" y="79633"/>
                    </a:cubicBezTo>
                    <a:cubicBezTo>
                      <a:pt x="25198" y="79807"/>
                      <a:pt x="24927" y="79962"/>
                      <a:pt x="24656" y="80136"/>
                    </a:cubicBezTo>
                    <a:cubicBezTo>
                      <a:pt x="24540" y="80213"/>
                      <a:pt x="24463" y="80310"/>
                      <a:pt x="24347" y="80387"/>
                    </a:cubicBezTo>
                    <a:cubicBezTo>
                      <a:pt x="9669" y="90482"/>
                      <a:pt x="0" y="107383"/>
                      <a:pt x="0" y="126508"/>
                    </a:cubicBezTo>
                    <a:cubicBezTo>
                      <a:pt x="-97" y="157333"/>
                      <a:pt x="25004" y="182414"/>
                      <a:pt x="55829" y="182414"/>
                    </a:cubicBezTo>
                    <a:close/>
                  </a:path>
                </a:pathLst>
              </a:custGeom>
              <a:grpFill/>
              <a:ln w="1934" cap="flat">
                <a:noFill/>
                <a:prstDash val="solid"/>
                <a:miter/>
              </a:ln>
            </p:spPr>
            <p:txBody>
              <a:bodyPr rtlCol="0" anchor="ctr"/>
              <a:lstStyle/>
              <a:p>
                <a:endParaRPr lang="en-ID"/>
              </a:p>
            </p:txBody>
          </p:sp>
        </p:grpSp>
        <p:cxnSp>
          <p:nvCxnSpPr>
            <p:cNvPr id="188" name="Straight Connector 187">
              <a:extLst>
                <a:ext uri="{FF2B5EF4-FFF2-40B4-BE49-F238E27FC236}">
                  <a16:creationId xmlns:a16="http://schemas.microsoft.com/office/drawing/2014/main" id="{F984D06F-71CE-424C-AB54-EF5D4CDB0B75}"/>
                </a:ext>
              </a:extLst>
            </p:cNvPr>
            <p:cNvCxnSpPr>
              <a:cxnSpLocks/>
              <a:stCxn id="186" idx="2"/>
            </p:cNvCxnSpPr>
            <p:nvPr/>
          </p:nvCxnSpPr>
          <p:spPr>
            <a:xfrm flipV="1">
              <a:off x="5051269" y="3577077"/>
              <a:ext cx="699663" cy="17708"/>
            </a:xfrm>
            <a:prstGeom prst="line">
              <a:avLst/>
            </a:prstGeom>
            <a:ln w="12700">
              <a:solidFill>
                <a:srgbClr val="C2E088"/>
              </a:solidFill>
            </a:ln>
          </p:spPr>
          <p:style>
            <a:lnRef idx="1">
              <a:schemeClr val="accent1"/>
            </a:lnRef>
            <a:fillRef idx="0">
              <a:schemeClr val="accent1"/>
            </a:fillRef>
            <a:effectRef idx="0">
              <a:schemeClr val="accent1"/>
            </a:effectRef>
            <a:fontRef idx="minor">
              <a:schemeClr val="tx1"/>
            </a:fontRef>
          </p:style>
        </p:cxnSp>
        <p:sp>
          <p:nvSpPr>
            <p:cNvPr id="189" name="Oval 188">
              <a:extLst>
                <a:ext uri="{FF2B5EF4-FFF2-40B4-BE49-F238E27FC236}">
                  <a16:creationId xmlns:a16="http://schemas.microsoft.com/office/drawing/2014/main" id="{AA489363-369B-47D6-A816-D1A9685AF049}"/>
                </a:ext>
              </a:extLst>
            </p:cNvPr>
            <p:cNvSpPr/>
            <p:nvPr/>
          </p:nvSpPr>
          <p:spPr>
            <a:xfrm flipH="1">
              <a:off x="5644283" y="3481064"/>
              <a:ext cx="213299" cy="213299"/>
            </a:xfrm>
            <a:prstGeom prst="ellipse">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0" name="TextBox 219">
            <a:extLst>
              <a:ext uri="{FF2B5EF4-FFF2-40B4-BE49-F238E27FC236}">
                <a16:creationId xmlns:a16="http://schemas.microsoft.com/office/drawing/2014/main" id="{28D46A15-01B4-4CDC-9A0A-33406B08C64B}"/>
              </a:ext>
            </a:extLst>
          </p:cNvPr>
          <p:cNvSpPr txBox="1"/>
          <p:nvPr/>
        </p:nvSpPr>
        <p:spPr>
          <a:xfrm>
            <a:off x="1111348" y="4186515"/>
            <a:ext cx="3148789"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2400" b="1" dirty="0">
                <a:solidFill>
                  <a:srgbClr val="003554"/>
                </a:solidFill>
                <a:latin typeface="RB" panose="00000500000000000000" pitchFamily="2" charset="-78"/>
                <a:cs typeface="RB" panose="00000500000000000000" pitchFamily="2" charset="-78"/>
              </a:rPr>
              <a:t>أنظمة الترميز </a:t>
            </a:r>
            <a:endParaRPr lang="en-US" sz="2000" b="1" dirty="0">
              <a:solidFill>
                <a:srgbClr val="003554"/>
              </a:solidFill>
              <a:latin typeface="RB" panose="00000500000000000000" pitchFamily="2" charset="-78"/>
              <a:cs typeface="RB" panose="00000500000000000000" pitchFamily="2" charset="-78"/>
            </a:endParaRPr>
          </a:p>
        </p:txBody>
      </p:sp>
      <p:sp>
        <p:nvSpPr>
          <p:cNvPr id="221" name="TextBox 220">
            <a:extLst>
              <a:ext uri="{FF2B5EF4-FFF2-40B4-BE49-F238E27FC236}">
                <a16:creationId xmlns:a16="http://schemas.microsoft.com/office/drawing/2014/main" id="{43338298-B2F9-4EC5-B8B8-774856BA6E20}"/>
              </a:ext>
            </a:extLst>
          </p:cNvPr>
          <p:cNvSpPr txBox="1"/>
          <p:nvPr/>
        </p:nvSpPr>
        <p:spPr>
          <a:xfrm>
            <a:off x="1111348" y="4973444"/>
            <a:ext cx="3148789"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r>
              <a:rPr lang="ar-SA" sz="2400" b="1" dirty="0">
                <a:solidFill>
                  <a:srgbClr val="003554"/>
                </a:solidFill>
                <a:latin typeface="RB" panose="00000500000000000000" pitchFamily="2" charset="-78"/>
                <a:cs typeface="RB" panose="00000500000000000000" pitchFamily="2" charset="-78"/>
              </a:rPr>
              <a:t>تمثيل الصور</a:t>
            </a:r>
            <a:endParaRPr lang="en-US" sz="2000" b="1" dirty="0">
              <a:solidFill>
                <a:srgbClr val="003554"/>
              </a:solidFill>
              <a:latin typeface="RB" panose="00000500000000000000" pitchFamily="2" charset="-78"/>
              <a:cs typeface="RB" panose="00000500000000000000" pitchFamily="2" charset="-78"/>
            </a:endParaRPr>
          </a:p>
        </p:txBody>
      </p:sp>
      <p:pic>
        <p:nvPicPr>
          <p:cNvPr id="112" name="Picture 111">
            <a:extLst>
              <a:ext uri="{FF2B5EF4-FFF2-40B4-BE49-F238E27FC236}">
                <a16:creationId xmlns:a16="http://schemas.microsoft.com/office/drawing/2014/main" id="{95D9F757-F2FE-481B-9D23-9478EE693F1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74453" y="254073"/>
            <a:ext cx="1093960" cy="904862"/>
          </a:xfrm>
          <a:prstGeom prst="rect">
            <a:avLst/>
          </a:prstGeom>
        </p:spPr>
      </p:pic>
    </p:spTree>
    <p:extLst>
      <p:ext uri="{BB962C8B-B14F-4D97-AF65-F5344CB8AC3E}">
        <p14:creationId xmlns:p14="http://schemas.microsoft.com/office/powerpoint/2010/main" val="249163762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circle(in)">
                                      <p:cBhvr>
                                        <p:cTn id="7" dur="2000"/>
                                        <p:tgtEl>
                                          <p:spTgt spid="117"/>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2500"/>
                            </p:stCondLst>
                            <p:childTnLst>
                              <p:par>
                                <p:cTn id="13" presetID="22" presetClass="entr" presetSubtype="1" fill="hold" nodeType="afterEffect">
                                  <p:stCondLst>
                                    <p:cond delay="0"/>
                                  </p:stCondLst>
                                  <p:childTnLst>
                                    <p:set>
                                      <p:cBhvr>
                                        <p:cTn id="14" dur="1" fill="hold">
                                          <p:stCondLst>
                                            <p:cond delay="0"/>
                                          </p:stCondLst>
                                        </p:cTn>
                                        <p:tgtEl>
                                          <p:spTgt spid="145"/>
                                        </p:tgtEl>
                                        <p:attrNameLst>
                                          <p:attrName>style.visibility</p:attrName>
                                        </p:attrNameLst>
                                      </p:cBhvr>
                                      <p:to>
                                        <p:strVal val="visible"/>
                                      </p:to>
                                    </p:set>
                                    <p:animEffect transition="in" filter="wipe(up)">
                                      <p:cBhvr>
                                        <p:cTn id="15" dur="500"/>
                                        <p:tgtEl>
                                          <p:spTgt spid="145"/>
                                        </p:tgtEl>
                                      </p:cBhvr>
                                    </p:animEffect>
                                  </p:childTnLst>
                                </p:cTn>
                              </p:par>
                              <p:par>
                                <p:cTn id="16" presetID="22" presetClass="entr" presetSubtype="2" fill="hold" nodeType="withEffect">
                                  <p:stCondLst>
                                    <p:cond delay="500"/>
                                  </p:stCondLst>
                                  <p:childTnLst>
                                    <p:set>
                                      <p:cBhvr>
                                        <p:cTn id="17" dur="1" fill="hold">
                                          <p:stCondLst>
                                            <p:cond delay="0"/>
                                          </p:stCondLst>
                                        </p:cTn>
                                        <p:tgtEl>
                                          <p:spTgt spid="143"/>
                                        </p:tgtEl>
                                        <p:attrNameLst>
                                          <p:attrName>style.visibility</p:attrName>
                                        </p:attrNameLst>
                                      </p:cBhvr>
                                      <p:to>
                                        <p:strVal val="visible"/>
                                      </p:to>
                                    </p:set>
                                    <p:animEffect transition="in" filter="wipe(right)">
                                      <p:cBhvr>
                                        <p:cTn id="18" dur="500"/>
                                        <p:tgtEl>
                                          <p:spTgt spid="143"/>
                                        </p:tgtEl>
                                      </p:cBhvr>
                                    </p:animEffect>
                                  </p:childTnLst>
                                </p:cTn>
                              </p:par>
                              <p:par>
                                <p:cTn id="19" presetID="22" presetClass="entr" presetSubtype="4" fill="hold" nodeType="withEffect">
                                  <p:stCondLst>
                                    <p:cond delay="1000"/>
                                  </p:stCondLst>
                                  <p:childTnLst>
                                    <p:set>
                                      <p:cBhvr>
                                        <p:cTn id="20" dur="1" fill="hold">
                                          <p:stCondLst>
                                            <p:cond delay="0"/>
                                          </p:stCondLst>
                                        </p:cTn>
                                        <p:tgtEl>
                                          <p:spTgt spid="142"/>
                                        </p:tgtEl>
                                        <p:attrNameLst>
                                          <p:attrName>style.visibility</p:attrName>
                                        </p:attrNameLst>
                                      </p:cBhvr>
                                      <p:to>
                                        <p:strVal val="visible"/>
                                      </p:to>
                                    </p:set>
                                    <p:animEffect transition="in" filter="wipe(down)">
                                      <p:cBhvr>
                                        <p:cTn id="21" dur="500"/>
                                        <p:tgtEl>
                                          <p:spTgt spid="142"/>
                                        </p:tgtEl>
                                      </p:cBhvr>
                                    </p:animEffect>
                                  </p:childTnLst>
                                </p:cTn>
                              </p:par>
                              <p:par>
                                <p:cTn id="22" presetID="22" presetClass="entr" presetSubtype="2"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par>
                                <p:cTn id="25" presetID="22" presetClass="entr" presetSubtype="2"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right)">
                                      <p:cBhvr>
                                        <p:cTn id="27" dur="500"/>
                                        <p:tgtEl>
                                          <p:spTgt spid="9"/>
                                        </p:tgtEl>
                                      </p:cBhvr>
                                    </p:animEffect>
                                  </p:childTnLst>
                                </p:cTn>
                              </p:par>
                              <p:par>
                                <p:cTn id="28" presetID="22" presetClass="entr" presetSubtype="2" fill="hold" nodeType="withEffect">
                                  <p:stCondLst>
                                    <p:cond delay="0"/>
                                  </p:stCondLst>
                                  <p:childTnLst>
                                    <p:set>
                                      <p:cBhvr>
                                        <p:cTn id="29" dur="1" fill="hold">
                                          <p:stCondLst>
                                            <p:cond delay="0"/>
                                          </p:stCondLst>
                                        </p:cTn>
                                        <p:tgtEl>
                                          <p:spTgt spid="175"/>
                                        </p:tgtEl>
                                        <p:attrNameLst>
                                          <p:attrName>style.visibility</p:attrName>
                                        </p:attrNameLst>
                                      </p:cBhvr>
                                      <p:to>
                                        <p:strVal val="visible"/>
                                      </p:to>
                                    </p:set>
                                    <p:animEffect transition="in" filter="wipe(right)">
                                      <p:cBhvr>
                                        <p:cTn id="30" dur="500"/>
                                        <p:tgtEl>
                                          <p:spTgt spid="175"/>
                                        </p:tgtEl>
                                      </p:cBhvr>
                                    </p:animEffect>
                                  </p:childTnLst>
                                </p:cTn>
                              </p:par>
                              <p:par>
                                <p:cTn id="31" presetID="22" presetClass="entr" presetSubtype="2" fill="hold" nodeType="withEffect">
                                  <p:stCondLst>
                                    <p:cond delay="0"/>
                                  </p:stCondLst>
                                  <p:childTnLst>
                                    <p:set>
                                      <p:cBhvr>
                                        <p:cTn id="32" dur="1" fill="hold">
                                          <p:stCondLst>
                                            <p:cond delay="0"/>
                                          </p:stCondLst>
                                        </p:cTn>
                                        <p:tgtEl>
                                          <p:spTgt spid="185"/>
                                        </p:tgtEl>
                                        <p:attrNameLst>
                                          <p:attrName>style.visibility</p:attrName>
                                        </p:attrNameLst>
                                      </p:cBhvr>
                                      <p:to>
                                        <p:strVal val="visible"/>
                                      </p:to>
                                    </p:set>
                                    <p:animEffect transition="in" filter="wipe(right)">
                                      <p:cBhvr>
                                        <p:cTn id="33" dur="500"/>
                                        <p:tgtEl>
                                          <p:spTgt spid="185"/>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21"/>
                                        </p:tgtEl>
                                        <p:attrNameLst>
                                          <p:attrName>style.visibility</p:attrName>
                                        </p:attrNameLst>
                                      </p:cBhvr>
                                      <p:to>
                                        <p:strVal val="visible"/>
                                      </p:to>
                                    </p:set>
                                    <p:animEffect transition="in" filter="randombar(horizontal)">
                                      <p:cBhvr>
                                        <p:cTn id="36" dur="500"/>
                                        <p:tgtEl>
                                          <p:spTgt spid="121"/>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animEffect transition="in" filter="randombar(horizontal)">
                                      <p:cBhvr>
                                        <p:cTn id="39" dur="500"/>
                                        <p:tgtEl>
                                          <p:spTgt spid="123"/>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220"/>
                                        </p:tgtEl>
                                        <p:attrNameLst>
                                          <p:attrName>style.visibility</p:attrName>
                                        </p:attrNameLst>
                                      </p:cBhvr>
                                      <p:to>
                                        <p:strVal val="visible"/>
                                      </p:to>
                                    </p:set>
                                    <p:animEffect transition="in" filter="randombar(horizontal)">
                                      <p:cBhvr>
                                        <p:cTn id="42" dur="500"/>
                                        <p:tgtEl>
                                          <p:spTgt spid="220"/>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221"/>
                                        </p:tgtEl>
                                        <p:attrNameLst>
                                          <p:attrName>style.visibility</p:attrName>
                                        </p:attrNameLst>
                                      </p:cBhvr>
                                      <p:to>
                                        <p:strVal val="visible"/>
                                      </p:to>
                                    </p:set>
                                    <p:animEffect transition="in" filter="randombar(horizontal)">
                                      <p:cBhvr>
                                        <p:cTn id="45"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3" grpId="0"/>
      <p:bldP spid="117" grpId="0"/>
      <p:bldP spid="220" grpId="0"/>
      <p:bldP spid="221"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Freeform 2">
            <a:extLst>
              <a:ext uri="{FF2B5EF4-FFF2-40B4-BE49-F238E27FC236}">
                <a16:creationId xmlns:a16="http://schemas.microsoft.com/office/drawing/2014/main" id="{2E9F67EC-5E98-4296-BF8F-03472F921B88}"/>
              </a:ext>
            </a:extLst>
          </p:cNvPr>
          <p:cNvSpPr/>
          <p:nvPr/>
        </p:nvSpPr>
        <p:spPr>
          <a:xfrm rot="5400000">
            <a:off x="4967392" y="-2912355"/>
            <a:ext cx="2195250" cy="8018585"/>
          </a:xfrm>
          <a:custGeom>
            <a:avLst/>
            <a:gdLst>
              <a:gd name="connsiteX0" fmla="*/ 0 w 1690231"/>
              <a:gd name="connsiteY0" fmla="*/ 0 h 3380460"/>
              <a:gd name="connsiteX1" fmla="*/ 1690231 w 1690231"/>
              <a:gd name="connsiteY1" fmla="*/ 1690230 h 3380460"/>
              <a:gd name="connsiteX2" fmla="*/ 0 w 1690231"/>
              <a:gd name="connsiteY2" fmla="*/ 3380460 h 3380460"/>
            </a:gdLst>
            <a:ahLst/>
            <a:cxnLst>
              <a:cxn ang="0">
                <a:pos x="connsiteX0" y="connsiteY0"/>
              </a:cxn>
              <a:cxn ang="0">
                <a:pos x="connsiteX1" y="connsiteY1"/>
              </a:cxn>
              <a:cxn ang="0">
                <a:pos x="connsiteX2" y="connsiteY2"/>
              </a:cxn>
            </a:cxnLst>
            <a:rect l="l" t="t" r="r" b="b"/>
            <a:pathLst>
              <a:path w="1690231" h="3380460">
                <a:moveTo>
                  <a:pt x="0" y="0"/>
                </a:moveTo>
                <a:cubicBezTo>
                  <a:pt x="933489" y="0"/>
                  <a:pt x="1690231" y="756742"/>
                  <a:pt x="1690231" y="1690230"/>
                </a:cubicBezTo>
                <a:cubicBezTo>
                  <a:pt x="1690231" y="2623718"/>
                  <a:pt x="933489" y="3380460"/>
                  <a:pt x="0" y="3380460"/>
                </a:cubicBezTo>
                <a:close/>
              </a:path>
            </a:pathLst>
          </a:custGeom>
          <a:solidFill>
            <a:srgbClr val="63A53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24" name="Freeform: Shape 23">
            <a:extLst>
              <a:ext uri="{FF2B5EF4-FFF2-40B4-BE49-F238E27FC236}">
                <a16:creationId xmlns:a16="http://schemas.microsoft.com/office/drawing/2014/main" id="{EED5A137-7A09-4123-9A1C-668A77E5A64C}"/>
              </a:ext>
            </a:extLst>
          </p:cNvPr>
          <p:cNvSpPr/>
          <p:nvPr/>
        </p:nvSpPr>
        <p:spPr>
          <a:xfrm flipV="1">
            <a:off x="8789676" y="476250"/>
            <a:ext cx="3402324" cy="1258803"/>
          </a:xfrm>
          <a:custGeom>
            <a:avLst/>
            <a:gdLst>
              <a:gd name="connsiteX0" fmla="*/ 247697 w 2385454"/>
              <a:gd name="connsiteY0" fmla="*/ 307397 h 882578"/>
              <a:gd name="connsiteX1" fmla="*/ 277072 w 2385454"/>
              <a:gd name="connsiteY1" fmla="*/ 284844 h 882578"/>
              <a:gd name="connsiteX2" fmla="*/ 1010122 w 2385454"/>
              <a:gd name="connsiteY2" fmla="*/ 284844 h 882578"/>
              <a:gd name="connsiteX3" fmla="*/ 1278669 w 2385454"/>
              <a:gd name="connsiteY3" fmla="*/ 16299 h 882578"/>
              <a:gd name="connsiteX4" fmla="*/ 1627947 w 2385454"/>
              <a:gd name="connsiteY4" fmla="*/ 16299 h 882578"/>
              <a:gd name="connsiteX5" fmla="*/ 1905021 w 2385454"/>
              <a:gd name="connsiteY5" fmla="*/ 293372 h 882578"/>
              <a:gd name="connsiteX6" fmla="*/ 2385454 w 2385454"/>
              <a:gd name="connsiteY6" fmla="*/ 293372 h 882578"/>
              <a:gd name="connsiteX7" fmla="*/ 2385454 w 2385454"/>
              <a:gd name="connsiteY7" fmla="*/ 277074 h 882578"/>
              <a:gd name="connsiteX8" fmla="*/ 1911843 w 2385454"/>
              <a:gd name="connsiteY8" fmla="*/ 277074 h 882578"/>
              <a:gd name="connsiteX9" fmla="*/ 1634769 w 2385454"/>
              <a:gd name="connsiteY9" fmla="*/ 0 h 882578"/>
              <a:gd name="connsiteX10" fmla="*/ 1272035 w 2385454"/>
              <a:gd name="connsiteY10" fmla="*/ 0 h 882578"/>
              <a:gd name="connsiteX11" fmla="*/ 1003300 w 2385454"/>
              <a:gd name="connsiteY11" fmla="*/ 268544 h 882578"/>
              <a:gd name="connsiteX12" fmla="*/ 277072 w 2385454"/>
              <a:gd name="connsiteY12" fmla="*/ 268544 h 882578"/>
              <a:gd name="connsiteX13" fmla="*/ 247697 w 2385454"/>
              <a:gd name="connsiteY13" fmla="*/ 245991 h 882578"/>
              <a:gd name="connsiteX14" fmla="*/ 216996 w 2385454"/>
              <a:gd name="connsiteY14" fmla="*/ 276694 h 882578"/>
              <a:gd name="connsiteX15" fmla="*/ 247697 w 2385454"/>
              <a:gd name="connsiteY15" fmla="*/ 307397 h 882578"/>
              <a:gd name="connsiteX16" fmla="*/ 2385454 w 2385454"/>
              <a:gd name="connsiteY16" fmla="*/ 492014 h 882578"/>
              <a:gd name="connsiteX17" fmla="*/ 2385454 w 2385454"/>
              <a:gd name="connsiteY17" fmla="*/ 435460 h 882578"/>
              <a:gd name="connsiteX18" fmla="*/ 2369571 w 2385454"/>
              <a:gd name="connsiteY18" fmla="*/ 441999 h 882578"/>
              <a:gd name="connsiteX19" fmla="*/ 2360616 w 2385454"/>
              <a:gd name="connsiteY19" fmla="*/ 463746 h 882578"/>
              <a:gd name="connsiteX20" fmla="*/ 2369571 w 2385454"/>
              <a:gd name="connsiteY20" fmla="*/ 485423 h 882578"/>
              <a:gd name="connsiteX21" fmla="*/ 865142 w 2385454"/>
              <a:gd name="connsiteY21" fmla="*/ 494637 h 882578"/>
              <a:gd name="connsiteX22" fmla="*/ 895654 w 2385454"/>
              <a:gd name="connsiteY22" fmla="*/ 463935 h 882578"/>
              <a:gd name="connsiteX23" fmla="*/ 865142 w 2385454"/>
              <a:gd name="connsiteY23" fmla="*/ 433234 h 882578"/>
              <a:gd name="connsiteX24" fmla="*/ 835767 w 2385454"/>
              <a:gd name="connsiteY24" fmla="*/ 455787 h 882578"/>
              <a:gd name="connsiteX25" fmla="*/ 220786 w 2385454"/>
              <a:gd name="connsiteY25" fmla="*/ 455787 h 882578"/>
              <a:gd name="connsiteX26" fmla="*/ 57232 w 2385454"/>
              <a:gd name="connsiteY26" fmla="*/ 292233 h 882578"/>
              <a:gd name="connsiteX27" fmla="*/ 53767 w 2385454"/>
              <a:gd name="connsiteY27" fmla="*/ 295699 h 882578"/>
              <a:gd name="connsiteX28" fmla="*/ 61404 w 2385454"/>
              <a:gd name="connsiteY28" fmla="*/ 277263 h 882578"/>
              <a:gd name="connsiteX29" fmla="*/ 30702 w 2385454"/>
              <a:gd name="connsiteY29" fmla="*/ 246560 h 882578"/>
              <a:gd name="connsiteX30" fmla="*/ 0 w 2385454"/>
              <a:gd name="connsiteY30" fmla="*/ 277263 h 882578"/>
              <a:gd name="connsiteX31" fmla="*/ 30702 w 2385454"/>
              <a:gd name="connsiteY31" fmla="*/ 307964 h 882578"/>
              <a:gd name="connsiteX32" fmla="*/ 42653 w 2385454"/>
              <a:gd name="connsiteY32" fmla="*/ 305551 h 882578"/>
              <a:gd name="connsiteX33" fmla="*/ 46527 w 2385454"/>
              <a:gd name="connsiteY33" fmla="*/ 302940 h 882578"/>
              <a:gd name="connsiteX34" fmla="*/ 45673 w 2385454"/>
              <a:gd name="connsiteY34" fmla="*/ 303794 h 882578"/>
              <a:gd name="connsiteX35" fmla="*/ 213963 w 2385454"/>
              <a:gd name="connsiteY35" fmla="*/ 472084 h 882578"/>
              <a:gd name="connsiteX36" fmla="*/ 835767 w 2385454"/>
              <a:gd name="connsiteY36" fmla="*/ 472084 h 882578"/>
              <a:gd name="connsiteX37" fmla="*/ 865142 w 2385454"/>
              <a:gd name="connsiteY37" fmla="*/ 494637 h 882578"/>
              <a:gd name="connsiteX38" fmla="*/ 739684 w 2385454"/>
              <a:gd name="connsiteY38" fmla="*/ 675815 h 882578"/>
              <a:gd name="connsiteX39" fmla="*/ 761393 w 2385454"/>
              <a:gd name="connsiteY39" fmla="*/ 666823 h 882578"/>
              <a:gd name="connsiteX40" fmla="*/ 768679 w 2385454"/>
              <a:gd name="connsiteY40" fmla="*/ 649231 h 882578"/>
              <a:gd name="connsiteX41" fmla="*/ 768679 w 2385454"/>
              <a:gd name="connsiteY41" fmla="*/ 652885 h 882578"/>
              <a:gd name="connsiteX42" fmla="*/ 1034192 w 2385454"/>
              <a:gd name="connsiteY42" fmla="*/ 652885 h 882578"/>
              <a:gd name="connsiteX43" fmla="*/ 1455488 w 2385454"/>
              <a:gd name="connsiteY43" fmla="*/ 231588 h 882578"/>
              <a:gd name="connsiteX44" fmla="*/ 1492253 w 2385454"/>
              <a:gd name="connsiteY44" fmla="*/ 226662 h 882578"/>
              <a:gd name="connsiteX45" fmla="*/ 1492444 w 2385454"/>
              <a:gd name="connsiteY45" fmla="*/ 183452 h 882578"/>
              <a:gd name="connsiteX46" fmla="*/ 1470743 w 2385454"/>
              <a:gd name="connsiteY46" fmla="*/ 174496 h 882578"/>
              <a:gd name="connsiteX47" fmla="*/ 1449043 w 2385454"/>
              <a:gd name="connsiteY47" fmla="*/ 183452 h 882578"/>
              <a:gd name="connsiteX48" fmla="*/ 1444117 w 2385454"/>
              <a:gd name="connsiteY48" fmla="*/ 220217 h 882578"/>
              <a:gd name="connsiteX49" fmla="*/ 1027560 w 2385454"/>
              <a:gd name="connsiteY49" fmla="*/ 636585 h 882578"/>
              <a:gd name="connsiteX50" fmla="*/ 768679 w 2385454"/>
              <a:gd name="connsiteY50" fmla="*/ 636585 h 882578"/>
              <a:gd name="connsiteX51" fmla="*/ 768679 w 2385454"/>
              <a:gd name="connsiteY51" fmla="*/ 640998 h 882578"/>
              <a:gd name="connsiteX52" fmla="*/ 761393 w 2385454"/>
              <a:gd name="connsiteY52" fmla="*/ 623405 h 882578"/>
              <a:gd name="connsiteX53" fmla="*/ 739684 w 2385454"/>
              <a:gd name="connsiteY53" fmla="*/ 614412 h 882578"/>
              <a:gd name="connsiteX54" fmla="*/ 708982 w 2385454"/>
              <a:gd name="connsiteY54" fmla="*/ 645115 h 882578"/>
              <a:gd name="connsiteX55" fmla="*/ 739684 w 2385454"/>
              <a:gd name="connsiteY55" fmla="*/ 675815 h 882578"/>
              <a:gd name="connsiteX56" fmla="*/ 1119286 w 2385454"/>
              <a:gd name="connsiteY56" fmla="*/ 882578 h 882578"/>
              <a:gd name="connsiteX57" fmla="*/ 1149987 w 2385454"/>
              <a:gd name="connsiteY57" fmla="*/ 851878 h 882578"/>
              <a:gd name="connsiteX58" fmla="*/ 1144321 w 2385454"/>
              <a:gd name="connsiteY58" fmla="*/ 838197 h 882578"/>
              <a:gd name="connsiteX59" fmla="*/ 1577347 w 2385454"/>
              <a:gd name="connsiteY59" fmla="*/ 404996 h 882578"/>
              <a:gd name="connsiteX60" fmla="*/ 2093021 w 2385454"/>
              <a:gd name="connsiteY60" fmla="*/ 404996 h 882578"/>
              <a:gd name="connsiteX61" fmla="*/ 2380712 w 2385454"/>
              <a:gd name="connsiteY61" fmla="*/ 692861 h 882578"/>
              <a:gd name="connsiteX62" fmla="*/ 2382814 w 2385454"/>
              <a:gd name="connsiteY62" fmla="*/ 672012 h 882578"/>
              <a:gd name="connsiteX63" fmla="*/ 2099844 w 2385454"/>
              <a:gd name="connsiteY63" fmla="*/ 388697 h 882578"/>
              <a:gd name="connsiteX64" fmla="*/ 1570714 w 2385454"/>
              <a:gd name="connsiteY64" fmla="*/ 388697 h 882578"/>
              <a:gd name="connsiteX65" fmla="*/ 1133976 w 2385454"/>
              <a:gd name="connsiteY65" fmla="*/ 825435 h 882578"/>
              <a:gd name="connsiteX66" fmla="*/ 1131237 w 2385454"/>
              <a:gd name="connsiteY66" fmla="*/ 823587 h 882578"/>
              <a:gd name="connsiteX67" fmla="*/ 1119286 w 2385454"/>
              <a:gd name="connsiteY67" fmla="*/ 821174 h 882578"/>
              <a:gd name="connsiteX68" fmla="*/ 1088584 w 2385454"/>
              <a:gd name="connsiteY68" fmla="*/ 851878 h 882578"/>
              <a:gd name="connsiteX69" fmla="*/ 1119286 w 2385454"/>
              <a:gd name="connsiteY69" fmla="*/ 882578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385454" h="882578">
                <a:moveTo>
                  <a:pt x="247697" y="307397"/>
                </a:moveTo>
                <a:cubicBezTo>
                  <a:pt x="261722" y="307397"/>
                  <a:pt x="273473" y="297731"/>
                  <a:pt x="277072" y="284844"/>
                </a:cubicBezTo>
                <a:lnTo>
                  <a:pt x="1010122" y="284844"/>
                </a:lnTo>
                <a:lnTo>
                  <a:pt x="1278669" y="16299"/>
                </a:lnTo>
                <a:lnTo>
                  <a:pt x="1627947" y="16299"/>
                </a:lnTo>
                <a:lnTo>
                  <a:pt x="1905021" y="293372"/>
                </a:lnTo>
                <a:lnTo>
                  <a:pt x="2385454" y="293372"/>
                </a:lnTo>
                <a:lnTo>
                  <a:pt x="2385454" y="277074"/>
                </a:lnTo>
                <a:lnTo>
                  <a:pt x="1911843" y="277074"/>
                </a:lnTo>
                <a:lnTo>
                  <a:pt x="1634769" y="0"/>
                </a:lnTo>
                <a:lnTo>
                  <a:pt x="1272035" y="0"/>
                </a:lnTo>
                <a:lnTo>
                  <a:pt x="1003300" y="268544"/>
                </a:lnTo>
                <a:lnTo>
                  <a:pt x="277072" y="268544"/>
                </a:lnTo>
                <a:cubicBezTo>
                  <a:pt x="273473" y="255657"/>
                  <a:pt x="261722" y="245991"/>
                  <a:pt x="247697" y="245991"/>
                </a:cubicBezTo>
                <a:cubicBezTo>
                  <a:pt x="230830" y="245991"/>
                  <a:pt x="216996" y="259827"/>
                  <a:pt x="216996" y="276694"/>
                </a:cubicBezTo>
                <a:cubicBezTo>
                  <a:pt x="216996" y="293561"/>
                  <a:pt x="230641" y="307397"/>
                  <a:pt x="247697" y="307397"/>
                </a:cubicBezTo>
                <a:close/>
                <a:moveTo>
                  <a:pt x="2385454" y="492014"/>
                </a:moveTo>
                <a:lnTo>
                  <a:pt x="2385454" y="435460"/>
                </a:lnTo>
                <a:lnTo>
                  <a:pt x="2369571" y="441999"/>
                </a:lnTo>
                <a:cubicBezTo>
                  <a:pt x="2364027" y="447543"/>
                  <a:pt x="2360616" y="455218"/>
                  <a:pt x="2360616" y="463746"/>
                </a:cubicBezTo>
                <a:cubicBezTo>
                  <a:pt x="2360616" y="472180"/>
                  <a:pt x="2364027" y="479855"/>
                  <a:pt x="2369571" y="485423"/>
                </a:cubicBezTo>
                <a:close/>
                <a:moveTo>
                  <a:pt x="865142" y="494637"/>
                </a:moveTo>
                <a:cubicBezTo>
                  <a:pt x="882009" y="494637"/>
                  <a:pt x="895654" y="480803"/>
                  <a:pt x="895654" y="463935"/>
                </a:cubicBezTo>
                <a:cubicBezTo>
                  <a:pt x="895654" y="446879"/>
                  <a:pt x="882009" y="433234"/>
                  <a:pt x="865142" y="433234"/>
                </a:cubicBezTo>
                <a:cubicBezTo>
                  <a:pt x="850928" y="433234"/>
                  <a:pt x="839368" y="442711"/>
                  <a:pt x="835767" y="455787"/>
                </a:cubicBezTo>
                <a:lnTo>
                  <a:pt x="220786" y="455787"/>
                </a:lnTo>
                <a:lnTo>
                  <a:pt x="57232" y="292233"/>
                </a:lnTo>
                <a:lnTo>
                  <a:pt x="53767" y="295699"/>
                </a:lnTo>
                <a:lnTo>
                  <a:pt x="61404" y="277263"/>
                </a:lnTo>
                <a:cubicBezTo>
                  <a:pt x="61404" y="260305"/>
                  <a:pt x="47659" y="246560"/>
                  <a:pt x="30702" y="246560"/>
                </a:cubicBezTo>
                <a:cubicBezTo>
                  <a:pt x="13744" y="246560"/>
                  <a:pt x="0" y="260305"/>
                  <a:pt x="0" y="277263"/>
                </a:cubicBezTo>
                <a:cubicBezTo>
                  <a:pt x="0" y="294219"/>
                  <a:pt x="13744" y="307964"/>
                  <a:pt x="30702" y="307964"/>
                </a:cubicBezTo>
                <a:cubicBezTo>
                  <a:pt x="34941" y="307964"/>
                  <a:pt x="38980" y="307105"/>
                  <a:pt x="42653" y="305551"/>
                </a:cubicBezTo>
                <a:lnTo>
                  <a:pt x="46527" y="302940"/>
                </a:lnTo>
                <a:lnTo>
                  <a:pt x="45673" y="303794"/>
                </a:lnTo>
                <a:lnTo>
                  <a:pt x="213963" y="472084"/>
                </a:lnTo>
                <a:lnTo>
                  <a:pt x="835767" y="472084"/>
                </a:lnTo>
                <a:cubicBezTo>
                  <a:pt x="839368" y="484971"/>
                  <a:pt x="851119" y="494637"/>
                  <a:pt x="865142" y="494637"/>
                </a:cubicBezTo>
                <a:close/>
                <a:moveTo>
                  <a:pt x="739684" y="675815"/>
                </a:moveTo>
                <a:cubicBezTo>
                  <a:pt x="748162" y="675815"/>
                  <a:pt x="755837" y="672379"/>
                  <a:pt x="761393" y="666823"/>
                </a:cubicBezTo>
                <a:lnTo>
                  <a:pt x="768679" y="649231"/>
                </a:lnTo>
                <a:lnTo>
                  <a:pt x="768679" y="652885"/>
                </a:lnTo>
                <a:lnTo>
                  <a:pt x="1034192" y="652885"/>
                </a:lnTo>
                <a:lnTo>
                  <a:pt x="1455488" y="231588"/>
                </a:lnTo>
                <a:cubicBezTo>
                  <a:pt x="1467237" y="238221"/>
                  <a:pt x="1482209" y="236706"/>
                  <a:pt x="1492253" y="226662"/>
                </a:cubicBezTo>
                <a:cubicBezTo>
                  <a:pt x="1504382" y="214911"/>
                  <a:pt x="1504382" y="195390"/>
                  <a:pt x="1492444" y="183452"/>
                </a:cubicBezTo>
                <a:cubicBezTo>
                  <a:pt x="1486473" y="177482"/>
                  <a:pt x="1478608" y="174496"/>
                  <a:pt x="1470743" y="174496"/>
                </a:cubicBezTo>
                <a:cubicBezTo>
                  <a:pt x="1462878" y="174496"/>
                  <a:pt x="1455013" y="177482"/>
                  <a:pt x="1449043" y="183452"/>
                </a:cubicBezTo>
                <a:cubicBezTo>
                  <a:pt x="1439190" y="193496"/>
                  <a:pt x="1437483" y="208468"/>
                  <a:pt x="1444117" y="220217"/>
                </a:cubicBezTo>
                <a:lnTo>
                  <a:pt x="1027560" y="636585"/>
                </a:lnTo>
                <a:lnTo>
                  <a:pt x="768679" y="636585"/>
                </a:lnTo>
                <a:lnTo>
                  <a:pt x="768679" y="640998"/>
                </a:lnTo>
                <a:lnTo>
                  <a:pt x="761393" y="623405"/>
                </a:lnTo>
                <a:cubicBezTo>
                  <a:pt x="755837" y="617849"/>
                  <a:pt x="748162" y="614412"/>
                  <a:pt x="739684" y="614412"/>
                </a:cubicBezTo>
                <a:cubicBezTo>
                  <a:pt x="722728" y="614412"/>
                  <a:pt x="708982" y="628157"/>
                  <a:pt x="708982" y="645115"/>
                </a:cubicBezTo>
                <a:cubicBezTo>
                  <a:pt x="708982" y="662070"/>
                  <a:pt x="722726" y="675815"/>
                  <a:pt x="739684" y="675815"/>
                </a:cubicBezTo>
                <a:close/>
                <a:moveTo>
                  <a:pt x="1119286" y="882578"/>
                </a:moveTo>
                <a:cubicBezTo>
                  <a:pt x="1136242" y="882578"/>
                  <a:pt x="1149987" y="868833"/>
                  <a:pt x="1149987" y="851878"/>
                </a:cubicBezTo>
                <a:lnTo>
                  <a:pt x="1144321" y="838197"/>
                </a:lnTo>
                <a:lnTo>
                  <a:pt x="1577347" y="404996"/>
                </a:lnTo>
                <a:lnTo>
                  <a:pt x="2093021" y="404996"/>
                </a:lnTo>
                <a:lnTo>
                  <a:pt x="2380712" y="692861"/>
                </a:lnTo>
                <a:lnTo>
                  <a:pt x="2382814" y="672012"/>
                </a:lnTo>
                <a:lnTo>
                  <a:pt x="2099844" y="388697"/>
                </a:lnTo>
                <a:lnTo>
                  <a:pt x="1570714" y="388697"/>
                </a:lnTo>
                <a:lnTo>
                  <a:pt x="1133976" y="825435"/>
                </a:lnTo>
                <a:lnTo>
                  <a:pt x="1131237" y="823587"/>
                </a:lnTo>
                <a:cubicBezTo>
                  <a:pt x="1127564" y="822033"/>
                  <a:pt x="1123525" y="821174"/>
                  <a:pt x="1119286" y="821174"/>
                </a:cubicBezTo>
                <a:cubicBezTo>
                  <a:pt x="1102330" y="821174"/>
                  <a:pt x="1088584" y="834920"/>
                  <a:pt x="1088584" y="851878"/>
                </a:cubicBezTo>
                <a:cubicBezTo>
                  <a:pt x="1088584" y="868833"/>
                  <a:pt x="1102328" y="882578"/>
                  <a:pt x="1119286" y="882578"/>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27" name="Freeform: Shape 26">
            <a:extLst>
              <a:ext uri="{FF2B5EF4-FFF2-40B4-BE49-F238E27FC236}">
                <a16:creationId xmlns:a16="http://schemas.microsoft.com/office/drawing/2014/main" id="{D75A0BBF-EC22-4814-AFEB-8B2C7D6E7B67}"/>
              </a:ext>
            </a:extLst>
          </p:cNvPr>
          <p:cNvSpPr/>
          <p:nvPr/>
        </p:nvSpPr>
        <p:spPr>
          <a:xfrm rot="5400000" flipV="1">
            <a:off x="1021786" y="899151"/>
            <a:ext cx="2689667" cy="1133728"/>
          </a:xfrm>
          <a:custGeom>
            <a:avLst/>
            <a:gdLst>
              <a:gd name="connsiteX0" fmla="*/ 1088584 w 2093836"/>
              <a:gd name="connsiteY0" fmla="*/ 851878 h 882578"/>
              <a:gd name="connsiteX1" fmla="*/ 1119286 w 2093836"/>
              <a:gd name="connsiteY1" fmla="*/ 882578 h 882578"/>
              <a:gd name="connsiteX2" fmla="*/ 1149987 w 2093836"/>
              <a:gd name="connsiteY2" fmla="*/ 851878 h 882578"/>
              <a:gd name="connsiteX3" fmla="*/ 1144321 w 2093836"/>
              <a:gd name="connsiteY3" fmla="*/ 838197 h 882578"/>
              <a:gd name="connsiteX4" fmla="*/ 1577347 w 2093836"/>
              <a:gd name="connsiteY4" fmla="*/ 404996 h 882578"/>
              <a:gd name="connsiteX5" fmla="*/ 2093021 w 2093836"/>
              <a:gd name="connsiteY5" fmla="*/ 404996 h 882578"/>
              <a:gd name="connsiteX6" fmla="*/ 2093836 w 2093836"/>
              <a:gd name="connsiteY6" fmla="*/ 405812 h 882578"/>
              <a:gd name="connsiteX7" fmla="*/ 2093836 w 2093836"/>
              <a:gd name="connsiteY7" fmla="*/ 388697 h 882578"/>
              <a:gd name="connsiteX8" fmla="*/ 1570714 w 2093836"/>
              <a:gd name="connsiteY8" fmla="*/ 388697 h 882578"/>
              <a:gd name="connsiteX9" fmla="*/ 1133976 w 2093836"/>
              <a:gd name="connsiteY9" fmla="*/ 825435 h 882578"/>
              <a:gd name="connsiteX10" fmla="*/ 1131237 w 2093836"/>
              <a:gd name="connsiteY10" fmla="*/ 823587 h 882578"/>
              <a:gd name="connsiteX11" fmla="*/ 1119286 w 2093836"/>
              <a:gd name="connsiteY11" fmla="*/ 821175 h 882578"/>
              <a:gd name="connsiteX12" fmla="*/ 1088584 w 2093836"/>
              <a:gd name="connsiteY12" fmla="*/ 851878 h 882578"/>
              <a:gd name="connsiteX13" fmla="*/ 708982 w 2093836"/>
              <a:gd name="connsiteY13" fmla="*/ 645115 h 882578"/>
              <a:gd name="connsiteX14" fmla="*/ 739684 w 2093836"/>
              <a:gd name="connsiteY14" fmla="*/ 675815 h 882578"/>
              <a:gd name="connsiteX15" fmla="*/ 761393 w 2093836"/>
              <a:gd name="connsiteY15" fmla="*/ 666823 h 882578"/>
              <a:gd name="connsiteX16" fmla="*/ 768680 w 2093836"/>
              <a:gd name="connsiteY16" fmla="*/ 649232 h 882578"/>
              <a:gd name="connsiteX17" fmla="*/ 768680 w 2093836"/>
              <a:gd name="connsiteY17" fmla="*/ 652885 h 882578"/>
              <a:gd name="connsiteX18" fmla="*/ 1034192 w 2093836"/>
              <a:gd name="connsiteY18" fmla="*/ 652885 h 882578"/>
              <a:gd name="connsiteX19" fmla="*/ 1455488 w 2093836"/>
              <a:gd name="connsiteY19" fmla="*/ 231589 h 882578"/>
              <a:gd name="connsiteX20" fmla="*/ 1492253 w 2093836"/>
              <a:gd name="connsiteY20" fmla="*/ 226662 h 882578"/>
              <a:gd name="connsiteX21" fmla="*/ 1492444 w 2093836"/>
              <a:gd name="connsiteY21" fmla="*/ 183452 h 882578"/>
              <a:gd name="connsiteX22" fmla="*/ 1470744 w 2093836"/>
              <a:gd name="connsiteY22" fmla="*/ 174497 h 882578"/>
              <a:gd name="connsiteX23" fmla="*/ 1449043 w 2093836"/>
              <a:gd name="connsiteY23" fmla="*/ 183452 h 882578"/>
              <a:gd name="connsiteX24" fmla="*/ 1444117 w 2093836"/>
              <a:gd name="connsiteY24" fmla="*/ 220217 h 882578"/>
              <a:gd name="connsiteX25" fmla="*/ 1027560 w 2093836"/>
              <a:gd name="connsiteY25" fmla="*/ 636585 h 882578"/>
              <a:gd name="connsiteX26" fmla="*/ 768680 w 2093836"/>
              <a:gd name="connsiteY26" fmla="*/ 636585 h 882578"/>
              <a:gd name="connsiteX27" fmla="*/ 768680 w 2093836"/>
              <a:gd name="connsiteY27" fmla="*/ 640998 h 882578"/>
              <a:gd name="connsiteX28" fmla="*/ 761393 w 2093836"/>
              <a:gd name="connsiteY28" fmla="*/ 623405 h 882578"/>
              <a:gd name="connsiteX29" fmla="*/ 739684 w 2093836"/>
              <a:gd name="connsiteY29" fmla="*/ 614412 h 882578"/>
              <a:gd name="connsiteX30" fmla="*/ 708982 w 2093836"/>
              <a:gd name="connsiteY30" fmla="*/ 645115 h 882578"/>
              <a:gd name="connsiteX31" fmla="*/ 216996 w 2093836"/>
              <a:gd name="connsiteY31" fmla="*/ 276694 h 882578"/>
              <a:gd name="connsiteX32" fmla="*/ 247697 w 2093836"/>
              <a:gd name="connsiteY32" fmla="*/ 307397 h 882578"/>
              <a:gd name="connsiteX33" fmla="*/ 277073 w 2093836"/>
              <a:gd name="connsiteY33" fmla="*/ 284844 h 882578"/>
              <a:gd name="connsiteX34" fmla="*/ 1010123 w 2093836"/>
              <a:gd name="connsiteY34" fmla="*/ 284844 h 882578"/>
              <a:gd name="connsiteX35" fmla="*/ 1278669 w 2093836"/>
              <a:gd name="connsiteY35" fmla="*/ 16300 h 882578"/>
              <a:gd name="connsiteX36" fmla="*/ 1627947 w 2093836"/>
              <a:gd name="connsiteY36" fmla="*/ 16300 h 882578"/>
              <a:gd name="connsiteX37" fmla="*/ 1905021 w 2093836"/>
              <a:gd name="connsiteY37" fmla="*/ 293372 h 882578"/>
              <a:gd name="connsiteX38" fmla="*/ 2092480 w 2093836"/>
              <a:gd name="connsiteY38" fmla="*/ 293372 h 882578"/>
              <a:gd name="connsiteX39" fmla="*/ 2090837 w 2093836"/>
              <a:gd name="connsiteY39" fmla="*/ 277074 h 882578"/>
              <a:gd name="connsiteX40" fmla="*/ 1911843 w 2093836"/>
              <a:gd name="connsiteY40" fmla="*/ 277074 h 882578"/>
              <a:gd name="connsiteX41" fmla="*/ 1634769 w 2093836"/>
              <a:gd name="connsiteY41" fmla="*/ 0 h 882578"/>
              <a:gd name="connsiteX42" fmla="*/ 1272036 w 2093836"/>
              <a:gd name="connsiteY42" fmla="*/ 0 h 882578"/>
              <a:gd name="connsiteX43" fmla="*/ 1003300 w 2093836"/>
              <a:gd name="connsiteY43" fmla="*/ 268545 h 882578"/>
              <a:gd name="connsiteX44" fmla="*/ 277073 w 2093836"/>
              <a:gd name="connsiteY44" fmla="*/ 268545 h 882578"/>
              <a:gd name="connsiteX45" fmla="*/ 247697 w 2093836"/>
              <a:gd name="connsiteY45" fmla="*/ 245991 h 882578"/>
              <a:gd name="connsiteX46" fmla="*/ 216996 w 2093836"/>
              <a:gd name="connsiteY46" fmla="*/ 276694 h 882578"/>
              <a:gd name="connsiteX47" fmla="*/ 0 w 2093836"/>
              <a:gd name="connsiteY47" fmla="*/ 277263 h 882578"/>
              <a:gd name="connsiteX48" fmla="*/ 30702 w 2093836"/>
              <a:gd name="connsiteY48" fmla="*/ 307964 h 882578"/>
              <a:gd name="connsiteX49" fmla="*/ 42653 w 2093836"/>
              <a:gd name="connsiteY49" fmla="*/ 305551 h 882578"/>
              <a:gd name="connsiteX50" fmla="*/ 46527 w 2093836"/>
              <a:gd name="connsiteY50" fmla="*/ 302940 h 882578"/>
              <a:gd name="connsiteX51" fmla="*/ 45673 w 2093836"/>
              <a:gd name="connsiteY51" fmla="*/ 303794 h 882578"/>
              <a:gd name="connsiteX52" fmla="*/ 213963 w 2093836"/>
              <a:gd name="connsiteY52" fmla="*/ 472085 h 882578"/>
              <a:gd name="connsiteX53" fmla="*/ 835767 w 2093836"/>
              <a:gd name="connsiteY53" fmla="*/ 472085 h 882578"/>
              <a:gd name="connsiteX54" fmla="*/ 865142 w 2093836"/>
              <a:gd name="connsiteY54" fmla="*/ 494637 h 882578"/>
              <a:gd name="connsiteX55" fmla="*/ 895654 w 2093836"/>
              <a:gd name="connsiteY55" fmla="*/ 463935 h 882578"/>
              <a:gd name="connsiteX56" fmla="*/ 865142 w 2093836"/>
              <a:gd name="connsiteY56" fmla="*/ 433234 h 882578"/>
              <a:gd name="connsiteX57" fmla="*/ 835767 w 2093836"/>
              <a:gd name="connsiteY57" fmla="*/ 455787 h 882578"/>
              <a:gd name="connsiteX58" fmla="*/ 220786 w 2093836"/>
              <a:gd name="connsiteY58" fmla="*/ 455787 h 882578"/>
              <a:gd name="connsiteX59" fmla="*/ 57232 w 2093836"/>
              <a:gd name="connsiteY59" fmla="*/ 292234 h 882578"/>
              <a:gd name="connsiteX60" fmla="*/ 53767 w 2093836"/>
              <a:gd name="connsiteY60" fmla="*/ 295699 h 882578"/>
              <a:gd name="connsiteX61" fmla="*/ 61404 w 2093836"/>
              <a:gd name="connsiteY61" fmla="*/ 277263 h 882578"/>
              <a:gd name="connsiteX62" fmla="*/ 30702 w 2093836"/>
              <a:gd name="connsiteY62" fmla="*/ 246560 h 882578"/>
              <a:gd name="connsiteX63" fmla="*/ 0 w 2093836"/>
              <a:gd name="connsiteY63" fmla="*/ 277263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093836" h="882578">
                <a:moveTo>
                  <a:pt x="1088584" y="851878"/>
                </a:moveTo>
                <a:cubicBezTo>
                  <a:pt x="1088584" y="868833"/>
                  <a:pt x="1102328" y="882578"/>
                  <a:pt x="1119286" y="882578"/>
                </a:cubicBezTo>
                <a:cubicBezTo>
                  <a:pt x="1136243" y="882578"/>
                  <a:pt x="1149987" y="868833"/>
                  <a:pt x="1149987" y="851878"/>
                </a:cubicBezTo>
                <a:lnTo>
                  <a:pt x="1144321" y="838197"/>
                </a:lnTo>
                <a:lnTo>
                  <a:pt x="1577347" y="404996"/>
                </a:lnTo>
                <a:lnTo>
                  <a:pt x="2093021" y="404996"/>
                </a:lnTo>
                <a:lnTo>
                  <a:pt x="2093836" y="405812"/>
                </a:lnTo>
                <a:lnTo>
                  <a:pt x="2093836" y="388697"/>
                </a:lnTo>
                <a:lnTo>
                  <a:pt x="1570714" y="388697"/>
                </a:lnTo>
                <a:lnTo>
                  <a:pt x="1133976" y="825435"/>
                </a:lnTo>
                <a:lnTo>
                  <a:pt x="1131237" y="823587"/>
                </a:lnTo>
                <a:cubicBezTo>
                  <a:pt x="1127564" y="822034"/>
                  <a:pt x="1123525" y="821175"/>
                  <a:pt x="1119286" y="821175"/>
                </a:cubicBezTo>
                <a:cubicBezTo>
                  <a:pt x="1102331" y="821175"/>
                  <a:pt x="1088584" y="834920"/>
                  <a:pt x="1088584" y="851878"/>
                </a:cubicBezTo>
                <a:close/>
                <a:moveTo>
                  <a:pt x="708982" y="645115"/>
                </a:moveTo>
                <a:cubicBezTo>
                  <a:pt x="708982" y="662071"/>
                  <a:pt x="722726" y="675815"/>
                  <a:pt x="739684" y="675815"/>
                </a:cubicBezTo>
                <a:cubicBezTo>
                  <a:pt x="748162" y="675815"/>
                  <a:pt x="755837" y="672379"/>
                  <a:pt x="761393" y="666823"/>
                </a:cubicBezTo>
                <a:lnTo>
                  <a:pt x="768680" y="649232"/>
                </a:lnTo>
                <a:lnTo>
                  <a:pt x="768680" y="652885"/>
                </a:lnTo>
                <a:lnTo>
                  <a:pt x="1034192" y="652885"/>
                </a:lnTo>
                <a:lnTo>
                  <a:pt x="1455488" y="231589"/>
                </a:lnTo>
                <a:cubicBezTo>
                  <a:pt x="1467237" y="238222"/>
                  <a:pt x="1482209" y="236706"/>
                  <a:pt x="1492253" y="226662"/>
                </a:cubicBezTo>
                <a:cubicBezTo>
                  <a:pt x="1504382" y="214911"/>
                  <a:pt x="1504382" y="195390"/>
                  <a:pt x="1492444" y="183452"/>
                </a:cubicBezTo>
                <a:cubicBezTo>
                  <a:pt x="1486474" y="177482"/>
                  <a:pt x="1478609" y="174497"/>
                  <a:pt x="1470744" y="174497"/>
                </a:cubicBezTo>
                <a:cubicBezTo>
                  <a:pt x="1462878" y="174497"/>
                  <a:pt x="1455013" y="177482"/>
                  <a:pt x="1449043" y="183452"/>
                </a:cubicBezTo>
                <a:cubicBezTo>
                  <a:pt x="1439190" y="193496"/>
                  <a:pt x="1437483" y="208468"/>
                  <a:pt x="1444117" y="220217"/>
                </a:cubicBezTo>
                <a:lnTo>
                  <a:pt x="1027560" y="636585"/>
                </a:lnTo>
                <a:lnTo>
                  <a:pt x="768680" y="636585"/>
                </a:lnTo>
                <a:lnTo>
                  <a:pt x="768680" y="640998"/>
                </a:lnTo>
                <a:lnTo>
                  <a:pt x="761393" y="623405"/>
                </a:lnTo>
                <a:cubicBezTo>
                  <a:pt x="755837" y="617849"/>
                  <a:pt x="748162" y="614412"/>
                  <a:pt x="739684" y="614412"/>
                </a:cubicBezTo>
                <a:cubicBezTo>
                  <a:pt x="722728" y="614412"/>
                  <a:pt x="708982" y="628157"/>
                  <a:pt x="708982" y="645115"/>
                </a:cubicBezTo>
                <a:close/>
                <a:moveTo>
                  <a:pt x="216996" y="276694"/>
                </a:moveTo>
                <a:cubicBezTo>
                  <a:pt x="216996" y="293561"/>
                  <a:pt x="230642" y="307397"/>
                  <a:pt x="247697" y="307397"/>
                </a:cubicBezTo>
                <a:cubicBezTo>
                  <a:pt x="261722" y="307397"/>
                  <a:pt x="273473" y="297731"/>
                  <a:pt x="277073" y="284844"/>
                </a:cubicBezTo>
                <a:lnTo>
                  <a:pt x="1010123" y="284844"/>
                </a:lnTo>
                <a:lnTo>
                  <a:pt x="1278669" y="16300"/>
                </a:lnTo>
                <a:lnTo>
                  <a:pt x="1627947" y="16300"/>
                </a:lnTo>
                <a:lnTo>
                  <a:pt x="1905021" y="293372"/>
                </a:lnTo>
                <a:lnTo>
                  <a:pt x="2092480" y="293372"/>
                </a:lnTo>
                <a:lnTo>
                  <a:pt x="2090837" y="277074"/>
                </a:lnTo>
                <a:lnTo>
                  <a:pt x="1911843" y="277074"/>
                </a:lnTo>
                <a:lnTo>
                  <a:pt x="1634769" y="0"/>
                </a:lnTo>
                <a:lnTo>
                  <a:pt x="1272036" y="0"/>
                </a:lnTo>
                <a:lnTo>
                  <a:pt x="1003300" y="268545"/>
                </a:lnTo>
                <a:lnTo>
                  <a:pt x="277073" y="268545"/>
                </a:lnTo>
                <a:cubicBezTo>
                  <a:pt x="273473" y="255658"/>
                  <a:pt x="261722" y="245991"/>
                  <a:pt x="247697" y="245991"/>
                </a:cubicBezTo>
                <a:cubicBezTo>
                  <a:pt x="230830" y="245991"/>
                  <a:pt x="216996" y="259828"/>
                  <a:pt x="216996" y="276694"/>
                </a:cubicBezTo>
                <a:close/>
                <a:moveTo>
                  <a:pt x="0" y="277263"/>
                </a:moveTo>
                <a:cubicBezTo>
                  <a:pt x="0" y="294219"/>
                  <a:pt x="13744" y="307964"/>
                  <a:pt x="30702" y="307964"/>
                </a:cubicBezTo>
                <a:cubicBezTo>
                  <a:pt x="34942" y="307964"/>
                  <a:pt x="38980" y="307105"/>
                  <a:pt x="42653" y="305551"/>
                </a:cubicBezTo>
                <a:lnTo>
                  <a:pt x="46527" y="302940"/>
                </a:lnTo>
                <a:lnTo>
                  <a:pt x="45673" y="303794"/>
                </a:lnTo>
                <a:lnTo>
                  <a:pt x="213963" y="472085"/>
                </a:lnTo>
                <a:lnTo>
                  <a:pt x="835767" y="472085"/>
                </a:lnTo>
                <a:cubicBezTo>
                  <a:pt x="839368" y="484972"/>
                  <a:pt x="851119" y="494637"/>
                  <a:pt x="865142" y="494637"/>
                </a:cubicBezTo>
                <a:cubicBezTo>
                  <a:pt x="882009" y="494637"/>
                  <a:pt x="895654" y="480804"/>
                  <a:pt x="895654" y="463935"/>
                </a:cubicBezTo>
                <a:cubicBezTo>
                  <a:pt x="895654" y="446879"/>
                  <a:pt x="882009" y="433234"/>
                  <a:pt x="865142" y="433234"/>
                </a:cubicBezTo>
                <a:cubicBezTo>
                  <a:pt x="850928" y="433234"/>
                  <a:pt x="839368" y="442711"/>
                  <a:pt x="835767" y="455787"/>
                </a:cubicBezTo>
                <a:lnTo>
                  <a:pt x="220786" y="455787"/>
                </a:lnTo>
                <a:lnTo>
                  <a:pt x="57232" y="292234"/>
                </a:lnTo>
                <a:lnTo>
                  <a:pt x="53767" y="295699"/>
                </a:lnTo>
                <a:lnTo>
                  <a:pt x="61404" y="277263"/>
                </a:lnTo>
                <a:cubicBezTo>
                  <a:pt x="61404" y="260305"/>
                  <a:pt x="47659" y="246560"/>
                  <a:pt x="30702" y="246560"/>
                </a:cubicBezTo>
                <a:cubicBezTo>
                  <a:pt x="13744" y="246560"/>
                  <a:pt x="0" y="260305"/>
                  <a:pt x="0" y="277263"/>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6" name="ZoneTexte 74">
            <a:extLst>
              <a:ext uri="{FF2B5EF4-FFF2-40B4-BE49-F238E27FC236}">
                <a16:creationId xmlns:a16="http://schemas.microsoft.com/office/drawing/2014/main" id="{219CFD7D-9CE2-493E-B5A8-A24C46CBB81E}"/>
              </a:ext>
            </a:extLst>
          </p:cNvPr>
          <p:cNvSpPr txBox="1"/>
          <p:nvPr/>
        </p:nvSpPr>
        <p:spPr>
          <a:xfrm>
            <a:off x="4207164" y="508938"/>
            <a:ext cx="3777672" cy="904863"/>
          </a:xfrm>
          <a:prstGeom prst="rect">
            <a:avLst/>
          </a:prstGeom>
          <a:noFill/>
        </p:spPr>
        <p:txBody>
          <a:bodyPr wrap="square" rtlCol="0">
            <a:spAutoFit/>
          </a:bodyPr>
          <a:lstStyle/>
          <a:p>
            <a:pPr algn="justLow" rtl="1">
              <a:lnSpc>
                <a:spcPct val="110000"/>
              </a:lnSpc>
            </a:pPr>
            <a:r>
              <a:rPr lang="ar-DZ" sz="4800" b="1" dirty="0">
                <a:solidFill>
                  <a:schemeClr val="bg1"/>
                </a:solidFill>
                <a:latin typeface="RB" panose="00000500000000000000" pitchFamily="2" charset="-78"/>
                <a:cs typeface="RB" panose="00000500000000000000" pitchFamily="2" charset="-78"/>
              </a:rPr>
              <a:t>ماذا سنتعلم ؟</a:t>
            </a:r>
          </a:p>
        </p:txBody>
      </p:sp>
      <p:sp>
        <p:nvSpPr>
          <p:cNvPr id="13" name="Freeform 5">
            <a:extLst>
              <a:ext uri="{FF2B5EF4-FFF2-40B4-BE49-F238E27FC236}">
                <a16:creationId xmlns:a16="http://schemas.microsoft.com/office/drawing/2014/main" id="{A20472DC-729C-4F08-98AC-E969EDDA1778}"/>
              </a:ext>
            </a:extLst>
          </p:cNvPr>
          <p:cNvSpPr>
            <a:spLocks/>
          </p:cNvSpPr>
          <p:nvPr/>
        </p:nvSpPr>
        <p:spPr bwMode="auto">
          <a:xfrm>
            <a:off x="4141178" y="2670674"/>
            <a:ext cx="3985844" cy="3510972"/>
          </a:xfrm>
          <a:custGeom>
            <a:avLst/>
            <a:gdLst>
              <a:gd name="T0" fmla="*/ 623 w 878"/>
              <a:gd name="T1" fmla="*/ 0 h 774"/>
              <a:gd name="T2" fmla="*/ 255 w 878"/>
              <a:gd name="T3" fmla="*/ 0 h 774"/>
              <a:gd name="T4" fmla="*/ 196 w 878"/>
              <a:gd name="T5" fmla="*/ 35 h 774"/>
              <a:gd name="T6" fmla="*/ 12 w 878"/>
              <a:gd name="T7" fmla="*/ 353 h 774"/>
              <a:gd name="T8" fmla="*/ 12 w 878"/>
              <a:gd name="T9" fmla="*/ 421 h 774"/>
              <a:gd name="T10" fmla="*/ 196 w 878"/>
              <a:gd name="T11" fmla="*/ 739 h 774"/>
              <a:gd name="T12" fmla="*/ 255 w 878"/>
              <a:gd name="T13" fmla="*/ 774 h 774"/>
              <a:gd name="T14" fmla="*/ 623 w 878"/>
              <a:gd name="T15" fmla="*/ 774 h 774"/>
              <a:gd name="T16" fmla="*/ 682 w 878"/>
              <a:gd name="T17" fmla="*/ 739 h 774"/>
              <a:gd name="T18" fmla="*/ 866 w 878"/>
              <a:gd name="T19" fmla="*/ 421 h 774"/>
              <a:gd name="T20" fmla="*/ 866 w 878"/>
              <a:gd name="T21" fmla="*/ 353 h 774"/>
              <a:gd name="T22" fmla="*/ 682 w 878"/>
              <a:gd name="T23" fmla="*/ 35 h 774"/>
              <a:gd name="T24" fmla="*/ 623 w 878"/>
              <a:gd name="T25" fmla="*/ 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8" h="774">
                <a:moveTo>
                  <a:pt x="623" y="0"/>
                </a:moveTo>
                <a:cubicBezTo>
                  <a:pt x="255" y="0"/>
                  <a:pt x="255" y="0"/>
                  <a:pt x="255" y="0"/>
                </a:cubicBezTo>
                <a:cubicBezTo>
                  <a:pt x="231" y="0"/>
                  <a:pt x="208" y="13"/>
                  <a:pt x="196" y="35"/>
                </a:cubicBezTo>
                <a:cubicBezTo>
                  <a:pt x="12" y="353"/>
                  <a:pt x="12" y="353"/>
                  <a:pt x="12" y="353"/>
                </a:cubicBezTo>
                <a:cubicBezTo>
                  <a:pt x="0" y="374"/>
                  <a:pt x="0" y="400"/>
                  <a:pt x="12" y="421"/>
                </a:cubicBezTo>
                <a:cubicBezTo>
                  <a:pt x="196" y="739"/>
                  <a:pt x="196" y="739"/>
                  <a:pt x="196" y="739"/>
                </a:cubicBezTo>
                <a:cubicBezTo>
                  <a:pt x="208" y="761"/>
                  <a:pt x="231" y="774"/>
                  <a:pt x="255" y="774"/>
                </a:cubicBezTo>
                <a:cubicBezTo>
                  <a:pt x="623" y="774"/>
                  <a:pt x="623" y="774"/>
                  <a:pt x="623" y="774"/>
                </a:cubicBezTo>
                <a:cubicBezTo>
                  <a:pt x="647" y="774"/>
                  <a:pt x="670" y="761"/>
                  <a:pt x="682" y="739"/>
                </a:cubicBezTo>
                <a:cubicBezTo>
                  <a:pt x="866" y="421"/>
                  <a:pt x="866" y="421"/>
                  <a:pt x="866" y="421"/>
                </a:cubicBezTo>
                <a:cubicBezTo>
                  <a:pt x="878" y="400"/>
                  <a:pt x="878" y="374"/>
                  <a:pt x="866" y="353"/>
                </a:cubicBezTo>
                <a:cubicBezTo>
                  <a:pt x="682" y="35"/>
                  <a:pt x="682" y="35"/>
                  <a:pt x="682" y="35"/>
                </a:cubicBezTo>
                <a:cubicBezTo>
                  <a:pt x="670" y="13"/>
                  <a:pt x="647" y="0"/>
                  <a:pt x="623" y="0"/>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Freeform 5">
            <a:extLst>
              <a:ext uri="{FF2B5EF4-FFF2-40B4-BE49-F238E27FC236}">
                <a16:creationId xmlns:a16="http://schemas.microsoft.com/office/drawing/2014/main" id="{F67F2B21-46E0-4805-92D4-5E80EED75EDE}"/>
              </a:ext>
            </a:extLst>
          </p:cNvPr>
          <p:cNvSpPr>
            <a:spLocks/>
          </p:cNvSpPr>
          <p:nvPr/>
        </p:nvSpPr>
        <p:spPr bwMode="auto">
          <a:xfrm>
            <a:off x="4642339" y="3112126"/>
            <a:ext cx="2983524" cy="2628068"/>
          </a:xfrm>
          <a:custGeom>
            <a:avLst/>
            <a:gdLst>
              <a:gd name="T0" fmla="*/ 623 w 878"/>
              <a:gd name="T1" fmla="*/ 0 h 774"/>
              <a:gd name="T2" fmla="*/ 255 w 878"/>
              <a:gd name="T3" fmla="*/ 0 h 774"/>
              <a:gd name="T4" fmla="*/ 196 w 878"/>
              <a:gd name="T5" fmla="*/ 35 h 774"/>
              <a:gd name="T6" fmla="*/ 12 w 878"/>
              <a:gd name="T7" fmla="*/ 353 h 774"/>
              <a:gd name="T8" fmla="*/ 12 w 878"/>
              <a:gd name="T9" fmla="*/ 421 h 774"/>
              <a:gd name="T10" fmla="*/ 196 w 878"/>
              <a:gd name="T11" fmla="*/ 739 h 774"/>
              <a:gd name="T12" fmla="*/ 255 w 878"/>
              <a:gd name="T13" fmla="*/ 774 h 774"/>
              <a:gd name="T14" fmla="*/ 623 w 878"/>
              <a:gd name="T15" fmla="*/ 774 h 774"/>
              <a:gd name="T16" fmla="*/ 682 w 878"/>
              <a:gd name="T17" fmla="*/ 739 h 774"/>
              <a:gd name="T18" fmla="*/ 866 w 878"/>
              <a:gd name="T19" fmla="*/ 421 h 774"/>
              <a:gd name="T20" fmla="*/ 866 w 878"/>
              <a:gd name="T21" fmla="*/ 353 h 774"/>
              <a:gd name="T22" fmla="*/ 682 w 878"/>
              <a:gd name="T23" fmla="*/ 35 h 774"/>
              <a:gd name="T24" fmla="*/ 623 w 878"/>
              <a:gd name="T25" fmla="*/ 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8" h="774">
                <a:moveTo>
                  <a:pt x="623" y="0"/>
                </a:moveTo>
                <a:cubicBezTo>
                  <a:pt x="255" y="0"/>
                  <a:pt x="255" y="0"/>
                  <a:pt x="255" y="0"/>
                </a:cubicBezTo>
                <a:cubicBezTo>
                  <a:pt x="231" y="0"/>
                  <a:pt x="208" y="13"/>
                  <a:pt x="196" y="35"/>
                </a:cubicBezTo>
                <a:cubicBezTo>
                  <a:pt x="12" y="353"/>
                  <a:pt x="12" y="353"/>
                  <a:pt x="12" y="353"/>
                </a:cubicBezTo>
                <a:cubicBezTo>
                  <a:pt x="0" y="374"/>
                  <a:pt x="0" y="400"/>
                  <a:pt x="12" y="421"/>
                </a:cubicBezTo>
                <a:cubicBezTo>
                  <a:pt x="196" y="739"/>
                  <a:pt x="196" y="739"/>
                  <a:pt x="196" y="739"/>
                </a:cubicBezTo>
                <a:cubicBezTo>
                  <a:pt x="208" y="761"/>
                  <a:pt x="231" y="774"/>
                  <a:pt x="255" y="774"/>
                </a:cubicBezTo>
                <a:cubicBezTo>
                  <a:pt x="623" y="774"/>
                  <a:pt x="623" y="774"/>
                  <a:pt x="623" y="774"/>
                </a:cubicBezTo>
                <a:cubicBezTo>
                  <a:pt x="647" y="774"/>
                  <a:pt x="670" y="761"/>
                  <a:pt x="682" y="739"/>
                </a:cubicBezTo>
                <a:cubicBezTo>
                  <a:pt x="866" y="421"/>
                  <a:pt x="866" y="421"/>
                  <a:pt x="866" y="421"/>
                </a:cubicBezTo>
                <a:cubicBezTo>
                  <a:pt x="878" y="400"/>
                  <a:pt x="878" y="374"/>
                  <a:pt x="866" y="353"/>
                </a:cubicBezTo>
                <a:cubicBezTo>
                  <a:pt x="682" y="35"/>
                  <a:pt x="682" y="35"/>
                  <a:pt x="682" y="35"/>
                </a:cubicBezTo>
                <a:cubicBezTo>
                  <a:pt x="670" y="13"/>
                  <a:pt x="647" y="0"/>
                  <a:pt x="623" y="0"/>
                </a:cubicBezTo>
                <a:close/>
              </a:path>
            </a:pathLst>
          </a:custGeom>
          <a:solidFill>
            <a:schemeClr val="accent1"/>
          </a:solidFill>
          <a:ln>
            <a:noFill/>
          </a:ln>
          <a:effectLst>
            <a:outerShdw blurRad="508000" dist="254000" dir="5400000" algn="ctr" rotWithShape="0">
              <a:schemeClr val="accent1">
                <a:alpha val="30000"/>
              </a:schemeClr>
            </a:outerShdw>
          </a:effectLst>
        </p:spPr>
        <p:txBody>
          <a:bodyPr vert="horz" wrap="square" lIns="91440" tIns="45720" rIns="91440" bIns="45720" numCol="1" anchor="ctr" anchorCtr="0" compatLnSpc="1">
            <a:prstTxWarp prst="textNoShape">
              <a:avLst/>
            </a:prstTxWarp>
          </a:bodyPr>
          <a:lstStyle/>
          <a:p>
            <a:pPr algn="ctr"/>
            <a:endParaRPr lang="en-US" sz="3200" b="1" dirty="0">
              <a:solidFill>
                <a:srgbClr val="FFFFFF"/>
              </a:solidFill>
              <a:latin typeface="+mj-lt"/>
            </a:endParaRPr>
          </a:p>
        </p:txBody>
      </p:sp>
      <p:grpSp>
        <p:nvGrpSpPr>
          <p:cNvPr id="15" name="Group 14">
            <a:extLst>
              <a:ext uri="{FF2B5EF4-FFF2-40B4-BE49-F238E27FC236}">
                <a16:creationId xmlns:a16="http://schemas.microsoft.com/office/drawing/2014/main" id="{256F68D3-4AB0-4635-9050-635AD02CB3ED}"/>
              </a:ext>
            </a:extLst>
          </p:cNvPr>
          <p:cNvGrpSpPr/>
          <p:nvPr/>
        </p:nvGrpSpPr>
        <p:grpSpPr>
          <a:xfrm>
            <a:off x="7216525" y="2669466"/>
            <a:ext cx="3718176" cy="885320"/>
            <a:chOff x="7216525" y="2185374"/>
            <a:chExt cx="3718176" cy="885320"/>
          </a:xfrm>
        </p:grpSpPr>
        <p:sp>
          <p:nvSpPr>
            <p:cNvPr id="16" name="Rectangle 15">
              <a:extLst>
                <a:ext uri="{FF2B5EF4-FFF2-40B4-BE49-F238E27FC236}">
                  <a16:creationId xmlns:a16="http://schemas.microsoft.com/office/drawing/2014/main" id="{A98FE78F-A1E6-4270-927E-FB6B558E95C1}"/>
                </a:ext>
              </a:extLst>
            </p:cNvPr>
            <p:cNvSpPr/>
            <p:nvPr/>
          </p:nvSpPr>
          <p:spPr>
            <a:xfrm>
              <a:off x="7216525" y="2559877"/>
              <a:ext cx="931051" cy="132699"/>
            </a:xfrm>
            <a:prstGeom prst="rect">
              <a:avLst/>
            </a:prstGeom>
            <a:gradFill flip="none" rotWithShape="1">
              <a:gsLst>
                <a:gs pos="0">
                  <a:schemeClr val="accent1">
                    <a:lumMod val="20000"/>
                    <a:lumOff val="80000"/>
                  </a:schemeClr>
                </a:gs>
                <a:gs pos="100000">
                  <a:srgbClr val="043C8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000" b="1" dirty="0">
                <a:solidFill>
                  <a:schemeClr val="bg1"/>
                </a:solidFill>
                <a:latin typeface="RB" panose="00000500000000000000" pitchFamily="2" charset="-78"/>
                <a:cs typeface="RB" panose="00000500000000000000" pitchFamily="2" charset="-78"/>
              </a:endParaRPr>
            </a:p>
          </p:txBody>
        </p:sp>
        <p:sp>
          <p:nvSpPr>
            <p:cNvPr id="17" name="Freeform 9">
              <a:extLst>
                <a:ext uri="{FF2B5EF4-FFF2-40B4-BE49-F238E27FC236}">
                  <a16:creationId xmlns:a16="http://schemas.microsoft.com/office/drawing/2014/main" id="{FB130BFC-1041-4F86-81CF-8BA1F5357E11}"/>
                </a:ext>
              </a:extLst>
            </p:cNvPr>
            <p:cNvSpPr>
              <a:spLocks/>
            </p:cNvSpPr>
            <p:nvPr/>
          </p:nvSpPr>
          <p:spPr bwMode="auto">
            <a:xfrm>
              <a:off x="8084764" y="2305305"/>
              <a:ext cx="2472960" cy="645456"/>
            </a:xfrm>
            <a:custGeom>
              <a:avLst/>
              <a:gdLst>
                <a:gd name="T0" fmla="*/ 58 w 668"/>
                <a:gd name="T1" fmla="*/ 0 h 172"/>
                <a:gd name="T2" fmla="*/ 611 w 668"/>
                <a:gd name="T3" fmla="*/ 0 h 172"/>
                <a:gd name="T4" fmla="*/ 625 w 668"/>
                <a:gd name="T5" fmla="*/ 9 h 172"/>
                <a:gd name="T6" fmla="*/ 665 w 668"/>
                <a:gd name="T7" fmla="*/ 78 h 172"/>
                <a:gd name="T8" fmla="*/ 665 w 668"/>
                <a:gd name="T9" fmla="*/ 95 h 172"/>
                <a:gd name="T10" fmla="*/ 625 w 668"/>
                <a:gd name="T11" fmla="*/ 163 h 172"/>
                <a:gd name="T12" fmla="*/ 611 w 668"/>
                <a:gd name="T13" fmla="*/ 172 h 172"/>
                <a:gd name="T14" fmla="*/ 58 w 668"/>
                <a:gd name="T15" fmla="*/ 172 h 172"/>
                <a:gd name="T16" fmla="*/ 43 w 668"/>
                <a:gd name="T17" fmla="*/ 163 h 172"/>
                <a:gd name="T18" fmla="*/ 3 w 668"/>
                <a:gd name="T19" fmla="*/ 95 h 172"/>
                <a:gd name="T20" fmla="*/ 3 w 668"/>
                <a:gd name="T21" fmla="*/ 78 h 172"/>
                <a:gd name="T22" fmla="*/ 43 w 668"/>
                <a:gd name="T23" fmla="*/ 9 h 172"/>
                <a:gd name="T24" fmla="*/ 58 w 668"/>
                <a:gd name="T2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8" h="172">
                  <a:moveTo>
                    <a:pt x="58" y="0"/>
                  </a:moveTo>
                  <a:cubicBezTo>
                    <a:pt x="611" y="0"/>
                    <a:pt x="611" y="0"/>
                    <a:pt x="611" y="0"/>
                  </a:cubicBezTo>
                  <a:cubicBezTo>
                    <a:pt x="617" y="0"/>
                    <a:pt x="622" y="4"/>
                    <a:pt x="625" y="9"/>
                  </a:cubicBezTo>
                  <a:cubicBezTo>
                    <a:pt x="665" y="78"/>
                    <a:pt x="665" y="78"/>
                    <a:pt x="665" y="78"/>
                  </a:cubicBezTo>
                  <a:cubicBezTo>
                    <a:pt x="668" y="83"/>
                    <a:pt x="668" y="89"/>
                    <a:pt x="665" y="95"/>
                  </a:cubicBezTo>
                  <a:cubicBezTo>
                    <a:pt x="625" y="163"/>
                    <a:pt x="625" y="163"/>
                    <a:pt x="625" y="163"/>
                  </a:cubicBezTo>
                  <a:cubicBezTo>
                    <a:pt x="622" y="169"/>
                    <a:pt x="617" y="172"/>
                    <a:pt x="611" y="172"/>
                  </a:cubicBezTo>
                  <a:cubicBezTo>
                    <a:pt x="58" y="172"/>
                    <a:pt x="58" y="172"/>
                    <a:pt x="58" y="172"/>
                  </a:cubicBezTo>
                  <a:cubicBezTo>
                    <a:pt x="52" y="172"/>
                    <a:pt x="46" y="169"/>
                    <a:pt x="43" y="163"/>
                  </a:cubicBezTo>
                  <a:cubicBezTo>
                    <a:pt x="3" y="95"/>
                    <a:pt x="3" y="95"/>
                    <a:pt x="3" y="95"/>
                  </a:cubicBezTo>
                  <a:cubicBezTo>
                    <a:pt x="0" y="89"/>
                    <a:pt x="0" y="83"/>
                    <a:pt x="3" y="78"/>
                  </a:cubicBezTo>
                  <a:cubicBezTo>
                    <a:pt x="43" y="9"/>
                    <a:pt x="43" y="9"/>
                    <a:pt x="43" y="9"/>
                  </a:cubicBezTo>
                  <a:cubicBezTo>
                    <a:pt x="46" y="4"/>
                    <a:pt x="52" y="0"/>
                    <a:pt x="58" y="0"/>
                  </a:cubicBezTo>
                  <a:close/>
                </a:path>
              </a:pathLst>
            </a:custGeom>
            <a:solidFill>
              <a:srgbClr val="043C86"/>
            </a:solidFill>
            <a:ln>
              <a:noFill/>
            </a:ln>
          </p:spPr>
          <p:txBody>
            <a:bodyPr vert="horz" wrap="square" lIns="274320" tIns="0" rIns="731520" bIns="0" numCol="1" anchor="ctr" anchorCtr="0" compatLnSpc="1">
              <a:prstTxWarp prst="textNoShape">
                <a:avLst/>
              </a:prstTxWarp>
            </a:bodyPr>
            <a:lstStyle/>
            <a:p>
              <a:pPr algn="ctr" rtl="1"/>
              <a:r>
                <a:rPr lang="ar-SA" sz="2000" b="1" dirty="0">
                  <a:solidFill>
                    <a:schemeClr val="bg1"/>
                  </a:solidFill>
                  <a:effectLst/>
                  <a:latin typeface="RB" panose="00000500000000000000" pitchFamily="2" charset="-78"/>
                  <a:ea typeface="Calibri" panose="020F0502020204030204" pitchFamily="34" charset="0"/>
                  <a:cs typeface="RB" panose="00000500000000000000" pitchFamily="2" charset="-78"/>
                </a:rPr>
                <a:t>نظام آسكي (</a:t>
              </a:r>
              <a:r>
                <a:rPr lang="en-US" sz="2000" b="1" dirty="0">
                  <a:solidFill>
                    <a:schemeClr val="bg1"/>
                  </a:solidFill>
                  <a:effectLst/>
                  <a:latin typeface="RB" panose="00000500000000000000" pitchFamily="2" charset="-78"/>
                  <a:ea typeface="Calibri" panose="020F0502020204030204" pitchFamily="34" charset="0"/>
                  <a:cs typeface="RB" panose="00000500000000000000" pitchFamily="2" charset="-78"/>
                </a:rPr>
                <a:t>ASCII</a:t>
              </a:r>
              <a:r>
                <a:rPr lang="ar-SA" sz="2000" b="1" dirty="0">
                  <a:solidFill>
                    <a:schemeClr val="bg1"/>
                  </a:solidFill>
                  <a:effectLst/>
                  <a:latin typeface="RB" panose="00000500000000000000" pitchFamily="2" charset="-78"/>
                  <a:ea typeface="Calibri" panose="020F0502020204030204" pitchFamily="34" charset="0"/>
                  <a:cs typeface="RB" panose="00000500000000000000" pitchFamily="2" charset="-78"/>
                </a:rPr>
                <a:t>).</a:t>
              </a:r>
              <a:endParaRPr lang="en-US" sz="1050" b="1" dirty="0">
                <a:solidFill>
                  <a:schemeClr val="bg1"/>
                </a:solidFill>
                <a:latin typeface="RB" panose="00000500000000000000" pitchFamily="2" charset="-78"/>
                <a:cs typeface="RB" panose="00000500000000000000" pitchFamily="2" charset="-78"/>
              </a:endParaRPr>
            </a:p>
          </p:txBody>
        </p:sp>
        <p:sp>
          <p:nvSpPr>
            <p:cNvPr id="18" name="Freeform 13">
              <a:extLst>
                <a:ext uri="{FF2B5EF4-FFF2-40B4-BE49-F238E27FC236}">
                  <a16:creationId xmlns:a16="http://schemas.microsoft.com/office/drawing/2014/main" id="{4AA7E1F6-0154-4D6D-9F09-2C92060BF22A}"/>
                </a:ext>
              </a:extLst>
            </p:cNvPr>
            <p:cNvSpPr>
              <a:spLocks/>
            </p:cNvSpPr>
            <p:nvPr/>
          </p:nvSpPr>
          <p:spPr bwMode="auto">
            <a:xfrm>
              <a:off x="9928413" y="2185374"/>
              <a:ext cx="1006288" cy="885320"/>
            </a:xfrm>
            <a:custGeom>
              <a:avLst/>
              <a:gdLst>
                <a:gd name="T0" fmla="*/ 68 w 239"/>
                <a:gd name="T1" fmla="*/ 0 h 210"/>
                <a:gd name="T2" fmla="*/ 171 w 239"/>
                <a:gd name="T3" fmla="*/ 0 h 210"/>
                <a:gd name="T4" fmla="*/ 185 w 239"/>
                <a:gd name="T5" fmla="*/ 8 h 210"/>
                <a:gd name="T6" fmla="*/ 236 w 239"/>
                <a:gd name="T7" fmla="*/ 97 h 210"/>
                <a:gd name="T8" fmla="*/ 236 w 239"/>
                <a:gd name="T9" fmla="*/ 113 h 210"/>
                <a:gd name="T10" fmla="*/ 185 w 239"/>
                <a:gd name="T11" fmla="*/ 202 h 210"/>
                <a:gd name="T12" fmla="*/ 171 w 239"/>
                <a:gd name="T13" fmla="*/ 210 h 210"/>
                <a:gd name="T14" fmla="*/ 68 w 239"/>
                <a:gd name="T15" fmla="*/ 210 h 210"/>
                <a:gd name="T16" fmla="*/ 54 w 239"/>
                <a:gd name="T17" fmla="*/ 202 h 210"/>
                <a:gd name="T18" fmla="*/ 3 w 239"/>
                <a:gd name="T19" fmla="*/ 113 h 210"/>
                <a:gd name="T20" fmla="*/ 3 w 239"/>
                <a:gd name="T21" fmla="*/ 97 h 210"/>
                <a:gd name="T22" fmla="*/ 54 w 239"/>
                <a:gd name="T23" fmla="*/ 8 h 210"/>
                <a:gd name="T24" fmla="*/ 68 w 239"/>
                <a:gd name="T2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10">
                  <a:moveTo>
                    <a:pt x="68" y="0"/>
                  </a:moveTo>
                  <a:cubicBezTo>
                    <a:pt x="171" y="0"/>
                    <a:pt x="171" y="0"/>
                    <a:pt x="171" y="0"/>
                  </a:cubicBezTo>
                  <a:cubicBezTo>
                    <a:pt x="177" y="0"/>
                    <a:pt x="182" y="3"/>
                    <a:pt x="185" y="8"/>
                  </a:cubicBezTo>
                  <a:cubicBezTo>
                    <a:pt x="236" y="97"/>
                    <a:pt x="236" y="97"/>
                    <a:pt x="236" y="97"/>
                  </a:cubicBezTo>
                  <a:cubicBezTo>
                    <a:pt x="239" y="102"/>
                    <a:pt x="239" y="108"/>
                    <a:pt x="236" y="113"/>
                  </a:cubicBezTo>
                  <a:cubicBezTo>
                    <a:pt x="185" y="202"/>
                    <a:pt x="185" y="202"/>
                    <a:pt x="185" y="202"/>
                  </a:cubicBezTo>
                  <a:cubicBezTo>
                    <a:pt x="182" y="207"/>
                    <a:pt x="177" y="210"/>
                    <a:pt x="171" y="210"/>
                  </a:cubicBezTo>
                  <a:cubicBezTo>
                    <a:pt x="68" y="210"/>
                    <a:pt x="68" y="210"/>
                    <a:pt x="68" y="210"/>
                  </a:cubicBezTo>
                  <a:cubicBezTo>
                    <a:pt x="63" y="210"/>
                    <a:pt x="57" y="207"/>
                    <a:pt x="54" y="202"/>
                  </a:cubicBezTo>
                  <a:cubicBezTo>
                    <a:pt x="3" y="113"/>
                    <a:pt x="3" y="113"/>
                    <a:pt x="3" y="113"/>
                  </a:cubicBezTo>
                  <a:cubicBezTo>
                    <a:pt x="0" y="108"/>
                    <a:pt x="0" y="102"/>
                    <a:pt x="3" y="97"/>
                  </a:cubicBezTo>
                  <a:cubicBezTo>
                    <a:pt x="54" y="8"/>
                    <a:pt x="54" y="8"/>
                    <a:pt x="54" y="8"/>
                  </a:cubicBezTo>
                  <a:cubicBezTo>
                    <a:pt x="57" y="3"/>
                    <a:pt x="63" y="0"/>
                    <a:pt x="68" y="0"/>
                  </a:cubicBezTo>
                  <a:close/>
                </a:path>
              </a:pathLst>
            </a:custGeom>
            <a:solidFill>
              <a:srgbClr val="74AFFA"/>
            </a:solidFill>
            <a:ln>
              <a:noFill/>
            </a:ln>
          </p:spPr>
          <p:txBody>
            <a:bodyPr vert="horz" wrap="square" lIns="91440" tIns="45720" rIns="91440" bIns="45720" numCol="1" anchor="t" anchorCtr="0" compatLnSpc="1">
              <a:prstTxWarp prst="textNoShape">
                <a:avLst/>
              </a:prstTxWarp>
            </a:bodyPr>
            <a:lstStyle/>
            <a:p>
              <a:pPr algn="ctr" rtl="1"/>
              <a:endParaRPr lang="en-US" sz="2000" b="1" dirty="0">
                <a:solidFill>
                  <a:schemeClr val="bg1"/>
                </a:solidFill>
                <a:latin typeface="RB" panose="00000500000000000000" pitchFamily="2" charset="-78"/>
                <a:cs typeface="RB" panose="00000500000000000000" pitchFamily="2" charset="-78"/>
              </a:endParaRPr>
            </a:p>
          </p:txBody>
        </p:sp>
      </p:grpSp>
      <p:grpSp>
        <p:nvGrpSpPr>
          <p:cNvPr id="25" name="Group 24">
            <a:extLst>
              <a:ext uri="{FF2B5EF4-FFF2-40B4-BE49-F238E27FC236}">
                <a16:creationId xmlns:a16="http://schemas.microsoft.com/office/drawing/2014/main" id="{E974D27A-0B3C-4CF1-9ED6-D001205D7F46}"/>
              </a:ext>
            </a:extLst>
          </p:cNvPr>
          <p:cNvGrpSpPr/>
          <p:nvPr/>
        </p:nvGrpSpPr>
        <p:grpSpPr>
          <a:xfrm>
            <a:off x="7267048" y="5347809"/>
            <a:ext cx="3667653" cy="885320"/>
            <a:chOff x="7267048" y="4863717"/>
            <a:chExt cx="3667653" cy="885320"/>
          </a:xfrm>
        </p:grpSpPr>
        <p:sp>
          <p:nvSpPr>
            <p:cNvPr id="26" name="Rectangle 25">
              <a:extLst>
                <a:ext uri="{FF2B5EF4-FFF2-40B4-BE49-F238E27FC236}">
                  <a16:creationId xmlns:a16="http://schemas.microsoft.com/office/drawing/2014/main" id="{1B04A118-C4CE-4482-BEDA-F1EDEA84E17B}"/>
                </a:ext>
              </a:extLst>
            </p:cNvPr>
            <p:cNvSpPr/>
            <p:nvPr/>
          </p:nvSpPr>
          <p:spPr>
            <a:xfrm>
              <a:off x="7267048" y="5239863"/>
              <a:ext cx="880527" cy="132699"/>
            </a:xfrm>
            <a:prstGeom prst="rect">
              <a:avLst/>
            </a:prstGeom>
            <a:gradFill flip="none" rotWithShape="1">
              <a:gsLst>
                <a:gs pos="0">
                  <a:schemeClr val="accent1">
                    <a:lumMod val="20000"/>
                    <a:lumOff val="80000"/>
                  </a:schemeClr>
                </a:gs>
                <a:gs pos="100000">
                  <a:srgbClr val="043C8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000" b="1">
                <a:solidFill>
                  <a:schemeClr val="bg1"/>
                </a:solidFill>
                <a:latin typeface="RB" panose="00000500000000000000" pitchFamily="2" charset="-78"/>
                <a:cs typeface="RB" panose="00000500000000000000" pitchFamily="2" charset="-78"/>
              </a:endParaRPr>
            </a:p>
          </p:txBody>
        </p:sp>
        <p:sp>
          <p:nvSpPr>
            <p:cNvPr id="28" name="Freeform 9">
              <a:extLst>
                <a:ext uri="{FF2B5EF4-FFF2-40B4-BE49-F238E27FC236}">
                  <a16:creationId xmlns:a16="http://schemas.microsoft.com/office/drawing/2014/main" id="{68B45972-A64B-45A7-9FB1-D654901180A2}"/>
                </a:ext>
              </a:extLst>
            </p:cNvPr>
            <p:cNvSpPr>
              <a:spLocks/>
            </p:cNvSpPr>
            <p:nvPr/>
          </p:nvSpPr>
          <p:spPr bwMode="auto">
            <a:xfrm>
              <a:off x="8084764" y="4983648"/>
              <a:ext cx="2472960" cy="645456"/>
            </a:xfrm>
            <a:custGeom>
              <a:avLst/>
              <a:gdLst>
                <a:gd name="T0" fmla="*/ 58 w 668"/>
                <a:gd name="T1" fmla="*/ 0 h 172"/>
                <a:gd name="T2" fmla="*/ 611 w 668"/>
                <a:gd name="T3" fmla="*/ 0 h 172"/>
                <a:gd name="T4" fmla="*/ 625 w 668"/>
                <a:gd name="T5" fmla="*/ 9 h 172"/>
                <a:gd name="T6" fmla="*/ 665 w 668"/>
                <a:gd name="T7" fmla="*/ 78 h 172"/>
                <a:gd name="T8" fmla="*/ 665 w 668"/>
                <a:gd name="T9" fmla="*/ 95 h 172"/>
                <a:gd name="T10" fmla="*/ 625 w 668"/>
                <a:gd name="T11" fmla="*/ 163 h 172"/>
                <a:gd name="T12" fmla="*/ 611 w 668"/>
                <a:gd name="T13" fmla="*/ 172 h 172"/>
                <a:gd name="T14" fmla="*/ 58 w 668"/>
                <a:gd name="T15" fmla="*/ 172 h 172"/>
                <a:gd name="T16" fmla="*/ 43 w 668"/>
                <a:gd name="T17" fmla="*/ 163 h 172"/>
                <a:gd name="T18" fmla="*/ 3 w 668"/>
                <a:gd name="T19" fmla="*/ 95 h 172"/>
                <a:gd name="T20" fmla="*/ 3 w 668"/>
                <a:gd name="T21" fmla="*/ 78 h 172"/>
                <a:gd name="T22" fmla="*/ 43 w 668"/>
                <a:gd name="T23" fmla="*/ 9 h 172"/>
                <a:gd name="T24" fmla="*/ 58 w 668"/>
                <a:gd name="T2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8" h="172">
                  <a:moveTo>
                    <a:pt x="58" y="0"/>
                  </a:moveTo>
                  <a:cubicBezTo>
                    <a:pt x="611" y="0"/>
                    <a:pt x="611" y="0"/>
                    <a:pt x="611" y="0"/>
                  </a:cubicBezTo>
                  <a:cubicBezTo>
                    <a:pt x="617" y="0"/>
                    <a:pt x="622" y="4"/>
                    <a:pt x="625" y="9"/>
                  </a:cubicBezTo>
                  <a:cubicBezTo>
                    <a:pt x="665" y="78"/>
                    <a:pt x="665" y="78"/>
                    <a:pt x="665" y="78"/>
                  </a:cubicBezTo>
                  <a:cubicBezTo>
                    <a:pt x="668" y="83"/>
                    <a:pt x="668" y="89"/>
                    <a:pt x="665" y="95"/>
                  </a:cubicBezTo>
                  <a:cubicBezTo>
                    <a:pt x="625" y="163"/>
                    <a:pt x="625" y="163"/>
                    <a:pt x="625" y="163"/>
                  </a:cubicBezTo>
                  <a:cubicBezTo>
                    <a:pt x="622" y="169"/>
                    <a:pt x="617" y="172"/>
                    <a:pt x="611" y="172"/>
                  </a:cubicBezTo>
                  <a:cubicBezTo>
                    <a:pt x="58" y="172"/>
                    <a:pt x="58" y="172"/>
                    <a:pt x="58" y="172"/>
                  </a:cubicBezTo>
                  <a:cubicBezTo>
                    <a:pt x="52" y="172"/>
                    <a:pt x="46" y="169"/>
                    <a:pt x="43" y="163"/>
                  </a:cubicBezTo>
                  <a:cubicBezTo>
                    <a:pt x="3" y="95"/>
                    <a:pt x="3" y="95"/>
                    <a:pt x="3" y="95"/>
                  </a:cubicBezTo>
                  <a:cubicBezTo>
                    <a:pt x="0" y="89"/>
                    <a:pt x="0" y="83"/>
                    <a:pt x="3" y="78"/>
                  </a:cubicBezTo>
                  <a:cubicBezTo>
                    <a:pt x="43" y="9"/>
                    <a:pt x="43" y="9"/>
                    <a:pt x="43" y="9"/>
                  </a:cubicBezTo>
                  <a:cubicBezTo>
                    <a:pt x="46" y="4"/>
                    <a:pt x="52" y="0"/>
                    <a:pt x="58" y="0"/>
                  </a:cubicBezTo>
                  <a:close/>
                </a:path>
              </a:pathLst>
            </a:custGeom>
            <a:solidFill>
              <a:srgbClr val="043C86"/>
            </a:solidFill>
            <a:ln>
              <a:noFill/>
            </a:ln>
          </p:spPr>
          <p:txBody>
            <a:bodyPr vert="horz" wrap="square" lIns="274320" tIns="0" rIns="731520" bIns="0" numCol="1" anchor="ctr" anchorCtr="0" compatLnSpc="1">
              <a:prstTxWarp prst="textNoShape">
                <a:avLst/>
              </a:prstTxWarp>
            </a:bodyPr>
            <a:lstStyle/>
            <a:p>
              <a:pPr algn="ctr" rtl="1"/>
              <a:r>
                <a:rPr lang="ar-SA" sz="2000" b="1" dirty="0">
                  <a:solidFill>
                    <a:schemeClr val="bg1"/>
                  </a:solidFill>
                  <a:effectLst/>
                  <a:latin typeface="RB" panose="00000500000000000000" pitchFamily="2" charset="-78"/>
                  <a:ea typeface="Calibri" panose="020F0502020204030204" pitchFamily="34" charset="0"/>
                  <a:cs typeface="RB" panose="00000500000000000000" pitchFamily="2" charset="-78"/>
                </a:rPr>
                <a:t>آلية تمثيل البيانات.</a:t>
              </a:r>
              <a:endParaRPr lang="en-US" sz="1050" b="1" dirty="0">
                <a:solidFill>
                  <a:schemeClr val="bg1"/>
                </a:solidFill>
                <a:latin typeface="RB" panose="00000500000000000000" pitchFamily="2" charset="-78"/>
                <a:cs typeface="RB" panose="00000500000000000000" pitchFamily="2" charset="-78"/>
              </a:endParaRPr>
            </a:p>
          </p:txBody>
        </p:sp>
        <p:sp>
          <p:nvSpPr>
            <p:cNvPr id="29" name="Freeform: Shape 28">
              <a:extLst>
                <a:ext uri="{FF2B5EF4-FFF2-40B4-BE49-F238E27FC236}">
                  <a16:creationId xmlns:a16="http://schemas.microsoft.com/office/drawing/2014/main" id="{3BBC759A-1388-4415-828B-78764871A772}"/>
                </a:ext>
              </a:extLst>
            </p:cNvPr>
            <p:cNvSpPr>
              <a:spLocks/>
            </p:cNvSpPr>
            <p:nvPr/>
          </p:nvSpPr>
          <p:spPr bwMode="auto">
            <a:xfrm>
              <a:off x="9903965" y="4981028"/>
              <a:ext cx="524734" cy="648076"/>
            </a:xfrm>
            <a:custGeom>
              <a:avLst/>
              <a:gdLst>
                <a:gd name="connsiteX0" fmla="*/ 283151 w 716827"/>
                <a:gd name="connsiteY0" fmla="*/ 0 h 885320"/>
                <a:gd name="connsiteX1" fmla="*/ 716823 w 716827"/>
                <a:gd name="connsiteY1" fmla="*/ 0 h 885320"/>
                <a:gd name="connsiteX2" fmla="*/ 716827 w 716827"/>
                <a:gd name="connsiteY2" fmla="*/ 1 h 885320"/>
                <a:gd name="connsiteX3" fmla="*/ 694167 w 716827"/>
                <a:gd name="connsiteY3" fmla="*/ 1 h 885320"/>
                <a:gd name="connsiteX4" fmla="*/ 366372 w 716827"/>
                <a:gd name="connsiteY4" fmla="*/ 1 h 885320"/>
                <a:gd name="connsiteX5" fmla="*/ 307426 w 716827"/>
                <a:gd name="connsiteY5" fmla="*/ 33728 h 885320"/>
                <a:gd name="connsiteX6" fmla="*/ 92695 w 716827"/>
                <a:gd name="connsiteY6" fmla="*/ 408935 h 885320"/>
                <a:gd name="connsiteX7" fmla="*/ 92695 w 716827"/>
                <a:gd name="connsiteY7" fmla="*/ 476388 h 885320"/>
                <a:gd name="connsiteX8" fmla="*/ 307426 w 716827"/>
                <a:gd name="connsiteY8" fmla="*/ 851595 h 885320"/>
                <a:gd name="connsiteX9" fmla="*/ 333741 w 716827"/>
                <a:gd name="connsiteY9" fmla="*/ 876362 h 885320"/>
                <a:gd name="connsiteX10" fmla="*/ 366368 w 716827"/>
                <a:gd name="connsiteY10" fmla="*/ 885320 h 885320"/>
                <a:gd name="connsiteX11" fmla="*/ 337360 w 716827"/>
                <a:gd name="connsiteY11" fmla="*/ 885320 h 885320"/>
                <a:gd name="connsiteX12" fmla="*/ 283151 w 716827"/>
                <a:gd name="connsiteY12" fmla="*/ 885320 h 885320"/>
                <a:gd name="connsiteX13" fmla="*/ 224205 w 716827"/>
                <a:gd name="connsiteY13" fmla="*/ 851594 h 885320"/>
                <a:gd name="connsiteX14" fmla="*/ 9474 w 716827"/>
                <a:gd name="connsiteY14" fmla="*/ 476387 h 885320"/>
                <a:gd name="connsiteX15" fmla="*/ 9474 w 716827"/>
                <a:gd name="connsiteY15" fmla="*/ 408934 h 885320"/>
                <a:gd name="connsiteX16" fmla="*/ 224205 w 716827"/>
                <a:gd name="connsiteY16" fmla="*/ 33727 h 885320"/>
                <a:gd name="connsiteX17" fmla="*/ 283151 w 716827"/>
                <a:gd name="connsiteY17" fmla="*/ 0 h 88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6827" h="885320">
                  <a:moveTo>
                    <a:pt x="283151" y="0"/>
                  </a:moveTo>
                  <a:cubicBezTo>
                    <a:pt x="716823" y="0"/>
                    <a:pt x="716823" y="0"/>
                    <a:pt x="716823" y="0"/>
                  </a:cubicBezTo>
                  <a:lnTo>
                    <a:pt x="716827" y="1"/>
                  </a:lnTo>
                  <a:lnTo>
                    <a:pt x="694167" y="1"/>
                  </a:lnTo>
                  <a:cubicBezTo>
                    <a:pt x="630641" y="1"/>
                    <a:pt x="528999" y="1"/>
                    <a:pt x="366372" y="1"/>
                  </a:cubicBezTo>
                  <a:cubicBezTo>
                    <a:pt x="345320" y="1"/>
                    <a:pt x="320057" y="12649"/>
                    <a:pt x="307426" y="33728"/>
                  </a:cubicBezTo>
                  <a:cubicBezTo>
                    <a:pt x="307426" y="33728"/>
                    <a:pt x="307426" y="33728"/>
                    <a:pt x="92695" y="408935"/>
                  </a:cubicBezTo>
                  <a:cubicBezTo>
                    <a:pt x="80064" y="430014"/>
                    <a:pt x="80064" y="455309"/>
                    <a:pt x="92695" y="476388"/>
                  </a:cubicBezTo>
                  <a:cubicBezTo>
                    <a:pt x="92695" y="476388"/>
                    <a:pt x="92695" y="476388"/>
                    <a:pt x="307426" y="851595"/>
                  </a:cubicBezTo>
                  <a:cubicBezTo>
                    <a:pt x="313742" y="862134"/>
                    <a:pt x="323215" y="870566"/>
                    <a:pt x="333741" y="876362"/>
                  </a:cubicBezTo>
                  <a:lnTo>
                    <a:pt x="366368" y="885320"/>
                  </a:lnTo>
                  <a:lnTo>
                    <a:pt x="337360" y="885320"/>
                  </a:lnTo>
                  <a:cubicBezTo>
                    <a:pt x="283151" y="885320"/>
                    <a:pt x="283151" y="885320"/>
                    <a:pt x="283151" y="885320"/>
                  </a:cubicBezTo>
                  <a:cubicBezTo>
                    <a:pt x="262099" y="885320"/>
                    <a:pt x="236836" y="872673"/>
                    <a:pt x="224205" y="851594"/>
                  </a:cubicBezTo>
                  <a:cubicBezTo>
                    <a:pt x="9474" y="476387"/>
                    <a:pt x="9474" y="476387"/>
                    <a:pt x="9474" y="476387"/>
                  </a:cubicBezTo>
                  <a:cubicBezTo>
                    <a:pt x="-3157" y="455308"/>
                    <a:pt x="-3157" y="430013"/>
                    <a:pt x="9474" y="408934"/>
                  </a:cubicBezTo>
                  <a:cubicBezTo>
                    <a:pt x="224205" y="33727"/>
                    <a:pt x="224205" y="33727"/>
                    <a:pt x="224205" y="33727"/>
                  </a:cubicBezTo>
                  <a:cubicBezTo>
                    <a:pt x="236836" y="12648"/>
                    <a:pt x="262099" y="0"/>
                    <a:pt x="283151" y="0"/>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noAutofit/>
            </a:bodyPr>
            <a:lstStyle/>
            <a:p>
              <a:pPr algn="ctr" rtl="1"/>
              <a:endParaRPr lang="en-US" sz="2000" b="1" dirty="0">
                <a:solidFill>
                  <a:schemeClr val="bg1"/>
                </a:solidFill>
                <a:latin typeface="RB" panose="00000500000000000000" pitchFamily="2" charset="-78"/>
                <a:cs typeface="RB" panose="00000500000000000000" pitchFamily="2" charset="-78"/>
              </a:endParaRPr>
            </a:p>
          </p:txBody>
        </p:sp>
        <p:sp>
          <p:nvSpPr>
            <p:cNvPr id="30" name="Freeform 13">
              <a:extLst>
                <a:ext uri="{FF2B5EF4-FFF2-40B4-BE49-F238E27FC236}">
                  <a16:creationId xmlns:a16="http://schemas.microsoft.com/office/drawing/2014/main" id="{140ADE8A-F095-41BD-8F1C-761622291142}"/>
                </a:ext>
              </a:extLst>
            </p:cNvPr>
            <p:cNvSpPr>
              <a:spLocks/>
            </p:cNvSpPr>
            <p:nvPr/>
          </p:nvSpPr>
          <p:spPr bwMode="auto">
            <a:xfrm>
              <a:off x="9928413" y="4863717"/>
              <a:ext cx="1006288" cy="885320"/>
            </a:xfrm>
            <a:custGeom>
              <a:avLst/>
              <a:gdLst>
                <a:gd name="T0" fmla="*/ 68 w 239"/>
                <a:gd name="T1" fmla="*/ 0 h 210"/>
                <a:gd name="T2" fmla="*/ 171 w 239"/>
                <a:gd name="T3" fmla="*/ 0 h 210"/>
                <a:gd name="T4" fmla="*/ 185 w 239"/>
                <a:gd name="T5" fmla="*/ 8 h 210"/>
                <a:gd name="T6" fmla="*/ 236 w 239"/>
                <a:gd name="T7" fmla="*/ 97 h 210"/>
                <a:gd name="T8" fmla="*/ 236 w 239"/>
                <a:gd name="T9" fmla="*/ 113 h 210"/>
                <a:gd name="T10" fmla="*/ 185 w 239"/>
                <a:gd name="T11" fmla="*/ 202 h 210"/>
                <a:gd name="T12" fmla="*/ 171 w 239"/>
                <a:gd name="T13" fmla="*/ 210 h 210"/>
                <a:gd name="T14" fmla="*/ 68 w 239"/>
                <a:gd name="T15" fmla="*/ 210 h 210"/>
                <a:gd name="T16" fmla="*/ 54 w 239"/>
                <a:gd name="T17" fmla="*/ 202 h 210"/>
                <a:gd name="T18" fmla="*/ 3 w 239"/>
                <a:gd name="T19" fmla="*/ 113 h 210"/>
                <a:gd name="T20" fmla="*/ 3 w 239"/>
                <a:gd name="T21" fmla="*/ 97 h 210"/>
                <a:gd name="T22" fmla="*/ 54 w 239"/>
                <a:gd name="T23" fmla="*/ 8 h 210"/>
                <a:gd name="T24" fmla="*/ 68 w 239"/>
                <a:gd name="T2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10">
                  <a:moveTo>
                    <a:pt x="68" y="0"/>
                  </a:moveTo>
                  <a:cubicBezTo>
                    <a:pt x="171" y="0"/>
                    <a:pt x="171" y="0"/>
                    <a:pt x="171" y="0"/>
                  </a:cubicBezTo>
                  <a:cubicBezTo>
                    <a:pt x="177" y="0"/>
                    <a:pt x="182" y="3"/>
                    <a:pt x="185" y="8"/>
                  </a:cubicBezTo>
                  <a:cubicBezTo>
                    <a:pt x="236" y="97"/>
                    <a:pt x="236" y="97"/>
                    <a:pt x="236" y="97"/>
                  </a:cubicBezTo>
                  <a:cubicBezTo>
                    <a:pt x="239" y="102"/>
                    <a:pt x="239" y="108"/>
                    <a:pt x="236" y="113"/>
                  </a:cubicBezTo>
                  <a:cubicBezTo>
                    <a:pt x="185" y="202"/>
                    <a:pt x="185" y="202"/>
                    <a:pt x="185" y="202"/>
                  </a:cubicBezTo>
                  <a:cubicBezTo>
                    <a:pt x="182" y="207"/>
                    <a:pt x="177" y="210"/>
                    <a:pt x="171" y="210"/>
                  </a:cubicBezTo>
                  <a:cubicBezTo>
                    <a:pt x="68" y="210"/>
                    <a:pt x="68" y="210"/>
                    <a:pt x="68" y="210"/>
                  </a:cubicBezTo>
                  <a:cubicBezTo>
                    <a:pt x="63" y="210"/>
                    <a:pt x="57" y="207"/>
                    <a:pt x="54" y="202"/>
                  </a:cubicBezTo>
                  <a:cubicBezTo>
                    <a:pt x="3" y="113"/>
                    <a:pt x="3" y="113"/>
                    <a:pt x="3" y="113"/>
                  </a:cubicBezTo>
                  <a:cubicBezTo>
                    <a:pt x="0" y="108"/>
                    <a:pt x="0" y="102"/>
                    <a:pt x="3" y="97"/>
                  </a:cubicBezTo>
                  <a:cubicBezTo>
                    <a:pt x="54" y="8"/>
                    <a:pt x="54" y="8"/>
                    <a:pt x="54" y="8"/>
                  </a:cubicBezTo>
                  <a:cubicBezTo>
                    <a:pt x="57" y="3"/>
                    <a:pt x="63" y="0"/>
                    <a:pt x="68" y="0"/>
                  </a:cubicBezTo>
                  <a:close/>
                </a:path>
              </a:pathLst>
            </a:custGeom>
            <a:solidFill>
              <a:srgbClr val="74AFFA"/>
            </a:solidFill>
            <a:ln>
              <a:noFill/>
            </a:ln>
          </p:spPr>
          <p:txBody>
            <a:bodyPr vert="horz" wrap="square" lIns="91440" tIns="45720" rIns="91440" bIns="45720" numCol="1" anchor="t" anchorCtr="0" compatLnSpc="1">
              <a:prstTxWarp prst="textNoShape">
                <a:avLst/>
              </a:prstTxWarp>
            </a:bodyPr>
            <a:lstStyle/>
            <a:p>
              <a:pPr algn="ctr" rtl="1"/>
              <a:endParaRPr lang="en-US" sz="2000" b="1" dirty="0">
                <a:solidFill>
                  <a:schemeClr val="bg1"/>
                </a:solidFill>
                <a:latin typeface="RB" panose="00000500000000000000" pitchFamily="2" charset="-78"/>
                <a:cs typeface="RB" panose="00000500000000000000" pitchFamily="2" charset="-78"/>
              </a:endParaRPr>
            </a:p>
          </p:txBody>
        </p:sp>
      </p:grpSp>
      <p:grpSp>
        <p:nvGrpSpPr>
          <p:cNvPr id="41" name="Group 40">
            <a:extLst>
              <a:ext uri="{FF2B5EF4-FFF2-40B4-BE49-F238E27FC236}">
                <a16:creationId xmlns:a16="http://schemas.microsoft.com/office/drawing/2014/main" id="{A84DA5C8-4179-4243-A3B5-D4616CFA8247}"/>
              </a:ext>
            </a:extLst>
          </p:cNvPr>
          <p:cNvGrpSpPr/>
          <p:nvPr/>
        </p:nvGrpSpPr>
        <p:grpSpPr>
          <a:xfrm>
            <a:off x="877459" y="3948671"/>
            <a:ext cx="3367844" cy="885320"/>
            <a:chOff x="877459" y="3464579"/>
            <a:chExt cx="3367844" cy="885320"/>
          </a:xfrm>
        </p:grpSpPr>
        <p:sp>
          <p:nvSpPr>
            <p:cNvPr id="42" name="Rectangle 41">
              <a:extLst>
                <a:ext uri="{FF2B5EF4-FFF2-40B4-BE49-F238E27FC236}">
                  <a16:creationId xmlns:a16="http://schemas.microsoft.com/office/drawing/2014/main" id="{6FDECEF8-DB3B-4529-BCC9-B7606479CC6B}"/>
                </a:ext>
              </a:extLst>
            </p:cNvPr>
            <p:cNvSpPr/>
            <p:nvPr/>
          </p:nvSpPr>
          <p:spPr>
            <a:xfrm>
              <a:off x="3559837" y="3847877"/>
              <a:ext cx="685466" cy="132699"/>
            </a:xfrm>
            <a:prstGeom prst="rect">
              <a:avLst/>
            </a:prstGeom>
            <a:gradFill flip="none" rotWithShape="1">
              <a:gsLst>
                <a:gs pos="0">
                  <a:srgbClr val="043C86"/>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endParaRPr lang="en-US" sz="2000" b="1">
                <a:solidFill>
                  <a:schemeClr val="bg1"/>
                </a:solidFill>
                <a:latin typeface="RB" panose="00000500000000000000" pitchFamily="2" charset="-78"/>
                <a:cs typeface="RB" panose="00000500000000000000" pitchFamily="2" charset="-78"/>
              </a:endParaRPr>
            </a:p>
          </p:txBody>
        </p:sp>
        <p:sp>
          <p:nvSpPr>
            <p:cNvPr id="43" name="Freeform 9">
              <a:extLst>
                <a:ext uri="{FF2B5EF4-FFF2-40B4-BE49-F238E27FC236}">
                  <a16:creationId xmlns:a16="http://schemas.microsoft.com/office/drawing/2014/main" id="{DE7337B6-1DDE-49D4-B657-1450345FC22B}"/>
                </a:ext>
              </a:extLst>
            </p:cNvPr>
            <p:cNvSpPr>
              <a:spLocks/>
            </p:cNvSpPr>
            <p:nvPr/>
          </p:nvSpPr>
          <p:spPr bwMode="auto">
            <a:xfrm>
              <a:off x="1167057" y="3584510"/>
              <a:ext cx="2472960" cy="645456"/>
            </a:xfrm>
            <a:custGeom>
              <a:avLst/>
              <a:gdLst>
                <a:gd name="T0" fmla="*/ 58 w 668"/>
                <a:gd name="T1" fmla="*/ 0 h 172"/>
                <a:gd name="T2" fmla="*/ 611 w 668"/>
                <a:gd name="T3" fmla="*/ 0 h 172"/>
                <a:gd name="T4" fmla="*/ 625 w 668"/>
                <a:gd name="T5" fmla="*/ 9 h 172"/>
                <a:gd name="T6" fmla="*/ 665 w 668"/>
                <a:gd name="T7" fmla="*/ 78 h 172"/>
                <a:gd name="T8" fmla="*/ 665 w 668"/>
                <a:gd name="T9" fmla="*/ 95 h 172"/>
                <a:gd name="T10" fmla="*/ 625 w 668"/>
                <a:gd name="T11" fmla="*/ 163 h 172"/>
                <a:gd name="T12" fmla="*/ 611 w 668"/>
                <a:gd name="T13" fmla="*/ 172 h 172"/>
                <a:gd name="T14" fmla="*/ 58 w 668"/>
                <a:gd name="T15" fmla="*/ 172 h 172"/>
                <a:gd name="T16" fmla="*/ 43 w 668"/>
                <a:gd name="T17" fmla="*/ 163 h 172"/>
                <a:gd name="T18" fmla="*/ 3 w 668"/>
                <a:gd name="T19" fmla="*/ 95 h 172"/>
                <a:gd name="T20" fmla="*/ 3 w 668"/>
                <a:gd name="T21" fmla="*/ 78 h 172"/>
                <a:gd name="T22" fmla="*/ 43 w 668"/>
                <a:gd name="T23" fmla="*/ 9 h 172"/>
                <a:gd name="T24" fmla="*/ 58 w 668"/>
                <a:gd name="T2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8" h="172">
                  <a:moveTo>
                    <a:pt x="58" y="0"/>
                  </a:moveTo>
                  <a:cubicBezTo>
                    <a:pt x="611" y="0"/>
                    <a:pt x="611" y="0"/>
                    <a:pt x="611" y="0"/>
                  </a:cubicBezTo>
                  <a:cubicBezTo>
                    <a:pt x="617" y="0"/>
                    <a:pt x="622" y="4"/>
                    <a:pt x="625" y="9"/>
                  </a:cubicBezTo>
                  <a:cubicBezTo>
                    <a:pt x="665" y="78"/>
                    <a:pt x="665" y="78"/>
                    <a:pt x="665" y="78"/>
                  </a:cubicBezTo>
                  <a:cubicBezTo>
                    <a:pt x="668" y="83"/>
                    <a:pt x="668" y="89"/>
                    <a:pt x="665" y="95"/>
                  </a:cubicBezTo>
                  <a:cubicBezTo>
                    <a:pt x="625" y="163"/>
                    <a:pt x="625" y="163"/>
                    <a:pt x="625" y="163"/>
                  </a:cubicBezTo>
                  <a:cubicBezTo>
                    <a:pt x="622" y="169"/>
                    <a:pt x="617" y="172"/>
                    <a:pt x="611" y="172"/>
                  </a:cubicBezTo>
                  <a:cubicBezTo>
                    <a:pt x="58" y="172"/>
                    <a:pt x="58" y="172"/>
                    <a:pt x="58" y="172"/>
                  </a:cubicBezTo>
                  <a:cubicBezTo>
                    <a:pt x="52" y="172"/>
                    <a:pt x="46" y="169"/>
                    <a:pt x="43" y="163"/>
                  </a:cubicBezTo>
                  <a:cubicBezTo>
                    <a:pt x="3" y="95"/>
                    <a:pt x="3" y="95"/>
                    <a:pt x="3" y="95"/>
                  </a:cubicBezTo>
                  <a:cubicBezTo>
                    <a:pt x="0" y="89"/>
                    <a:pt x="0" y="83"/>
                    <a:pt x="3" y="78"/>
                  </a:cubicBezTo>
                  <a:cubicBezTo>
                    <a:pt x="43" y="9"/>
                    <a:pt x="43" y="9"/>
                    <a:pt x="43" y="9"/>
                  </a:cubicBezTo>
                  <a:cubicBezTo>
                    <a:pt x="46" y="4"/>
                    <a:pt x="52" y="0"/>
                    <a:pt x="58" y="0"/>
                  </a:cubicBezTo>
                  <a:close/>
                </a:path>
              </a:pathLst>
            </a:custGeom>
            <a:solidFill>
              <a:srgbClr val="043C86"/>
            </a:solidFill>
            <a:ln>
              <a:noFill/>
            </a:ln>
          </p:spPr>
          <p:txBody>
            <a:bodyPr vert="horz" wrap="square" lIns="822960" tIns="0" rIns="274320" bIns="0" numCol="1" anchor="ctr" anchorCtr="0" compatLnSpc="1">
              <a:prstTxWarp prst="textNoShape">
                <a:avLst/>
              </a:prstTxWarp>
            </a:bodyPr>
            <a:lstStyle/>
            <a:p>
              <a:pPr algn="ctr" rtl="1"/>
              <a:r>
                <a:rPr lang="ar-SA" sz="2000" b="1" dirty="0">
                  <a:solidFill>
                    <a:schemeClr val="bg1"/>
                  </a:solidFill>
                  <a:effectLst/>
                  <a:latin typeface="RB" panose="00000500000000000000" pitchFamily="2" charset="-78"/>
                  <a:ea typeface="Calibri" panose="020F0502020204030204" pitchFamily="34" charset="0"/>
                  <a:cs typeface="RB" panose="00000500000000000000" pitchFamily="2" charset="-78"/>
                </a:rPr>
                <a:t>آلية تمثيل الصور.</a:t>
              </a:r>
              <a:endParaRPr lang="en-US" sz="1050" b="1" dirty="0">
                <a:solidFill>
                  <a:schemeClr val="bg1"/>
                </a:solidFill>
                <a:latin typeface="RB" panose="00000500000000000000" pitchFamily="2" charset="-78"/>
                <a:cs typeface="RB" panose="00000500000000000000" pitchFamily="2" charset="-78"/>
              </a:endParaRPr>
            </a:p>
          </p:txBody>
        </p:sp>
        <p:sp>
          <p:nvSpPr>
            <p:cNvPr id="44" name="Freeform: Shape 43">
              <a:extLst>
                <a:ext uri="{FF2B5EF4-FFF2-40B4-BE49-F238E27FC236}">
                  <a16:creationId xmlns:a16="http://schemas.microsoft.com/office/drawing/2014/main" id="{6DB09E22-BBE1-4061-AC31-8728A59FD7F4}"/>
                </a:ext>
              </a:extLst>
            </p:cNvPr>
            <p:cNvSpPr>
              <a:spLocks/>
            </p:cNvSpPr>
            <p:nvPr/>
          </p:nvSpPr>
          <p:spPr bwMode="auto">
            <a:xfrm flipH="1">
              <a:off x="1375758" y="3584510"/>
              <a:ext cx="524734" cy="648076"/>
            </a:xfrm>
            <a:custGeom>
              <a:avLst/>
              <a:gdLst>
                <a:gd name="connsiteX0" fmla="*/ 283151 w 716827"/>
                <a:gd name="connsiteY0" fmla="*/ 0 h 885320"/>
                <a:gd name="connsiteX1" fmla="*/ 716823 w 716827"/>
                <a:gd name="connsiteY1" fmla="*/ 0 h 885320"/>
                <a:gd name="connsiteX2" fmla="*/ 716827 w 716827"/>
                <a:gd name="connsiteY2" fmla="*/ 1 h 885320"/>
                <a:gd name="connsiteX3" fmla="*/ 694167 w 716827"/>
                <a:gd name="connsiteY3" fmla="*/ 1 h 885320"/>
                <a:gd name="connsiteX4" fmla="*/ 366372 w 716827"/>
                <a:gd name="connsiteY4" fmla="*/ 1 h 885320"/>
                <a:gd name="connsiteX5" fmla="*/ 307426 w 716827"/>
                <a:gd name="connsiteY5" fmla="*/ 33728 h 885320"/>
                <a:gd name="connsiteX6" fmla="*/ 92695 w 716827"/>
                <a:gd name="connsiteY6" fmla="*/ 408935 h 885320"/>
                <a:gd name="connsiteX7" fmla="*/ 92695 w 716827"/>
                <a:gd name="connsiteY7" fmla="*/ 476388 h 885320"/>
                <a:gd name="connsiteX8" fmla="*/ 307426 w 716827"/>
                <a:gd name="connsiteY8" fmla="*/ 851595 h 885320"/>
                <a:gd name="connsiteX9" fmla="*/ 333741 w 716827"/>
                <a:gd name="connsiteY9" fmla="*/ 876362 h 885320"/>
                <a:gd name="connsiteX10" fmla="*/ 366368 w 716827"/>
                <a:gd name="connsiteY10" fmla="*/ 885320 h 885320"/>
                <a:gd name="connsiteX11" fmla="*/ 337360 w 716827"/>
                <a:gd name="connsiteY11" fmla="*/ 885320 h 885320"/>
                <a:gd name="connsiteX12" fmla="*/ 283151 w 716827"/>
                <a:gd name="connsiteY12" fmla="*/ 885320 h 885320"/>
                <a:gd name="connsiteX13" fmla="*/ 224205 w 716827"/>
                <a:gd name="connsiteY13" fmla="*/ 851594 h 885320"/>
                <a:gd name="connsiteX14" fmla="*/ 9474 w 716827"/>
                <a:gd name="connsiteY14" fmla="*/ 476387 h 885320"/>
                <a:gd name="connsiteX15" fmla="*/ 9474 w 716827"/>
                <a:gd name="connsiteY15" fmla="*/ 408934 h 885320"/>
                <a:gd name="connsiteX16" fmla="*/ 224205 w 716827"/>
                <a:gd name="connsiteY16" fmla="*/ 33727 h 885320"/>
                <a:gd name="connsiteX17" fmla="*/ 283151 w 716827"/>
                <a:gd name="connsiteY17" fmla="*/ 0 h 88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6827" h="885320">
                  <a:moveTo>
                    <a:pt x="283151" y="0"/>
                  </a:moveTo>
                  <a:cubicBezTo>
                    <a:pt x="716823" y="0"/>
                    <a:pt x="716823" y="0"/>
                    <a:pt x="716823" y="0"/>
                  </a:cubicBezTo>
                  <a:lnTo>
                    <a:pt x="716827" y="1"/>
                  </a:lnTo>
                  <a:lnTo>
                    <a:pt x="694167" y="1"/>
                  </a:lnTo>
                  <a:cubicBezTo>
                    <a:pt x="630641" y="1"/>
                    <a:pt x="528999" y="1"/>
                    <a:pt x="366372" y="1"/>
                  </a:cubicBezTo>
                  <a:cubicBezTo>
                    <a:pt x="345320" y="1"/>
                    <a:pt x="320057" y="12649"/>
                    <a:pt x="307426" y="33728"/>
                  </a:cubicBezTo>
                  <a:cubicBezTo>
                    <a:pt x="307426" y="33728"/>
                    <a:pt x="307426" y="33728"/>
                    <a:pt x="92695" y="408935"/>
                  </a:cubicBezTo>
                  <a:cubicBezTo>
                    <a:pt x="80064" y="430014"/>
                    <a:pt x="80064" y="455309"/>
                    <a:pt x="92695" y="476388"/>
                  </a:cubicBezTo>
                  <a:cubicBezTo>
                    <a:pt x="92695" y="476388"/>
                    <a:pt x="92695" y="476388"/>
                    <a:pt x="307426" y="851595"/>
                  </a:cubicBezTo>
                  <a:cubicBezTo>
                    <a:pt x="313742" y="862134"/>
                    <a:pt x="323215" y="870566"/>
                    <a:pt x="333741" y="876362"/>
                  </a:cubicBezTo>
                  <a:lnTo>
                    <a:pt x="366368" y="885320"/>
                  </a:lnTo>
                  <a:lnTo>
                    <a:pt x="337360" y="885320"/>
                  </a:lnTo>
                  <a:cubicBezTo>
                    <a:pt x="283151" y="885320"/>
                    <a:pt x="283151" y="885320"/>
                    <a:pt x="283151" y="885320"/>
                  </a:cubicBezTo>
                  <a:cubicBezTo>
                    <a:pt x="262099" y="885320"/>
                    <a:pt x="236836" y="872673"/>
                    <a:pt x="224205" y="851594"/>
                  </a:cubicBezTo>
                  <a:cubicBezTo>
                    <a:pt x="9474" y="476387"/>
                    <a:pt x="9474" y="476387"/>
                    <a:pt x="9474" y="476387"/>
                  </a:cubicBezTo>
                  <a:cubicBezTo>
                    <a:pt x="-3157" y="455308"/>
                    <a:pt x="-3157" y="430013"/>
                    <a:pt x="9474" y="408934"/>
                  </a:cubicBezTo>
                  <a:cubicBezTo>
                    <a:pt x="224205" y="33727"/>
                    <a:pt x="224205" y="33727"/>
                    <a:pt x="224205" y="33727"/>
                  </a:cubicBezTo>
                  <a:cubicBezTo>
                    <a:pt x="236836" y="12648"/>
                    <a:pt x="262099" y="0"/>
                    <a:pt x="283151" y="0"/>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noAutofit/>
            </a:bodyPr>
            <a:lstStyle/>
            <a:p>
              <a:pPr algn="ctr" rtl="1"/>
              <a:endParaRPr lang="en-US" sz="2000" b="1" dirty="0">
                <a:solidFill>
                  <a:schemeClr val="bg1"/>
                </a:solidFill>
                <a:latin typeface="RB" panose="00000500000000000000" pitchFamily="2" charset="-78"/>
                <a:cs typeface="RB" panose="00000500000000000000" pitchFamily="2" charset="-78"/>
              </a:endParaRPr>
            </a:p>
          </p:txBody>
        </p:sp>
        <p:sp>
          <p:nvSpPr>
            <p:cNvPr id="45" name="Freeform 13">
              <a:extLst>
                <a:ext uri="{FF2B5EF4-FFF2-40B4-BE49-F238E27FC236}">
                  <a16:creationId xmlns:a16="http://schemas.microsoft.com/office/drawing/2014/main" id="{65118FA7-AD44-47F8-B665-83992285076D}"/>
                </a:ext>
              </a:extLst>
            </p:cNvPr>
            <p:cNvSpPr>
              <a:spLocks/>
            </p:cNvSpPr>
            <p:nvPr/>
          </p:nvSpPr>
          <p:spPr bwMode="auto">
            <a:xfrm>
              <a:off x="877459" y="3464579"/>
              <a:ext cx="1006288" cy="885320"/>
            </a:xfrm>
            <a:custGeom>
              <a:avLst/>
              <a:gdLst>
                <a:gd name="T0" fmla="*/ 68 w 239"/>
                <a:gd name="T1" fmla="*/ 0 h 210"/>
                <a:gd name="T2" fmla="*/ 171 w 239"/>
                <a:gd name="T3" fmla="*/ 0 h 210"/>
                <a:gd name="T4" fmla="*/ 185 w 239"/>
                <a:gd name="T5" fmla="*/ 8 h 210"/>
                <a:gd name="T6" fmla="*/ 236 w 239"/>
                <a:gd name="T7" fmla="*/ 97 h 210"/>
                <a:gd name="T8" fmla="*/ 236 w 239"/>
                <a:gd name="T9" fmla="*/ 113 h 210"/>
                <a:gd name="T10" fmla="*/ 185 w 239"/>
                <a:gd name="T11" fmla="*/ 202 h 210"/>
                <a:gd name="T12" fmla="*/ 171 w 239"/>
                <a:gd name="T13" fmla="*/ 210 h 210"/>
                <a:gd name="T14" fmla="*/ 68 w 239"/>
                <a:gd name="T15" fmla="*/ 210 h 210"/>
                <a:gd name="T16" fmla="*/ 54 w 239"/>
                <a:gd name="T17" fmla="*/ 202 h 210"/>
                <a:gd name="T18" fmla="*/ 3 w 239"/>
                <a:gd name="T19" fmla="*/ 113 h 210"/>
                <a:gd name="T20" fmla="*/ 3 w 239"/>
                <a:gd name="T21" fmla="*/ 97 h 210"/>
                <a:gd name="T22" fmla="*/ 54 w 239"/>
                <a:gd name="T23" fmla="*/ 8 h 210"/>
                <a:gd name="T24" fmla="*/ 68 w 239"/>
                <a:gd name="T2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10">
                  <a:moveTo>
                    <a:pt x="68" y="0"/>
                  </a:moveTo>
                  <a:cubicBezTo>
                    <a:pt x="171" y="0"/>
                    <a:pt x="171" y="0"/>
                    <a:pt x="171" y="0"/>
                  </a:cubicBezTo>
                  <a:cubicBezTo>
                    <a:pt x="177" y="0"/>
                    <a:pt x="182" y="3"/>
                    <a:pt x="185" y="8"/>
                  </a:cubicBezTo>
                  <a:cubicBezTo>
                    <a:pt x="236" y="97"/>
                    <a:pt x="236" y="97"/>
                    <a:pt x="236" y="97"/>
                  </a:cubicBezTo>
                  <a:cubicBezTo>
                    <a:pt x="239" y="102"/>
                    <a:pt x="239" y="108"/>
                    <a:pt x="236" y="113"/>
                  </a:cubicBezTo>
                  <a:cubicBezTo>
                    <a:pt x="185" y="202"/>
                    <a:pt x="185" y="202"/>
                    <a:pt x="185" y="202"/>
                  </a:cubicBezTo>
                  <a:cubicBezTo>
                    <a:pt x="182" y="207"/>
                    <a:pt x="177" y="210"/>
                    <a:pt x="171" y="210"/>
                  </a:cubicBezTo>
                  <a:cubicBezTo>
                    <a:pt x="68" y="210"/>
                    <a:pt x="68" y="210"/>
                    <a:pt x="68" y="210"/>
                  </a:cubicBezTo>
                  <a:cubicBezTo>
                    <a:pt x="63" y="210"/>
                    <a:pt x="57" y="207"/>
                    <a:pt x="54" y="202"/>
                  </a:cubicBezTo>
                  <a:cubicBezTo>
                    <a:pt x="3" y="113"/>
                    <a:pt x="3" y="113"/>
                    <a:pt x="3" y="113"/>
                  </a:cubicBezTo>
                  <a:cubicBezTo>
                    <a:pt x="0" y="108"/>
                    <a:pt x="0" y="102"/>
                    <a:pt x="3" y="97"/>
                  </a:cubicBezTo>
                  <a:cubicBezTo>
                    <a:pt x="54" y="8"/>
                    <a:pt x="54" y="8"/>
                    <a:pt x="54" y="8"/>
                  </a:cubicBezTo>
                  <a:cubicBezTo>
                    <a:pt x="57" y="3"/>
                    <a:pt x="63" y="0"/>
                    <a:pt x="68" y="0"/>
                  </a:cubicBezTo>
                  <a:close/>
                </a:path>
              </a:pathLst>
            </a:custGeom>
            <a:solidFill>
              <a:srgbClr val="74AFFA"/>
            </a:solidFill>
            <a:ln>
              <a:noFill/>
            </a:ln>
          </p:spPr>
          <p:txBody>
            <a:bodyPr vert="horz" wrap="square" lIns="91440" tIns="45720" rIns="91440" bIns="45720" numCol="1" anchor="t" anchorCtr="0" compatLnSpc="1">
              <a:prstTxWarp prst="textNoShape">
                <a:avLst/>
              </a:prstTxWarp>
            </a:bodyPr>
            <a:lstStyle/>
            <a:p>
              <a:pPr algn="ctr" rtl="1"/>
              <a:endParaRPr lang="en-US" sz="2000" b="1" dirty="0">
                <a:solidFill>
                  <a:schemeClr val="bg1"/>
                </a:solidFill>
                <a:latin typeface="RB" panose="00000500000000000000" pitchFamily="2" charset="-78"/>
                <a:cs typeface="RB" panose="00000500000000000000" pitchFamily="2" charset="-78"/>
              </a:endParaRPr>
            </a:p>
          </p:txBody>
        </p:sp>
      </p:grpSp>
      <p:sp>
        <p:nvSpPr>
          <p:cNvPr id="66" name="Freeform 14">
            <a:extLst>
              <a:ext uri="{FF2B5EF4-FFF2-40B4-BE49-F238E27FC236}">
                <a16:creationId xmlns:a16="http://schemas.microsoft.com/office/drawing/2014/main" id="{082B2C70-EB2C-4214-A91A-794C7DA533EE}"/>
              </a:ext>
            </a:extLst>
          </p:cNvPr>
          <p:cNvSpPr>
            <a:spLocks noEditPoints="1"/>
          </p:cNvSpPr>
          <p:nvPr/>
        </p:nvSpPr>
        <p:spPr bwMode="auto">
          <a:xfrm>
            <a:off x="1650485" y="5499240"/>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4">
            <a:extLst>
              <a:ext uri="{FF2B5EF4-FFF2-40B4-BE49-F238E27FC236}">
                <a16:creationId xmlns:a16="http://schemas.microsoft.com/office/drawing/2014/main" id="{142FEEC5-1F29-4D29-ACAA-8249C52D8012}"/>
              </a:ext>
            </a:extLst>
          </p:cNvPr>
          <p:cNvSpPr>
            <a:spLocks noEditPoints="1"/>
          </p:cNvSpPr>
          <p:nvPr/>
        </p:nvSpPr>
        <p:spPr bwMode="auto">
          <a:xfrm>
            <a:off x="1181783" y="4098886"/>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4">
            <a:extLst>
              <a:ext uri="{FF2B5EF4-FFF2-40B4-BE49-F238E27FC236}">
                <a16:creationId xmlns:a16="http://schemas.microsoft.com/office/drawing/2014/main" id="{4EC8FCB7-0E7C-400B-883C-BD44D3F3EA58}"/>
              </a:ext>
            </a:extLst>
          </p:cNvPr>
          <p:cNvSpPr>
            <a:spLocks noEditPoints="1"/>
          </p:cNvSpPr>
          <p:nvPr/>
        </p:nvSpPr>
        <p:spPr bwMode="auto">
          <a:xfrm>
            <a:off x="1613102" y="2822176"/>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4">
            <a:extLst>
              <a:ext uri="{FF2B5EF4-FFF2-40B4-BE49-F238E27FC236}">
                <a16:creationId xmlns:a16="http://schemas.microsoft.com/office/drawing/2014/main" id="{415A0A18-D3D9-4709-A596-947B59FA5FCB}"/>
              </a:ext>
            </a:extLst>
          </p:cNvPr>
          <p:cNvSpPr>
            <a:spLocks noEditPoints="1"/>
          </p:cNvSpPr>
          <p:nvPr/>
        </p:nvSpPr>
        <p:spPr bwMode="auto">
          <a:xfrm>
            <a:off x="10236629" y="2836552"/>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14">
            <a:extLst>
              <a:ext uri="{FF2B5EF4-FFF2-40B4-BE49-F238E27FC236}">
                <a16:creationId xmlns:a16="http://schemas.microsoft.com/office/drawing/2014/main" id="{896ED807-EA72-4269-92EE-7D735C2D58E9}"/>
              </a:ext>
            </a:extLst>
          </p:cNvPr>
          <p:cNvSpPr>
            <a:spLocks noEditPoints="1"/>
          </p:cNvSpPr>
          <p:nvPr/>
        </p:nvSpPr>
        <p:spPr bwMode="auto">
          <a:xfrm>
            <a:off x="10771468" y="4165021"/>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14">
            <a:extLst>
              <a:ext uri="{FF2B5EF4-FFF2-40B4-BE49-F238E27FC236}">
                <a16:creationId xmlns:a16="http://schemas.microsoft.com/office/drawing/2014/main" id="{A55D4A2B-7A2E-4B6E-8B13-93CBBCC864D5}"/>
              </a:ext>
            </a:extLst>
          </p:cNvPr>
          <p:cNvSpPr>
            <a:spLocks noEditPoints="1"/>
          </p:cNvSpPr>
          <p:nvPr/>
        </p:nvSpPr>
        <p:spPr bwMode="auto">
          <a:xfrm>
            <a:off x="10202127" y="5510742"/>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Freeform 5">
            <a:extLst>
              <a:ext uri="{FF2B5EF4-FFF2-40B4-BE49-F238E27FC236}">
                <a16:creationId xmlns:a16="http://schemas.microsoft.com/office/drawing/2014/main" id="{C4B06B51-C66C-4E3E-9F9E-163EDEBAB3F1}"/>
              </a:ext>
            </a:extLst>
          </p:cNvPr>
          <p:cNvSpPr>
            <a:spLocks noEditPoints="1"/>
          </p:cNvSpPr>
          <p:nvPr/>
        </p:nvSpPr>
        <p:spPr bwMode="auto">
          <a:xfrm>
            <a:off x="5464283" y="3738144"/>
            <a:ext cx="1451992" cy="1451992"/>
          </a:xfrm>
          <a:custGeom>
            <a:avLst/>
            <a:gdLst>
              <a:gd name="T0" fmla="*/ 1024 w 2048"/>
              <a:gd name="T1" fmla="*/ 0 h 2048"/>
              <a:gd name="T2" fmla="*/ 0 w 2048"/>
              <a:gd name="T3" fmla="*/ 1024 h 2048"/>
              <a:gd name="T4" fmla="*/ 1024 w 2048"/>
              <a:gd name="T5" fmla="*/ 2048 h 2048"/>
              <a:gd name="T6" fmla="*/ 2048 w 2048"/>
              <a:gd name="T7" fmla="*/ 1024 h 2048"/>
              <a:gd name="T8" fmla="*/ 1024 w 2048"/>
              <a:gd name="T9" fmla="*/ 0 h 2048"/>
              <a:gd name="T10" fmla="*/ 1499 w 2048"/>
              <a:gd name="T11" fmla="*/ 1134 h 2048"/>
              <a:gd name="T12" fmla="*/ 1024 w 2048"/>
              <a:gd name="T13" fmla="*/ 1134 h 2048"/>
              <a:gd name="T14" fmla="*/ 914 w 2048"/>
              <a:gd name="T15" fmla="*/ 1024 h 2048"/>
              <a:gd name="T16" fmla="*/ 914 w 2048"/>
              <a:gd name="T17" fmla="*/ 549 h 2048"/>
              <a:gd name="T18" fmla="*/ 1024 w 2048"/>
              <a:gd name="T19" fmla="*/ 439 h 2048"/>
              <a:gd name="T20" fmla="*/ 1134 w 2048"/>
              <a:gd name="T21" fmla="*/ 549 h 2048"/>
              <a:gd name="T22" fmla="*/ 1134 w 2048"/>
              <a:gd name="T23" fmla="*/ 915 h 2048"/>
              <a:gd name="T24" fmla="*/ 1499 w 2048"/>
              <a:gd name="T25" fmla="*/ 915 h 2048"/>
              <a:gd name="T26" fmla="*/ 1609 w 2048"/>
              <a:gd name="T27" fmla="*/ 1024 h 2048"/>
              <a:gd name="T28" fmla="*/ 1499 w 2048"/>
              <a:gd name="T29" fmla="*/ 1134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8" h="2048">
                <a:moveTo>
                  <a:pt x="1024" y="0"/>
                </a:moveTo>
                <a:cubicBezTo>
                  <a:pt x="459" y="0"/>
                  <a:pt x="0" y="459"/>
                  <a:pt x="0" y="1024"/>
                </a:cubicBezTo>
                <a:cubicBezTo>
                  <a:pt x="0" y="1589"/>
                  <a:pt x="459" y="2048"/>
                  <a:pt x="1024" y="2048"/>
                </a:cubicBezTo>
                <a:cubicBezTo>
                  <a:pt x="1589" y="2048"/>
                  <a:pt x="2048" y="1589"/>
                  <a:pt x="2048" y="1024"/>
                </a:cubicBezTo>
                <a:cubicBezTo>
                  <a:pt x="2048" y="459"/>
                  <a:pt x="1589" y="0"/>
                  <a:pt x="1024" y="0"/>
                </a:cubicBezTo>
                <a:close/>
                <a:moveTo>
                  <a:pt x="1499" y="1134"/>
                </a:moveTo>
                <a:cubicBezTo>
                  <a:pt x="1024" y="1134"/>
                  <a:pt x="1024" y="1134"/>
                  <a:pt x="1024" y="1134"/>
                </a:cubicBezTo>
                <a:cubicBezTo>
                  <a:pt x="963" y="1134"/>
                  <a:pt x="914" y="1085"/>
                  <a:pt x="914" y="1024"/>
                </a:cubicBezTo>
                <a:cubicBezTo>
                  <a:pt x="914" y="549"/>
                  <a:pt x="914" y="549"/>
                  <a:pt x="914" y="549"/>
                </a:cubicBezTo>
                <a:cubicBezTo>
                  <a:pt x="914" y="489"/>
                  <a:pt x="963" y="439"/>
                  <a:pt x="1024" y="439"/>
                </a:cubicBezTo>
                <a:cubicBezTo>
                  <a:pt x="1085" y="439"/>
                  <a:pt x="1134" y="489"/>
                  <a:pt x="1134" y="549"/>
                </a:cubicBezTo>
                <a:cubicBezTo>
                  <a:pt x="1134" y="915"/>
                  <a:pt x="1134" y="915"/>
                  <a:pt x="1134" y="915"/>
                </a:cubicBezTo>
                <a:cubicBezTo>
                  <a:pt x="1499" y="915"/>
                  <a:pt x="1499" y="915"/>
                  <a:pt x="1499" y="915"/>
                </a:cubicBezTo>
                <a:cubicBezTo>
                  <a:pt x="1560" y="915"/>
                  <a:pt x="1609" y="964"/>
                  <a:pt x="1609" y="1024"/>
                </a:cubicBezTo>
                <a:cubicBezTo>
                  <a:pt x="1609" y="1085"/>
                  <a:pt x="1560" y="1134"/>
                  <a:pt x="1499" y="113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dirty="0"/>
          </a:p>
        </p:txBody>
      </p:sp>
      <p:pic>
        <p:nvPicPr>
          <p:cNvPr id="31" name="Picture 30">
            <a:extLst>
              <a:ext uri="{FF2B5EF4-FFF2-40B4-BE49-F238E27FC236}">
                <a16:creationId xmlns:a16="http://schemas.microsoft.com/office/drawing/2014/main" id="{5F340FE8-A981-4CAC-B520-D610C38FFCF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336467" y="254073"/>
            <a:ext cx="1165348" cy="885320"/>
          </a:xfrm>
          <a:prstGeom prst="rect">
            <a:avLst/>
          </a:prstGeom>
        </p:spPr>
      </p:pic>
    </p:spTree>
    <p:extLst>
      <p:ext uri="{BB962C8B-B14F-4D97-AF65-F5344CB8AC3E}">
        <p14:creationId xmlns:p14="http://schemas.microsoft.com/office/powerpoint/2010/main" val="342481154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par>
                                <p:cTn id="12" presetID="22" presetClass="entr" presetSubtype="4" fill="hold" grpId="0" nodeType="withEffect">
                                  <p:stCondLst>
                                    <p:cond delay="20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par>
                                <p:cTn id="15" presetID="22" presetClass="entr" presetSubtype="8" fill="hold" nodeType="withEffect">
                                  <p:stCondLst>
                                    <p:cond delay="50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par>
                                <p:cTn id="18" presetID="22" presetClass="entr" presetSubtype="8" fill="hold" nodeType="withEffect">
                                  <p:stCondLst>
                                    <p:cond delay="900"/>
                                  </p:stCondLst>
                                  <p:childTnLst>
                                    <p:set>
                                      <p:cBhvr>
                                        <p:cTn id="19" dur="1" fill="hold">
                                          <p:stCondLst>
                                            <p:cond delay="0"/>
                                          </p:stCondLst>
                                        </p:cTn>
                                        <p:tgtEl>
                                          <p:spTgt spid="25"/>
                                        </p:tgtEl>
                                        <p:attrNameLst>
                                          <p:attrName>style.visibility</p:attrName>
                                        </p:attrNameLst>
                                      </p:cBhvr>
                                      <p:to>
                                        <p:strVal val="visible"/>
                                      </p:to>
                                    </p:set>
                                    <p:animEffect transition="in" filter="wipe(left)">
                                      <p:cBhvr>
                                        <p:cTn id="20" dur="500"/>
                                        <p:tgtEl>
                                          <p:spTgt spid="25"/>
                                        </p:tgtEl>
                                      </p:cBhvr>
                                    </p:animEffect>
                                  </p:childTnLst>
                                </p:cTn>
                              </p:par>
                              <p:par>
                                <p:cTn id="21" presetID="22" presetClass="entr" presetSubtype="2" fill="hold" nodeType="withEffect">
                                  <p:stCondLst>
                                    <p:cond delay="600"/>
                                  </p:stCondLst>
                                  <p:childTnLst>
                                    <p:set>
                                      <p:cBhvr>
                                        <p:cTn id="22" dur="1" fill="hold">
                                          <p:stCondLst>
                                            <p:cond delay="0"/>
                                          </p:stCondLst>
                                        </p:cTn>
                                        <p:tgtEl>
                                          <p:spTgt spid="41"/>
                                        </p:tgtEl>
                                        <p:attrNameLst>
                                          <p:attrName>style.visibility</p:attrName>
                                        </p:attrNameLst>
                                      </p:cBhvr>
                                      <p:to>
                                        <p:strVal val="visible"/>
                                      </p:to>
                                    </p:set>
                                    <p:animEffect transition="in" filter="wipe(right)">
                                      <p:cBhvr>
                                        <p:cTn id="23" dur="500"/>
                                        <p:tgtEl>
                                          <p:spTgt spid="41"/>
                                        </p:tgtEl>
                                      </p:cBhvr>
                                    </p:animEffect>
                                  </p:childTnLst>
                                </p:cTn>
                              </p:par>
                              <p:par>
                                <p:cTn id="24" presetID="10" presetClass="entr" presetSubtype="0" fill="hold" grpId="0" nodeType="withEffect">
                                  <p:stCondLst>
                                    <p:cond delay="1200"/>
                                  </p:stCondLst>
                                  <p:childTnLst>
                                    <p:set>
                                      <p:cBhvr>
                                        <p:cTn id="25" dur="1" fill="hold">
                                          <p:stCondLst>
                                            <p:cond delay="0"/>
                                          </p:stCondLst>
                                        </p:cTn>
                                        <p:tgtEl>
                                          <p:spTgt spid="66"/>
                                        </p:tgtEl>
                                        <p:attrNameLst>
                                          <p:attrName>style.visibility</p:attrName>
                                        </p:attrNameLst>
                                      </p:cBhvr>
                                      <p:to>
                                        <p:strVal val="visible"/>
                                      </p:to>
                                    </p:set>
                                    <p:animEffect transition="in" filter="fade">
                                      <p:cBhvr>
                                        <p:cTn id="26" dur="500"/>
                                        <p:tgtEl>
                                          <p:spTgt spid="66"/>
                                        </p:tgtEl>
                                      </p:cBhvr>
                                    </p:animEffect>
                                  </p:childTnLst>
                                </p:cTn>
                              </p:par>
                              <p:par>
                                <p:cTn id="27" presetID="10" presetClass="entr" presetSubtype="0" fill="hold" grpId="0" nodeType="withEffect">
                                  <p:stCondLst>
                                    <p:cond delay="120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500"/>
                                        <p:tgtEl>
                                          <p:spTgt spid="67"/>
                                        </p:tgtEl>
                                      </p:cBhvr>
                                    </p:animEffect>
                                  </p:childTnLst>
                                </p:cTn>
                              </p:par>
                              <p:par>
                                <p:cTn id="30" presetID="10" presetClass="entr" presetSubtype="0" fill="hold" grpId="0" nodeType="withEffect">
                                  <p:stCondLst>
                                    <p:cond delay="1200"/>
                                  </p:stCondLst>
                                  <p:childTnLst>
                                    <p:set>
                                      <p:cBhvr>
                                        <p:cTn id="31" dur="1" fill="hold">
                                          <p:stCondLst>
                                            <p:cond delay="0"/>
                                          </p:stCondLst>
                                        </p:cTn>
                                        <p:tgtEl>
                                          <p:spTgt spid="68"/>
                                        </p:tgtEl>
                                        <p:attrNameLst>
                                          <p:attrName>style.visibility</p:attrName>
                                        </p:attrNameLst>
                                      </p:cBhvr>
                                      <p:to>
                                        <p:strVal val="visible"/>
                                      </p:to>
                                    </p:set>
                                    <p:animEffect transition="in" filter="fade">
                                      <p:cBhvr>
                                        <p:cTn id="32" dur="500"/>
                                        <p:tgtEl>
                                          <p:spTgt spid="68"/>
                                        </p:tgtEl>
                                      </p:cBhvr>
                                    </p:animEffect>
                                  </p:childTnLst>
                                </p:cTn>
                              </p:par>
                              <p:par>
                                <p:cTn id="33" presetID="10" presetClass="entr" presetSubtype="0" fill="hold" grpId="0" nodeType="withEffect">
                                  <p:stCondLst>
                                    <p:cond delay="120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500"/>
                                        <p:tgtEl>
                                          <p:spTgt spid="69"/>
                                        </p:tgtEl>
                                      </p:cBhvr>
                                    </p:animEffect>
                                  </p:childTnLst>
                                </p:cTn>
                              </p:par>
                              <p:par>
                                <p:cTn id="36" presetID="10" presetClass="entr" presetSubtype="0" fill="hold" grpId="0" nodeType="withEffect">
                                  <p:stCondLst>
                                    <p:cond delay="1200"/>
                                  </p:stCondLst>
                                  <p:childTnLst>
                                    <p:set>
                                      <p:cBhvr>
                                        <p:cTn id="37" dur="1" fill="hold">
                                          <p:stCondLst>
                                            <p:cond delay="0"/>
                                          </p:stCondLst>
                                        </p:cTn>
                                        <p:tgtEl>
                                          <p:spTgt spid="70"/>
                                        </p:tgtEl>
                                        <p:attrNameLst>
                                          <p:attrName>style.visibility</p:attrName>
                                        </p:attrNameLst>
                                      </p:cBhvr>
                                      <p:to>
                                        <p:strVal val="visible"/>
                                      </p:to>
                                    </p:set>
                                    <p:animEffect transition="in" filter="fade">
                                      <p:cBhvr>
                                        <p:cTn id="38" dur="500"/>
                                        <p:tgtEl>
                                          <p:spTgt spid="70"/>
                                        </p:tgtEl>
                                      </p:cBhvr>
                                    </p:animEffect>
                                  </p:childTnLst>
                                </p:cTn>
                              </p:par>
                              <p:par>
                                <p:cTn id="39" presetID="10" presetClass="entr" presetSubtype="0" fill="hold" grpId="0" nodeType="withEffect">
                                  <p:stCondLst>
                                    <p:cond delay="1200"/>
                                  </p:stCondLst>
                                  <p:childTnLst>
                                    <p:set>
                                      <p:cBhvr>
                                        <p:cTn id="40" dur="1" fill="hold">
                                          <p:stCondLst>
                                            <p:cond delay="0"/>
                                          </p:stCondLst>
                                        </p:cTn>
                                        <p:tgtEl>
                                          <p:spTgt spid="71"/>
                                        </p:tgtEl>
                                        <p:attrNameLst>
                                          <p:attrName>style.visibility</p:attrName>
                                        </p:attrNameLst>
                                      </p:cBhvr>
                                      <p:to>
                                        <p:strVal val="visible"/>
                                      </p:to>
                                    </p:set>
                                    <p:animEffect transition="in" filter="fade">
                                      <p:cBhvr>
                                        <p:cTn id="41" dur="500"/>
                                        <p:tgtEl>
                                          <p:spTgt spid="71"/>
                                        </p:tgtEl>
                                      </p:cBhvr>
                                    </p:animEffect>
                                  </p:childTnLst>
                                </p:cTn>
                              </p:par>
                              <p:par>
                                <p:cTn id="42" presetID="10" presetClass="entr" presetSubtype="0" fill="hold" grpId="0" nodeType="withEffect">
                                  <p:stCondLst>
                                    <p:cond delay="600"/>
                                  </p:stCondLst>
                                  <p:childTnLst>
                                    <p:set>
                                      <p:cBhvr>
                                        <p:cTn id="43" dur="1" fill="hold">
                                          <p:stCondLst>
                                            <p:cond delay="0"/>
                                          </p:stCondLst>
                                        </p:cTn>
                                        <p:tgtEl>
                                          <p:spTgt spid="72"/>
                                        </p:tgtEl>
                                        <p:attrNameLst>
                                          <p:attrName>style.visibility</p:attrName>
                                        </p:attrNameLst>
                                      </p:cBhvr>
                                      <p:to>
                                        <p:strVal val="visible"/>
                                      </p:to>
                                    </p:set>
                                    <p:animEffect transition="in" filter="fade">
                                      <p:cBhvr>
                                        <p:cTn id="44"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66" grpId="0" animBg="1"/>
      <p:bldP spid="67" grpId="0" animBg="1"/>
      <p:bldP spid="68" grpId="0" animBg="1"/>
      <p:bldP spid="69" grpId="0" animBg="1"/>
      <p:bldP spid="70" grpId="0" animBg="1"/>
      <p:bldP spid="71" grpId="0" animBg="1"/>
      <p:bldP spid="72"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DE07A17F-21B4-43C6-BAB7-4E017CC35075}"/>
              </a:ext>
            </a:extLst>
          </p:cNvPr>
          <p:cNvSpPr/>
          <p:nvPr/>
        </p:nvSpPr>
        <p:spPr>
          <a:xfrm>
            <a:off x="8169692" y="2547041"/>
            <a:ext cx="3958807" cy="2679342"/>
          </a:xfrm>
          <a:prstGeom prst="parallelogram">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مربع نص 3">
            <a:extLst>
              <a:ext uri="{FF2B5EF4-FFF2-40B4-BE49-F238E27FC236}">
                <a16:creationId xmlns:a16="http://schemas.microsoft.com/office/drawing/2014/main" id="{59B86483-164D-4666-9D9B-B7E28B7F9DE3}"/>
              </a:ext>
            </a:extLst>
          </p:cNvPr>
          <p:cNvSpPr txBox="1"/>
          <p:nvPr/>
        </p:nvSpPr>
        <p:spPr>
          <a:xfrm>
            <a:off x="8703949" y="3569820"/>
            <a:ext cx="2875799" cy="769441"/>
          </a:xfrm>
          <a:prstGeom prst="rect">
            <a:avLst/>
          </a:prstGeom>
          <a:noFill/>
        </p:spPr>
        <p:txBody>
          <a:bodyPr wrap="square" rtlCol="1">
            <a:spAutoFit/>
          </a:bodyPr>
          <a:lstStyle/>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ورقة العمل</a:t>
            </a:r>
          </a:p>
        </p:txBody>
      </p:sp>
      <p:pic>
        <p:nvPicPr>
          <p:cNvPr id="36" name="صورة 5">
            <a:extLst>
              <a:ext uri="{FF2B5EF4-FFF2-40B4-BE49-F238E27FC236}">
                <a16:creationId xmlns:a16="http://schemas.microsoft.com/office/drawing/2014/main" id="{F1494182-1E61-491C-9ED3-AB9FE50F167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727710" y="2234025"/>
            <a:ext cx="626032" cy="626032"/>
          </a:xfrm>
          <a:prstGeom prst="rect">
            <a:avLst/>
          </a:prstGeom>
          <a:effectLst>
            <a:outerShdw blurRad="50800" dist="38100" dir="2700000" algn="tl" rotWithShape="0">
              <a:prstClr val="black">
                <a:alpha val="40000"/>
              </a:prstClr>
            </a:outerShdw>
          </a:effectLst>
        </p:spPr>
      </p:pic>
      <p:pic>
        <p:nvPicPr>
          <p:cNvPr id="4" name="صورة 3">
            <a:extLst>
              <a:ext uri="{FF2B5EF4-FFF2-40B4-BE49-F238E27FC236}">
                <a16:creationId xmlns:a16="http://schemas.microsoft.com/office/drawing/2014/main" id="{527D7510-C38A-8FEC-DDF9-CE8D533C031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81112" y="0"/>
            <a:ext cx="7439829" cy="6951402"/>
          </a:xfrm>
          <a:prstGeom prst="rect">
            <a:avLst/>
          </a:prstGeom>
        </p:spPr>
      </p:pic>
      <p:pic>
        <p:nvPicPr>
          <p:cNvPr id="7" name="Picture 6">
            <a:extLst>
              <a:ext uri="{FF2B5EF4-FFF2-40B4-BE49-F238E27FC236}">
                <a16:creationId xmlns:a16="http://schemas.microsoft.com/office/drawing/2014/main" id="{94805642-F64C-49D2-B6CB-DBF611FED76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9511787" y="660807"/>
            <a:ext cx="1038982" cy="789320"/>
          </a:xfrm>
          <a:prstGeom prst="rect">
            <a:avLst/>
          </a:prstGeom>
        </p:spPr>
      </p:pic>
    </p:spTree>
    <p:extLst>
      <p:ext uri="{BB962C8B-B14F-4D97-AF65-F5344CB8AC3E}">
        <p14:creationId xmlns:p14="http://schemas.microsoft.com/office/powerpoint/2010/main" val="3160308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353050" y="2361357"/>
            <a:ext cx="6534477" cy="28155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574447" y="282606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449167" y="1596888"/>
            <a:ext cx="6430942"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تمثيل البيانات:</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561968" y="2358713"/>
            <a:ext cx="3669896" cy="2949198"/>
          </a:xfrm>
          <a:prstGeom prst="roundRect">
            <a:avLst>
              <a:gd name="adj" fmla="val 10408"/>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15</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353050" y="2528689"/>
            <a:ext cx="6527059" cy="2362185"/>
          </a:xfrm>
          <a:prstGeom prst="rect">
            <a:avLst/>
          </a:prstGeom>
          <a:noFill/>
        </p:spPr>
        <p:txBody>
          <a:bodyPr wrap="square" rtlCol="0">
            <a:spAutoFit/>
          </a:bodyPr>
          <a:lstStyle/>
          <a:p>
            <a:pPr algn="justLow" rtl="1">
              <a:lnSpc>
                <a:spcPct val="150000"/>
              </a:lnSpc>
              <a:defRPr/>
            </a:pP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لتمثيل النص في الحاسب نستخدم ما يسمى نظام الترميز</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الذي يتضمن قائمة من الأحرف يجري تحويلها إلى النظام الثنائي. أحد أشهر أنظمة الترميز هو نظام أسكي</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(ASCII)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الموضح بالأسفل. كلمة </a:t>
            </a:r>
            <a:r>
              <a:rPr lang="en-US"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ASCII </a:t>
            </a:r>
            <a:r>
              <a:rPr lang="ar-SA"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هي اختصار لنظام ترميز وتبادل المعلومات الأمريكي النموذجي</a:t>
            </a:r>
            <a:endParaRPr lang="ar-DZ" sz="2000"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2010135407"/>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945610" y="2313756"/>
            <a:ext cx="6055649" cy="32981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65711" y="582065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718493" y="2362932"/>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6019434" y="1656294"/>
            <a:ext cx="6055649"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البيانات في أنظمة الترميز المختلفة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2" name="ZoneTexte 51">
            <a:extLst>
              <a:ext uri="{FF2B5EF4-FFF2-40B4-BE49-F238E27FC236}">
                <a16:creationId xmlns:a16="http://schemas.microsoft.com/office/drawing/2014/main" id="{E365B862-2863-029D-54B7-1C017DF1D74D}"/>
              </a:ext>
            </a:extLst>
          </p:cNvPr>
          <p:cNvSpPr txBox="1"/>
          <p:nvPr/>
        </p:nvSpPr>
        <p:spPr>
          <a:xfrm>
            <a:off x="6093260" y="2310748"/>
            <a:ext cx="5776951" cy="1438855"/>
          </a:xfrm>
          <a:prstGeom prst="rect">
            <a:avLst/>
          </a:prstGeom>
          <a:noFill/>
        </p:spPr>
        <p:txBody>
          <a:bodyPr wrap="square" rtlCol="0">
            <a:spAutoFit/>
          </a:bodyPr>
          <a:lstStyle/>
          <a:p>
            <a:pPr algn="justLow" rtl="1">
              <a:lnSpc>
                <a:spcPct val="150000"/>
              </a:lnSpc>
            </a:pPr>
            <a:r>
              <a:rPr lang="ar-DZ" sz="2000"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sz="2000"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الجدول يوضح الرموز في </a:t>
            </a:r>
            <a:r>
              <a:rPr lang="en-US"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ASCII</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وما يماثلها من أعداد عشرية وستة عشرية ولكنها فعليًا تحول إلى النظام الثنائي لتحفظ على الحاسب.</a:t>
            </a:r>
            <a:endParaRPr lang="ar-DZ"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54" name="image here">
            <a:extLst>
              <a:ext uri="{FF2B5EF4-FFF2-40B4-BE49-F238E27FC236}">
                <a16:creationId xmlns:a16="http://schemas.microsoft.com/office/drawing/2014/main" id="{329C6E33-1560-C36B-0CAD-694E722C0B79}"/>
              </a:ext>
            </a:extLst>
          </p:cNvPr>
          <p:cNvSpPr/>
          <p:nvPr/>
        </p:nvSpPr>
        <p:spPr>
          <a:xfrm>
            <a:off x="1817526" y="1331016"/>
            <a:ext cx="3509148" cy="4352825"/>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rot="10800000" flipH="1">
            <a:off x="4340089" y="1441081"/>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rot="10800000">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6093259" y="3992452"/>
            <a:ext cx="5776951" cy="1438855"/>
          </a:xfrm>
          <a:prstGeom prst="rect">
            <a:avLst/>
          </a:prstGeom>
          <a:noFill/>
        </p:spPr>
        <p:txBody>
          <a:bodyPr wrap="square" rtlCol="0">
            <a:spAutoFit/>
          </a:bodyPr>
          <a:lstStyle/>
          <a:p>
            <a:pPr algn="justLow" rtl="1">
              <a:lnSpc>
                <a:spcPct val="150000"/>
              </a:lnSpc>
            </a:pPr>
            <a:r>
              <a:rPr lang="ar-DZ" sz="2000"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أول </a:t>
            </a:r>
            <a:r>
              <a:rPr lang="en-US"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32</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رمزًا في نظام ترميز </a:t>
            </a:r>
            <a:r>
              <a:rPr lang="en-US"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ASCII</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تم حجزها لأغراض خاصة مثل تمثيل مفتاحي </a:t>
            </a:r>
            <a:r>
              <a:rPr lang="en-US"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Enter</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و </a:t>
            </a:r>
            <a:r>
              <a:rPr lang="en-US"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Tab</a:t>
            </a:r>
            <a:r>
              <a:rPr lang="ar-SA"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داخل الملفات النصية.</a:t>
            </a:r>
            <a:endParaRPr lang="ar-DZ" sz="2000" dirty="0">
              <a:solidFill>
                <a:schemeClr val="tx1">
                  <a:lumMod val="75000"/>
                  <a:lumOff val="25000"/>
                </a:schemeClr>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6177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27843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15</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2218867" y="1024120"/>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Tree>
    <p:extLst>
      <p:ext uri="{BB962C8B-B14F-4D97-AF65-F5344CB8AC3E}">
        <p14:creationId xmlns:p14="http://schemas.microsoft.com/office/powerpoint/2010/main" val="26518774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wipe(right)">
                                      <p:cBhvr>
                                        <p:cTn id="7" dur="500"/>
                                        <p:tgtEl>
                                          <p:spTgt spid="5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wipe(right)">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grpId="0"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right)">
                                      <p:cBhvr>
                                        <p:cTn id="22" dur="500"/>
                                        <p:tgtEl>
                                          <p:spTgt spid="26"/>
                                        </p:tgtEl>
                                      </p:cBhvr>
                                    </p:animEffect>
                                  </p:childTnLst>
                                </p:cTn>
                              </p:par>
                            </p:childTnLst>
                          </p:cTn>
                        </p:par>
                        <p:par>
                          <p:cTn id="23" fill="hold">
                            <p:stCondLst>
                              <p:cond delay="500"/>
                            </p:stCondLst>
                            <p:childTnLst>
                              <p:par>
                                <p:cTn id="24" presetID="22" presetClass="entr" presetSubtype="4"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4" grpId="0" animBg="1"/>
      <p:bldP spid="2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image here">
            <a:extLst>
              <a:ext uri="{FF2B5EF4-FFF2-40B4-BE49-F238E27FC236}">
                <a16:creationId xmlns:a16="http://schemas.microsoft.com/office/drawing/2014/main" id="{329C6E33-1560-C36B-0CAD-694E722C0B79}"/>
              </a:ext>
            </a:extLst>
          </p:cNvPr>
          <p:cNvSpPr/>
          <p:nvPr/>
        </p:nvSpPr>
        <p:spPr>
          <a:xfrm>
            <a:off x="249738" y="1978392"/>
            <a:ext cx="4736943" cy="3806697"/>
          </a:xfrm>
          <a:prstGeom prst="roundRect">
            <a:avLst>
              <a:gd name="adj" fmla="val 10408"/>
            </a:avLst>
          </a:prstGeom>
          <a:blipFill>
            <a:blip r:embed="rId2"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59" name="Rectangle 58">
            <a:extLst>
              <a:ext uri="{FF2B5EF4-FFF2-40B4-BE49-F238E27FC236}">
                <a16:creationId xmlns:a16="http://schemas.microsoft.com/office/drawing/2014/main" id="{DF3A2737-D26D-2A8C-98AC-2426D88C1A6B}"/>
              </a:ext>
            </a:extLst>
          </p:cNvPr>
          <p:cNvSpPr/>
          <p:nvPr/>
        </p:nvSpPr>
        <p:spPr>
          <a:xfrm>
            <a:off x="4768949" y="1987638"/>
            <a:ext cx="7113891" cy="399881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rot="5400000" flipH="1">
            <a:off x="4325555" y="2641438"/>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449167" y="1332384"/>
            <a:ext cx="6430942"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تمثيل الصور:</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00605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02271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16</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4768949" y="1958020"/>
            <a:ext cx="7106474" cy="3797193"/>
          </a:xfrm>
          <a:prstGeom prst="rect">
            <a:avLst/>
          </a:prstGeom>
          <a:noFill/>
        </p:spPr>
        <p:txBody>
          <a:bodyPr wrap="square" rtlCol="0">
            <a:spAutoFit/>
          </a:bodyPr>
          <a:lstStyle/>
          <a:p>
            <a:pPr lvl="0" algn="justLow" rtl="1">
              <a:lnSpc>
                <a:spcPct val="150000"/>
              </a:lnSpc>
              <a:defRPr/>
            </a:pPr>
            <a:r>
              <a:rPr lang="ar-SA"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يتعامل الحاسب مع الصور من خلال نظام الألوان حيث يكون تمثيل لون كل بكسل داخل الصورة بطرق عديدة، ويُعد استخدام نظام (أحمر، أخضر، أزرق) </a:t>
            </a:r>
            <a:r>
              <a:rPr lang="en-US"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(RGB)</a:t>
            </a:r>
            <a:r>
              <a:rPr lang="ar-SA"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الطريقة الأكثر شيوعًا. في هذا النظام يُعبَّر عن كل لون بمزيج من هذه الألوان الأساسية الثلاثة، وهكذا يجري تخزين </a:t>
            </a:r>
            <a:r>
              <a:rPr lang="en-US"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3</a:t>
            </a:r>
            <a:r>
              <a:rPr lang="ar-SA"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قيم لكل بكسل في الصورة واحدة لكل لون تتراوح قيمة كل منها بين </a:t>
            </a:r>
            <a:r>
              <a:rPr lang="en-US"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0</a:t>
            </a:r>
            <a:r>
              <a:rPr lang="ar-SA"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و </a:t>
            </a:r>
            <a:r>
              <a:rPr lang="en-US"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255</a:t>
            </a:r>
            <a:r>
              <a:rPr lang="ar-SA"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 وتدل على تدرج كل لون.</a:t>
            </a:r>
          </a:p>
          <a:p>
            <a:pPr lvl="0" algn="justLow" rtl="1">
              <a:lnSpc>
                <a:spcPct val="150000"/>
              </a:lnSpc>
              <a:defRPr/>
            </a:pPr>
            <a:r>
              <a:rPr lang="ar-DZ" dirty="0">
                <a:solidFill>
                  <a:srgbClr val="404040"/>
                </a:solidFill>
                <a:effectLst>
                  <a:outerShdw blurRad="38100" dist="38100" dir="2700000" algn="tl">
                    <a:srgbClr val="000000">
                      <a:alpha val="43137"/>
                    </a:srgbClr>
                  </a:outerShdw>
                </a:effectLst>
                <a:latin typeface="RB" panose="00000500000000000000" pitchFamily="2" charset="-78"/>
                <a:ea typeface="Calibri" panose="020F0502020204030204" pitchFamily="34" charset="0"/>
                <a:cs typeface="RB" panose="00000500000000000000" pitchFamily="2" charset="-78"/>
              </a:rPr>
              <a:t>يُعد الفيديو الرقمي من أكثر البيانات تعقيدًا ليتم تمثيله ، ولكن بشكل عام فإنه يمكن النظر للفيديو بوصفه سلسلة من الصور المحفوظة على شكل بياناتٍ ثنائية يجري تشغيلها صورة تلو الأخرى. يكون استخدام تقنية ضغط الصور لتقليل المساحة المطلوبة لحفظها وزيادة سرعة معالجتها.</a:t>
            </a:r>
            <a:endParaRPr kumimoji="0" lang="ar-DZ" i="0" u="none" strike="noStrike" kern="1200" cap="none" spc="0" normalizeH="0" baseline="0" noProof="0" dirty="0">
              <a:ln>
                <a:noFill/>
              </a:ln>
              <a:solidFill>
                <a:srgbClr val="404040"/>
              </a:solidFill>
              <a:effectLst>
                <a:outerShdw blurRad="38100" dist="38100" dir="2700000" algn="tl">
                  <a:srgbClr val="000000">
                    <a:alpha val="43137"/>
                  </a:srgbClr>
                </a:outerShdw>
              </a:effectLst>
              <a:uLnTx/>
              <a:uFillTx/>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2229933338"/>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rgbClr val="3D6FA2"/>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2870733" y="194036"/>
            <a:ext cx="4431939" cy="769441"/>
          </a:xfrm>
          <a:prstGeom prst="rect">
            <a:avLst/>
          </a:prstGeom>
          <a:noFill/>
        </p:spPr>
        <p:txBody>
          <a:bodyPr wrap="square" rtlCol="0">
            <a:spAutoFit/>
          </a:bodyPr>
          <a:lstStyle/>
          <a:p>
            <a:pPr algn="justLow" rtl="1"/>
            <a:r>
              <a:rPr lang="ar-DZ" sz="4400" b="1" dirty="0">
                <a:solidFill>
                  <a:schemeClr val="bg1"/>
                </a:solidFill>
                <a:latin typeface="Jenine SemiBold" panose="02000800000000000000" pitchFamily="50" charset="-78"/>
                <a:cs typeface="Jenine SemiBold" panose="02000800000000000000" pitchFamily="50"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rgbClr val="5F9127"/>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rgbClr val="043C8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844062" y="3959548"/>
            <a:ext cx="5644016"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800" b="1" dirty="0">
                <a:solidFill>
                  <a:srgbClr val="0549A3"/>
                </a:solidFill>
                <a:latin typeface="RB" panose="00000500000000000000" pitchFamily="2" charset="-78"/>
                <a:cs typeface="RB" panose="00000500000000000000" pitchFamily="2" charset="-78"/>
              </a:rPr>
              <a:t>كيف تتشكل الصور داخل الأجهزة التقنية؟</a:t>
            </a:r>
            <a:endParaRPr lang="ar-DZ" sz="2800" b="1" dirty="0">
              <a:solidFill>
                <a:srgbClr val="0549A3"/>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6943682" y="1201797"/>
            <a:ext cx="4734923" cy="4734923"/>
          </a:xfrm>
          <a:prstGeom prst="rect">
            <a:avLst/>
          </a:prstGeom>
        </p:spPr>
      </p:pic>
      <p:pic>
        <p:nvPicPr>
          <p:cNvPr id="33" name="Picture 6">
            <a:extLst>
              <a:ext uri="{FF2B5EF4-FFF2-40B4-BE49-F238E27FC236}">
                <a16:creationId xmlns:a16="http://schemas.microsoft.com/office/drawing/2014/main" id="{33584A72-888E-406F-BF93-D452CF4F793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409991" y="174157"/>
            <a:ext cx="1038982" cy="789319"/>
          </a:xfrm>
          <a:prstGeom prst="rect">
            <a:avLst/>
          </a:prstGeom>
        </p:spPr>
      </p:pic>
    </p:spTree>
    <p:extLst>
      <p:ext uri="{BB962C8B-B14F-4D97-AF65-F5344CB8AC3E}">
        <p14:creationId xmlns:p14="http://schemas.microsoft.com/office/powerpoint/2010/main" val="39810023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1"/>
                </a:solidFill>
                <a:cs typeface="RB" panose="00000500000000000000" pitchFamily="2" charset="-78"/>
              </a:rPr>
              <a:t>النشاط</a:t>
            </a:r>
          </a:p>
          <a:p>
            <a:pPr algn="ctr"/>
            <a:r>
              <a:rPr lang="ar-DZ" sz="4800" dirty="0">
                <a:solidFill>
                  <a:schemeClr val="bg1"/>
                </a:solidFill>
                <a:cs typeface="RB" panose="00000500000000000000" pitchFamily="2" charset="-78"/>
              </a:rPr>
              <a:t>الصفي</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19" name="TextBox 18">
            <a:extLst>
              <a:ext uri="{FF2B5EF4-FFF2-40B4-BE49-F238E27FC236}">
                <a16:creationId xmlns:a16="http://schemas.microsoft.com/office/drawing/2014/main" id="{CDB4BAA4-2334-4E6B-818F-BE6E9841207E}"/>
              </a:ext>
            </a:extLst>
          </p:cNvPr>
          <p:cNvSpPr txBox="1"/>
          <p:nvPr/>
        </p:nvSpPr>
        <p:spPr>
          <a:xfrm>
            <a:off x="1575188" y="1295692"/>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0" name="Q">
            <a:extLst>
              <a:ext uri="{FF2B5EF4-FFF2-40B4-BE49-F238E27FC236}">
                <a16:creationId xmlns:a16="http://schemas.microsoft.com/office/drawing/2014/main" id="{AE6B640F-BA76-49AE-AD3C-D8544718EDF0}"/>
              </a:ext>
            </a:extLst>
          </p:cNvPr>
          <p:cNvSpPr/>
          <p:nvPr/>
        </p:nvSpPr>
        <p:spPr>
          <a:xfrm>
            <a:off x="660941" y="2145346"/>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نظام يتضمن قائمة من الأحرف يجري تحويلها إلى النظام الثنائي، هو: </a:t>
            </a:r>
            <a:endParaRPr lang="en-US" sz="2400" b="1" dirty="0">
              <a:solidFill>
                <a:srgbClr val="FFFFFF"/>
              </a:solidFill>
              <a:latin typeface="RB" panose="00000500000000000000" pitchFamily="2" charset="-78"/>
              <a:cs typeface="RB" panose="00000500000000000000" pitchFamily="2" charset="-78"/>
            </a:endParaRPr>
          </a:p>
        </p:txBody>
      </p:sp>
      <p:sp>
        <p:nvSpPr>
          <p:cNvPr id="22" name="A1">
            <a:hlinkClick r:id="" action="ppaction://noaction">
              <a:snd r:embed="rId4" name="correct.wav"/>
            </a:hlinkClick>
            <a:extLst>
              <a:ext uri="{FF2B5EF4-FFF2-40B4-BE49-F238E27FC236}">
                <a16:creationId xmlns:a16="http://schemas.microsoft.com/office/drawing/2014/main" id="{33E60218-C583-46D5-A35B-45D583D0B39F}"/>
              </a:ext>
            </a:extLst>
          </p:cNvPr>
          <p:cNvSpPr/>
          <p:nvPr/>
        </p:nvSpPr>
        <p:spPr>
          <a:xfrm>
            <a:off x="1187399" y="398451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نظام الترميز</a:t>
            </a:r>
            <a:endParaRPr lang="en-IN" sz="2133" b="1" dirty="0">
              <a:solidFill>
                <a:srgbClr val="091D42"/>
              </a:solidFill>
              <a:latin typeface="RB" panose="00000500000000000000" pitchFamily="2" charset="-78"/>
              <a:cs typeface="RB" panose="00000500000000000000" pitchFamily="2" charset="-78"/>
            </a:endParaRPr>
          </a:p>
        </p:txBody>
      </p:sp>
      <p:sp>
        <p:nvSpPr>
          <p:cNvPr id="23" name="A2">
            <a:hlinkClick r:id="" action="ppaction://noaction">
              <a:snd r:embed="rId5" name="wrong.wav"/>
            </a:hlinkClick>
            <a:extLst>
              <a:ext uri="{FF2B5EF4-FFF2-40B4-BE49-F238E27FC236}">
                <a16:creationId xmlns:a16="http://schemas.microsoft.com/office/drawing/2014/main" id="{42EFD2EB-60C6-4DF2-AF2A-8C7E4937A055}"/>
              </a:ext>
            </a:extLst>
          </p:cNvPr>
          <p:cNvSpPr/>
          <p:nvPr/>
        </p:nvSpPr>
        <p:spPr>
          <a:xfrm>
            <a:off x="1187399" y="478706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النظام الثنائي</a:t>
            </a:r>
            <a:endParaRPr lang="en-IN" sz="2133" b="1" dirty="0">
              <a:solidFill>
                <a:srgbClr val="091D42"/>
              </a:solidFill>
              <a:latin typeface="RB" panose="00000500000000000000" pitchFamily="2" charset="-78"/>
              <a:cs typeface="RB" panose="00000500000000000000" pitchFamily="2" charset="-78"/>
            </a:endParaRPr>
          </a:p>
        </p:txBody>
      </p:sp>
      <p:sp>
        <p:nvSpPr>
          <p:cNvPr id="24" name="A4">
            <a:hlinkClick r:id="" action="ppaction://noaction">
              <a:snd r:embed="rId5" name="wrong.wav"/>
            </a:hlinkClick>
            <a:extLst>
              <a:ext uri="{FF2B5EF4-FFF2-40B4-BE49-F238E27FC236}">
                <a16:creationId xmlns:a16="http://schemas.microsoft.com/office/drawing/2014/main" id="{EB9E3C93-BC27-4ECA-9144-433D6C8C327A}"/>
              </a:ext>
            </a:extLst>
          </p:cNvPr>
          <p:cNvSpPr/>
          <p:nvPr/>
        </p:nvSpPr>
        <p:spPr>
          <a:xfrm>
            <a:off x="1187399" y="558961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النظام العشري</a:t>
            </a:r>
            <a:endParaRPr lang="en-IN" sz="2133" b="1" dirty="0">
              <a:solidFill>
                <a:srgbClr val="091D42"/>
              </a:solidFill>
              <a:latin typeface="RB" panose="00000500000000000000" pitchFamily="2" charset="-78"/>
              <a:cs typeface="RB" panose="00000500000000000000" pitchFamily="2" charset="-78"/>
            </a:endParaRPr>
          </a:p>
        </p:txBody>
      </p:sp>
      <p:sp>
        <p:nvSpPr>
          <p:cNvPr id="25" name="A1">
            <a:hlinkClick r:id="" action="ppaction://noaction">
              <a:snd r:embed="rId4" name="correct.wav"/>
            </a:hlinkClick>
            <a:extLst>
              <a:ext uri="{FF2B5EF4-FFF2-40B4-BE49-F238E27FC236}">
                <a16:creationId xmlns:a16="http://schemas.microsoft.com/office/drawing/2014/main" id="{E82BFB44-4CD1-496F-B798-DF87FF069229}"/>
              </a:ext>
            </a:extLst>
          </p:cNvPr>
          <p:cNvSpPr/>
          <p:nvPr/>
        </p:nvSpPr>
        <p:spPr>
          <a:xfrm>
            <a:off x="6538631" y="3985352"/>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6" name="A2">
            <a:hlinkClick r:id="" action="ppaction://noaction">
              <a:snd r:embed="rId5" name="wrong.wav"/>
            </a:hlinkClick>
            <a:extLst>
              <a:ext uri="{FF2B5EF4-FFF2-40B4-BE49-F238E27FC236}">
                <a16:creationId xmlns:a16="http://schemas.microsoft.com/office/drawing/2014/main" id="{FC71875A-AA8B-42BB-A7A9-FCED0C54F917}"/>
              </a:ext>
            </a:extLst>
          </p:cNvPr>
          <p:cNvSpPr/>
          <p:nvPr/>
        </p:nvSpPr>
        <p:spPr>
          <a:xfrm>
            <a:off x="6538631" y="4786416"/>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27" name="A4">
            <a:hlinkClick r:id="" action="ppaction://noaction">
              <a:snd r:embed="rId5" name="wrong.wav"/>
            </a:hlinkClick>
            <a:extLst>
              <a:ext uri="{FF2B5EF4-FFF2-40B4-BE49-F238E27FC236}">
                <a16:creationId xmlns:a16="http://schemas.microsoft.com/office/drawing/2014/main" id="{1092A33A-24ED-4405-A4B1-E24C965D981E}"/>
              </a:ext>
            </a:extLst>
          </p:cNvPr>
          <p:cNvSpPr/>
          <p:nvPr/>
        </p:nvSpPr>
        <p:spPr>
          <a:xfrm>
            <a:off x="6538631" y="5587481"/>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23552868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14:bounceEnd="62000">
                                          <p:cBhvr additive="base">
                                            <p:cTn id="10" dur="22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62000">
                                          <p:cBhvr additive="base">
                                            <p:cTn id="14" dur="175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14:bounceEnd="62000">
                                          <p:cBhvr additive="base">
                                            <p:cTn id="18" dur="225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14:bounceEnd="62000">
                                          <p:cBhvr additive="base">
                                            <p:cTn id="22"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14:bounceEnd="62000">
                                          <p:cBhvr additive="base">
                                            <p:cTn id="26" dur="225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14:bounceEnd="62000">
                                          <p:cBhvr additive="base">
                                            <p:cTn id="30" dur="175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14:bounceEnd="62000">
                                          <p:cBhvr additive="base">
                                            <p:cTn id="34"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7" grpId="0"/>
          <p:bldP spid="20" grpId="0" animBg="1"/>
          <p:bldP spid="22" grpId="0" animBg="1"/>
          <p:bldP spid="23" grpId="0" animBg="1"/>
          <p:bldP spid="24" grpId="0" animBg="1"/>
          <p:bldP spid="25" grpId="0" animBg="1"/>
          <p:bldP spid="26"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2250" fill="hold"/>
                                            <p:tgtEl>
                                              <p:spTgt spid="22"/>
                                            </p:tgtEl>
                                            <p:attrNameLst>
                                              <p:attrName>ppt_x</p:attrName>
                                            </p:attrNameLst>
                                          </p:cBhvr>
                                          <p:tavLst>
                                            <p:tav tm="0">
                                              <p:val>
                                                <p:strVal val="#ppt_x"/>
                                              </p:val>
                                            </p:tav>
                                            <p:tav tm="100000">
                                              <p:val>
                                                <p:strVal val="#ppt_x"/>
                                              </p:val>
                                            </p:tav>
                                          </p:tavLst>
                                        </p:anim>
                                        <p:anim calcmode="lin" valueType="num">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750" fill="hold"/>
                                            <p:tgtEl>
                                              <p:spTgt spid="25"/>
                                            </p:tgtEl>
                                            <p:attrNameLst>
                                              <p:attrName>ppt_x</p:attrName>
                                            </p:attrNameLst>
                                          </p:cBhvr>
                                          <p:tavLst>
                                            <p:tav tm="0">
                                              <p:val>
                                                <p:strVal val="#ppt_x"/>
                                              </p:val>
                                            </p:tav>
                                            <p:tav tm="100000">
                                              <p:val>
                                                <p:strVal val="#ppt_x"/>
                                              </p:val>
                                            </p:tav>
                                          </p:tavLst>
                                        </p:anim>
                                        <p:anim calcmode="lin" valueType="num">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2250" fill="hold"/>
                                            <p:tgtEl>
                                              <p:spTgt spid="23"/>
                                            </p:tgtEl>
                                            <p:attrNameLst>
                                              <p:attrName>ppt_x</p:attrName>
                                            </p:attrNameLst>
                                          </p:cBhvr>
                                          <p:tavLst>
                                            <p:tav tm="0">
                                              <p:val>
                                                <p:strVal val="#ppt_x"/>
                                              </p:val>
                                            </p:tav>
                                            <p:tav tm="100000">
                                              <p:val>
                                                <p:strVal val="#ppt_x"/>
                                              </p:val>
                                            </p:tav>
                                          </p:tavLst>
                                        </p:anim>
                                        <p:anim calcmode="lin" valueType="num">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750" fill="hold"/>
                                            <p:tgtEl>
                                              <p:spTgt spid="26"/>
                                            </p:tgtEl>
                                            <p:attrNameLst>
                                              <p:attrName>ppt_x</p:attrName>
                                            </p:attrNameLst>
                                          </p:cBhvr>
                                          <p:tavLst>
                                            <p:tav tm="0">
                                              <p:val>
                                                <p:strVal val="#ppt_x"/>
                                              </p:val>
                                            </p:tav>
                                            <p:tav tm="100000">
                                              <p:val>
                                                <p:strVal val="#ppt_x"/>
                                              </p:val>
                                            </p:tav>
                                          </p:tavLst>
                                        </p:anim>
                                        <p:anim calcmode="lin" valueType="num">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250" fill="hold"/>
                                            <p:tgtEl>
                                              <p:spTgt spid="24"/>
                                            </p:tgtEl>
                                            <p:attrNameLst>
                                              <p:attrName>ppt_x</p:attrName>
                                            </p:attrNameLst>
                                          </p:cBhvr>
                                          <p:tavLst>
                                            <p:tav tm="0">
                                              <p:val>
                                                <p:strVal val="#ppt_x"/>
                                              </p:val>
                                            </p:tav>
                                            <p:tav tm="100000">
                                              <p:val>
                                                <p:strVal val="#ppt_x"/>
                                              </p:val>
                                            </p:tav>
                                          </p:tavLst>
                                        </p:anim>
                                        <p:anim calcmode="lin" valueType="num">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750" fill="hold"/>
                                            <p:tgtEl>
                                              <p:spTgt spid="27"/>
                                            </p:tgtEl>
                                            <p:attrNameLst>
                                              <p:attrName>ppt_x</p:attrName>
                                            </p:attrNameLst>
                                          </p:cBhvr>
                                          <p:tavLst>
                                            <p:tav tm="0">
                                              <p:val>
                                                <p:strVal val="#ppt_x"/>
                                              </p:val>
                                            </p:tav>
                                            <p:tav tm="100000">
                                              <p:val>
                                                <p:strVal val="#ppt_x"/>
                                              </p:val>
                                            </p:tav>
                                          </p:tavLst>
                                        </p:anim>
                                        <p:anim calcmode="lin" valueType="num">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1750" fill="hold"/>
                                            <p:tgtEl>
                                              <p:spTgt spid="20"/>
                                            </p:tgtEl>
                                            <p:attrNameLst>
                                              <p:attrName>ppt_x</p:attrName>
                                            </p:attrNameLst>
                                          </p:cBhvr>
                                          <p:tavLst>
                                            <p:tav tm="0">
                                              <p:val>
                                                <p:strVal val="#ppt_x"/>
                                              </p:val>
                                            </p:tav>
                                            <p:tav tm="100000">
                                              <p:val>
                                                <p:strVal val="#ppt_x"/>
                                              </p:val>
                                            </p:tav>
                                          </p:tavLst>
                                        </p:anim>
                                        <p:anim calcmode="lin" valueType="num">
                                          <p:cBhvr additive="base">
                                            <p:cTn id="35" dur="17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7" grpId="0"/>
          <p:bldP spid="20" grpId="0" animBg="1"/>
          <p:bldP spid="22" grpId="0" animBg="1"/>
          <p:bldP spid="23" grpId="0" animBg="1"/>
          <p:bldP spid="24" grpId="0" animBg="1"/>
          <p:bldP spid="25" grpId="0" animBg="1"/>
          <p:bldP spid="26" grpId="0" animBg="1"/>
          <p:bldP spid="27" grpId="0" animBg="1"/>
        </p:bldLst>
      </p:timing>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1"/>
                </a:solidFill>
                <a:cs typeface="RB" panose="00000500000000000000" pitchFamily="2" charset="-78"/>
              </a:rPr>
              <a:t>النشاط</a:t>
            </a:r>
          </a:p>
          <a:p>
            <a:pPr algn="ctr"/>
            <a:r>
              <a:rPr lang="ar-DZ" sz="4800" dirty="0">
                <a:solidFill>
                  <a:schemeClr val="bg1"/>
                </a:solidFill>
                <a:cs typeface="RB" panose="00000500000000000000" pitchFamily="2" charset="-78"/>
              </a:rPr>
              <a:t>الصفي</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9" name="TextBox 8">
            <a:extLst>
              <a:ext uri="{FF2B5EF4-FFF2-40B4-BE49-F238E27FC236}">
                <a16:creationId xmlns:a16="http://schemas.microsoft.com/office/drawing/2014/main" id="{70D9A29D-4EC9-4F8E-BFDF-786271DE49DF}"/>
              </a:ext>
            </a:extLst>
          </p:cNvPr>
          <p:cNvSpPr txBox="1"/>
          <p:nvPr/>
        </p:nvSpPr>
        <p:spPr>
          <a:xfrm>
            <a:off x="1620523" y="1294282"/>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B8C9F3F4-FAD5-4832-AA0F-15F302805840}"/>
              </a:ext>
            </a:extLst>
          </p:cNvPr>
          <p:cNvSpPr/>
          <p:nvPr/>
        </p:nvSpPr>
        <p:spPr>
          <a:xfrm>
            <a:off x="706276" y="2143936"/>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أول 32 رمزًا في نظام ترميز أسكي، يتم حجزها لأغراض خاصة، مثل: </a:t>
            </a:r>
            <a:endParaRPr lang="en-US" sz="2400" b="1" dirty="0">
              <a:solidFill>
                <a:srgbClr val="FFFFFF"/>
              </a:solidFill>
              <a:latin typeface="RB" panose="00000500000000000000" pitchFamily="2" charset="-78"/>
              <a:cs typeface="RB" panose="00000500000000000000" pitchFamily="2" charset="-78"/>
            </a:endParaRPr>
          </a:p>
        </p:txBody>
      </p:sp>
      <p:sp>
        <p:nvSpPr>
          <p:cNvPr id="11" name="A1">
            <a:hlinkClick r:id="" action="ppaction://noaction">
              <a:snd r:embed="rId4" name="correct.wav"/>
            </a:hlinkClick>
            <a:extLst>
              <a:ext uri="{FF2B5EF4-FFF2-40B4-BE49-F238E27FC236}">
                <a16:creationId xmlns:a16="http://schemas.microsoft.com/office/drawing/2014/main" id="{BFF86607-187A-4B8F-AA2C-0031112093E5}"/>
              </a:ext>
            </a:extLst>
          </p:cNvPr>
          <p:cNvSpPr/>
          <p:nvPr/>
        </p:nvSpPr>
        <p:spPr>
          <a:xfrm>
            <a:off x="1312944" y="4781388"/>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تمثيل مفتاح </a:t>
            </a:r>
            <a:r>
              <a:rPr lang="en-US" sz="2133" b="1" dirty="0">
                <a:solidFill>
                  <a:srgbClr val="091D42"/>
                </a:solidFill>
                <a:latin typeface="RB" panose="00000500000000000000" pitchFamily="2" charset="-78"/>
                <a:cs typeface="RB" panose="00000500000000000000" pitchFamily="2" charset="-78"/>
              </a:rPr>
              <a:t>Enter</a:t>
            </a:r>
            <a:endParaRPr lang="en-IN" sz="2133" b="1" dirty="0">
              <a:solidFill>
                <a:srgbClr val="091D42"/>
              </a:solidFill>
              <a:latin typeface="RB" panose="00000500000000000000" pitchFamily="2" charset="-78"/>
              <a:cs typeface="RB" panose="00000500000000000000" pitchFamily="2" charset="-78"/>
            </a:endParaRPr>
          </a:p>
        </p:txBody>
      </p:sp>
      <p:sp>
        <p:nvSpPr>
          <p:cNvPr id="12" name="A2">
            <a:hlinkClick r:id="" action="ppaction://noaction">
              <a:snd r:embed="rId5" name="wrong.wav"/>
            </a:hlinkClick>
            <a:extLst>
              <a:ext uri="{FF2B5EF4-FFF2-40B4-BE49-F238E27FC236}">
                <a16:creationId xmlns:a16="http://schemas.microsoft.com/office/drawing/2014/main" id="{7D1D8D7D-3605-4BE7-B51E-EC9AE1E1011A}"/>
              </a:ext>
            </a:extLst>
          </p:cNvPr>
          <p:cNvSpPr/>
          <p:nvPr/>
        </p:nvSpPr>
        <p:spPr>
          <a:xfrm>
            <a:off x="1312944" y="3976705"/>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تمثيل علامة التعجب (!)</a:t>
            </a:r>
            <a:endParaRPr lang="en-IN" sz="2133" b="1" dirty="0">
              <a:solidFill>
                <a:srgbClr val="091D42"/>
              </a:solidFill>
              <a:latin typeface="RB" panose="00000500000000000000" pitchFamily="2" charset="-78"/>
              <a:cs typeface="RB" panose="00000500000000000000" pitchFamily="2" charset="-78"/>
            </a:endParaRPr>
          </a:p>
        </p:txBody>
      </p:sp>
      <p:sp>
        <p:nvSpPr>
          <p:cNvPr id="13" name="A4">
            <a:hlinkClick r:id="" action="ppaction://noaction">
              <a:snd r:embed="rId5" name="wrong.wav"/>
            </a:hlinkClick>
            <a:extLst>
              <a:ext uri="{FF2B5EF4-FFF2-40B4-BE49-F238E27FC236}">
                <a16:creationId xmlns:a16="http://schemas.microsoft.com/office/drawing/2014/main" id="{C4209CB1-5B1C-48C8-80EE-BFF2FE6FF0EE}"/>
              </a:ext>
            </a:extLst>
          </p:cNvPr>
          <p:cNvSpPr/>
          <p:nvPr/>
        </p:nvSpPr>
        <p:spPr>
          <a:xfrm>
            <a:off x="1312944" y="5586071"/>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تمثيل رمز #</a:t>
            </a:r>
            <a:endParaRPr lang="en-IN" sz="2133" b="1" dirty="0">
              <a:solidFill>
                <a:srgbClr val="091D42"/>
              </a:solidFill>
              <a:latin typeface="RB" panose="00000500000000000000" pitchFamily="2" charset="-78"/>
              <a:cs typeface="RB" panose="00000500000000000000" pitchFamily="2" charset="-78"/>
            </a:endParaRPr>
          </a:p>
        </p:txBody>
      </p:sp>
      <p:sp>
        <p:nvSpPr>
          <p:cNvPr id="14" name="A1">
            <a:hlinkClick r:id="" action="ppaction://noaction">
              <a:snd r:embed="rId4" name="correct.wav"/>
            </a:hlinkClick>
            <a:extLst>
              <a:ext uri="{FF2B5EF4-FFF2-40B4-BE49-F238E27FC236}">
                <a16:creationId xmlns:a16="http://schemas.microsoft.com/office/drawing/2014/main" id="{158872DA-254A-44D3-9BAF-C37ACAA372D7}"/>
              </a:ext>
            </a:extLst>
          </p:cNvPr>
          <p:cNvSpPr/>
          <p:nvPr/>
        </p:nvSpPr>
        <p:spPr>
          <a:xfrm>
            <a:off x="6664176" y="4781388"/>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19" name="A2">
            <a:hlinkClick r:id="" action="ppaction://noaction">
              <a:snd r:embed="rId5" name="wrong.wav"/>
            </a:hlinkClick>
            <a:extLst>
              <a:ext uri="{FF2B5EF4-FFF2-40B4-BE49-F238E27FC236}">
                <a16:creationId xmlns:a16="http://schemas.microsoft.com/office/drawing/2014/main" id="{4205B77B-4107-4682-A886-2DB0D9647BAA}"/>
              </a:ext>
            </a:extLst>
          </p:cNvPr>
          <p:cNvSpPr/>
          <p:nvPr/>
        </p:nvSpPr>
        <p:spPr>
          <a:xfrm>
            <a:off x="6664176" y="3976705"/>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0" name="A4">
            <a:hlinkClick r:id="" action="ppaction://noaction">
              <a:snd r:embed="rId5" name="wrong.wav"/>
            </a:hlinkClick>
            <a:extLst>
              <a:ext uri="{FF2B5EF4-FFF2-40B4-BE49-F238E27FC236}">
                <a16:creationId xmlns:a16="http://schemas.microsoft.com/office/drawing/2014/main" id="{B635C02A-AAFD-4281-90BF-16A8225B2020}"/>
              </a:ext>
            </a:extLst>
          </p:cNvPr>
          <p:cNvSpPr/>
          <p:nvPr/>
        </p:nvSpPr>
        <p:spPr>
          <a:xfrm>
            <a:off x="6664176" y="5586071"/>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9063899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2000">
                                          <p:cBhvr additive="base">
                                            <p:cTn id="14" dur="175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62000">
                                          <p:cBhvr additive="base">
                                            <p:cTn id="18" dur="225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62000">
                                          <p:cBhvr additive="base">
                                            <p:cTn id="26"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62000">
                                          <p:cBhvr additive="base">
                                            <p:cTn id="30"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750" fill="hold"/>
                                            <p:tgtEl>
                                              <p:spTgt spid="14"/>
                                            </p:tgtEl>
                                            <p:attrNameLst>
                                              <p:attrName>ppt_x</p:attrName>
                                            </p:attrNameLst>
                                          </p:cBhvr>
                                          <p:tavLst>
                                            <p:tav tm="0">
                                              <p:val>
                                                <p:strVal val="#ppt_x"/>
                                              </p:val>
                                            </p:tav>
                                            <p:tav tm="100000">
                                              <p:val>
                                                <p:strVal val="#ppt_x"/>
                                              </p:val>
                                            </p:tav>
                                          </p:tavLst>
                                        </p:anim>
                                        <p:anim calcmode="lin" valueType="num">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2250" fill="hold"/>
                                            <p:tgtEl>
                                              <p:spTgt spid="12"/>
                                            </p:tgtEl>
                                            <p:attrNameLst>
                                              <p:attrName>ppt_x</p:attrName>
                                            </p:attrNameLst>
                                          </p:cBhvr>
                                          <p:tavLst>
                                            <p:tav tm="0">
                                              <p:val>
                                                <p:strVal val="#ppt_x"/>
                                              </p:val>
                                            </p:tav>
                                            <p:tav tm="100000">
                                              <p:val>
                                                <p:strVal val="#ppt_x"/>
                                              </p:val>
                                            </p:tav>
                                          </p:tavLst>
                                        </p:anim>
                                        <p:anim calcmode="lin" valueType="num">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250" fill="hold"/>
                                            <p:tgtEl>
                                              <p:spTgt spid="13"/>
                                            </p:tgtEl>
                                            <p:attrNameLst>
                                              <p:attrName>ppt_x</p:attrName>
                                            </p:attrNameLst>
                                          </p:cBhvr>
                                          <p:tavLst>
                                            <p:tav tm="0">
                                              <p:val>
                                                <p:strVal val="#ppt_x"/>
                                              </p:val>
                                            </p:tav>
                                            <p:tav tm="100000">
                                              <p:val>
                                                <p:strVal val="#ppt_x"/>
                                              </p:val>
                                            </p:tav>
                                          </p:tavLst>
                                        </p:anim>
                                        <p:anim calcmode="lin" valueType="num">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750" fill="hold"/>
                                            <p:tgtEl>
                                              <p:spTgt spid="20"/>
                                            </p:tgtEl>
                                            <p:attrNameLst>
                                              <p:attrName>ppt_x</p:attrName>
                                            </p:attrNameLst>
                                          </p:cBhvr>
                                          <p:tavLst>
                                            <p:tav tm="0">
                                              <p:val>
                                                <p:strVal val="#ppt_x"/>
                                              </p:val>
                                            </p:tav>
                                            <p:tav tm="100000">
                                              <p:val>
                                                <p:strVal val="#ppt_x"/>
                                              </p:val>
                                            </p:tav>
                                          </p:tavLst>
                                        </p:anim>
                                        <p:anim calcmode="lin" valueType="num">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1"/>
                </a:solidFill>
                <a:cs typeface="RB" panose="00000500000000000000" pitchFamily="2" charset="-78"/>
              </a:rPr>
              <a:t>النشاط</a:t>
            </a:r>
          </a:p>
          <a:p>
            <a:pPr algn="ctr"/>
            <a:r>
              <a:rPr lang="ar-DZ" sz="4800" dirty="0">
                <a:solidFill>
                  <a:schemeClr val="bg1"/>
                </a:solidFill>
                <a:cs typeface="RB" panose="00000500000000000000" pitchFamily="2" charset="-78"/>
              </a:rPr>
              <a:t>الصفي</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19" name="TextBox 18">
            <a:extLst>
              <a:ext uri="{FF2B5EF4-FFF2-40B4-BE49-F238E27FC236}">
                <a16:creationId xmlns:a16="http://schemas.microsoft.com/office/drawing/2014/main" id="{CDB4BAA4-2334-4E6B-818F-BE6E9841207E}"/>
              </a:ext>
            </a:extLst>
          </p:cNvPr>
          <p:cNvSpPr txBox="1"/>
          <p:nvPr/>
        </p:nvSpPr>
        <p:spPr>
          <a:xfrm>
            <a:off x="1575188" y="1295692"/>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0" name="Q">
            <a:extLst>
              <a:ext uri="{FF2B5EF4-FFF2-40B4-BE49-F238E27FC236}">
                <a16:creationId xmlns:a16="http://schemas.microsoft.com/office/drawing/2014/main" id="{AE6B640F-BA76-49AE-AD3C-D8544718EDF0}"/>
              </a:ext>
            </a:extLst>
          </p:cNvPr>
          <p:cNvSpPr/>
          <p:nvPr/>
        </p:nvSpPr>
        <p:spPr>
          <a:xfrm>
            <a:off x="660941" y="2145346"/>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الألوان الأساسية الثلاثة في نظام </a:t>
            </a:r>
            <a:r>
              <a:rPr lang="en-US" sz="2400" b="1" dirty="0">
                <a:solidFill>
                  <a:srgbClr val="FFFFFF"/>
                </a:solidFill>
                <a:latin typeface="RB" panose="00000500000000000000" pitchFamily="2" charset="-78"/>
                <a:cs typeface="RB" panose="00000500000000000000" pitchFamily="2" charset="-78"/>
              </a:rPr>
              <a:t>RGB، </a:t>
            </a:r>
            <a:r>
              <a:rPr lang="ar-DZ" sz="2400" b="1" dirty="0">
                <a:solidFill>
                  <a:srgbClr val="FFFFFF"/>
                </a:solidFill>
                <a:latin typeface="RB" panose="00000500000000000000" pitchFamily="2" charset="-78"/>
                <a:cs typeface="RB" panose="00000500000000000000" pitchFamily="2" charset="-78"/>
              </a:rPr>
              <a:t>هي: </a:t>
            </a:r>
            <a:endParaRPr lang="en-US" sz="2400" b="1" dirty="0">
              <a:solidFill>
                <a:srgbClr val="FFFFFF"/>
              </a:solidFill>
              <a:latin typeface="RB" panose="00000500000000000000" pitchFamily="2" charset="-78"/>
              <a:cs typeface="RB" panose="00000500000000000000" pitchFamily="2" charset="-78"/>
            </a:endParaRPr>
          </a:p>
        </p:txBody>
      </p:sp>
      <p:sp>
        <p:nvSpPr>
          <p:cNvPr id="22" name="A1">
            <a:hlinkClick r:id="" action="ppaction://noaction">
              <a:snd r:embed="rId4" name="correct.wav"/>
            </a:hlinkClick>
            <a:extLst>
              <a:ext uri="{FF2B5EF4-FFF2-40B4-BE49-F238E27FC236}">
                <a16:creationId xmlns:a16="http://schemas.microsoft.com/office/drawing/2014/main" id="{33E60218-C583-46D5-A35B-45D583D0B39F}"/>
              </a:ext>
            </a:extLst>
          </p:cNvPr>
          <p:cNvSpPr/>
          <p:nvPr/>
        </p:nvSpPr>
        <p:spPr>
          <a:xfrm>
            <a:off x="1187399" y="398451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أحمر، أخضر، أزرق</a:t>
            </a:r>
            <a:endParaRPr lang="en-IN" sz="2133" b="1" dirty="0">
              <a:solidFill>
                <a:srgbClr val="091D42"/>
              </a:solidFill>
              <a:latin typeface="RB" panose="00000500000000000000" pitchFamily="2" charset="-78"/>
              <a:cs typeface="RB" panose="00000500000000000000" pitchFamily="2" charset="-78"/>
            </a:endParaRPr>
          </a:p>
        </p:txBody>
      </p:sp>
      <p:sp>
        <p:nvSpPr>
          <p:cNvPr id="23" name="A2">
            <a:hlinkClick r:id="" action="ppaction://noaction">
              <a:snd r:embed="rId5" name="wrong.wav"/>
            </a:hlinkClick>
            <a:extLst>
              <a:ext uri="{FF2B5EF4-FFF2-40B4-BE49-F238E27FC236}">
                <a16:creationId xmlns:a16="http://schemas.microsoft.com/office/drawing/2014/main" id="{42EFD2EB-60C6-4DF2-AF2A-8C7E4937A055}"/>
              </a:ext>
            </a:extLst>
          </p:cNvPr>
          <p:cNvSpPr/>
          <p:nvPr/>
        </p:nvSpPr>
        <p:spPr>
          <a:xfrm>
            <a:off x="1187399" y="478706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أحمر، أخضر، أسود</a:t>
            </a:r>
            <a:endParaRPr lang="en-IN" sz="2133" b="1" dirty="0">
              <a:solidFill>
                <a:srgbClr val="091D42"/>
              </a:solidFill>
              <a:latin typeface="RB" panose="00000500000000000000" pitchFamily="2" charset="-78"/>
              <a:cs typeface="RB" panose="00000500000000000000" pitchFamily="2" charset="-78"/>
            </a:endParaRPr>
          </a:p>
        </p:txBody>
      </p:sp>
      <p:sp>
        <p:nvSpPr>
          <p:cNvPr id="24" name="A4">
            <a:hlinkClick r:id="" action="ppaction://noaction">
              <a:snd r:embed="rId5" name="wrong.wav"/>
            </a:hlinkClick>
            <a:extLst>
              <a:ext uri="{FF2B5EF4-FFF2-40B4-BE49-F238E27FC236}">
                <a16:creationId xmlns:a16="http://schemas.microsoft.com/office/drawing/2014/main" id="{EB9E3C93-BC27-4ECA-9144-433D6C8C327A}"/>
              </a:ext>
            </a:extLst>
          </p:cNvPr>
          <p:cNvSpPr/>
          <p:nvPr/>
        </p:nvSpPr>
        <p:spPr>
          <a:xfrm>
            <a:off x="1187399" y="558961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أحمر، أرجواني، أسود</a:t>
            </a:r>
            <a:endParaRPr lang="en-IN" sz="2133" b="1" dirty="0">
              <a:solidFill>
                <a:srgbClr val="091D42"/>
              </a:solidFill>
              <a:latin typeface="RB" panose="00000500000000000000" pitchFamily="2" charset="-78"/>
              <a:cs typeface="RB" panose="00000500000000000000" pitchFamily="2" charset="-78"/>
            </a:endParaRPr>
          </a:p>
        </p:txBody>
      </p:sp>
      <p:sp>
        <p:nvSpPr>
          <p:cNvPr id="25" name="A1">
            <a:hlinkClick r:id="" action="ppaction://noaction">
              <a:snd r:embed="rId4" name="correct.wav"/>
            </a:hlinkClick>
            <a:extLst>
              <a:ext uri="{FF2B5EF4-FFF2-40B4-BE49-F238E27FC236}">
                <a16:creationId xmlns:a16="http://schemas.microsoft.com/office/drawing/2014/main" id="{E82BFB44-4CD1-496F-B798-DF87FF069229}"/>
              </a:ext>
            </a:extLst>
          </p:cNvPr>
          <p:cNvSpPr/>
          <p:nvPr/>
        </p:nvSpPr>
        <p:spPr>
          <a:xfrm>
            <a:off x="6538631" y="3985352"/>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6" name="A2">
            <a:hlinkClick r:id="" action="ppaction://noaction">
              <a:snd r:embed="rId5" name="wrong.wav"/>
            </a:hlinkClick>
            <a:extLst>
              <a:ext uri="{FF2B5EF4-FFF2-40B4-BE49-F238E27FC236}">
                <a16:creationId xmlns:a16="http://schemas.microsoft.com/office/drawing/2014/main" id="{FC71875A-AA8B-42BB-A7A9-FCED0C54F917}"/>
              </a:ext>
            </a:extLst>
          </p:cNvPr>
          <p:cNvSpPr/>
          <p:nvPr/>
        </p:nvSpPr>
        <p:spPr>
          <a:xfrm>
            <a:off x="6538631" y="4786416"/>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27" name="A4">
            <a:hlinkClick r:id="" action="ppaction://noaction">
              <a:snd r:embed="rId5" name="wrong.wav"/>
            </a:hlinkClick>
            <a:extLst>
              <a:ext uri="{FF2B5EF4-FFF2-40B4-BE49-F238E27FC236}">
                <a16:creationId xmlns:a16="http://schemas.microsoft.com/office/drawing/2014/main" id="{1092A33A-24ED-4405-A4B1-E24C965D981E}"/>
              </a:ext>
            </a:extLst>
          </p:cNvPr>
          <p:cNvSpPr/>
          <p:nvPr/>
        </p:nvSpPr>
        <p:spPr>
          <a:xfrm>
            <a:off x="6538631" y="5587481"/>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31089991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14:bounceEnd="62000">
                                          <p:cBhvr additive="base">
                                            <p:cTn id="10" dur="22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62000">
                                          <p:cBhvr additive="base">
                                            <p:cTn id="14" dur="175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14:bounceEnd="62000">
                                          <p:cBhvr additive="base">
                                            <p:cTn id="18" dur="225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14:bounceEnd="62000">
                                          <p:cBhvr additive="base">
                                            <p:cTn id="22"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14:bounceEnd="62000">
                                          <p:cBhvr additive="base">
                                            <p:cTn id="26" dur="225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14:bounceEnd="62000">
                                          <p:cBhvr additive="base">
                                            <p:cTn id="30" dur="175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14:bounceEnd="62000">
                                          <p:cBhvr additive="base">
                                            <p:cTn id="34"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7" grpId="0"/>
          <p:bldP spid="20" grpId="0" animBg="1"/>
          <p:bldP spid="22" grpId="0" animBg="1"/>
          <p:bldP spid="23" grpId="0" animBg="1"/>
          <p:bldP spid="24" grpId="0" animBg="1"/>
          <p:bldP spid="25" grpId="0" animBg="1"/>
          <p:bldP spid="26"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2250" fill="hold"/>
                                            <p:tgtEl>
                                              <p:spTgt spid="22"/>
                                            </p:tgtEl>
                                            <p:attrNameLst>
                                              <p:attrName>ppt_x</p:attrName>
                                            </p:attrNameLst>
                                          </p:cBhvr>
                                          <p:tavLst>
                                            <p:tav tm="0">
                                              <p:val>
                                                <p:strVal val="#ppt_x"/>
                                              </p:val>
                                            </p:tav>
                                            <p:tav tm="100000">
                                              <p:val>
                                                <p:strVal val="#ppt_x"/>
                                              </p:val>
                                            </p:tav>
                                          </p:tavLst>
                                        </p:anim>
                                        <p:anim calcmode="lin" valueType="num">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750" fill="hold"/>
                                            <p:tgtEl>
                                              <p:spTgt spid="25"/>
                                            </p:tgtEl>
                                            <p:attrNameLst>
                                              <p:attrName>ppt_x</p:attrName>
                                            </p:attrNameLst>
                                          </p:cBhvr>
                                          <p:tavLst>
                                            <p:tav tm="0">
                                              <p:val>
                                                <p:strVal val="#ppt_x"/>
                                              </p:val>
                                            </p:tav>
                                            <p:tav tm="100000">
                                              <p:val>
                                                <p:strVal val="#ppt_x"/>
                                              </p:val>
                                            </p:tav>
                                          </p:tavLst>
                                        </p:anim>
                                        <p:anim calcmode="lin" valueType="num">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2250" fill="hold"/>
                                            <p:tgtEl>
                                              <p:spTgt spid="23"/>
                                            </p:tgtEl>
                                            <p:attrNameLst>
                                              <p:attrName>ppt_x</p:attrName>
                                            </p:attrNameLst>
                                          </p:cBhvr>
                                          <p:tavLst>
                                            <p:tav tm="0">
                                              <p:val>
                                                <p:strVal val="#ppt_x"/>
                                              </p:val>
                                            </p:tav>
                                            <p:tav tm="100000">
                                              <p:val>
                                                <p:strVal val="#ppt_x"/>
                                              </p:val>
                                            </p:tav>
                                          </p:tavLst>
                                        </p:anim>
                                        <p:anim calcmode="lin" valueType="num">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750" fill="hold"/>
                                            <p:tgtEl>
                                              <p:spTgt spid="26"/>
                                            </p:tgtEl>
                                            <p:attrNameLst>
                                              <p:attrName>ppt_x</p:attrName>
                                            </p:attrNameLst>
                                          </p:cBhvr>
                                          <p:tavLst>
                                            <p:tav tm="0">
                                              <p:val>
                                                <p:strVal val="#ppt_x"/>
                                              </p:val>
                                            </p:tav>
                                            <p:tav tm="100000">
                                              <p:val>
                                                <p:strVal val="#ppt_x"/>
                                              </p:val>
                                            </p:tav>
                                          </p:tavLst>
                                        </p:anim>
                                        <p:anim calcmode="lin" valueType="num">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250" fill="hold"/>
                                            <p:tgtEl>
                                              <p:spTgt spid="24"/>
                                            </p:tgtEl>
                                            <p:attrNameLst>
                                              <p:attrName>ppt_x</p:attrName>
                                            </p:attrNameLst>
                                          </p:cBhvr>
                                          <p:tavLst>
                                            <p:tav tm="0">
                                              <p:val>
                                                <p:strVal val="#ppt_x"/>
                                              </p:val>
                                            </p:tav>
                                            <p:tav tm="100000">
                                              <p:val>
                                                <p:strVal val="#ppt_x"/>
                                              </p:val>
                                            </p:tav>
                                          </p:tavLst>
                                        </p:anim>
                                        <p:anim calcmode="lin" valueType="num">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750" fill="hold"/>
                                            <p:tgtEl>
                                              <p:spTgt spid="27"/>
                                            </p:tgtEl>
                                            <p:attrNameLst>
                                              <p:attrName>ppt_x</p:attrName>
                                            </p:attrNameLst>
                                          </p:cBhvr>
                                          <p:tavLst>
                                            <p:tav tm="0">
                                              <p:val>
                                                <p:strVal val="#ppt_x"/>
                                              </p:val>
                                            </p:tav>
                                            <p:tav tm="100000">
                                              <p:val>
                                                <p:strVal val="#ppt_x"/>
                                              </p:val>
                                            </p:tav>
                                          </p:tavLst>
                                        </p:anim>
                                        <p:anim calcmode="lin" valueType="num">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1750" fill="hold"/>
                                            <p:tgtEl>
                                              <p:spTgt spid="20"/>
                                            </p:tgtEl>
                                            <p:attrNameLst>
                                              <p:attrName>ppt_x</p:attrName>
                                            </p:attrNameLst>
                                          </p:cBhvr>
                                          <p:tavLst>
                                            <p:tav tm="0">
                                              <p:val>
                                                <p:strVal val="#ppt_x"/>
                                              </p:val>
                                            </p:tav>
                                            <p:tav tm="100000">
                                              <p:val>
                                                <p:strVal val="#ppt_x"/>
                                              </p:val>
                                            </p:tav>
                                          </p:tavLst>
                                        </p:anim>
                                        <p:anim calcmode="lin" valueType="num">
                                          <p:cBhvr additive="base">
                                            <p:cTn id="35" dur="17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7" grpId="0"/>
          <p:bldP spid="20" grpId="0" animBg="1"/>
          <p:bldP spid="22" grpId="0" animBg="1"/>
          <p:bldP spid="23" grpId="0" animBg="1"/>
          <p:bldP spid="24" grpId="0" animBg="1"/>
          <p:bldP spid="25" grpId="0" animBg="1"/>
          <p:bldP spid="26" grpId="0" animBg="1"/>
          <p:bldP spid="27" grpId="0" animBg="1"/>
        </p:bldLst>
      </p:timing>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1"/>
                </a:solidFill>
                <a:cs typeface="RB" panose="00000500000000000000" pitchFamily="2" charset="-78"/>
              </a:rPr>
              <a:t>النشاط</a:t>
            </a:r>
          </a:p>
          <a:p>
            <a:pPr algn="ctr"/>
            <a:r>
              <a:rPr lang="ar-DZ" sz="4800" dirty="0">
                <a:solidFill>
                  <a:schemeClr val="bg1"/>
                </a:solidFill>
                <a:cs typeface="RB" panose="00000500000000000000" pitchFamily="2" charset="-78"/>
              </a:rPr>
              <a:t>الصفي</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9" name="TextBox 8">
            <a:extLst>
              <a:ext uri="{FF2B5EF4-FFF2-40B4-BE49-F238E27FC236}">
                <a16:creationId xmlns:a16="http://schemas.microsoft.com/office/drawing/2014/main" id="{D0BC3024-0329-42B4-9811-FE9A25FBEAB5}"/>
              </a:ext>
            </a:extLst>
          </p:cNvPr>
          <p:cNvSpPr txBox="1"/>
          <p:nvPr/>
        </p:nvSpPr>
        <p:spPr>
          <a:xfrm>
            <a:off x="1610067" y="12970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1DA9D385-A7B8-46BB-8708-E855856554B2}"/>
              </a:ext>
            </a:extLst>
          </p:cNvPr>
          <p:cNvSpPr/>
          <p:nvPr/>
        </p:nvSpPr>
        <p:spPr>
          <a:xfrm>
            <a:off x="695820" y="2146729"/>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في نظام </a:t>
            </a:r>
            <a:r>
              <a:rPr lang="en-US" sz="2400" b="1" dirty="0">
                <a:solidFill>
                  <a:srgbClr val="FFFFFF"/>
                </a:solidFill>
                <a:latin typeface="RB" panose="00000500000000000000" pitchFamily="2" charset="-78"/>
                <a:cs typeface="RB" panose="00000500000000000000" pitchFamily="2" charset="-78"/>
              </a:rPr>
              <a:t>RGB </a:t>
            </a:r>
            <a:r>
              <a:rPr lang="ar-DZ" sz="2400" b="1" dirty="0">
                <a:solidFill>
                  <a:srgbClr val="FFFFFF"/>
                </a:solidFill>
                <a:latin typeface="RB" panose="00000500000000000000" pitchFamily="2" charset="-78"/>
                <a:cs typeface="RB" panose="00000500000000000000" pitchFamily="2" charset="-78"/>
              </a:rPr>
              <a:t>يجري تخزين 3 قيم لكل بكسل في الصور، واحدة لكل لون، تتراوح قيمتها بين: </a:t>
            </a:r>
          </a:p>
        </p:txBody>
      </p:sp>
      <p:sp>
        <p:nvSpPr>
          <p:cNvPr id="11" name="A1">
            <a:hlinkClick r:id="" action="ppaction://noaction">
              <a:snd r:embed="rId4" name="correct.wav"/>
            </a:hlinkClick>
            <a:extLst>
              <a:ext uri="{FF2B5EF4-FFF2-40B4-BE49-F238E27FC236}">
                <a16:creationId xmlns:a16="http://schemas.microsoft.com/office/drawing/2014/main" id="{4B3EB67F-0938-4CA6-844E-D5C308670984}"/>
              </a:ext>
            </a:extLst>
          </p:cNvPr>
          <p:cNvSpPr/>
          <p:nvPr/>
        </p:nvSpPr>
        <p:spPr>
          <a:xfrm>
            <a:off x="1302488" y="558886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0 و 100</a:t>
            </a:r>
            <a:endParaRPr lang="en-IN" sz="2133" b="1" dirty="0">
              <a:solidFill>
                <a:srgbClr val="091D42"/>
              </a:solidFill>
              <a:latin typeface="RB" panose="00000500000000000000" pitchFamily="2" charset="-78"/>
              <a:cs typeface="RB" panose="00000500000000000000" pitchFamily="2" charset="-78"/>
            </a:endParaRPr>
          </a:p>
        </p:txBody>
      </p:sp>
      <p:sp>
        <p:nvSpPr>
          <p:cNvPr id="12" name="A2">
            <a:hlinkClick r:id="" action="ppaction://noaction">
              <a:snd r:embed="rId5" name="wrong.wav"/>
            </a:hlinkClick>
            <a:extLst>
              <a:ext uri="{FF2B5EF4-FFF2-40B4-BE49-F238E27FC236}">
                <a16:creationId xmlns:a16="http://schemas.microsoft.com/office/drawing/2014/main" id="{77445FBC-B959-4671-9B1C-AB9B0F475C17}"/>
              </a:ext>
            </a:extLst>
          </p:cNvPr>
          <p:cNvSpPr/>
          <p:nvPr/>
        </p:nvSpPr>
        <p:spPr>
          <a:xfrm>
            <a:off x="1302488" y="3979498"/>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0 و 1024</a:t>
            </a:r>
            <a:endParaRPr lang="en-IN" sz="2133" b="1" dirty="0">
              <a:solidFill>
                <a:srgbClr val="091D42"/>
              </a:solidFill>
              <a:latin typeface="RB" panose="00000500000000000000" pitchFamily="2" charset="-78"/>
              <a:cs typeface="RB" panose="00000500000000000000" pitchFamily="2" charset="-78"/>
            </a:endParaRPr>
          </a:p>
        </p:txBody>
      </p:sp>
      <p:sp>
        <p:nvSpPr>
          <p:cNvPr id="13" name="A4">
            <a:hlinkClick r:id="" action="ppaction://noaction">
              <a:snd r:embed="rId5" name="wrong.wav"/>
            </a:hlinkClick>
            <a:extLst>
              <a:ext uri="{FF2B5EF4-FFF2-40B4-BE49-F238E27FC236}">
                <a16:creationId xmlns:a16="http://schemas.microsoft.com/office/drawing/2014/main" id="{FBB952CB-C0E7-476C-8B36-F2064935E760}"/>
              </a:ext>
            </a:extLst>
          </p:cNvPr>
          <p:cNvSpPr/>
          <p:nvPr/>
        </p:nvSpPr>
        <p:spPr>
          <a:xfrm>
            <a:off x="1302488" y="4784181"/>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0 و 255</a:t>
            </a:r>
            <a:endParaRPr lang="en-IN" sz="2133" b="1" dirty="0">
              <a:solidFill>
                <a:srgbClr val="091D42"/>
              </a:solidFill>
              <a:latin typeface="RB" panose="00000500000000000000" pitchFamily="2" charset="-78"/>
              <a:cs typeface="RB" panose="00000500000000000000" pitchFamily="2" charset="-78"/>
            </a:endParaRPr>
          </a:p>
        </p:txBody>
      </p:sp>
      <p:sp>
        <p:nvSpPr>
          <p:cNvPr id="14" name="A1">
            <a:hlinkClick r:id="" action="ppaction://noaction">
              <a:snd r:embed="rId4" name="correct.wav"/>
            </a:hlinkClick>
            <a:extLst>
              <a:ext uri="{FF2B5EF4-FFF2-40B4-BE49-F238E27FC236}">
                <a16:creationId xmlns:a16="http://schemas.microsoft.com/office/drawing/2014/main" id="{558112E3-328B-4DBA-8810-4B713CFE04E8}"/>
              </a:ext>
            </a:extLst>
          </p:cNvPr>
          <p:cNvSpPr/>
          <p:nvPr/>
        </p:nvSpPr>
        <p:spPr>
          <a:xfrm>
            <a:off x="6653720" y="5595967"/>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
        <p:nvSpPr>
          <p:cNvPr id="19" name="A2">
            <a:hlinkClick r:id="" action="ppaction://noaction">
              <a:snd r:embed="rId5" name="wrong.wav"/>
            </a:hlinkClick>
            <a:extLst>
              <a:ext uri="{FF2B5EF4-FFF2-40B4-BE49-F238E27FC236}">
                <a16:creationId xmlns:a16="http://schemas.microsoft.com/office/drawing/2014/main" id="{9467B47D-90F5-4234-93C0-8173A3EB4D41}"/>
              </a:ext>
            </a:extLst>
          </p:cNvPr>
          <p:cNvSpPr/>
          <p:nvPr/>
        </p:nvSpPr>
        <p:spPr>
          <a:xfrm>
            <a:off x="6653720" y="3979498"/>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0" name="A4">
            <a:hlinkClick r:id="" action="ppaction://noaction">
              <a:snd r:embed="rId5" name="wrong.wav"/>
            </a:hlinkClick>
            <a:extLst>
              <a:ext uri="{FF2B5EF4-FFF2-40B4-BE49-F238E27FC236}">
                <a16:creationId xmlns:a16="http://schemas.microsoft.com/office/drawing/2014/main" id="{0927A6C7-170B-40DF-94D3-07117D11C2E5}"/>
              </a:ext>
            </a:extLst>
          </p:cNvPr>
          <p:cNvSpPr/>
          <p:nvPr/>
        </p:nvSpPr>
        <p:spPr>
          <a:xfrm>
            <a:off x="6653720" y="4787733"/>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96309395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2000">
                                          <p:cBhvr additive="base">
                                            <p:cTn id="14" dur="175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62000">
                                          <p:cBhvr additive="base">
                                            <p:cTn id="18" dur="225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62000">
                                          <p:cBhvr additive="base">
                                            <p:cTn id="26"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62000">
                                          <p:cBhvr additive="base">
                                            <p:cTn id="30"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750" fill="hold"/>
                                            <p:tgtEl>
                                              <p:spTgt spid="14"/>
                                            </p:tgtEl>
                                            <p:attrNameLst>
                                              <p:attrName>ppt_x</p:attrName>
                                            </p:attrNameLst>
                                          </p:cBhvr>
                                          <p:tavLst>
                                            <p:tav tm="0">
                                              <p:val>
                                                <p:strVal val="#ppt_x"/>
                                              </p:val>
                                            </p:tav>
                                            <p:tav tm="100000">
                                              <p:val>
                                                <p:strVal val="#ppt_x"/>
                                              </p:val>
                                            </p:tav>
                                          </p:tavLst>
                                        </p:anim>
                                        <p:anim calcmode="lin" valueType="num">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2250" fill="hold"/>
                                            <p:tgtEl>
                                              <p:spTgt spid="12"/>
                                            </p:tgtEl>
                                            <p:attrNameLst>
                                              <p:attrName>ppt_x</p:attrName>
                                            </p:attrNameLst>
                                          </p:cBhvr>
                                          <p:tavLst>
                                            <p:tav tm="0">
                                              <p:val>
                                                <p:strVal val="#ppt_x"/>
                                              </p:val>
                                            </p:tav>
                                            <p:tav tm="100000">
                                              <p:val>
                                                <p:strVal val="#ppt_x"/>
                                              </p:val>
                                            </p:tav>
                                          </p:tavLst>
                                        </p:anim>
                                        <p:anim calcmode="lin" valueType="num">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250" fill="hold"/>
                                            <p:tgtEl>
                                              <p:spTgt spid="13"/>
                                            </p:tgtEl>
                                            <p:attrNameLst>
                                              <p:attrName>ppt_x</p:attrName>
                                            </p:attrNameLst>
                                          </p:cBhvr>
                                          <p:tavLst>
                                            <p:tav tm="0">
                                              <p:val>
                                                <p:strVal val="#ppt_x"/>
                                              </p:val>
                                            </p:tav>
                                            <p:tav tm="100000">
                                              <p:val>
                                                <p:strVal val="#ppt_x"/>
                                              </p:val>
                                            </p:tav>
                                          </p:tavLst>
                                        </p:anim>
                                        <p:anim calcmode="lin" valueType="num">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750" fill="hold"/>
                                            <p:tgtEl>
                                              <p:spTgt spid="20"/>
                                            </p:tgtEl>
                                            <p:attrNameLst>
                                              <p:attrName>ppt_x</p:attrName>
                                            </p:attrNameLst>
                                          </p:cBhvr>
                                          <p:tavLst>
                                            <p:tav tm="0">
                                              <p:val>
                                                <p:strVal val="#ppt_x"/>
                                              </p:val>
                                            </p:tav>
                                            <p:tav tm="100000">
                                              <p:val>
                                                <p:strVal val="#ppt_x"/>
                                              </p:val>
                                            </p:tav>
                                          </p:tavLst>
                                        </p:anim>
                                        <p:anim calcmode="lin" valueType="num">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E3A8FF-A46F-46A7-88DE-1F01656DF81C}"/>
              </a:ext>
            </a:extLst>
          </p:cNvPr>
          <p:cNvGrpSpPr/>
          <p:nvPr/>
        </p:nvGrpSpPr>
        <p:grpSpPr>
          <a:xfrm>
            <a:off x="5309859" y="2428804"/>
            <a:ext cx="6564688" cy="660744"/>
            <a:chOff x="3762522" y="2489486"/>
            <a:chExt cx="7439163" cy="901976"/>
          </a:xfrm>
        </p:grpSpPr>
        <p:grpSp>
          <p:nvGrpSpPr>
            <p:cNvPr id="90" name="Group 89">
              <a:extLst>
                <a:ext uri="{FF2B5EF4-FFF2-40B4-BE49-F238E27FC236}">
                  <a16:creationId xmlns:a16="http://schemas.microsoft.com/office/drawing/2014/main" id="{86E5062B-FCA4-4DF4-91A6-6EEBB371CD5E}"/>
                </a:ext>
              </a:extLst>
            </p:cNvPr>
            <p:cNvGrpSpPr/>
            <p:nvPr/>
          </p:nvGrpSpPr>
          <p:grpSpPr>
            <a:xfrm flipH="1">
              <a:off x="3762522" y="2489486"/>
              <a:ext cx="7439163" cy="843418"/>
              <a:chOff x="1698171" y="1632856"/>
              <a:chExt cx="6961041" cy="996044"/>
            </a:xfrm>
          </p:grpSpPr>
          <p:sp>
            <p:nvSpPr>
              <p:cNvPr id="110" name="Arrow: Pentagon 109">
                <a:extLst>
                  <a:ext uri="{FF2B5EF4-FFF2-40B4-BE49-F238E27FC236}">
                    <a16:creationId xmlns:a16="http://schemas.microsoft.com/office/drawing/2014/main" id="{9FFB300B-FBE9-4633-906A-75D5F19F6274}"/>
                  </a:ext>
                </a:extLst>
              </p:cNvPr>
              <p:cNvSpPr/>
              <p:nvPr/>
            </p:nvSpPr>
            <p:spPr>
              <a:xfrm>
                <a:off x="2824844" y="1632856"/>
                <a:ext cx="5834368" cy="996042"/>
              </a:xfrm>
              <a:prstGeom prst="homePlate">
                <a:avLst/>
              </a:prstGeom>
              <a:solidFill>
                <a:schemeClr val="bg1"/>
              </a:solidFill>
              <a:ln>
                <a:noFill/>
              </a:ln>
              <a:effectLst>
                <a:outerShdw blurRad="2540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1" name="Group 110">
                <a:extLst>
                  <a:ext uri="{FF2B5EF4-FFF2-40B4-BE49-F238E27FC236}">
                    <a16:creationId xmlns:a16="http://schemas.microsoft.com/office/drawing/2014/main" id="{B5DBD51F-9376-401A-8CDB-12D2EA2236C7}"/>
                  </a:ext>
                </a:extLst>
              </p:cNvPr>
              <p:cNvGrpSpPr/>
              <p:nvPr/>
            </p:nvGrpSpPr>
            <p:grpSpPr>
              <a:xfrm>
                <a:off x="1698171" y="1632856"/>
                <a:ext cx="1670958" cy="996044"/>
                <a:chOff x="1698171" y="1632856"/>
                <a:chExt cx="1670958" cy="996044"/>
              </a:xfrm>
            </p:grpSpPr>
            <p:sp>
              <p:nvSpPr>
                <p:cNvPr id="112" name="Arrow: Pentagon 111">
                  <a:extLst>
                    <a:ext uri="{FF2B5EF4-FFF2-40B4-BE49-F238E27FC236}">
                      <a16:creationId xmlns:a16="http://schemas.microsoft.com/office/drawing/2014/main" id="{D69CE0AD-D777-4B99-9317-46BE03B10370}"/>
                    </a:ext>
                  </a:extLst>
                </p:cNvPr>
                <p:cNvSpPr/>
                <p:nvPr/>
              </p:nvSpPr>
              <p:spPr>
                <a:xfrm>
                  <a:off x="2046514" y="1632856"/>
                  <a:ext cx="1322615" cy="996043"/>
                </a:xfrm>
                <a:prstGeom prst="homePlate">
                  <a:avLst/>
                </a:prstGeom>
                <a:solidFill>
                  <a:srgbClr val="63A53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Arrow: Pentagon 112">
                  <a:extLst>
                    <a:ext uri="{FF2B5EF4-FFF2-40B4-BE49-F238E27FC236}">
                      <a16:creationId xmlns:a16="http://schemas.microsoft.com/office/drawing/2014/main" id="{E5C046AA-E17D-4349-85DC-B520F7B71EF4}"/>
                    </a:ext>
                  </a:extLst>
                </p:cNvPr>
                <p:cNvSpPr/>
                <p:nvPr/>
              </p:nvSpPr>
              <p:spPr>
                <a:xfrm>
                  <a:off x="1698171" y="1632857"/>
                  <a:ext cx="1322615" cy="996043"/>
                </a:xfrm>
                <a:prstGeom prst="homePlate">
                  <a:avLst/>
                </a:prstGeom>
                <a:solidFill>
                  <a:srgbClr val="63A53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94" name="TextBox 93">
              <a:extLst>
                <a:ext uri="{FF2B5EF4-FFF2-40B4-BE49-F238E27FC236}">
                  <a16:creationId xmlns:a16="http://schemas.microsoft.com/office/drawing/2014/main" id="{7366FFA9-F0CA-4863-A0E5-CC2366C828E0}"/>
                </a:ext>
              </a:extLst>
            </p:cNvPr>
            <p:cNvSpPr txBox="1"/>
            <p:nvPr/>
          </p:nvSpPr>
          <p:spPr>
            <a:xfrm flipH="1">
              <a:off x="10362236" y="2677219"/>
              <a:ext cx="684685" cy="7142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VIP Rawy Bold" panose="02000500000000000000" pitchFamily="2" charset="-78"/>
                  <a:cs typeface="VIP Rawy Bold" panose="02000500000000000000" pitchFamily="2" charset="-78"/>
                </a:rPr>
                <a:t>1</a:t>
              </a:r>
              <a:r>
                <a:rPr lang="en-US" sz="2800" b="1" dirty="0">
                  <a:solidFill>
                    <a:schemeClr val="bg1"/>
                  </a:solidFill>
                  <a:latin typeface="RB" panose="00000500000000000000" pitchFamily="2" charset="-78"/>
                  <a:cs typeface="RB" panose="00000500000000000000" pitchFamily="2" charset="-78"/>
                </a:rPr>
                <a:t> </a:t>
              </a:r>
            </a:p>
          </p:txBody>
        </p:sp>
      </p:grpSp>
      <p:sp>
        <p:nvSpPr>
          <p:cNvPr id="2" name="Rectangle: Top Corners Rounded 1">
            <a:extLst>
              <a:ext uri="{FF2B5EF4-FFF2-40B4-BE49-F238E27FC236}">
                <a16:creationId xmlns:a16="http://schemas.microsoft.com/office/drawing/2014/main" id="{4AA1E52A-6E6C-4ADC-8074-CE63919762EE}"/>
              </a:ext>
            </a:extLst>
          </p:cNvPr>
          <p:cNvSpPr/>
          <p:nvPr/>
        </p:nvSpPr>
        <p:spPr>
          <a:xfrm flipV="1">
            <a:off x="0" y="-5"/>
            <a:ext cx="12192000" cy="1554485"/>
          </a:xfrm>
          <a:prstGeom prst="round2SameRect">
            <a:avLst>
              <a:gd name="adj1" fmla="val 25371"/>
              <a:gd name="adj2" fmla="val 0"/>
            </a:avLst>
          </a:prstGeom>
          <a:solidFill>
            <a:srgbClr val="63A537"/>
          </a:solidFill>
          <a:ln w="1016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4" name="Freeform: Shape 23">
            <a:extLst>
              <a:ext uri="{FF2B5EF4-FFF2-40B4-BE49-F238E27FC236}">
                <a16:creationId xmlns:a16="http://schemas.microsoft.com/office/drawing/2014/main" id="{EED5A137-7A09-4123-9A1C-668A77E5A64C}"/>
              </a:ext>
            </a:extLst>
          </p:cNvPr>
          <p:cNvSpPr/>
          <p:nvPr/>
        </p:nvSpPr>
        <p:spPr>
          <a:xfrm flipV="1">
            <a:off x="8789676" y="37338"/>
            <a:ext cx="3402324" cy="1258803"/>
          </a:xfrm>
          <a:custGeom>
            <a:avLst/>
            <a:gdLst>
              <a:gd name="connsiteX0" fmla="*/ 247697 w 2385454"/>
              <a:gd name="connsiteY0" fmla="*/ 307397 h 882578"/>
              <a:gd name="connsiteX1" fmla="*/ 277072 w 2385454"/>
              <a:gd name="connsiteY1" fmla="*/ 284844 h 882578"/>
              <a:gd name="connsiteX2" fmla="*/ 1010122 w 2385454"/>
              <a:gd name="connsiteY2" fmla="*/ 284844 h 882578"/>
              <a:gd name="connsiteX3" fmla="*/ 1278669 w 2385454"/>
              <a:gd name="connsiteY3" fmla="*/ 16299 h 882578"/>
              <a:gd name="connsiteX4" fmla="*/ 1627947 w 2385454"/>
              <a:gd name="connsiteY4" fmla="*/ 16299 h 882578"/>
              <a:gd name="connsiteX5" fmla="*/ 1905021 w 2385454"/>
              <a:gd name="connsiteY5" fmla="*/ 293372 h 882578"/>
              <a:gd name="connsiteX6" fmla="*/ 2385454 w 2385454"/>
              <a:gd name="connsiteY6" fmla="*/ 293372 h 882578"/>
              <a:gd name="connsiteX7" fmla="*/ 2385454 w 2385454"/>
              <a:gd name="connsiteY7" fmla="*/ 277074 h 882578"/>
              <a:gd name="connsiteX8" fmla="*/ 1911843 w 2385454"/>
              <a:gd name="connsiteY8" fmla="*/ 277074 h 882578"/>
              <a:gd name="connsiteX9" fmla="*/ 1634769 w 2385454"/>
              <a:gd name="connsiteY9" fmla="*/ 0 h 882578"/>
              <a:gd name="connsiteX10" fmla="*/ 1272035 w 2385454"/>
              <a:gd name="connsiteY10" fmla="*/ 0 h 882578"/>
              <a:gd name="connsiteX11" fmla="*/ 1003300 w 2385454"/>
              <a:gd name="connsiteY11" fmla="*/ 268544 h 882578"/>
              <a:gd name="connsiteX12" fmla="*/ 277072 w 2385454"/>
              <a:gd name="connsiteY12" fmla="*/ 268544 h 882578"/>
              <a:gd name="connsiteX13" fmla="*/ 247697 w 2385454"/>
              <a:gd name="connsiteY13" fmla="*/ 245991 h 882578"/>
              <a:gd name="connsiteX14" fmla="*/ 216996 w 2385454"/>
              <a:gd name="connsiteY14" fmla="*/ 276694 h 882578"/>
              <a:gd name="connsiteX15" fmla="*/ 247697 w 2385454"/>
              <a:gd name="connsiteY15" fmla="*/ 307397 h 882578"/>
              <a:gd name="connsiteX16" fmla="*/ 2385454 w 2385454"/>
              <a:gd name="connsiteY16" fmla="*/ 492014 h 882578"/>
              <a:gd name="connsiteX17" fmla="*/ 2385454 w 2385454"/>
              <a:gd name="connsiteY17" fmla="*/ 435460 h 882578"/>
              <a:gd name="connsiteX18" fmla="*/ 2369571 w 2385454"/>
              <a:gd name="connsiteY18" fmla="*/ 441999 h 882578"/>
              <a:gd name="connsiteX19" fmla="*/ 2360616 w 2385454"/>
              <a:gd name="connsiteY19" fmla="*/ 463746 h 882578"/>
              <a:gd name="connsiteX20" fmla="*/ 2369571 w 2385454"/>
              <a:gd name="connsiteY20" fmla="*/ 485423 h 882578"/>
              <a:gd name="connsiteX21" fmla="*/ 865142 w 2385454"/>
              <a:gd name="connsiteY21" fmla="*/ 494637 h 882578"/>
              <a:gd name="connsiteX22" fmla="*/ 895654 w 2385454"/>
              <a:gd name="connsiteY22" fmla="*/ 463935 h 882578"/>
              <a:gd name="connsiteX23" fmla="*/ 865142 w 2385454"/>
              <a:gd name="connsiteY23" fmla="*/ 433234 h 882578"/>
              <a:gd name="connsiteX24" fmla="*/ 835767 w 2385454"/>
              <a:gd name="connsiteY24" fmla="*/ 455787 h 882578"/>
              <a:gd name="connsiteX25" fmla="*/ 220786 w 2385454"/>
              <a:gd name="connsiteY25" fmla="*/ 455787 h 882578"/>
              <a:gd name="connsiteX26" fmla="*/ 57232 w 2385454"/>
              <a:gd name="connsiteY26" fmla="*/ 292233 h 882578"/>
              <a:gd name="connsiteX27" fmla="*/ 53767 w 2385454"/>
              <a:gd name="connsiteY27" fmla="*/ 295699 h 882578"/>
              <a:gd name="connsiteX28" fmla="*/ 61404 w 2385454"/>
              <a:gd name="connsiteY28" fmla="*/ 277263 h 882578"/>
              <a:gd name="connsiteX29" fmla="*/ 30702 w 2385454"/>
              <a:gd name="connsiteY29" fmla="*/ 246560 h 882578"/>
              <a:gd name="connsiteX30" fmla="*/ 0 w 2385454"/>
              <a:gd name="connsiteY30" fmla="*/ 277263 h 882578"/>
              <a:gd name="connsiteX31" fmla="*/ 30702 w 2385454"/>
              <a:gd name="connsiteY31" fmla="*/ 307964 h 882578"/>
              <a:gd name="connsiteX32" fmla="*/ 42653 w 2385454"/>
              <a:gd name="connsiteY32" fmla="*/ 305551 h 882578"/>
              <a:gd name="connsiteX33" fmla="*/ 46527 w 2385454"/>
              <a:gd name="connsiteY33" fmla="*/ 302940 h 882578"/>
              <a:gd name="connsiteX34" fmla="*/ 45673 w 2385454"/>
              <a:gd name="connsiteY34" fmla="*/ 303794 h 882578"/>
              <a:gd name="connsiteX35" fmla="*/ 213963 w 2385454"/>
              <a:gd name="connsiteY35" fmla="*/ 472084 h 882578"/>
              <a:gd name="connsiteX36" fmla="*/ 835767 w 2385454"/>
              <a:gd name="connsiteY36" fmla="*/ 472084 h 882578"/>
              <a:gd name="connsiteX37" fmla="*/ 865142 w 2385454"/>
              <a:gd name="connsiteY37" fmla="*/ 494637 h 882578"/>
              <a:gd name="connsiteX38" fmla="*/ 739684 w 2385454"/>
              <a:gd name="connsiteY38" fmla="*/ 675815 h 882578"/>
              <a:gd name="connsiteX39" fmla="*/ 761393 w 2385454"/>
              <a:gd name="connsiteY39" fmla="*/ 666823 h 882578"/>
              <a:gd name="connsiteX40" fmla="*/ 768679 w 2385454"/>
              <a:gd name="connsiteY40" fmla="*/ 649231 h 882578"/>
              <a:gd name="connsiteX41" fmla="*/ 768679 w 2385454"/>
              <a:gd name="connsiteY41" fmla="*/ 652885 h 882578"/>
              <a:gd name="connsiteX42" fmla="*/ 1034192 w 2385454"/>
              <a:gd name="connsiteY42" fmla="*/ 652885 h 882578"/>
              <a:gd name="connsiteX43" fmla="*/ 1455488 w 2385454"/>
              <a:gd name="connsiteY43" fmla="*/ 231588 h 882578"/>
              <a:gd name="connsiteX44" fmla="*/ 1492253 w 2385454"/>
              <a:gd name="connsiteY44" fmla="*/ 226662 h 882578"/>
              <a:gd name="connsiteX45" fmla="*/ 1492444 w 2385454"/>
              <a:gd name="connsiteY45" fmla="*/ 183452 h 882578"/>
              <a:gd name="connsiteX46" fmla="*/ 1470743 w 2385454"/>
              <a:gd name="connsiteY46" fmla="*/ 174496 h 882578"/>
              <a:gd name="connsiteX47" fmla="*/ 1449043 w 2385454"/>
              <a:gd name="connsiteY47" fmla="*/ 183452 h 882578"/>
              <a:gd name="connsiteX48" fmla="*/ 1444117 w 2385454"/>
              <a:gd name="connsiteY48" fmla="*/ 220217 h 882578"/>
              <a:gd name="connsiteX49" fmla="*/ 1027560 w 2385454"/>
              <a:gd name="connsiteY49" fmla="*/ 636585 h 882578"/>
              <a:gd name="connsiteX50" fmla="*/ 768679 w 2385454"/>
              <a:gd name="connsiteY50" fmla="*/ 636585 h 882578"/>
              <a:gd name="connsiteX51" fmla="*/ 768679 w 2385454"/>
              <a:gd name="connsiteY51" fmla="*/ 640998 h 882578"/>
              <a:gd name="connsiteX52" fmla="*/ 761393 w 2385454"/>
              <a:gd name="connsiteY52" fmla="*/ 623405 h 882578"/>
              <a:gd name="connsiteX53" fmla="*/ 739684 w 2385454"/>
              <a:gd name="connsiteY53" fmla="*/ 614412 h 882578"/>
              <a:gd name="connsiteX54" fmla="*/ 708982 w 2385454"/>
              <a:gd name="connsiteY54" fmla="*/ 645115 h 882578"/>
              <a:gd name="connsiteX55" fmla="*/ 739684 w 2385454"/>
              <a:gd name="connsiteY55" fmla="*/ 675815 h 882578"/>
              <a:gd name="connsiteX56" fmla="*/ 1119286 w 2385454"/>
              <a:gd name="connsiteY56" fmla="*/ 882578 h 882578"/>
              <a:gd name="connsiteX57" fmla="*/ 1149987 w 2385454"/>
              <a:gd name="connsiteY57" fmla="*/ 851878 h 882578"/>
              <a:gd name="connsiteX58" fmla="*/ 1144321 w 2385454"/>
              <a:gd name="connsiteY58" fmla="*/ 838197 h 882578"/>
              <a:gd name="connsiteX59" fmla="*/ 1577347 w 2385454"/>
              <a:gd name="connsiteY59" fmla="*/ 404996 h 882578"/>
              <a:gd name="connsiteX60" fmla="*/ 2093021 w 2385454"/>
              <a:gd name="connsiteY60" fmla="*/ 404996 h 882578"/>
              <a:gd name="connsiteX61" fmla="*/ 2380712 w 2385454"/>
              <a:gd name="connsiteY61" fmla="*/ 692861 h 882578"/>
              <a:gd name="connsiteX62" fmla="*/ 2382814 w 2385454"/>
              <a:gd name="connsiteY62" fmla="*/ 672012 h 882578"/>
              <a:gd name="connsiteX63" fmla="*/ 2099844 w 2385454"/>
              <a:gd name="connsiteY63" fmla="*/ 388697 h 882578"/>
              <a:gd name="connsiteX64" fmla="*/ 1570714 w 2385454"/>
              <a:gd name="connsiteY64" fmla="*/ 388697 h 882578"/>
              <a:gd name="connsiteX65" fmla="*/ 1133976 w 2385454"/>
              <a:gd name="connsiteY65" fmla="*/ 825435 h 882578"/>
              <a:gd name="connsiteX66" fmla="*/ 1131237 w 2385454"/>
              <a:gd name="connsiteY66" fmla="*/ 823587 h 882578"/>
              <a:gd name="connsiteX67" fmla="*/ 1119286 w 2385454"/>
              <a:gd name="connsiteY67" fmla="*/ 821174 h 882578"/>
              <a:gd name="connsiteX68" fmla="*/ 1088584 w 2385454"/>
              <a:gd name="connsiteY68" fmla="*/ 851878 h 882578"/>
              <a:gd name="connsiteX69" fmla="*/ 1119286 w 2385454"/>
              <a:gd name="connsiteY69" fmla="*/ 882578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385454" h="882578">
                <a:moveTo>
                  <a:pt x="247697" y="307397"/>
                </a:moveTo>
                <a:cubicBezTo>
                  <a:pt x="261722" y="307397"/>
                  <a:pt x="273473" y="297731"/>
                  <a:pt x="277072" y="284844"/>
                </a:cubicBezTo>
                <a:lnTo>
                  <a:pt x="1010122" y="284844"/>
                </a:lnTo>
                <a:lnTo>
                  <a:pt x="1278669" y="16299"/>
                </a:lnTo>
                <a:lnTo>
                  <a:pt x="1627947" y="16299"/>
                </a:lnTo>
                <a:lnTo>
                  <a:pt x="1905021" y="293372"/>
                </a:lnTo>
                <a:lnTo>
                  <a:pt x="2385454" y="293372"/>
                </a:lnTo>
                <a:lnTo>
                  <a:pt x="2385454" y="277074"/>
                </a:lnTo>
                <a:lnTo>
                  <a:pt x="1911843" y="277074"/>
                </a:lnTo>
                <a:lnTo>
                  <a:pt x="1634769" y="0"/>
                </a:lnTo>
                <a:lnTo>
                  <a:pt x="1272035" y="0"/>
                </a:lnTo>
                <a:lnTo>
                  <a:pt x="1003300" y="268544"/>
                </a:lnTo>
                <a:lnTo>
                  <a:pt x="277072" y="268544"/>
                </a:lnTo>
                <a:cubicBezTo>
                  <a:pt x="273473" y="255657"/>
                  <a:pt x="261722" y="245991"/>
                  <a:pt x="247697" y="245991"/>
                </a:cubicBezTo>
                <a:cubicBezTo>
                  <a:pt x="230830" y="245991"/>
                  <a:pt x="216996" y="259827"/>
                  <a:pt x="216996" y="276694"/>
                </a:cubicBezTo>
                <a:cubicBezTo>
                  <a:pt x="216996" y="293561"/>
                  <a:pt x="230641" y="307397"/>
                  <a:pt x="247697" y="307397"/>
                </a:cubicBezTo>
                <a:close/>
                <a:moveTo>
                  <a:pt x="2385454" y="492014"/>
                </a:moveTo>
                <a:lnTo>
                  <a:pt x="2385454" y="435460"/>
                </a:lnTo>
                <a:lnTo>
                  <a:pt x="2369571" y="441999"/>
                </a:lnTo>
                <a:cubicBezTo>
                  <a:pt x="2364027" y="447543"/>
                  <a:pt x="2360616" y="455218"/>
                  <a:pt x="2360616" y="463746"/>
                </a:cubicBezTo>
                <a:cubicBezTo>
                  <a:pt x="2360616" y="472180"/>
                  <a:pt x="2364027" y="479855"/>
                  <a:pt x="2369571" y="485423"/>
                </a:cubicBezTo>
                <a:close/>
                <a:moveTo>
                  <a:pt x="865142" y="494637"/>
                </a:moveTo>
                <a:cubicBezTo>
                  <a:pt x="882009" y="494637"/>
                  <a:pt x="895654" y="480803"/>
                  <a:pt x="895654" y="463935"/>
                </a:cubicBezTo>
                <a:cubicBezTo>
                  <a:pt x="895654" y="446879"/>
                  <a:pt x="882009" y="433234"/>
                  <a:pt x="865142" y="433234"/>
                </a:cubicBezTo>
                <a:cubicBezTo>
                  <a:pt x="850928" y="433234"/>
                  <a:pt x="839368" y="442711"/>
                  <a:pt x="835767" y="455787"/>
                </a:cubicBezTo>
                <a:lnTo>
                  <a:pt x="220786" y="455787"/>
                </a:lnTo>
                <a:lnTo>
                  <a:pt x="57232" y="292233"/>
                </a:lnTo>
                <a:lnTo>
                  <a:pt x="53767" y="295699"/>
                </a:lnTo>
                <a:lnTo>
                  <a:pt x="61404" y="277263"/>
                </a:lnTo>
                <a:cubicBezTo>
                  <a:pt x="61404" y="260305"/>
                  <a:pt x="47659" y="246560"/>
                  <a:pt x="30702" y="246560"/>
                </a:cubicBezTo>
                <a:cubicBezTo>
                  <a:pt x="13744" y="246560"/>
                  <a:pt x="0" y="260305"/>
                  <a:pt x="0" y="277263"/>
                </a:cubicBezTo>
                <a:cubicBezTo>
                  <a:pt x="0" y="294219"/>
                  <a:pt x="13744" y="307964"/>
                  <a:pt x="30702" y="307964"/>
                </a:cubicBezTo>
                <a:cubicBezTo>
                  <a:pt x="34941" y="307964"/>
                  <a:pt x="38980" y="307105"/>
                  <a:pt x="42653" y="305551"/>
                </a:cubicBezTo>
                <a:lnTo>
                  <a:pt x="46527" y="302940"/>
                </a:lnTo>
                <a:lnTo>
                  <a:pt x="45673" y="303794"/>
                </a:lnTo>
                <a:lnTo>
                  <a:pt x="213963" y="472084"/>
                </a:lnTo>
                <a:lnTo>
                  <a:pt x="835767" y="472084"/>
                </a:lnTo>
                <a:cubicBezTo>
                  <a:pt x="839368" y="484971"/>
                  <a:pt x="851119" y="494637"/>
                  <a:pt x="865142" y="494637"/>
                </a:cubicBezTo>
                <a:close/>
                <a:moveTo>
                  <a:pt x="739684" y="675815"/>
                </a:moveTo>
                <a:cubicBezTo>
                  <a:pt x="748162" y="675815"/>
                  <a:pt x="755837" y="672379"/>
                  <a:pt x="761393" y="666823"/>
                </a:cubicBezTo>
                <a:lnTo>
                  <a:pt x="768679" y="649231"/>
                </a:lnTo>
                <a:lnTo>
                  <a:pt x="768679" y="652885"/>
                </a:lnTo>
                <a:lnTo>
                  <a:pt x="1034192" y="652885"/>
                </a:lnTo>
                <a:lnTo>
                  <a:pt x="1455488" y="231588"/>
                </a:lnTo>
                <a:cubicBezTo>
                  <a:pt x="1467237" y="238221"/>
                  <a:pt x="1482209" y="236706"/>
                  <a:pt x="1492253" y="226662"/>
                </a:cubicBezTo>
                <a:cubicBezTo>
                  <a:pt x="1504382" y="214911"/>
                  <a:pt x="1504382" y="195390"/>
                  <a:pt x="1492444" y="183452"/>
                </a:cubicBezTo>
                <a:cubicBezTo>
                  <a:pt x="1486473" y="177482"/>
                  <a:pt x="1478608" y="174496"/>
                  <a:pt x="1470743" y="174496"/>
                </a:cubicBezTo>
                <a:cubicBezTo>
                  <a:pt x="1462878" y="174496"/>
                  <a:pt x="1455013" y="177482"/>
                  <a:pt x="1449043" y="183452"/>
                </a:cubicBezTo>
                <a:cubicBezTo>
                  <a:pt x="1439190" y="193496"/>
                  <a:pt x="1437483" y="208468"/>
                  <a:pt x="1444117" y="220217"/>
                </a:cubicBezTo>
                <a:lnTo>
                  <a:pt x="1027560" y="636585"/>
                </a:lnTo>
                <a:lnTo>
                  <a:pt x="768679" y="636585"/>
                </a:lnTo>
                <a:lnTo>
                  <a:pt x="768679" y="640998"/>
                </a:lnTo>
                <a:lnTo>
                  <a:pt x="761393" y="623405"/>
                </a:lnTo>
                <a:cubicBezTo>
                  <a:pt x="755837" y="617849"/>
                  <a:pt x="748162" y="614412"/>
                  <a:pt x="739684" y="614412"/>
                </a:cubicBezTo>
                <a:cubicBezTo>
                  <a:pt x="722728" y="614412"/>
                  <a:pt x="708982" y="628157"/>
                  <a:pt x="708982" y="645115"/>
                </a:cubicBezTo>
                <a:cubicBezTo>
                  <a:pt x="708982" y="662070"/>
                  <a:pt x="722726" y="675815"/>
                  <a:pt x="739684" y="675815"/>
                </a:cubicBezTo>
                <a:close/>
                <a:moveTo>
                  <a:pt x="1119286" y="882578"/>
                </a:moveTo>
                <a:cubicBezTo>
                  <a:pt x="1136242" y="882578"/>
                  <a:pt x="1149987" y="868833"/>
                  <a:pt x="1149987" y="851878"/>
                </a:cubicBezTo>
                <a:lnTo>
                  <a:pt x="1144321" y="838197"/>
                </a:lnTo>
                <a:lnTo>
                  <a:pt x="1577347" y="404996"/>
                </a:lnTo>
                <a:lnTo>
                  <a:pt x="2093021" y="404996"/>
                </a:lnTo>
                <a:lnTo>
                  <a:pt x="2380712" y="692861"/>
                </a:lnTo>
                <a:lnTo>
                  <a:pt x="2382814" y="672012"/>
                </a:lnTo>
                <a:lnTo>
                  <a:pt x="2099844" y="388697"/>
                </a:lnTo>
                <a:lnTo>
                  <a:pt x="1570714" y="388697"/>
                </a:lnTo>
                <a:lnTo>
                  <a:pt x="1133976" y="825435"/>
                </a:lnTo>
                <a:lnTo>
                  <a:pt x="1131237" y="823587"/>
                </a:lnTo>
                <a:cubicBezTo>
                  <a:pt x="1127564" y="822033"/>
                  <a:pt x="1123525" y="821174"/>
                  <a:pt x="1119286" y="821174"/>
                </a:cubicBezTo>
                <a:cubicBezTo>
                  <a:pt x="1102330" y="821174"/>
                  <a:pt x="1088584" y="834920"/>
                  <a:pt x="1088584" y="851878"/>
                </a:cubicBezTo>
                <a:cubicBezTo>
                  <a:pt x="1088584" y="868833"/>
                  <a:pt x="1102328" y="882578"/>
                  <a:pt x="1119286" y="882578"/>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27" name="Freeform: Shape 26">
            <a:extLst>
              <a:ext uri="{FF2B5EF4-FFF2-40B4-BE49-F238E27FC236}">
                <a16:creationId xmlns:a16="http://schemas.microsoft.com/office/drawing/2014/main" id="{D75A0BBF-EC22-4814-AFEB-8B2C7D6E7B67}"/>
              </a:ext>
            </a:extLst>
          </p:cNvPr>
          <p:cNvSpPr/>
          <p:nvPr/>
        </p:nvSpPr>
        <p:spPr>
          <a:xfrm rot="7927300" flipV="1">
            <a:off x="1540080" y="490586"/>
            <a:ext cx="1909409" cy="804840"/>
          </a:xfrm>
          <a:custGeom>
            <a:avLst/>
            <a:gdLst>
              <a:gd name="connsiteX0" fmla="*/ 1088584 w 2093836"/>
              <a:gd name="connsiteY0" fmla="*/ 851878 h 882578"/>
              <a:gd name="connsiteX1" fmla="*/ 1119286 w 2093836"/>
              <a:gd name="connsiteY1" fmla="*/ 882578 h 882578"/>
              <a:gd name="connsiteX2" fmla="*/ 1149987 w 2093836"/>
              <a:gd name="connsiteY2" fmla="*/ 851878 h 882578"/>
              <a:gd name="connsiteX3" fmla="*/ 1144321 w 2093836"/>
              <a:gd name="connsiteY3" fmla="*/ 838197 h 882578"/>
              <a:gd name="connsiteX4" fmla="*/ 1577347 w 2093836"/>
              <a:gd name="connsiteY4" fmla="*/ 404996 h 882578"/>
              <a:gd name="connsiteX5" fmla="*/ 2093021 w 2093836"/>
              <a:gd name="connsiteY5" fmla="*/ 404996 h 882578"/>
              <a:gd name="connsiteX6" fmla="*/ 2093836 w 2093836"/>
              <a:gd name="connsiteY6" fmla="*/ 405812 h 882578"/>
              <a:gd name="connsiteX7" fmla="*/ 2093836 w 2093836"/>
              <a:gd name="connsiteY7" fmla="*/ 388697 h 882578"/>
              <a:gd name="connsiteX8" fmla="*/ 1570714 w 2093836"/>
              <a:gd name="connsiteY8" fmla="*/ 388697 h 882578"/>
              <a:gd name="connsiteX9" fmla="*/ 1133976 w 2093836"/>
              <a:gd name="connsiteY9" fmla="*/ 825435 h 882578"/>
              <a:gd name="connsiteX10" fmla="*/ 1131237 w 2093836"/>
              <a:gd name="connsiteY10" fmla="*/ 823587 h 882578"/>
              <a:gd name="connsiteX11" fmla="*/ 1119286 w 2093836"/>
              <a:gd name="connsiteY11" fmla="*/ 821175 h 882578"/>
              <a:gd name="connsiteX12" fmla="*/ 1088584 w 2093836"/>
              <a:gd name="connsiteY12" fmla="*/ 851878 h 882578"/>
              <a:gd name="connsiteX13" fmla="*/ 708982 w 2093836"/>
              <a:gd name="connsiteY13" fmla="*/ 645115 h 882578"/>
              <a:gd name="connsiteX14" fmla="*/ 739684 w 2093836"/>
              <a:gd name="connsiteY14" fmla="*/ 675815 h 882578"/>
              <a:gd name="connsiteX15" fmla="*/ 761393 w 2093836"/>
              <a:gd name="connsiteY15" fmla="*/ 666823 h 882578"/>
              <a:gd name="connsiteX16" fmla="*/ 768680 w 2093836"/>
              <a:gd name="connsiteY16" fmla="*/ 649232 h 882578"/>
              <a:gd name="connsiteX17" fmla="*/ 768680 w 2093836"/>
              <a:gd name="connsiteY17" fmla="*/ 652885 h 882578"/>
              <a:gd name="connsiteX18" fmla="*/ 1034192 w 2093836"/>
              <a:gd name="connsiteY18" fmla="*/ 652885 h 882578"/>
              <a:gd name="connsiteX19" fmla="*/ 1455488 w 2093836"/>
              <a:gd name="connsiteY19" fmla="*/ 231589 h 882578"/>
              <a:gd name="connsiteX20" fmla="*/ 1492253 w 2093836"/>
              <a:gd name="connsiteY20" fmla="*/ 226662 h 882578"/>
              <a:gd name="connsiteX21" fmla="*/ 1492444 w 2093836"/>
              <a:gd name="connsiteY21" fmla="*/ 183452 h 882578"/>
              <a:gd name="connsiteX22" fmla="*/ 1470744 w 2093836"/>
              <a:gd name="connsiteY22" fmla="*/ 174497 h 882578"/>
              <a:gd name="connsiteX23" fmla="*/ 1449043 w 2093836"/>
              <a:gd name="connsiteY23" fmla="*/ 183452 h 882578"/>
              <a:gd name="connsiteX24" fmla="*/ 1444117 w 2093836"/>
              <a:gd name="connsiteY24" fmla="*/ 220217 h 882578"/>
              <a:gd name="connsiteX25" fmla="*/ 1027560 w 2093836"/>
              <a:gd name="connsiteY25" fmla="*/ 636585 h 882578"/>
              <a:gd name="connsiteX26" fmla="*/ 768680 w 2093836"/>
              <a:gd name="connsiteY26" fmla="*/ 636585 h 882578"/>
              <a:gd name="connsiteX27" fmla="*/ 768680 w 2093836"/>
              <a:gd name="connsiteY27" fmla="*/ 640998 h 882578"/>
              <a:gd name="connsiteX28" fmla="*/ 761393 w 2093836"/>
              <a:gd name="connsiteY28" fmla="*/ 623405 h 882578"/>
              <a:gd name="connsiteX29" fmla="*/ 739684 w 2093836"/>
              <a:gd name="connsiteY29" fmla="*/ 614412 h 882578"/>
              <a:gd name="connsiteX30" fmla="*/ 708982 w 2093836"/>
              <a:gd name="connsiteY30" fmla="*/ 645115 h 882578"/>
              <a:gd name="connsiteX31" fmla="*/ 216996 w 2093836"/>
              <a:gd name="connsiteY31" fmla="*/ 276694 h 882578"/>
              <a:gd name="connsiteX32" fmla="*/ 247697 w 2093836"/>
              <a:gd name="connsiteY32" fmla="*/ 307397 h 882578"/>
              <a:gd name="connsiteX33" fmla="*/ 277073 w 2093836"/>
              <a:gd name="connsiteY33" fmla="*/ 284844 h 882578"/>
              <a:gd name="connsiteX34" fmla="*/ 1010123 w 2093836"/>
              <a:gd name="connsiteY34" fmla="*/ 284844 h 882578"/>
              <a:gd name="connsiteX35" fmla="*/ 1278669 w 2093836"/>
              <a:gd name="connsiteY35" fmla="*/ 16300 h 882578"/>
              <a:gd name="connsiteX36" fmla="*/ 1627947 w 2093836"/>
              <a:gd name="connsiteY36" fmla="*/ 16300 h 882578"/>
              <a:gd name="connsiteX37" fmla="*/ 1905021 w 2093836"/>
              <a:gd name="connsiteY37" fmla="*/ 293372 h 882578"/>
              <a:gd name="connsiteX38" fmla="*/ 2092480 w 2093836"/>
              <a:gd name="connsiteY38" fmla="*/ 293372 h 882578"/>
              <a:gd name="connsiteX39" fmla="*/ 2090837 w 2093836"/>
              <a:gd name="connsiteY39" fmla="*/ 277074 h 882578"/>
              <a:gd name="connsiteX40" fmla="*/ 1911843 w 2093836"/>
              <a:gd name="connsiteY40" fmla="*/ 277074 h 882578"/>
              <a:gd name="connsiteX41" fmla="*/ 1634769 w 2093836"/>
              <a:gd name="connsiteY41" fmla="*/ 0 h 882578"/>
              <a:gd name="connsiteX42" fmla="*/ 1272036 w 2093836"/>
              <a:gd name="connsiteY42" fmla="*/ 0 h 882578"/>
              <a:gd name="connsiteX43" fmla="*/ 1003300 w 2093836"/>
              <a:gd name="connsiteY43" fmla="*/ 268545 h 882578"/>
              <a:gd name="connsiteX44" fmla="*/ 277073 w 2093836"/>
              <a:gd name="connsiteY44" fmla="*/ 268545 h 882578"/>
              <a:gd name="connsiteX45" fmla="*/ 247697 w 2093836"/>
              <a:gd name="connsiteY45" fmla="*/ 245991 h 882578"/>
              <a:gd name="connsiteX46" fmla="*/ 216996 w 2093836"/>
              <a:gd name="connsiteY46" fmla="*/ 276694 h 882578"/>
              <a:gd name="connsiteX47" fmla="*/ 0 w 2093836"/>
              <a:gd name="connsiteY47" fmla="*/ 277263 h 882578"/>
              <a:gd name="connsiteX48" fmla="*/ 30702 w 2093836"/>
              <a:gd name="connsiteY48" fmla="*/ 307964 h 882578"/>
              <a:gd name="connsiteX49" fmla="*/ 42653 w 2093836"/>
              <a:gd name="connsiteY49" fmla="*/ 305551 h 882578"/>
              <a:gd name="connsiteX50" fmla="*/ 46527 w 2093836"/>
              <a:gd name="connsiteY50" fmla="*/ 302940 h 882578"/>
              <a:gd name="connsiteX51" fmla="*/ 45673 w 2093836"/>
              <a:gd name="connsiteY51" fmla="*/ 303794 h 882578"/>
              <a:gd name="connsiteX52" fmla="*/ 213963 w 2093836"/>
              <a:gd name="connsiteY52" fmla="*/ 472085 h 882578"/>
              <a:gd name="connsiteX53" fmla="*/ 835767 w 2093836"/>
              <a:gd name="connsiteY53" fmla="*/ 472085 h 882578"/>
              <a:gd name="connsiteX54" fmla="*/ 865142 w 2093836"/>
              <a:gd name="connsiteY54" fmla="*/ 494637 h 882578"/>
              <a:gd name="connsiteX55" fmla="*/ 895654 w 2093836"/>
              <a:gd name="connsiteY55" fmla="*/ 463935 h 882578"/>
              <a:gd name="connsiteX56" fmla="*/ 865142 w 2093836"/>
              <a:gd name="connsiteY56" fmla="*/ 433234 h 882578"/>
              <a:gd name="connsiteX57" fmla="*/ 835767 w 2093836"/>
              <a:gd name="connsiteY57" fmla="*/ 455787 h 882578"/>
              <a:gd name="connsiteX58" fmla="*/ 220786 w 2093836"/>
              <a:gd name="connsiteY58" fmla="*/ 455787 h 882578"/>
              <a:gd name="connsiteX59" fmla="*/ 57232 w 2093836"/>
              <a:gd name="connsiteY59" fmla="*/ 292234 h 882578"/>
              <a:gd name="connsiteX60" fmla="*/ 53767 w 2093836"/>
              <a:gd name="connsiteY60" fmla="*/ 295699 h 882578"/>
              <a:gd name="connsiteX61" fmla="*/ 61404 w 2093836"/>
              <a:gd name="connsiteY61" fmla="*/ 277263 h 882578"/>
              <a:gd name="connsiteX62" fmla="*/ 30702 w 2093836"/>
              <a:gd name="connsiteY62" fmla="*/ 246560 h 882578"/>
              <a:gd name="connsiteX63" fmla="*/ 0 w 2093836"/>
              <a:gd name="connsiteY63" fmla="*/ 277263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093836" h="882578">
                <a:moveTo>
                  <a:pt x="1088584" y="851878"/>
                </a:moveTo>
                <a:cubicBezTo>
                  <a:pt x="1088584" y="868833"/>
                  <a:pt x="1102328" y="882578"/>
                  <a:pt x="1119286" y="882578"/>
                </a:cubicBezTo>
                <a:cubicBezTo>
                  <a:pt x="1136243" y="882578"/>
                  <a:pt x="1149987" y="868833"/>
                  <a:pt x="1149987" y="851878"/>
                </a:cubicBezTo>
                <a:lnTo>
                  <a:pt x="1144321" y="838197"/>
                </a:lnTo>
                <a:lnTo>
                  <a:pt x="1577347" y="404996"/>
                </a:lnTo>
                <a:lnTo>
                  <a:pt x="2093021" y="404996"/>
                </a:lnTo>
                <a:lnTo>
                  <a:pt x="2093836" y="405812"/>
                </a:lnTo>
                <a:lnTo>
                  <a:pt x="2093836" y="388697"/>
                </a:lnTo>
                <a:lnTo>
                  <a:pt x="1570714" y="388697"/>
                </a:lnTo>
                <a:lnTo>
                  <a:pt x="1133976" y="825435"/>
                </a:lnTo>
                <a:lnTo>
                  <a:pt x="1131237" y="823587"/>
                </a:lnTo>
                <a:cubicBezTo>
                  <a:pt x="1127564" y="822034"/>
                  <a:pt x="1123525" y="821175"/>
                  <a:pt x="1119286" y="821175"/>
                </a:cubicBezTo>
                <a:cubicBezTo>
                  <a:pt x="1102331" y="821175"/>
                  <a:pt x="1088584" y="834920"/>
                  <a:pt x="1088584" y="851878"/>
                </a:cubicBezTo>
                <a:close/>
                <a:moveTo>
                  <a:pt x="708982" y="645115"/>
                </a:moveTo>
                <a:cubicBezTo>
                  <a:pt x="708982" y="662071"/>
                  <a:pt x="722726" y="675815"/>
                  <a:pt x="739684" y="675815"/>
                </a:cubicBezTo>
                <a:cubicBezTo>
                  <a:pt x="748162" y="675815"/>
                  <a:pt x="755837" y="672379"/>
                  <a:pt x="761393" y="666823"/>
                </a:cubicBezTo>
                <a:lnTo>
                  <a:pt x="768680" y="649232"/>
                </a:lnTo>
                <a:lnTo>
                  <a:pt x="768680" y="652885"/>
                </a:lnTo>
                <a:lnTo>
                  <a:pt x="1034192" y="652885"/>
                </a:lnTo>
                <a:lnTo>
                  <a:pt x="1455488" y="231589"/>
                </a:lnTo>
                <a:cubicBezTo>
                  <a:pt x="1467237" y="238222"/>
                  <a:pt x="1482209" y="236706"/>
                  <a:pt x="1492253" y="226662"/>
                </a:cubicBezTo>
                <a:cubicBezTo>
                  <a:pt x="1504382" y="214911"/>
                  <a:pt x="1504382" y="195390"/>
                  <a:pt x="1492444" y="183452"/>
                </a:cubicBezTo>
                <a:cubicBezTo>
                  <a:pt x="1486474" y="177482"/>
                  <a:pt x="1478609" y="174497"/>
                  <a:pt x="1470744" y="174497"/>
                </a:cubicBezTo>
                <a:cubicBezTo>
                  <a:pt x="1462878" y="174497"/>
                  <a:pt x="1455013" y="177482"/>
                  <a:pt x="1449043" y="183452"/>
                </a:cubicBezTo>
                <a:cubicBezTo>
                  <a:pt x="1439190" y="193496"/>
                  <a:pt x="1437483" y="208468"/>
                  <a:pt x="1444117" y="220217"/>
                </a:cubicBezTo>
                <a:lnTo>
                  <a:pt x="1027560" y="636585"/>
                </a:lnTo>
                <a:lnTo>
                  <a:pt x="768680" y="636585"/>
                </a:lnTo>
                <a:lnTo>
                  <a:pt x="768680" y="640998"/>
                </a:lnTo>
                <a:lnTo>
                  <a:pt x="761393" y="623405"/>
                </a:lnTo>
                <a:cubicBezTo>
                  <a:pt x="755837" y="617849"/>
                  <a:pt x="748162" y="614412"/>
                  <a:pt x="739684" y="614412"/>
                </a:cubicBezTo>
                <a:cubicBezTo>
                  <a:pt x="722728" y="614412"/>
                  <a:pt x="708982" y="628157"/>
                  <a:pt x="708982" y="645115"/>
                </a:cubicBezTo>
                <a:close/>
                <a:moveTo>
                  <a:pt x="216996" y="276694"/>
                </a:moveTo>
                <a:cubicBezTo>
                  <a:pt x="216996" y="293561"/>
                  <a:pt x="230642" y="307397"/>
                  <a:pt x="247697" y="307397"/>
                </a:cubicBezTo>
                <a:cubicBezTo>
                  <a:pt x="261722" y="307397"/>
                  <a:pt x="273473" y="297731"/>
                  <a:pt x="277073" y="284844"/>
                </a:cubicBezTo>
                <a:lnTo>
                  <a:pt x="1010123" y="284844"/>
                </a:lnTo>
                <a:lnTo>
                  <a:pt x="1278669" y="16300"/>
                </a:lnTo>
                <a:lnTo>
                  <a:pt x="1627947" y="16300"/>
                </a:lnTo>
                <a:lnTo>
                  <a:pt x="1905021" y="293372"/>
                </a:lnTo>
                <a:lnTo>
                  <a:pt x="2092480" y="293372"/>
                </a:lnTo>
                <a:lnTo>
                  <a:pt x="2090837" y="277074"/>
                </a:lnTo>
                <a:lnTo>
                  <a:pt x="1911843" y="277074"/>
                </a:lnTo>
                <a:lnTo>
                  <a:pt x="1634769" y="0"/>
                </a:lnTo>
                <a:lnTo>
                  <a:pt x="1272036" y="0"/>
                </a:lnTo>
                <a:lnTo>
                  <a:pt x="1003300" y="268545"/>
                </a:lnTo>
                <a:lnTo>
                  <a:pt x="277073" y="268545"/>
                </a:lnTo>
                <a:cubicBezTo>
                  <a:pt x="273473" y="255658"/>
                  <a:pt x="261722" y="245991"/>
                  <a:pt x="247697" y="245991"/>
                </a:cubicBezTo>
                <a:cubicBezTo>
                  <a:pt x="230830" y="245991"/>
                  <a:pt x="216996" y="259828"/>
                  <a:pt x="216996" y="276694"/>
                </a:cubicBezTo>
                <a:close/>
                <a:moveTo>
                  <a:pt x="0" y="277263"/>
                </a:moveTo>
                <a:cubicBezTo>
                  <a:pt x="0" y="294219"/>
                  <a:pt x="13744" y="307964"/>
                  <a:pt x="30702" y="307964"/>
                </a:cubicBezTo>
                <a:cubicBezTo>
                  <a:pt x="34942" y="307964"/>
                  <a:pt x="38980" y="307105"/>
                  <a:pt x="42653" y="305551"/>
                </a:cubicBezTo>
                <a:lnTo>
                  <a:pt x="46527" y="302940"/>
                </a:lnTo>
                <a:lnTo>
                  <a:pt x="45673" y="303794"/>
                </a:lnTo>
                <a:lnTo>
                  <a:pt x="213963" y="472085"/>
                </a:lnTo>
                <a:lnTo>
                  <a:pt x="835767" y="472085"/>
                </a:lnTo>
                <a:cubicBezTo>
                  <a:pt x="839368" y="484972"/>
                  <a:pt x="851119" y="494637"/>
                  <a:pt x="865142" y="494637"/>
                </a:cubicBezTo>
                <a:cubicBezTo>
                  <a:pt x="882009" y="494637"/>
                  <a:pt x="895654" y="480804"/>
                  <a:pt x="895654" y="463935"/>
                </a:cubicBezTo>
                <a:cubicBezTo>
                  <a:pt x="895654" y="446879"/>
                  <a:pt x="882009" y="433234"/>
                  <a:pt x="865142" y="433234"/>
                </a:cubicBezTo>
                <a:cubicBezTo>
                  <a:pt x="850928" y="433234"/>
                  <a:pt x="839368" y="442711"/>
                  <a:pt x="835767" y="455787"/>
                </a:cubicBezTo>
                <a:lnTo>
                  <a:pt x="220786" y="455787"/>
                </a:lnTo>
                <a:lnTo>
                  <a:pt x="57232" y="292234"/>
                </a:lnTo>
                <a:lnTo>
                  <a:pt x="53767" y="295699"/>
                </a:lnTo>
                <a:lnTo>
                  <a:pt x="61404" y="277263"/>
                </a:lnTo>
                <a:cubicBezTo>
                  <a:pt x="61404" y="260305"/>
                  <a:pt x="47659" y="246560"/>
                  <a:pt x="30702" y="246560"/>
                </a:cubicBezTo>
                <a:cubicBezTo>
                  <a:pt x="13744" y="246560"/>
                  <a:pt x="0" y="260305"/>
                  <a:pt x="0" y="277263"/>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25" name="TextBox 24">
            <a:extLst>
              <a:ext uri="{FF2B5EF4-FFF2-40B4-BE49-F238E27FC236}">
                <a16:creationId xmlns:a16="http://schemas.microsoft.com/office/drawing/2014/main" id="{90EB06A8-BF4D-4C46-BEEA-E91F49B05920}"/>
              </a:ext>
            </a:extLst>
          </p:cNvPr>
          <p:cNvSpPr txBox="1"/>
          <p:nvPr/>
        </p:nvSpPr>
        <p:spPr>
          <a:xfrm>
            <a:off x="5444196" y="2514014"/>
            <a:ext cx="475850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rtl="1"/>
            <a:r>
              <a:rPr lang="ar-SA" sz="2400" dirty="0">
                <a:solidFill>
                  <a:srgbClr val="0549A3"/>
                </a:solidFill>
                <a:latin typeface="RB" panose="00000500000000000000" pitchFamily="2" charset="-78"/>
                <a:cs typeface="RB" panose="00000500000000000000" pitchFamily="2" charset="-78"/>
              </a:rPr>
              <a:t>ما المقصود بنظام آسكي (</a:t>
            </a:r>
            <a:r>
              <a:rPr lang="en-US" sz="2400" dirty="0">
                <a:solidFill>
                  <a:srgbClr val="0549A3"/>
                </a:solidFill>
                <a:latin typeface="RB" panose="00000500000000000000" pitchFamily="2" charset="-78"/>
                <a:cs typeface="RB" panose="00000500000000000000" pitchFamily="2" charset="-78"/>
              </a:rPr>
              <a:t>ASCII</a:t>
            </a:r>
            <a:r>
              <a:rPr lang="ar-SA" sz="2400" dirty="0">
                <a:solidFill>
                  <a:srgbClr val="0549A3"/>
                </a:solidFill>
                <a:latin typeface="RB" panose="00000500000000000000" pitchFamily="2" charset="-78"/>
                <a:cs typeface="RB" panose="00000500000000000000" pitchFamily="2" charset="-78"/>
              </a:rPr>
              <a:t>)؟</a:t>
            </a:r>
            <a:endParaRPr lang="fr-FR" sz="2400" dirty="0">
              <a:solidFill>
                <a:srgbClr val="0549A3"/>
              </a:solidFill>
              <a:latin typeface="RB" panose="00000500000000000000" pitchFamily="2" charset="-78"/>
              <a:cs typeface="RB" panose="00000500000000000000" pitchFamily="2" charset="-78"/>
            </a:endParaRPr>
          </a:p>
        </p:txBody>
      </p:sp>
      <p:grpSp>
        <p:nvGrpSpPr>
          <p:cNvPr id="4" name="Group 3">
            <a:extLst>
              <a:ext uri="{FF2B5EF4-FFF2-40B4-BE49-F238E27FC236}">
                <a16:creationId xmlns:a16="http://schemas.microsoft.com/office/drawing/2014/main" id="{9D9EA19E-6A51-43FC-A626-4036F6CFA63F}"/>
              </a:ext>
            </a:extLst>
          </p:cNvPr>
          <p:cNvGrpSpPr/>
          <p:nvPr/>
        </p:nvGrpSpPr>
        <p:grpSpPr>
          <a:xfrm>
            <a:off x="3615397" y="3284457"/>
            <a:ext cx="8243849" cy="636793"/>
            <a:chOff x="920560" y="3751318"/>
            <a:chExt cx="10281125" cy="869281"/>
          </a:xfrm>
        </p:grpSpPr>
        <p:grpSp>
          <p:nvGrpSpPr>
            <p:cNvPr id="91" name="Group 90">
              <a:extLst>
                <a:ext uri="{FF2B5EF4-FFF2-40B4-BE49-F238E27FC236}">
                  <a16:creationId xmlns:a16="http://schemas.microsoft.com/office/drawing/2014/main" id="{AAB585CB-21D8-486F-868E-F7C8BA24473B}"/>
                </a:ext>
              </a:extLst>
            </p:cNvPr>
            <p:cNvGrpSpPr/>
            <p:nvPr/>
          </p:nvGrpSpPr>
          <p:grpSpPr>
            <a:xfrm flipH="1">
              <a:off x="920560" y="3751318"/>
              <a:ext cx="10281125" cy="843418"/>
              <a:chOff x="1698171" y="1632856"/>
              <a:chExt cx="8576703" cy="996044"/>
            </a:xfrm>
          </p:grpSpPr>
          <p:sp>
            <p:nvSpPr>
              <p:cNvPr id="106" name="Arrow: Pentagon 105">
                <a:extLst>
                  <a:ext uri="{FF2B5EF4-FFF2-40B4-BE49-F238E27FC236}">
                    <a16:creationId xmlns:a16="http://schemas.microsoft.com/office/drawing/2014/main" id="{D0F7344E-933B-4F6E-8803-489DFFA82E26}"/>
                  </a:ext>
                </a:extLst>
              </p:cNvPr>
              <p:cNvSpPr/>
              <p:nvPr/>
            </p:nvSpPr>
            <p:spPr>
              <a:xfrm>
                <a:off x="2824845" y="1632856"/>
                <a:ext cx="7450029" cy="996042"/>
              </a:xfrm>
              <a:prstGeom prst="homePlate">
                <a:avLst/>
              </a:prstGeom>
              <a:solidFill>
                <a:schemeClr val="bg1"/>
              </a:solidFill>
              <a:ln>
                <a:noFill/>
              </a:ln>
              <a:effectLst>
                <a:outerShdw blurRad="2540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7" name="Group 106">
                <a:extLst>
                  <a:ext uri="{FF2B5EF4-FFF2-40B4-BE49-F238E27FC236}">
                    <a16:creationId xmlns:a16="http://schemas.microsoft.com/office/drawing/2014/main" id="{BFE18EAD-A08D-4439-91F4-CB916BF3F1FC}"/>
                  </a:ext>
                </a:extLst>
              </p:cNvPr>
              <p:cNvGrpSpPr/>
              <p:nvPr/>
            </p:nvGrpSpPr>
            <p:grpSpPr>
              <a:xfrm>
                <a:off x="1698171" y="1632856"/>
                <a:ext cx="1670958" cy="996044"/>
                <a:chOff x="1698171" y="1632856"/>
                <a:chExt cx="1670958" cy="996044"/>
              </a:xfrm>
            </p:grpSpPr>
            <p:sp>
              <p:nvSpPr>
                <p:cNvPr id="108" name="Arrow: Pentagon 107">
                  <a:extLst>
                    <a:ext uri="{FF2B5EF4-FFF2-40B4-BE49-F238E27FC236}">
                      <a16:creationId xmlns:a16="http://schemas.microsoft.com/office/drawing/2014/main" id="{E75EF837-7BE9-46B7-AF6E-2D281946E9D4}"/>
                    </a:ext>
                  </a:extLst>
                </p:cNvPr>
                <p:cNvSpPr/>
                <p:nvPr/>
              </p:nvSpPr>
              <p:spPr>
                <a:xfrm>
                  <a:off x="2046514" y="1632856"/>
                  <a:ext cx="1322615" cy="996043"/>
                </a:xfrm>
                <a:prstGeom prst="homePlate">
                  <a:avLst/>
                </a:prstGeom>
                <a:solidFill>
                  <a:srgbClr val="63A53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Arrow: Pentagon 108">
                  <a:extLst>
                    <a:ext uri="{FF2B5EF4-FFF2-40B4-BE49-F238E27FC236}">
                      <a16:creationId xmlns:a16="http://schemas.microsoft.com/office/drawing/2014/main" id="{C9B5CC1B-8845-4128-8AB2-EEF141834CEA}"/>
                    </a:ext>
                  </a:extLst>
                </p:cNvPr>
                <p:cNvSpPr/>
                <p:nvPr/>
              </p:nvSpPr>
              <p:spPr>
                <a:xfrm>
                  <a:off x="1698171" y="1632857"/>
                  <a:ext cx="1322615" cy="996043"/>
                </a:xfrm>
                <a:prstGeom prst="homePlate">
                  <a:avLst/>
                </a:prstGeom>
                <a:solidFill>
                  <a:srgbClr val="63A53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95" name="TextBox 94">
              <a:extLst>
                <a:ext uri="{FF2B5EF4-FFF2-40B4-BE49-F238E27FC236}">
                  <a16:creationId xmlns:a16="http://schemas.microsoft.com/office/drawing/2014/main" id="{7D85DA7B-F441-457E-8C0B-26A2E91620B2}"/>
                </a:ext>
              </a:extLst>
            </p:cNvPr>
            <p:cNvSpPr txBox="1"/>
            <p:nvPr/>
          </p:nvSpPr>
          <p:spPr>
            <a:xfrm flipH="1">
              <a:off x="10274156" y="3906356"/>
              <a:ext cx="799629" cy="7142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VIP Rawy Bold" panose="02000500000000000000" pitchFamily="2" charset="-78"/>
                  <a:cs typeface="VIP Rawy Bold" panose="02000500000000000000" pitchFamily="2" charset="-78"/>
                </a:rPr>
                <a:t>2</a:t>
              </a:r>
              <a:r>
                <a:rPr lang="en-US" sz="2800" b="1" dirty="0">
                  <a:solidFill>
                    <a:schemeClr val="bg1"/>
                  </a:solidFill>
                  <a:latin typeface="RB" panose="00000500000000000000" pitchFamily="2" charset="-78"/>
                  <a:cs typeface="RB" panose="00000500000000000000" pitchFamily="2" charset="-78"/>
                </a:rPr>
                <a:t> </a:t>
              </a:r>
            </a:p>
          </p:txBody>
        </p:sp>
      </p:grpSp>
      <p:grpSp>
        <p:nvGrpSpPr>
          <p:cNvPr id="12" name="Group 11">
            <a:extLst>
              <a:ext uri="{FF2B5EF4-FFF2-40B4-BE49-F238E27FC236}">
                <a16:creationId xmlns:a16="http://schemas.microsoft.com/office/drawing/2014/main" id="{01301115-C0DD-480E-9B59-D36B3D2D369F}"/>
              </a:ext>
            </a:extLst>
          </p:cNvPr>
          <p:cNvGrpSpPr/>
          <p:nvPr/>
        </p:nvGrpSpPr>
        <p:grpSpPr>
          <a:xfrm>
            <a:off x="6096001" y="4140108"/>
            <a:ext cx="5758232" cy="619749"/>
            <a:chOff x="4020439" y="5016908"/>
            <a:chExt cx="7181246" cy="846015"/>
          </a:xfrm>
        </p:grpSpPr>
        <p:grpSp>
          <p:nvGrpSpPr>
            <p:cNvPr id="92" name="Group 91">
              <a:extLst>
                <a:ext uri="{FF2B5EF4-FFF2-40B4-BE49-F238E27FC236}">
                  <a16:creationId xmlns:a16="http://schemas.microsoft.com/office/drawing/2014/main" id="{41740240-8AAF-42A2-9CFF-ADD0CDC59F99}"/>
                </a:ext>
              </a:extLst>
            </p:cNvPr>
            <p:cNvGrpSpPr/>
            <p:nvPr/>
          </p:nvGrpSpPr>
          <p:grpSpPr>
            <a:xfrm flipH="1">
              <a:off x="4020439" y="5016908"/>
              <a:ext cx="7181246" cy="843418"/>
              <a:chOff x="1698171" y="1632856"/>
              <a:chExt cx="5990727" cy="996044"/>
            </a:xfrm>
          </p:grpSpPr>
          <p:sp>
            <p:nvSpPr>
              <p:cNvPr id="102" name="Arrow: Pentagon 101">
                <a:extLst>
                  <a:ext uri="{FF2B5EF4-FFF2-40B4-BE49-F238E27FC236}">
                    <a16:creationId xmlns:a16="http://schemas.microsoft.com/office/drawing/2014/main" id="{342DEBAE-6F93-4ACB-A9AC-D84F85C53A31}"/>
                  </a:ext>
                </a:extLst>
              </p:cNvPr>
              <p:cNvSpPr/>
              <p:nvPr/>
            </p:nvSpPr>
            <p:spPr>
              <a:xfrm>
                <a:off x="2824846" y="1632856"/>
                <a:ext cx="4864052" cy="996042"/>
              </a:xfrm>
              <a:prstGeom prst="homePlate">
                <a:avLst/>
              </a:prstGeom>
              <a:solidFill>
                <a:schemeClr val="bg1"/>
              </a:solidFill>
              <a:ln>
                <a:noFill/>
              </a:ln>
              <a:effectLst>
                <a:outerShdw blurRad="2540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3" name="Group 102">
                <a:extLst>
                  <a:ext uri="{FF2B5EF4-FFF2-40B4-BE49-F238E27FC236}">
                    <a16:creationId xmlns:a16="http://schemas.microsoft.com/office/drawing/2014/main" id="{9D07206E-03E5-416F-BFE4-E6707CE157FB}"/>
                  </a:ext>
                </a:extLst>
              </p:cNvPr>
              <p:cNvGrpSpPr/>
              <p:nvPr/>
            </p:nvGrpSpPr>
            <p:grpSpPr>
              <a:xfrm>
                <a:off x="1698171" y="1632856"/>
                <a:ext cx="1670958" cy="996044"/>
                <a:chOff x="1698171" y="1632856"/>
                <a:chExt cx="1670958" cy="996044"/>
              </a:xfrm>
            </p:grpSpPr>
            <p:sp>
              <p:nvSpPr>
                <p:cNvPr id="104" name="Arrow: Pentagon 103">
                  <a:extLst>
                    <a:ext uri="{FF2B5EF4-FFF2-40B4-BE49-F238E27FC236}">
                      <a16:creationId xmlns:a16="http://schemas.microsoft.com/office/drawing/2014/main" id="{39558FC9-5725-4DFC-A9C5-966DA6176A7F}"/>
                    </a:ext>
                  </a:extLst>
                </p:cNvPr>
                <p:cNvSpPr/>
                <p:nvPr/>
              </p:nvSpPr>
              <p:spPr>
                <a:xfrm>
                  <a:off x="2046514" y="1632856"/>
                  <a:ext cx="1322615" cy="996043"/>
                </a:xfrm>
                <a:prstGeom prst="homePlate">
                  <a:avLst/>
                </a:prstGeom>
                <a:solidFill>
                  <a:srgbClr val="63A53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Arrow: Pentagon 104">
                  <a:extLst>
                    <a:ext uri="{FF2B5EF4-FFF2-40B4-BE49-F238E27FC236}">
                      <a16:creationId xmlns:a16="http://schemas.microsoft.com/office/drawing/2014/main" id="{F1AAC1EF-8FCD-405B-AD69-E857887DB1F1}"/>
                    </a:ext>
                  </a:extLst>
                </p:cNvPr>
                <p:cNvSpPr/>
                <p:nvPr/>
              </p:nvSpPr>
              <p:spPr>
                <a:xfrm>
                  <a:off x="1698171" y="1632857"/>
                  <a:ext cx="1322615" cy="996043"/>
                </a:xfrm>
                <a:prstGeom prst="homePlate">
                  <a:avLst/>
                </a:prstGeom>
                <a:solidFill>
                  <a:srgbClr val="63A53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96" name="TextBox 95">
              <a:extLst>
                <a:ext uri="{FF2B5EF4-FFF2-40B4-BE49-F238E27FC236}">
                  <a16:creationId xmlns:a16="http://schemas.microsoft.com/office/drawing/2014/main" id="{DDF58325-3EBE-424D-ACCF-D69789145D45}"/>
                </a:ext>
              </a:extLst>
            </p:cNvPr>
            <p:cNvSpPr txBox="1"/>
            <p:nvPr/>
          </p:nvSpPr>
          <p:spPr>
            <a:xfrm flipH="1">
              <a:off x="10274156" y="5148680"/>
              <a:ext cx="799629" cy="7142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VIP Rawy Bold" panose="02000500000000000000" pitchFamily="2" charset="-78"/>
                  <a:cs typeface="VIP Rawy Bold" panose="02000500000000000000" pitchFamily="2" charset="-78"/>
                </a:rPr>
                <a:t>3</a:t>
              </a:r>
              <a:r>
                <a:rPr lang="en-US" sz="2800" b="1" dirty="0">
                  <a:solidFill>
                    <a:schemeClr val="bg1"/>
                  </a:solidFill>
                  <a:latin typeface="RB" panose="00000500000000000000" pitchFamily="2" charset="-78"/>
                  <a:cs typeface="RB" panose="00000500000000000000" pitchFamily="2" charset="-78"/>
                </a:rPr>
                <a:t> </a:t>
              </a:r>
            </a:p>
          </p:txBody>
        </p:sp>
      </p:grpSp>
      <p:sp>
        <p:nvSpPr>
          <p:cNvPr id="114" name="TextBox 113">
            <a:extLst>
              <a:ext uri="{FF2B5EF4-FFF2-40B4-BE49-F238E27FC236}">
                <a16:creationId xmlns:a16="http://schemas.microsoft.com/office/drawing/2014/main" id="{52AE8D9E-FD1E-47F3-8C25-D8EC5ED001D1}"/>
              </a:ext>
            </a:extLst>
          </p:cNvPr>
          <p:cNvSpPr txBox="1"/>
          <p:nvPr/>
        </p:nvSpPr>
        <p:spPr>
          <a:xfrm>
            <a:off x="4107765" y="3369341"/>
            <a:ext cx="6094933"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rtl="1"/>
            <a:r>
              <a:rPr lang="ar-SA" sz="2400" dirty="0">
                <a:solidFill>
                  <a:srgbClr val="0549A3"/>
                </a:solidFill>
                <a:latin typeface="RB" panose="00000500000000000000" pitchFamily="2" charset="-78"/>
                <a:cs typeface="RB" panose="00000500000000000000" pitchFamily="2" charset="-78"/>
              </a:rPr>
              <a:t>كيف تمثل البيانات في أنظمة الترميز المختلفة؟</a:t>
            </a:r>
            <a:endParaRPr lang="fr-FR" sz="2400" dirty="0">
              <a:solidFill>
                <a:srgbClr val="0549A3"/>
              </a:solidFill>
              <a:latin typeface="RB" panose="00000500000000000000" pitchFamily="2" charset="-78"/>
              <a:cs typeface="RB" panose="00000500000000000000" pitchFamily="2" charset="-78"/>
            </a:endParaRPr>
          </a:p>
        </p:txBody>
      </p:sp>
      <p:sp>
        <p:nvSpPr>
          <p:cNvPr id="32" name="ZoneTexte 2">
            <a:extLst>
              <a:ext uri="{FF2B5EF4-FFF2-40B4-BE49-F238E27FC236}">
                <a16:creationId xmlns:a16="http://schemas.microsoft.com/office/drawing/2014/main" id="{B3531755-99D8-48B8-B414-8BD09BB40A75}"/>
              </a:ext>
            </a:extLst>
          </p:cNvPr>
          <p:cNvSpPr txBox="1"/>
          <p:nvPr/>
        </p:nvSpPr>
        <p:spPr>
          <a:xfrm>
            <a:off x="2886608" y="413192"/>
            <a:ext cx="6418784" cy="837152"/>
          </a:xfrm>
          <a:prstGeom prst="rect">
            <a:avLst/>
          </a:prstGeom>
          <a:noFill/>
        </p:spPr>
        <p:txBody>
          <a:bodyPr wrap="square" rtlCol="0">
            <a:spAutoFit/>
          </a:bodyPr>
          <a:lstStyle/>
          <a:p>
            <a:pPr algn="justLow" rtl="1">
              <a:lnSpc>
                <a:spcPct val="110000"/>
              </a:lnSpc>
            </a:pPr>
            <a:r>
              <a:rPr lang="ar-DZ" sz="4400" b="1" dirty="0">
                <a:solidFill>
                  <a:schemeClr val="bg1"/>
                </a:solidFill>
                <a:latin typeface="RB" panose="00000500000000000000" pitchFamily="2" charset="-78"/>
                <a:cs typeface="RB" panose="00000500000000000000" pitchFamily="2" charset="-78"/>
              </a:rPr>
              <a:t>ماذا تعلمنا خلال الدرس ؟</a:t>
            </a:r>
          </a:p>
        </p:txBody>
      </p:sp>
      <p:sp>
        <p:nvSpPr>
          <p:cNvPr id="62" name="TextBox 61">
            <a:extLst>
              <a:ext uri="{FF2B5EF4-FFF2-40B4-BE49-F238E27FC236}">
                <a16:creationId xmlns:a16="http://schemas.microsoft.com/office/drawing/2014/main" id="{6439BB5E-E242-4DF2-BEF9-C5FFBA6F0F47}"/>
              </a:ext>
            </a:extLst>
          </p:cNvPr>
          <p:cNvSpPr txBox="1"/>
          <p:nvPr/>
        </p:nvSpPr>
        <p:spPr>
          <a:xfrm>
            <a:off x="6597748" y="4120493"/>
            <a:ext cx="3604950" cy="6001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rtl="1">
              <a:lnSpc>
                <a:spcPct val="150000"/>
              </a:lnSpc>
            </a:pPr>
            <a:r>
              <a:rPr lang="ar-SA" sz="2400" dirty="0">
                <a:solidFill>
                  <a:srgbClr val="0549A3"/>
                </a:solidFill>
                <a:latin typeface="RB" panose="00000500000000000000" pitchFamily="2" charset="-78"/>
                <a:cs typeface="RB" panose="00000500000000000000" pitchFamily="2" charset="-78"/>
              </a:rPr>
              <a:t>ما كيفية تمثيل الصور؟</a:t>
            </a:r>
            <a:endParaRPr lang="en-US" sz="2000" dirty="0">
              <a:solidFill>
                <a:srgbClr val="0549A3"/>
              </a:solidFill>
              <a:latin typeface="RB" panose="00000500000000000000" pitchFamily="2" charset="-78"/>
              <a:cs typeface="RB" panose="00000500000000000000" pitchFamily="2" charset="-78"/>
            </a:endParaRPr>
          </a:p>
        </p:txBody>
      </p:sp>
      <p:pic>
        <p:nvPicPr>
          <p:cNvPr id="31" name="Picture 6">
            <a:extLst>
              <a:ext uri="{FF2B5EF4-FFF2-40B4-BE49-F238E27FC236}">
                <a16:creationId xmlns:a16="http://schemas.microsoft.com/office/drawing/2014/main" id="{92BE3711-37AF-4340-8E44-A4A06C0042E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16991" y="382577"/>
            <a:ext cx="1038982" cy="789320"/>
          </a:xfrm>
          <a:prstGeom prst="rect">
            <a:avLst/>
          </a:prstGeom>
        </p:spPr>
      </p:pic>
    </p:spTree>
    <p:extLst>
      <p:ext uri="{BB962C8B-B14F-4D97-AF65-F5344CB8AC3E}">
        <p14:creationId xmlns:p14="http://schemas.microsoft.com/office/powerpoint/2010/main" val="563865454"/>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circle(in)">
                                      <p:cBhvr>
                                        <p:cTn id="7" dur="750"/>
                                        <p:tgtEl>
                                          <p:spTgt spid="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par>
                                <p:cTn id="13" presetID="42" presetClass="entr" presetSubtype="0" fill="hold" grpId="0" nodeType="withEffect">
                                  <p:stCondLst>
                                    <p:cond delay="25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anim calcmode="lin" valueType="num">
                                      <p:cBhvr>
                                        <p:cTn id="16" dur="500" fill="hold"/>
                                        <p:tgtEl>
                                          <p:spTgt spid="25"/>
                                        </p:tgtEl>
                                        <p:attrNameLst>
                                          <p:attrName>ppt_x</p:attrName>
                                        </p:attrNameLst>
                                      </p:cBhvr>
                                      <p:tavLst>
                                        <p:tav tm="0">
                                          <p:val>
                                            <p:strVal val="#ppt_x"/>
                                          </p:val>
                                        </p:tav>
                                        <p:tav tm="100000">
                                          <p:val>
                                            <p:strVal val="#ppt_x"/>
                                          </p:val>
                                        </p:tav>
                                      </p:tavLst>
                                    </p:anim>
                                    <p:anim calcmode="lin" valueType="num">
                                      <p:cBhvr>
                                        <p:cTn id="17"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right)">
                                      <p:cBhvr>
                                        <p:cTn id="22" dur="500"/>
                                        <p:tgtEl>
                                          <p:spTgt spid="4"/>
                                        </p:tgtEl>
                                      </p:cBhvr>
                                    </p:animEffect>
                                  </p:childTnLst>
                                </p:cTn>
                              </p:par>
                              <p:par>
                                <p:cTn id="23" presetID="42" presetClass="entr" presetSubtype="0" fill="hold" grpId="0" nodeType="withEffect">
                                  <p:stCondLst>
                                    <p:cond delay="250"/>
                                  </p:stCondLst>
                                  <p:childTnLst>
                                    <p:set>
                                      <p:cBhvr>
                                        <p:cTn id="24" dur="1" fill="hold">
                                          <p:stCondLst>
                                            <p:cond delay="0"/>
                                          </p:stCondLst>
                                        </p:cTn>
                                        <p:tgtEl>
                                          <p:spTgt spid="114"/>
                                        </p:tgtEl>
                                        <p:attrNameLst>
                                          <p:attrName>style.visibility</p:attrName>
                                        </p:attrNameLst>
                                      </p:cBhvr>
                                      <p:to>
                                        <p:strVal val="visible"/>
                                      </p:to>
                                    </p:set>
                                    <p:animEffect transition="in" filter="fade">
                                      <p:cBhvr>
                                        <p:cTn id="25" dur="500"/>
                                        <p:tgtEl>
                                          <p:spTgt spid="114"/>
                                        </p:tgtEl>
                                      </p:cBhvr>
                                    </p:animEffect>
                                    <p:anim calcmode="lin" valueType="num">
                                      <p:cBhvr>
                                        <p:cTn id="26" dur="500" fill="hold"/>
                                        <p:tgtEl>
                                          <p:spTgt spid="114"/>
                                        </p:tgtEl>
                                        <p:attrNameLst>
                                          <p:attrName>ppt_x</p:attrName>
                                        </p:attrNameLst>
                                      </p:cBhvr>
                                      <p:tavLst>
                                        <p:tav tm="0">
                                          <p:val>
                                            <p:strVal val="#ppt_x"/>
                                          </p:val>
                                        </p:tav>
                                        <p:tav tm="100000">
                                          <p:val>
                                            <p:strVal val="#ppt_x"/>
                                          </p:val>
                                        </p:tav>
                                      </p:tavLst>
                                    </p:anim>
                                    <p:anim calcmode="lin" valueType="num">
                                      <p:cBhvr>
                                        <p:cTn id="27" dur="500" fill="hold"/>
                                        <p:tgtEl>
                                          <p:spTgt spid="11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right)">
                                      <p:cBhvr>
                                        <p:cTn id="32" dur="500"/>
                                        <p:tgtEl>
                                          <p:spTgt spid="12"/>
                                        </p:tgtEl>
                                      </p:cBhvr>
                                    </p:animEffect>
                                  </p:childTnLst>
                                </p:cTn>
                              </p:par>
                              <p:par>
                                <p:cTn id="33" presetID="42" presetClass="entr" presetSubtype="0" fill="hold" grpId="0" nodeType="withEffect">
                                  <p:stCondLst>
                                    <p:cond delay="25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500"/>
                                        <p:tgtEl>
                                          <p:spTgt spid="62"/>
                                        </p:tgtEl>
                                      </p:cBhvr>
                                    </p:animEffect>
                                    <p:anim calcmode="lin" valueType="num">
                                      <p:cBhvr>
                                        <p:cTn id="36" dur="500" fill="hold"/>
                                        <p:tgtEl>
                                          <p:spTgt spid="62"/>
                                        </p:tgtEl>
                                        <p:attrNameLst>
                                          <p:attrName>ppt_x</p:attrName>
                                        </p:attrNameLst>
                                      </p:cBhvr>
                                      <p:tavLst>
                                        <p:tav tm="0">
                                          <p:val>
                                            <p:strVal val="#ppt_x"/>
                                          </p:val>
                                        </p:tav>
                                        <p:tav tm="100000">
                                          <p:val>
                                            <p:strVal val="#ppt_x"/>
                                          </p:val>
                                        </p:tav>
                                      </p:tavLst>
                                    </p:anim>
                                    <p:anim calcmode="lin" valueType="num">
                                      <p:cBhvr>
                                        <p:cTn id="37" dur="500" fill="hold"/>
                                        <p:tgtEl>
                                          <p:spTgt spid="6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14" grpId="0"/>
      <p:bldP spid="62"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526550" y="54608"/>
            <a:ext cx="3728387" cy="1243417"/>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000" dirty="0">
                <a:solidFill>
                  <a:schemeClr val="bg1"/>
                </a:solidFill>
                <a:cs typeface="RB" panose="00000500000000000000" pitchFamily="2" charset="-78"/>
              </a:rPr>
              <a:t>الواجب المنزلي</a:t>
            </a:r>
          </a:p>
          <a:p>
            <a:pPr algn="ctr"/>
            <a:r>
              <a:rPr lang="ar-DZ" sz="2800" dirty="0">
                <a:solidFill>
                  <a:srgbClr val="63A537"/>
                </a:solidFill>
                <a:cs typeface="RB" panose="00000500000000000000" pitchFamily="2" charset="-78"/>
              </a:rPr>
              <a:t>للمجموعة</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205300" y="375556"/>
            <a:ext cx="7381326" cy="6124520"/>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3" name="Picture 2">
            <a:extLst>
              <a:ext uri="{FF2B5EF4-FFF2-40B4-BE49-F238E27FC236}">
                <a16:creationId xmlns:a16="http://schemas.microsoft.com/office/drawing/2014/main" id="{DC082FF8-D5AD-408D-9BD0-DC825C9B15F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8050" y="2046082"/>
            <a:ext cx="6815826" cy="2925738"/>
          </a:xfrm>
          <a:prstGeom prst="rect">
            <a:avLst/>
          </a:prstGeom>
          <a:ln>
            <a:noFill/>
          </a:ln>
          <a:effectLst>
            <a:outerShdw blurRad="190500" algn="tl" rotWithShape="0">
              <a:srgbClr val="000000">
                <a:alpha val="70000"/>
              </a:srgbClr>
            </a:outerShdw>
          </a:effectLst>
        </p:spPr>
      </p:pic>
      <p:pic>
        <p:nvPicPr>
          <p:cNvPr id="14" name="Picture 6">
            <a:extLst>
              <a:ext uri="{FF2B5EF4-FFF2-40B4-BE49-F238E27FC236}">
                <a16:creationId xmlns:a16="http://schemas.microsoft.com/office/drawing/2014/main" id="{B0B62771-2CEC-40AF-BC79-63271E50882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9663448" y="5038411"/>
            <a:ext cx="1038982" cy="789320"/>
          </a:xfrm>
          <a:prstGeom prst="rect">
            <a:avLst/>
          </a:prstGeom>
        </p:spPr>
      </p:pic>
    </p:spTree>
    <p:extLst>
      <p:ext uri="{BB962C8B-B14F-4D97-AF65-F5344CB8AC3E}">
        <p14:creationId xmlns:p14="http://schemas.microsoft.com/office/powerpoint/2010/main" val="26626409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1000"/>
                                        <p:tgtEl>
                                          <p:spTgt spid="3"/>
                                        </p:tgtEl>
                                      </p:cBhvr>
                                    </p:animEffect>
                                    <p:anim calcmode="lin" valueType="num">
                                      <p:cBhvr>
                                        <p:cTn id="12" dur="1000" fill="hold"/>
                                        <p:tgtEl>
                                          <p:spTgt spid="3"/>
                                        </p:tgtEl>
                                        <p:attrNameLst>
                                          <p:attrName>ppt_x</p:attrName>
                                        </p:attrNameLst>
                                      </p:cBhvr>
                                      <p:tavLst>
                                        <p:tav tm="0">
                                          <p:val>
                                            <p:strVal val="#ppt_x"/>
                                          </p:val>
                                        </p:tav>
                                        <p:tav tm="100000">
                                          <p:val>
                                            <p:strVal val="#ppt_x"/>
                                          </p:val>
                                        </p:tav>
                                      </p:tavLst>
                                    </p:anim>
                                    <p:anim calcmode="lin" valueType="num">
                                      <p:cBhvr>
                                        <p:cTn id="1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5432FACD-1E88-4508-B278-0761E9C288BF}"/>
              </a:ext>
            </a:extLst>
          </p:cNvPr>
          <p:cNvSpPr/>
          <p:nvPr/>
        </p:nvSpPr>
        <p:spPr>
          <a:xfrm rot="1800000" flipH="1">
            <a:off x="-773418" y="-1070213"/>
            <a:ext cx="5734308" cy="6252654"/>
          </a:xfrm>
          <a:custGeom>
            <a:avLst/>
            <a:gdLst>
              <a:gd name="connsiteX0" fmla="*/ 1821136 w 6437270"/>
              <a:gd name="connsiteY0" fmla="*/ 0 h 7019159"/>
              <a:gd name="connsiteX1" fmla="*/ 6437270 w 6437270"/>
              <a:gd name="connsiteY1" fmla="*/ 2665126 h 7019159"/>
              <a:gd name="connsiteX2" fmla="*/ 3927667 w 6437270"/>
              <a:gd name="connsiteY2" fmla="*/ 7011886 h 7019159"/>
              <a:gd name="connsiteX3" fmla="*/ 3783642 w 6437270"/>
              <a:gd name="connsiteY3" fmla="*/ 7019159 h 7019159"/>
              <a:gd name="connsiteX4" fmla="*/ 0 w 6437270"/>
              <a:gd name="connsiteY4" fmla="*/ 3235519 h 7019159"/>
              <a:gd name="connsiteX5" fmla="*/ 1668172 w 6437270"/>
              <a:gd name="connsiteY5" fmla="*/ 98063 h 7019159"/>
              <a:gd name="connsiteX6" fmla="*/ 1821136 w 6437270"/>
              <a:gd name="connsiteY6" fmla="*/ 0 h 701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7270" h="7019159">
                <a:moveTo>
                  <a:pt x="1821136" y="0"/>
                </a:moveTo>
                <a:lnTo>
                  <a:pt x="6437270" y="2665126"/>
                </a:lnTo>
                <a:lnTo>
                  <a:pt x="3927667" y="7011886"/>
                </a:lnTo>
                <a:lnTo>
                  <a:pt x="3783642" y="7019159"/>
                </a:lnTo>
                <a:cubicBezTo>
                  <a:pt x="1693994" y="7019159"/>
                  <a:pt x="1" y="5325165"/>
                  <a:pt x="0" y="3235519"/>
                </a:cubicBezTo>
                <a:cubicBezTo>
                  <a:pt x="0" y="1929489"/>
                  <a:pt x="661717" y="778011"/>
                  <a:pt x="1668172" y="98063"/>
                </a:cubicBezTo>
                <a:lnTo>
                  <a:pt x="1821136" y="0"/>
                </a:lnTo>
                <a:close/>
              </a:path>
            </a:pathLst>
          </a:cu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0C42B643-9736-450D-AAB1-AC008C64861D}"/>
              </a:ext>
            </a:extLst>
          </p:cNvPr>
          <p:cNvSpPr/>
          <p:nvPr/>
        </p:nvSpPr>
        <p:spPr>
          <a:xfrm rot="5400000" flipH="1">
            <a:off x="10841134" y="5507135"/>
            <a:ext cx="1200331" cy="1501401"/>
          </a:xfrm>
          <a:custGeom>
            <a:avLst/>
            <a:gdLst>
              <a:gd name="connsiteX0" fmla="*/ 1200331 w 1200331"/>
              <a:gd name="connsiteY0" fmla="*/ 301071 h 1501401"/>
              <a:gd name="connsiteX1" fmla="*/ 0 w 1200331"/>
              <a:gd name="connsiteY1" fmla="*/ 1501401 h 1501401"/>
              <a:gd name="connsiteX2" fmla="*/ 0 w 1200331"/>
              <a:gd name="connsiteY2" fmla="*/ 0 h 1501401"/>
              <a:gd name="connsiteX3" fmla="*/ 1160732 w 1200331"/>
              <a:gd name="connsiteY3" fmla="*/ 0 h 1501401"/>
              <a:gd name="connsiteX4" fmla="*/ 1175945 w 1200331"/>
              <a:gd name="connsiteY4" fmla="*/ 59163 h 1501401"/>
              <a:gd name="connsiteX5" fmla="*/ 1200331 w 1200331"/>
              <a:gd name="connsiteY5" fmla="*/ 301071 h 15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0331" h="1501401">
                <a:moveTo>
                  <a:pt x="1200331" y="301071"/>
                </a:moveTo>
                <a:cubicBezTo>
                  <a:pt x="1200331" y="963995"/>
                  <a:pt x="662926" y="1501401"/>
                  <a:pt x="0" y="1501401"/>
                </a:cubicBezTo>
                <a:lnTo>
                  <a:pt x="0" y="0"/>
                </a:lnTo>
                <a:lnTo>
                  <a:pt x="1160732" y="0"/>
                </a:lnTo>
                <a:lnTo>
                  <a:pt x="1175945" y="59163"/>
                </a:lnTo>
                <a:cubicBezTo>
                  <a:pt x="1191934" y="137301"/>
                  <a:pt x="1200331" y="218205"/>
                  <a:pt x="1200331" y="301071"/>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Placeholder 4">
            <a:extLst>
              <a:ext uri="{FF2B5EF4-FFF2-40B4-BE49-F238E27FC236}">
                <a16:creationId xmlns:a16="http://schemas.microsoft.com/office/drawing/2014/main" id="{9E0A9274-3DE6-432F-802E-FD62008367D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9" name="ZoneTexte 67">
            <a:extLst>
              <a:ext uri="{FF2B5EF4-FFF2-40B4-BE49-F238E27FC236}">
                <a16:creationId xmlns:a16="http://schemas.microsoft.com/office/drawing/2014/main" id="{B2106078-FD9B-44C1-96EE-75FF9141D961}"/>
              </a:ext>
            </a:extLst>
          </p:cNvPr>
          <p:cNvSpPr txBox="1"/>
          <p:nvPr/>
        </p:nvSpPr>
        <p:spPr>
          <a:xfrm>
            <a:off x="5221159" y="2875002"/>
            <a:ext cx="6220140" cy="1107996"/>
          </a:xfrm>
          <a:prstGeom prst="rect">
            <a:avLst/>
          </a:prstGeom>
          <a:noFill/>
        </p:spPr>
        <p:txBody>
          <a:bodyPr wrap="square">
            <a:spAutoFit/>
          </a:bodyPr>
          <a:lstStyle/>
          <a:p>
            <a:pPr algn="ctr" rtl="1">
              <a:lnSpc>
                <a:spcPct val="110000"/>
              </a:lnSpc>
              <a:defRPr/>
            </a:pPr>
            <a:r>
              <a:rPr lang="ar-DZ" sz="6000" b="1" dirty="0">
                <a:ln w="13462">
                  <a:solidFill>
                    <a:schemeClr val="bg1"/>
                  </a:solidFill>
                  <a:prstDash val="solid"/>
                </a:ln>
                <a:solidFill>
                  <a:srgbClr val="92D050"/>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RB" panose="00000500000000000000" pitchFamily="2" charset="-78"/>
              </a:rPr>
              <a:t>ختام الحصة الثانية </a:t>
            </a:r>
            <a:endParaRPr lang="ar-SA" sz="6000" b="1" dirty="0">
              <a:ln w="13462">
                <a:solidFill>
                  <a:schemeClr val="bg1"/>
                </a:solidFill>
                <a:prstDash val="solid"/>
              </a:ln>
              <a:solidFill>
                <a:srgbClr val="92D050"/>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RB" panose="00000500000000000000" pitchFamily="2" charset="-78"/>
            </a:endParaRPr>
          </a:p>
        </p:txBody>
      </p:sp>
      <p:pic>
        <p:nvPicPr>
          <p:cNvPr id="8" name="Picture 6">
            <a:extLst>
              <a:ext uri="{FF2B5EF4-FFF2-40B4-BE49-F238E27FC236}">
                <a16:creationId xmlns:a16="http://schemas.microsoft.com/office/drawing/2014/main" id="{B2E0BE85-42DA-409E-82C2-9BE553FE96D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171108" y="411010"/>
            <a:ext cx="1038982" cy="789320"/>
          </a:xfrm>
          <a:prstGeom prst="rect">
            <a:avLst/>
          </a:prstGeom>
        </p:spPr>
      </p:pic>
    </p:spTree>
    <p:extLst>
      <p:ext uri="{BB962C8B-B14F-4D97-AF65-F5344CB8AC3E}">
        <p14:creationId xmlns:p14="http://schemas.microsoft.com/office/powerpoint/2010/main" val="1087237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0-#ppt_w/2"/>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6" grpId="0" animBg="1"/>
      <p:bldP spid="9"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 name="Group 88">
            <a:extLst>
              <a:ext uri="{FF2B5EF4-FFF2-40B4-BE49-F238E27FC236}">
                <a16:creationId xmlns:a16="http://schemas.microsoft.com/office/drawing/2014/main" id="{261F7E0A-2DC2-43D7-9DAE-E2A90A29B6D0}"/>
              </a:ext>
            </a:extLst>
          </p:cNvPr>
          <p:cNvGrpSpPr/>
          <p:nvPr/>
        </p:nvGrpSpPr>
        <p:grpSpPr>
          <a:xfrm>
            <a:off x="3450692" y="254072"/>
            <a:ext cx="4914771" cy="1217988"/>
            <a:chOff x="2937053" y="5276022"/>
            <a:chExt cx="1325563" cy="365988"/>
          </a:xfrm>
          <a:solidFill>
            <a:srgbClr val="63A537"/>
          </a:solidFill>
        </p:grpSpPr>
        <p:sp>
          <p:nvSpPr>
            <p:cNvPr id="90" name="Rectangle: Diagonal Corners Rounded 89">
              <a:extLst>
                <a:ext uri="{FF2B5EF4-FFF2-40B4-BE49-F238E27FC236}">
                  <a16:creationId xmlns:a16="http://schemas.microsoft.com/office/drawing/2014/main" id="{BD92EEDE-E317-4472-9C67-F22FC34C456C}"/>
                </a:ext>
              </a:extLst>
            </p:cNvPr>
            <p:cNvSpPr/>
            <p:nvPr/>
          </p:nvSpPr>
          <p:spPr>
            <a:xfrm>
              <a:off x="2937053" y="5298882"/>
              <a:ext cx="1325563" cy="343128"/>
            </a:xfrm>
            <a:prstGeom prst="round2DiagRect">
              <a:avLst>
                <a:gd name="adj1" fmla="val 49816"/>
                <a:gd name="adj2" fmla="val 0"/>
              </a:avLst>
            </a:prstGeom>
            <a:grpFill/>
            <a:ln>
              <a:noFill/>
            </a:ln>
            <a:effectLst>
              <a:outerShdw blurRad="190500" dist="63500" dir="5400000" algn="t"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Aft>
                  <a:spcPts val="1200"/>
                </a:spcAft>
              </a:pPr>
              <a:endParaRPr lang="en-US" sz="1000" spc="100" dirty="0">
                <a:solidFill>
                  <a:schemeClr val="bg1"/>
                </a:solidFill>
                <a:latin typeface="+mj-lt"/>
                <a:ea typeface="Roboto Light" panose="02000000000000000000" pitchFamily="2" charset="0"/>
                <a:cs typeface="Cairo" panose="00000500000000000000" pitchFamily="2" charset="-78"/>
              </a:endParaRPr>
            </a:p>
          </p:txBody>
        </p:sp>
        <p:sp>
          <p:nvSpPr>
            <p:cNvPr id="91" name="Rectangle: Rounded Corners 90">
              <a:extLst>
                <a:ext uri="{FF2B5EF4-FFF2-40B4-BE49-F238E27FC236}">
                  <a16:creationId xmlns:a16="http://schemas.microsoft.com/office/drawing/2014/main" id="{12ACBE98-EEB7-47FB-AAA8-B94ADE5AF587}"/>
                </a:ext>
              </a:extLst>
            </p:cNvPr>
            <p:cNvSpPr/>
            <p:nvPr/>
          </p:nvSpPr>
          <p:spPr>
            <a:xfrm>
              <a:off x="3845103" y="5276022"/>
              <a:ext cx="360363" cy="45719"/>
            </a:xfrm>
            <a:prstGeom prst="roundRect">
              <a:avLst>
                <a:gd name="adj" fmla="val 50000"/>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dirty="0">
                <a:latin typeface="+mj-lt"/>
              </a:endParaRPr>
            </a:p>
          </p:txBody>
        </p:sp>
      </p:grpSp>
      <p:sp>
        <p:nvSpPr>
          <p:cNvPr id="34" name="ZoneTexte 10">
            <a:extLst>
              <a:ext uri="{FF2B5EF4-FFF2-40B4-BE49-F238E27FC236}">
                <a16:creationId xmlns:a16="http://schemas.microsoft.com/office/drawing/2014/main" id="{F3417748-2ED3-4C13-93DF-BB93AE76BF3A}"/>
              </a:ext>
            </a:extLst>
          </p:cNvPr>
          <p:cNvSpPr txBox="1"/>
          <p:nvPr/>
        </p:nvSpPr>
        <p:spPr>
          <a:xfrm>
            <a:off x="3450692" y="666029"/>
            <a:ext cx="4928885" cy="707886"/>
          </a:xfrm>
          <a:prstGeom prst="rect">
            <a:avLst/>
          </a:prstGeom>
          <a:noFill/>
        </p:spPr>
        <p:txBody>
          <a:bodyPr wrap="square">
            <a:spAutoFit/>
          </a:bodyPr>
          <a:lstStyle/>
          <a:p>
            <a:pPr algn="ctr" rtl="1">
              <a:lnSpc>
                <a:spcPts val="4000"/>
              </a:lnSpc>
              <a:spcAft>
                <a:spcPts val="800"/>
              </a:spcAft>
            </a:pPr>
            <a:r>
              <a:rPr lang="ar-SA" sz="6000" b="1" dirty="0">
                <a:solidFill>
                  <a:schemeClr val="bg1"/>
                </a:solidFill>
                <a:effectLst/>
                <a:latin typeface="RB" panose="00000500000000000000" pitchFamily="2" charset="-78"/>
                <a:ea typeface="Calibri" panose="020F0502020204030204" pitchFamily="34" charset="0"/>
                <a:cs typeface="RB" panose="00000500000000000000" pitchFamily="2" charset="-78"/>
              </a:rPr>
              <a:t>بيانات الدرس</a:t>
            </a:r>
          </a:p>
        </p:txBody>
      </p:sp>
      <p:grpSp>
        <p:nvGrpSpPr>
          <p:cNvPr id="26" name="Group 25">
            <a:extLst>
              <a:ext uri="{FF2B5EF4-FFF2-40B4-BE49-F238E27FC236}">
                <a16:creationId xmlns:a16="http://schemas.microsoft.com/office/drawing/2014/main" id="{E238A337-D116-489F-85CC-866BB8CF8058}"/>
              </a:ext>
            </a:extLst>
          </p:cNvPr>
          <p:cNvGrpSpPr/>
          <p:nvPr/>
        </p:nvGrpSpPr>
        <p:grpSpPr>
          <a:xfrm>
            <a:off x="8938258" y="2699629"/>
            <a:ext cx="2692529" cy="3876942"/>
            <a:chOff x="8741310" y="2519964"/>
            <a:chExt cx="2853316" cy="4108457"/>
          </a:xfrm>
        </p:grpSpPr>
        <p:grpSp>
          <p:nvGrpSpPr>
            <p:cNvPr id="46" name="Group 45">
              <a:extLst>
                <a:ext uri="{FF2B5EF4-FFF2-40B4-BE49-F238E27FC236}">
                  <a16:creationId xmlns:a16="http://schemas.microsoft.com/office/drawing/2014/main" id="{4542446F-329F-4140-9186-7430860880D1}"/>
                </a:ext>
              </a:extLst>
            </p:cNvPr>
            <p:cNvGrpSpPr/>
            <p:nvPr/>
          </p:nvGrpSpPr>
          <p:grpSpPr>
            <a:xfrm>
              <a:off x="8741310" y="2519964"/>
              <a:ext cx="2853316" cy="4108457"/>
              <a:chOff x="4788585" y="1516200"/>
              <a:chExt cx="3111304" cy="4479932"/>
            </a:xfrm>
          </p:grpSpPr>
          <p:sp>
            <p:nvSpPr>
              <p:cNvPr id="49" name="Right Triangle 48">
                <a:extLst>
                  <a:ext uri="{FF2B5EF4-FFF2-40B4-BE49-F238E27FC236}">
                    <a16:creationId xmlns:a16="http://schemas.microsoft.com/office/drawing/2014/main" id="{C72F0365-1D68-446F-A395-B1EA96DB5E3A}"/>
                  </a:ext>
                </a:extLst>
              </p:cNvPr>
              <p:cNvSpPr/>
              <p:nvPr/>
            </p:nvSpPr>
            <p:spPr>
              <a:xfrm>
                <a:off x="7584914" y="2392633"/>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ight Triangle 49">
                <a:extLst>
                  <a:ext uri="{FF2B5EF4-FFF2-40B4-BE49-F238E27FC236}">
                    <a16:creationId xmlns:a16="http://schemas.microsoft.com/office/drawing/2014/main" id="{A54E2F93-E9C0-413E-8BC0-0A66A61A72A2}"/>
                  </a:ext>
                </a:extLst>
              </p:cNvPr>
              <p:cNvSpPr/>
              <p:nvPr/>
            </p:nvSpPr>
            <p:spPr>
              <a:xfrm rot="16200000">
                <a:off x="4788585" y="2404035"/>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Rounded Corners 50">
                <a:extLst>
                  <a:ext uri="{FF2B5EF4-FFF2-40B4-BE49-F238E27FC236}">
                    <a16:creationId xmlns:a16="http://schemas.microsoft.com/office/drawing/2014/main" id="{CD06D889-52BB-4C31-A026-E11957A81284}"/>
                  </a:ext>
                </a:extLst>
              </p:cNvPr>
              <p:cNvSpPr/>
              <p:nvPr/>
            </p:nvSpPr>
            <p:spPr>
              <a:xfrm>
                <a:off x="4926181" y="1874689"/>
                <a:ext cx="2848133" cy="3940014"/>
              </a:xfrm>
              <a:prstGeom prst="roundRect">
                <a:avLst>
                  <a:gd name="adj" fmla="val 9299"/>
                </a:avLst>
              </a:prstGeom>
              <a:solidFill>
                <a:schemeClr val="bg1"/>
              </a:solidFill>
              <a:ln>
                <a:noFill/>
              </a:ln>
              <a:effectLst>
                <a:outerShdw blurRad="317500" dist="50800" dir="6780000" algn="ctr" rotWithShape="0">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Top Corners Rounded 51">
                <a:extLst>
                  <a:ext uri="{FF2B5EF4-FFF2-40B4-BE49-F238E27FC236}">
                    <a16:creationId xmlns:a16="http://schemas.microsoft.com/office/drawing/2014/main" id="{973CD494-099F-4257-97CD-214F13D5D44A}"/>
                  </a:ext>
                </a:extLst>
              </p:cNvPr>
              <p:cNvSpPr/>
              <p:nvPr/>
            </p:nvSpPr>
            <p:spPr>
              <a:xfrm>
                <a:off x="5293439" y="1516200"/>
                <a:ext cx="2113615" cy="350993"/>
              </a:xfrm>
              <a:prstGeom prst="round2Same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AFD353AA-0F02-40BC-8377-C03ABE361A20}"/>
                  </a:ext>
                </a:extLst>
              </p:cNvPr>
              <p:cNvSpPr/>
              <p:nvPr/>
            </p:nvSpPr>
            <p:spPr>
              <a:xfrm>
                <a:off x="4795741" y="2684158"/>
                <a:ext cx="3104148" cy="523221"/>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Rounded Corners 53">
                <a:extLst>
                  <a:ext uri="{FF2B5EF4-FFF2-40B4-BE49-F238E27FC236}">
                    <a16:creationId xmlns:a16="http://schemas.microsoft.com/office/drawing/2014/main" id="{AE47027C-F537-45D1-BD08-1A3F979198EA}"/>
                  </a:ext>
                </a:extLst>
              </p:cNvPr>
              <p:cNvSpPr/>
              <p:nvPr/>
            </p:nvSpPr>
            <p:spPr>
              <a:xfrm>
                <a:off x="5516582" y="5429090"/>
                <a:ext cx="1657370" cy="551330"/>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TextBox 54">
                <a:extLst>
                  <a:ext uri="{FF2B5EF4-FFF2-40B4-BE49-F238E27FC236}">
                    <a16:creationId xmlns:a16="http://schemas.microsoft.com/office/drawing/2014/main" id="{F7A6A155-F833-4CD4-B4C5-66A95080EEA4}"/>
                  </a:ext>
                </a:extLst>
              </p:cNvPr>
              <p:cNvSpPr txBox="1"/>
              <p:nvPr/>
            </p:nvSpPr>
            <p:spPr>
              <a:xfrm>
                <a:off x="5911252" y="5391534"/>
                <a:ext cx="868022" cy="6045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bg1"/>
                    </a:solidFill>
                    <a:latin typeface="VIP Rawy Bold" panose="02000500000000000000" pitchFamily="2" charset="-78"/>
                    <a:cs typeface="VIP Rawy Bold" panose="02000500000000000000" pitchFamily="2" charset="-78"/>
                  </a:rPr>
                  <a:t/>
                </a:r>
                <a:endParaRPr lang="en-US" sz="2400" b="1" dirty="0">
                  <a:solidFill>
                    <a:schemeClr val="bg1"/>
                  </a:solidFill>
                  <a:latin typeface="VIP Rawy Bold" panose="02000500000000000000" pitchFamily="2" charset="-78"/>
                  <a:cs typeface="VIP Rawy Bold" panose="02000500000000000000" pitchFamily="2" charset="-78"/>
                </a:endParaRPr>
              </a:p>
            </p:txBody>
          </p:sp>
        </p:grpSp>
        <p:sp>
          <p:nvSpPr>
            <p:cNvPr id="47" name="TextBox 46">
              <a:extLst>
                <a:ext uri="{FF2B5EF4-FFF2-40B4-BE49-F238E27FC236}">
                  <a16:creationId xmlns:a16="http://schemas.microsoft.com/office/drawing/2014/main" id="{68935FA8-98AF-4B43-A5BF-00DA865E024F}"/>
                </a:ext>
              </a:extLst>
            </p:cNvPr>
            <p:cNvSpPr txBox="1"/>
            <p:nvPr/>
          </p:nvSpPr>
          <p:spPr>
            <a:xfrm>
              <a:off x="8863854" y="2884015"/>
              <a:ext cx="2600943" cy="56938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ts val="4000"/>
                </a:lnSpc>
                <a:spcAft>
                  <a:spcPts val="800"/>
                </a:spcAft>
              </a:pPr>
              <a:r>
                <a:rPr lang="ar-SA" sz="2400" b="1"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rPr>
                <a:t>رقم الدرس</a:t>
              </a:r>
            </a:p>
          </p:txBody>
        </p:sp>
        <p:sp>
          <p:nvSpPr>
            <p:cNvPr id="48" name="TextBox 47">
              <a:extLst>
                <a:ext uri="{FF2B5EF4-FFF2-40B4-BE49-F238E27FC236}">
                  <a16:creationId xmlns:a16="http://schemas.microsoft.com/office/drawing/2014/main" id="{2862E988-01DC-49B9-8966-4C9CD303ADFB}"/>
                </a:ext>
              </a:extLst>
            </p:cNvPr>
            <p:cNvSpPr txBox="1"/>
            <p:nvPr/>
          </p:nvSpPr>
          <p:spPr>
            <a:xfrm>
              <a:off x="8867496" y="4850584"/>
              <a:ext cx="2611966" cy="63600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spcAft>
                  <a:spcPts val="800"/>
                </a:spcAft>
              </a:pPr>
              <a:r>
                <a:rPr lang="ar-SA"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rPr>
                <a:t>الدرس </a:t>
              </a:r>
              <a:r>
                <a:rPr lang="ar-DZ"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rPr>
                <a:t>الأول</a:t>
              </a:r>
              <a:endParaRPr lang="ar-SA"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56" name="Group 55">
            <a:extLst>
              <a:ext uri="{FF2B5EF4-FFF2-40B4-BE49-F238E27FC236}">
                <a16:creationId xmlns:a16="http://schemas.microsoft.com/office/drawing/2014/main" id="{09336C05-8297-401E-AE82-77DA4E687622}"/>
              </a:ext>
            </a:extLst>
          </p:cNvPr>
          <p:cNvGrpSpPr/>
          <p:nvPr/>
        </p:nvGrpSpPr>
        <p:grpSpPr>
          <a:xfrm>
            <a:off x="6113550" y="2699628"/>
            <a:ext cx="2692529" cy="3876944"/>
            <a:chOff x="8741310" y="2519966"/>
            <a:chExt cx="2853316" cy="4108464"/>
          </a:xfrm>
        </p:grpSpPr>
        <p:grpSp>
          <p:nvGrpSpPr>
            <p:cNvPr id="57" name="Group 56">
              <a:extLst>
                <a:ext uri="{FF2B5EF4-FFF2-40B4-BE49-F238E27FC236}">
                  <a16:creationId xmlns:a16="http://schemas.microsoft.com/office/drawing/2014/main" id="{4A140281-56D7-4AB7-B906-8B6FCB06734D}"/>
                </a:ext>
              </a:extLst>
            </p:cNvPr>
            <p:cNvGrpSpPr/>
            <p:nvPr/>
          </p:nvGrpSpPr>
          <p:grpSpPr>
            <a:xfrm>
              <a:off x="8741310" y="2519966"/>
              <a:ext cx="2853316" cy="4108464"/>
              <a:chOff x="4788581" y="1516200"/>
              <a:chExt cx="3111303" cy="4479935"/>
            </a:xfrm>
          </p:grpSpPr>
          <p:sp>
            <p:nvSpPr>
              <p:cNvPr id="60" name="Right Triangle 59">
                <a:extLst>
                  <a:ext uri="{FF2B5EF4-FFF2-40B4-BE49-F238E27FC236}">
                    <a16:creationId xmlns:a16="http://schemas.microsoft.com/office/drawing/2014/main" id="{1F97415D-FDF1-4EF2-AC30-806461F688D4}"/>
                  </a:ext>
                </a:extLst>
              </p:cNvPr>
              <p:cNvSpPr/>
              <p:nvPr/>
            </p:nvSpPr>
            <p:spPr>
              <a:xfrm>
                <a:off x="7584908" y="2392633"/>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61" name="Right Triangle 60">
                <a:extLst>
                  <a:ext uri="{FF2B5EF4-FFF2-40B4-BE49-F238E27FC236}">
                    <a16:creationId xmlns:a16="http://schemas.microsoft.com/office/drawing/2014/main" id="{85F1F8E5-8B6B-42D1-8AF9-C048CA753861}"/>
                  </a:ext>
                </a:extLst>
              </p:cNvPr>
              <p:cNvSpPr/>
              <p:nvPr/>
            </p:nvSpPr>
            <p:spPr>
              <a:xfrm rot="16200000">
                <a:off x="4788581" y="2404035"/>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62" name="Rectangle: Rounded Corners 61">
                <a:extLst>
                  <a:ext uri="{FF2B5EF4-FFF2-40B4-BE49-F238E27FC236}">
                    <a16:creationId xmlns:a16="http://schemas.microsoft.com/office/drawing/2014/main" id="{DEA94536-FED3-4F01-9B1F-B41F6E4690D2}"/>
                  </a:ext>
                </a:extLst>
              </p:cNvPr>
              <p:cNvSpPr/>
              <p:nvPr/>
            </p:nvSpPr>
            <p:spPr>
              <a:xfrm>
                <a:off x="4926177" y="1874689"/>
                <a:ext cx="2848131" cy="3940012"/>
              </a:xfrm>
              <a:prstGeom prst="roundRect">
                <a:avLst>
                  <a:gd name="adj" fmla="val 9299"/>
                </a:avLst>
              </a:prstGeom>
              <a:solidFill>
                <a:schemeClr val="bg1"/>
              </a:solidFill>
              <a:ln>
                <a:noFill/>
              </a:ln>
              <a:effectLst>
                <a:outerShdw blurRad="317500" dist="50800" dir="6780000" algn="ctr" rotWithShape="0">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63" name="Rectangle: Top Corners Rounded 62">
                <a:extLst>
                  <a:ext uri="{FF2B5EF4-FFF2-40B4-BE49-F238E27FC236}">
                    <a16:creationId xmlns:a16="http://schemas.microsoft.com/office/drawing/2014/main" id="{B97D4BE3-2E52-4AEE-A8E1-06F201482CCE}"/>
                  </a:ext>
                </a:extLst>
              </p:cNvPr>
              <p:cNvSpPr/>
              <p:nvPr/>
            </p:nvSpPr>
            <p:spPr>
              <a:xfrm>
                <a:off x="5293435" y="1516200"/>
                <a:ext cx="2113613" cy="350993"/>
              </a:xfrm>
              <a:prstGeom prst="round2Same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64" name="Rectangle 63">
                <a:extLst>
                  <a:ext uri="{FF2B5EF4-FFF2-40B4-BE49-F238E27FC236}">
                    <a16:creationId xmlns:a16="http://schemas.microsoft.com/office/drawing/2014/main" id="{4B7D966E-01B8-4E8C-9187-83B98A219641}"/>
                  </a:ext>
                </a:extLst>
              </p:cNvPr>
              <p:cNvSpPr/>
              <p:nvPr/>
            </p:nvSpPr>
            <p:spPr>
              <a:xfrm>
                <a:off x="4795738" y="2684157"/>
                <a:ext cx="3104146" cy="523220"/>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65" name="Rectangle: Rounded Corners 64">
                <a:extLst>
                  <a:ext uri="{FF2B5EF4-FFF2-40B4-BE49-F238E27FC236}">
                    <a16:creationId xmlns:a16="http://schemas.microsoft.com/office/drawing/2014/main" id="{841517A4-294A-4ED0-A88C-BEEF7179EBB9}"/>
                  </a:ext>
                </a:extLst>
              </p:cNvPr>
              <p:cNvSpPr/>
              <p:nvPr/>
            </p:nvSpPr>
            <p:spPr>
              <a:xfrm>
                <a:off x="5516580" y="5429091"/>
                <a:ext cx="1657369" cy="551330"/>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66" name="TextBox 65">
                <a:extLst>
                  <a:ext uri="{FF2B5EF4-FFF2-40B4-BE49-F238E27FC236}">
                    <a16:creationId xmlns:a16="http://schemas.microsoft.com/office/drawing/2014/main" id="{C01F620A-E11C-458E-AD95-2F8C86CB9699}"/>
                  </a:ext>
                </a:extLst>
              </p:cNvPr>
              <p:cNvSpPr txBox="1"/>
              <p:nvPr/>
            </p:nvSpPr>
            <p:spPr>
              <a:xfrm>
                <a:off x="5911252" y="5391537"/>
                <a:ext cx="868022" cy="6045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800" b="1" dirty="0">
                    <a:solidFill>
                      <a:schemeClr val="bg1"/>
                    </a:solidFill>
                    <a:latin typeface="VIP Rawy Bold" panose="02000500000000000000" pitchFamily="2" charset="-78"/>
                    <a:cs typeface="VIP Rawy Bold" panose="02000500000000000000" pitchFamily="2" charset="-78"/>
                  </a:rPr>
                  <a:t/>
                </a:r>
                <a:endParaRPr lang="en-US" sz="2400" b="1" dirty="0">
                  <a:solidFill>
                    <a:schemeClr val="bg1"/>
                  </a:solidFill>
                  <a:latin typeface="VIP Rawy Bold" panose="02000500000000000000" pitchFamily="2" charset="-78"/>
                  <a:cs typeface="VIP Rawy Bold" panose="02000500000000000000" pitchFamily="2" charset="-78"/>
                </a:endParaRPr>
              </a:p>
            </p:txBody>
          </p:sp>
        </p:grpSp>
        <p:sp>
          <p:nvSpPr>
            <p:cNvPr id="58" name="TextBox 57">
              <a:extLst>
                <a:ext uri="{FF2B5EF4-FFF2-40B4-BE49-F238E27FC236}">
                  <a16:creationId xmlns:a16="http://schemas.microsoft.com/office/drawing/2014/main" id="{D35313EC-9592-41EC-B2B1-209F4A9FA858}"/>
                </a:ext>
              </a:extLst>
            </p:cNvPr>
            <p:cNvSpPr txBox="1"/>
            <p:nvPr/>
          </p:nvSpPr>
          <p:spPr>
            <a:xfrm>
              <a:off x="8863854" y="2884017"/>
              <a:ext cx="2600943" cy="60338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ts val="4000"/>
                </a:lnSpc>
                <a:spcAft>
                  <a:spcPts val="800"/>
                </a:spcAft>
              </a:pPr>
              <a:r>
                <a:rPr lang="ar-SA" sz="2400" b="1" dirty="0">
                  <a:solidFill>
                    <a:schemeClr val="tx1">
                      <a:lumMod val="95000"/>
                      <a:lumOff val="5000"/>
                    </a:schemeClr>
                  </a:solidFill>
                  <a:latin typeface="RB" panose="00000500000000000000" pitchFamily="2" charset="-78"/>
                  <a:cs typeface="RB" panose="00000500000000000000" pitchFamily="2" charset="-78"/>
                </a:rPr>
                <a:t>عنوان الدرس</a:t>
              </a:r>
            </a:p>
          </p:txBody>
        </p:sp>
        <p:sp>
          <p:nvSpPr>
            <p:cNvPr id="59" name="TextBox 58">
              <a:extLst>
                <a:ext uri="{FF2B5EF4-FFF2-40B4-BE49-F238E27FC236}">
                  <a16:creationId xmlns:a16="http://schemas.microsoft.com/office/drawing/2014/main" id="{458F3B92-40E2-4125-8A6B-EE0E23CC1AB6}"/>
                </a:ext>
              </a:extLst>
            </p:cNvPr>
            <p:cNvSpPr txBox="1"/>
            <p:nvPr/>
          </p:nvSpPr>
          <p:spPr>
            <a:xfrm>
              <a:off x="8867496" y="5008572"/>
              <a:ext cx="2611966" cy="48923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Aft>
                  <a:spcPts val="800"/>
                </a:spcAft>
              </a:pPr>
              <a:r>
                <a:rPr lang="ar-SA" sz="2400" dirty="0">
                  <a:solidFill>
                    <a:schemeClr val="tx1">
                      <a:lumMod val="95000"/>
                      <a:lumOff val="5000"/>
                    </a:schemeClr>
                  </a:solidFill>
                  <a:latin typeface="RB" panose="00000500000000000000" pitchFamily="2" charset="-78"/>
                  <a:cs typeface="RB" panose="00000500000000000000" pitchFamily="2" charset="-78"/>
                </a:rPr>
                <a:t>تمثيل البيانات</a:t>
              </a:r>
            </a:p>
          </p:txBody>
        </p:sp>
      </p:grpSp>
      <p:grpSp>
        <p:nvGrpSpPr>
          <p:cNvPr id="67" name="Group 66">
            <a:extLst>
              <a:ext uri="{FF2B5EF4-FFF2-40B4-BE49-F238E27FC236}">
                <a16:creationId xmlns:a16="http://schemas.microsoft.com/office/drawing/2014/main" id="{8B42B3DD-B24C-4711-A4A5-C371227EE8B4}"/>
              </a:ext>
            </a:extLst>
          </p:cNvPr>
          <p:cNvGrpSpPr/>
          <p:nvPr/>
        </p:nvGrpSpPr>
        <p:grpSpPr>
          <a:xfrm>
            <a:off x="3288841" y="2699628"/>
            <a:ext cx="2692529" cy="3876944"/>
            <a:chOff x="8741310" y="2519967"/>
            <a:chExt cx="2853316" cy="4108465"/>
          </a:xfrm>
        </p:grpSpPr>
        <p:grpSp>
          <p:nvGrpSpPr>
            <p:cNvPr id="68" name="Group 67">
              <a:extLst>
                <a:ext uri="{FF2B5EF4-FFF2-40B4-BE49-F238E27FC236}">
                  <a16:creationId xmlns:a16="http://schemas.microsoft.com/office/drawing/2014/main" id="{30BCD84F-8E90-4EA3-B551-049B077CADBC}"/>
                </a:ext>
              </a:extLst>
            </p:cNvPr>
            <p:cNvGrpSpPr/>
            <p:nvPr/>
          </p:nvGrpSpPr>
          <p:grpSpPr>
            <a:xfrm>
              <a:off x="8741310" y="2519967"/>
              <a:ext cx="2853316" cy="4108465"/>
              <a:chOff x="4788585" y="1516200"/>
              <a:chExt cx="3111304" cy="4479935"/>
            </a:xfrm>
          </p:grpSpPr>
          <p:sp>
            <p:nvSpPr>
              <p:cNvPr id="71" name="Right Triangle 70">
                <a:extLst>
                  <a:ext uri="{FF2B5EF4-FFF2-40B4-BE49-F238E27FC236}">
                    <a16:creationId xmlns:a16="http://schemas.microsoft.com/office/drawing/2014/main" id="{D8521263-4215-4D90-BC85-F4C9C1CECABA}"/>
                  </a:ext>
                </a:extLst>
              </p:cNvPr>
              <p:cNvSpPr/>
              <p:nvPr/>
            </p:nvSpPr>
            <p:spPr>
              <a:xfrm>
                <a:off x="7584914" y="2392633"/>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72" name="Right Triangle 71">
                <a:extLst>
                  <a:ext uri="{FF2B5EF4-FFF2-40B4-BE49-F238E27FC236}">
                    <a16:creationId xmlns:a16="http://schemas.microsoft.com/office/drawing/2014/main" id="{24166CDB-28AD-4773-B5B6-F6ADDACD4A05}"/>
                  </a:ext>
                </a:extLst>
              </p:cNvPr>
              <p:cNvSpPr/>
              <p:nvPr/>
            </p:nvSpPr>
            <p:spPr>
              <a:xfrm rot="16200000">
                <a:off x="4788585" y="2404034"/>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73" name="Rectangle: Rounded Corners 72">
                <a:extLst>
                  <a:ext uri="{FF2B5EF4-FFF2-40B4-BE49-F238E27FC236}">
                    <a16:creationId xmlns:a16="http://schemas.microsoft.com/office/drawing/2014/main" id="{51E37AC1-54EB-4552-BCEB-FD956D34A512}"/>
                  </a:ext>
                </a:extLst>
              </p:cNvPr>
              <p:cNvSpPr/>
              <p:nvPr/>
            </p:nvSpPr>
            <p:spPr>
              <a:xfrm>
                <a:off x="4926181" y="1874689"/>
                <a:ext cx="2848133" cy="3940011"/>
              </a:xfrm>
              <a:prstGeom prst="roundRect">
                <a:avLst>
                  <a:gd name="adj" fmla="val 9299"/>
                </a:avLst>
              </a:prstGeom>
              <a:solidFill>
                <a:schemeClr val="bg1"/>
              </a:solidFill>
              <a:ln>
                <a:noFill/>
              </a:ln>
              <a:effectLst>
                <a:outerShdw blurRad="317500" dist="50800" dir="6780000" algn="ctr" rotWithShape="0">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74" name="Rectangle: Top Corners Rounded 73">
                <a:extLst>
                  <a:ext uri="{FF2B5EF4-FFF2-40B4-BE49-F238E27FC236}">
                    <a16:creationId xmlns:a16="http://schemas.microsoft.com/office/drawing/2014/main" id="{363EF25B-D15A-4D66-A964-A558662C9282}"/>
                  </a:ext>
                </a:extLst>
              </p:cNvPr>
              <p:cNvSpPr/>
              <p:nvPr/>
            </p:nvSpPr>
            <p:spPr>
              <a:xfrm>
                <a:off x="5293439" y="1516200"/>
                <a:ext cx="2113615" cy="350993"/>
              </a:xfrm>
              <a:prstGeom prst="round2Same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75" name="Rectangle 74">
                <a:extLst>
                  <a:ext uri="{FF2B5EF4-FFF2-40B4-BE49-F238E27FC236}">
                    <a16:creationId xmlns:a16="http://schemas.microsoft.com/office/drawing/2014/main" id="{44FE8A93-2BE7-48A0-841E-E83029DBA86F}"/>
                  </a:ext>
                </a:extLst>
              </p:cNvPr>
              <p:cNvSpPr/>
              <p:nvPr/>
            </p:nvSpPr>
            <p:spPr>
              <a:xfrm>
                <a:off x="4795741" y="2684157"/>
                <a:ext cx="3104148" cy="523220"/>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76" name="Rectangle: Rounded Corners 75">
                <a:extLst>
                  <a:ext uri="{FF2B5EF4-FFF2-40B4-BE49-F238E27FC236}">
                    <a16:creationId xmlns:a16="http://schemas.microsoft.com/office/drawing/2014/main" id="{DFA1B0B7-2540-4551-BCCD-F28662472924}"/>
                  </a:ext>
                </a:extLst>
              </p:cNvPr>
              <p:cNvSpPr/>
              <p:nvPr/>
            </p:nvSpPr>
            <p:spPr>
              <a:xfrm>
                <a:off x="5516582" y="5429095"/>
                <a:ext cx="1657370" cy="551330"/>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77" name="TextBox 76">
                <a:extLst>
                  <a:ext uri="{FF2B5EF4-FFF2-40B4-BE49-F238E27FC236}">
                    <a16:creationId xmlns:a16="http://schemas.microsoft.com/office/drawing/2014/main" id="{2F0A1125-C185-4B6B-BA40-1297657CBA51}"/>
                  </a:ext>
                </a:extLst>
              </p:cNvPr>
              <p:cNvSpPr txBox="1"/>
              <p:nvPr/>
            </p:nvSpPr>
            <p:spPr>
              <a:xfrm>
                <a:off x="5911252" y="5391537"/>
                <a:ext cx="868022" cy="6045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800" b="1" dirty="0">
                    <a:solidFill>
                      <a:schemeClr val="bg1"/>
                    </a:solidFill>
                    <a:latin typeface="VIP Rawy Bold" panose="02000500000000000000" pitchFamily="2" charset="-78"/>
                    <a:cs typeface="VIP Rawy Bold" panose="02000500000000000000" pitchFamily="2" charset="-78"/>
                  </a:rPr>
                  <a:t/>
                </a:r>
                <a:endParaRPr lang="en-US" sz="2400" b="1" dirty="0">
                  <a:solidFill>
                    <a:schemeClr val="bg1"/>
                  </a:solidFill>
                  <a:latin typeface="VIP Rawy Bold" panose="02000500000000000000" pitchFamily="2" charset="-78"/>
                  <a:cs typeface="VIP Rawy Bold" panose="02000500000000000000" pitchFamily="2" charset="-78"/>
                </a:endParaRPr>
              </a:p>
            </p:txBody>
          </p:sp>
        </p:grpSp>
        <p:sp>
          <p:nvSpPr>
            <p:cNvPr id="69" name="TextBox 68">
              <a:extLst>
                <a:ext uri="{FF2B5EF4-FFF2-40B4-BE49-F238E27FC236}">
                  <a16:creationId xmlns:a16="http://schemas.microsoft.com/office/drawing/2014/main" id="{B70DDA68-41B3-49EC-A432-D4431C83472F}"/>
                </a:ext>
              </a:extLst>
            </p:cNvPr>
            <p:cNvSpPr txBox="1"/>
            <p:nvPr/>
          </p:nvSpPr>
          <p:spPr>
            <a:xfrm>
              <a:off x="8863854" y="2884019"/>
              <a:ext cx="2600943" cy="60338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ts val="4000"/>
                </a:lnSpc>
                <a:spcAft>
                  <a:spcPts val="800"/>
                </a:spcAft>
              </a:pPr>
              <a:r>
                <a:rPr lang="ar-SA" sz="2400" b="1" dirty="0">
                  <a:solidFill>
                    <a:schemeClr val="tx1">
                      <a:lumMod val="95000"/>
                      <a:lumOff val="5000"/>
                    </a:schemeClr>
                  </a:solidFill>
                  <a:latin typeface="RB" panose="00000500000000000000" pitchFamily="2" charset="-78"/>
                  <a:cs typeface="RB" panose="00000500000000000000" pitchFamily="2" charset="-78"/>
                </a:rPr>
                <a:t>عدد الحصص</a:t>
              </a:r>
            </a:p>
          </p:txBody>
        </p:sp>
        <p:sp>
          <p:nvSpPr>
            <p:cNvPr id="70" name="TextBox 69">
              <a:extLst>
                <a:ext uri="{FF2B5EF4-FFF2-40B4-BE49-F238E27FC236}">
                  <a16:creationId xmlns:a16="http://schemas.microsoft.com/office/drawing/2014/main" id="{D1520444-986C-4923-B4DA-2890B549F85B}"/>
                </a:ext>
              </a:extLst>
            </p:cNvPr>
            <p:cNvSpPr txBox="1"/>
            <p:nvPr/>
          </p:nvSpPr>
          <p:spPr>
            <a:xfrm>
              <a:off x="8867496" y="4889345"/>
              <a:ext cx="2611966" cy="63600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ct val="150000"/>
                </a:lnSpc>
                <a:spcAft>
                  <a:spcPts val="800"/>
                </a:spcAft>
              </a:pPr>
              <a:r>
                <a:rPr lang="ar-DZ"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rPr>
                <a:t>ثلاث حصص</a:t>
              </a:r>
              <a:endParaRPr lang="ar-SA" sz="2400" dirty="0">
                <a:solidFill>
                  <a:schemeClr val="tx1">
                    <a:lumMod val="95000"/>
                    <a:lumOff val="5000"/>
                  </a:schemeClr>
                </a:solidFill>
                <a:effectLst/>
                <a:latin typeface="RB" panose="00000500000000000000" pitchFamily="2" charset="-78"/>
                <a:ea typeface="Calibri" panose="020F0502020204030204" pitchFamily="34" charset="0"/>
                <a:cs typeface="RB" panose="00000500000000000000" pitchFamily="2" charset="-78"/>
              </a:endParaRPr>
            </a:p>
          </p:txBody>
        </p:sp>
      </p:grpSp>
      <p:grpSp>
        <p:nvGrpSpPr>
          <p:cNvPr id="78" name="Group 77">
            <a:extLst>
              <a:ext uri="{FF2B5EF4-FFF2-40B4-BE49-F238E27FC236}">
                <a16:creationId xmlns:a16="http://schemas.microsoft.com/office/drawing/2014/main" id="{4F484FCA-EA91-4B7E-93B2-56C22ADFC3EF}"/>
              </a:ext>
            </a:extLst>
          </p:cNvPr>
          <p:cNvGrpSpPr/>
          <p:nvPr/>
        </p:nvGrpSpPr>
        <p:grpSpPr>
          <a:xfrm>
            <a:off x="464131" y="2699628"/>
            <a:ext cx="2692529" cy="3876943"/>
            <a:chOff x="8741309" y="2519965"/>
            <a:chExt cx="2853316" cy="4108461"/>
          </a:xfrm>
        </p:grpSpPr>
        <p:grpSp>
          <p:nvGrpSpPr>
            <p:cNvPr id="79" name="Group 78">
              <a:extLst>
                <a:ext uri="{FF2B5EF4-FFF2-40B4-BE49-F238E27FC236}">
                  <a16:creationId xmlns:a16="http://schemas.microsoft.com/office/drawing/2014/main" id="{34329244-9488-46C3-AE7B-F264F8614EDA}"/>
                </a:ext>
              </a:extLst>
            </p:cNvPr>
            <p:cNvGrpSpPr/>
            <p:nvPr/>
          </p:nvGrpSpPr>
          <p:grpSpPr>
            <a:xfrm>
              <a:off x="8741309" y="2519965"/>
              <a:ext cx="2853316" cy="4108461"/>
              <a:chOff x="4788581" y="1516200"/>
              <a:chExt cx="3111303" cy="4479934"/>
            </a:xfrm>
          </p:grpSpPr>
          <p:sp>
            <p:nvSpPr>
              <p:cNvPr id="82" name="Right Triangle 81">
                <a:extLst>
                  <a:ext uri="{FF2B5EF4-FFF2-40B4-BE49-F238E27FC236}">
                    <a16:creationId xmlns:a16="http://schemas.microsoft.com/office/drawing/2014/main" id="{A8EF3FB5-B8A2-4932-8E7A-A4EC4E1A2C89}"/>
                  </a:ext>
                </a:extLst>
              </p:cNvPr>
              <p:cNvSpPr/>
              <p:nvPr/>
            </p:nvSpPr>
            <p:spPr>
              <a:xfrm>
                <a:off x="7584908" y="2392633"/>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83" name="Right Triangle 82">
                <a:extLst>
                  <a:ext uri="{FF2B5EF4-FFF2-40B4-BE49-F238E27FC236}">
                    <a16:creationId xmlns:a16="http://schemas.microsoft.com/office/drawing/2014/main" id="{F960C0A2-171D-41CF-BF77-7B0D58D2085E}"/>
                  </a:ext>
                </a:extLst>
              </p:cNvPr>
              <p:cNvSpPr/>
              <p:nvPr/>
            </p:nvSpPr>
            <p:spPr>
              <a:xfrm rot="16200000">
                <a:off x="4788581" y="2404035"/>
                <a:ext cx="311001" cy="311001"/>
              </a:xfrm>
              <a:prstGeom prst="r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84" name="Rectangle: Rounded Corners 83">
                <a:extLst>
                  <a:ext uri="{FF2B5EF4-FFF2-40B4-BE49-F238E27FC236}">
                    <a16:creationId xmlns:a16="http://schemas.microsoft.com/office/drawing/2014/main" id="{0D46B7E2-1C7A-4D39-B58B-9D6F0EF2D166}"/>
                  </a:ext>
                </a:extLst>
              </p:cNvPr>
              <p:cNvSpPr/>
              <p:nvPr/>
            </p:nvSpPr>
            <p:spPr>
              <a:xfrm>
                <a:off x="4926177" y="1874689"/>
                <a:ext cx="2848131" cy="3940012"/>
              </a:xfrm>
              <a:prstGeom prst="roundRect">
                <a:avLst>
                  <a:gd name="adj" fmla="val 9299"/>
                </a:avLst>
              </a:prstGeom>
              <a:solidFill>
                <a:schemeClr val="bg1"/>
              </a:solidFill>
              <a:ln>
                <a:noFill/>
              </a:ln>
              <a:effectLst>
                <a:outerShdw blurRad="317500" dist="50800" dir="6780000" algn="ctr" rotWithShape="0">
                  <a:srgbClr val="000000">
                    <a:alpha val="28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95000"/>
                      <a:lumOff val="5000"/>
                    </a:schemeClr>
                  </a:solidFill>
                </a:endParaRPr>
              </a:p>
            </p:txBody>
          </p:sp>
          <p:sp>
            <p:nvSpPr>
              <p:cNvPr id="85" name="Rectangle: Top Corners Rounded 84">
                <a:extLst>
                  <a:ext uri="{FF2B5EF4-FFF2-40B4-BE49-F238E27FC236}">
                    <a16:creationId xmlns:a16="http://schemas.microsoft.com/office/drawing/2014/main" id="{7EC56163-AF2E-4A0F-9BCD-DA8E056D7A77}"/>
                  </a:ext>
                </a:extLst>
              </p:cNvPr>
              <p:cNvSpPr/>
              <p:nvPr/>
            </p:nvSpPr>
            <p:spPr>
              <a:xfrm>
                <a:off x="5293435" y="1516200"/>
                <a:ext cx="2113613" cy="350993"/>
              </a:xfrm>
              <a:prstGeom prst="round2Same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86" name="Rectangle 85">
                <a:extLst>
                  <a:ext uri="{FF2B5EF4-FFF2-40B4-BE49-F238E27FC236}">
                    <a16:creationId xmlns:a16="http://schemas.microsoft.com/office/drawing/2014/main" id="{FF6CC1D0-2BE1-4F89-8390-E6A3A648D071}"/>
                  </a:ext>
                </a:extLst>
              </p:cNvPr>
              <p:cNvSpPr/>
              <p:nvPr/>
            </p:nvSpPr>
            <p:spPr>
              <a:xfrm>
                <a:off x="4795738" y="2684157"/>
                <a:ext cx="3104146" cy="523220"/>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87" name="Rectangle: Rounded Corners 86">
                <a:extLst>
                  <a:ext uri="{FF2B5EF4-FFF2-40B4-BE49-F238E27FC236}">
                    <a16:creationId xmlns:a16="http://schemas.microsoft.com/office/drawing/2014/main" id="{F04B6DAD-9210-428D-AE58-4403D94BB369}"/>
                  </a:ext>
                </a:extLst>
              </p:cNvPr>
              <p:cNvSpPr/>
              <p:nvPr/>
            </p:nvSpPr>
            <p:spPr>
              <a:xfrm>
                <a:off x="5516580" y="5429091"/>
                <a:ext cx="1657369" cy="551330"/>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95000"/>
                      <a:lumOff val="5000"/>
                    </a:schemeClr>
                  </a:solidFill>
                </a:endParaRPr>
              </a:p>
            </p:txBody>
          </p:sp>
          <p:sp>
            <p:nvSpPr>
              <p:cNvPr id="88" name="TextBox 87">
                <a:extLst>
                  <a:ext uri="{FF2B5EF4-FFF2-40B4-BE49-F238E27FC236}">
                    <a16:creationId xmlns:a16="http://schemas.microsoft.com/office/drawing/2014/main" id="{47183898-6737-4F0F-992C-C8F95FC8F2ED}"/>
                  </a:ext>
                </a:extLst>
              </p:cNvPr>
              <p:cNvSpPr txBox="1"/>
              <p:nvPr/>
            </p:nvSpPr>
            <p:spPr>
              <a:xfrm>
                <a:off x="5911252" y="5391536"/>
                <a:ext cx="868022" cy="604598"/>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FR" sz="2800" b="1" dirty="0">
                    <a:solidFill>
                      <a:schemeClr val="bg1"/>
                    </a:solidFill>
                    <a:latin typeface="VIP Rawy Bold" panose="02000500000000000000" pitchFamily="2" charset="-78"/>
                    <a:cs typeface="VIP Rawy Bold" panose="02000500000000000000" pitchFamily="2" charset="-78"/>
                  </a:rPr>
                  <a:t/>
                </a:r>
                <a:endParaRPr lang="en-US" sz="2400" b="1" dirty="0">
                  <a:solidFill>
                    <a:schemeClr val="bg1"/>
                  </a:solidFill>
                  <a:latin typeface="VIP Rawy Bold" panose="02000500000000000000" pitchFamily="2" charset="-78"/>
                  <a:cs typeface="VIP Rawy Bold" panose="02000500000000000000" pitchFamily="2" charset="-78"/>
                </a:endParaRPr>
              </a:p>
            </p:txBody>
          </p:sp>
        </p:grpSp>
        <p:sp>
          <p:nvSpPr>
            <p:cNvPr id="80" name="TextBox 79">
              <a:extLst>
                <a:ext uri="{FF2B5EF4-FFF2-40B4-BE49-F238E27FC236}">
                  <a16:creationId xmlns:a16="http://schemas.microsoft.com/office/drawing/2014/main" id="{60F1B1CF-20EF-4D37-AA56-70866095E607}"/>
                </a:ext>
              </a:extLst>
            </p:cNvPr>
            <p:cNvSpPr txBox="1"/>
            <p:nvPr/>
          </p:nvSpPr>
          <p:spPr>
            <a:xfrm>
              <a:off x="8863852" y="2884017"/>
              <a:ext cx="2600943" cy="60338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lnSpc>
                  <a:spcPts val="4000"/>
                </a:lnSpc>
                <a:spcAft>
                  <a:spcPts val="800"/>
                </a:spcAft>
              </a:pPr>
              <a:r>
                <a:rPr lang="ar-SA" sz="2400" b="1" dirty="0">
                  <a:solidFill>
                    <a:schemeClr val="tx1">
                      <a:lumMod val="95000"/>
                      <a:lumOff val="5000"/>
                    </a:schemeClr>
                  </a:solidFill>
                  <a:latin typeface="RB" panose="00000500000000000000" pitchFamily="2" charset="-78"/>
                  <a:cs typeface="RB" panose="00000500000000000000" pitchFamily="2" charset="-78"/>
                </a:rPr>
                <a:t>صفحات الكتاب</a:t>
              </a:r>
            </a:p>
          </p:txBody>
        </p:sp>
        <p:sp>
          <p:nvSpPr>
            <p:cNvPr id="81" name="TextBox 80">
              <a:extLst>
                <a:ext uri="{FF2B5EF4-FFF2-40B4-BE49-F238E27FC236}">
                  <a16:creationId xmlns:a16="http://schemas.microsoft.com/office/drawing/2014/main" id="{888C44D9-4671-4C91-85A5-F9E16C68458B}"/>
                </a:ext>
              </a:extLst>
            </p:cNvPr>
            <p:cNvSpPr txBox="1"/>
            <p:nvPr/>
          </p:nvSpPr>
          <p:spPr>
            <a:xfrm>
              <a:off x="8867496" y="4430181"/>
              <a:ext cx="2611966" cy="148944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rtl="1">
                <a:spcAft>
                  <a:spcPts val="800"/>
                </a:spcAft>
              </a:pPr>
              <a:r>
                <a:rPr lang="ar-DZ" sz="2400" b="1" dirty="0">
                  <a:solidFill>
                    <a:srgbClr val="63A537"/>
                  </a:solidFill>
                  <a:latin typeface="RB" panose="00000500000000000000" pitchFamily="2" charset="-78"/>
                  <a:cs typeface="RB" panose="00000500000000000000" pitchFamily="2" charset="-78"/>
                </a:rPr>
                <a:t>الحصة الثالثة</a:t>
              </a:r>
            </a:p>
            <a:p>
              <a:pPr algn="ctr" rtl="1">
                <a:spcAft>
                  <a:spcPts val="800"/>
                </a:spcAft>
              </a:pPr>
              <a:r>
                <a:rPr lang="ar-SA" sz="2400" dirty="0">
                  <a:solidFill>
                    <a:schemeClr val="tx1">
                      <a:lumMod val="95000"/>
                      <a:lumOff val="5000"/>
                    </a:schemeClr>
                  </a:solidFill>
                  <a:latin typeface="RB" panose="00000500000000000000" pitchFamily="2" charset="-78"/>
                  <a:cs typeface="RB" panose="00000500000000000000" pitchFamily="2" charset="-78"/>
                </a:rPr>
                <a:t>من صفحة</a:t>
              </a:r>
              <a:r>
                <a:rPr lang="ar-DZ" sz="2400" dirty="0">
                  <a:solidFill>
                    <a:schemeClr val="tx1">
                      <a:lumMod val="95000"/>
                      <a:lumOff val="5000"/>
                    </a:schemeClr>
                  </a:solidFill>
                  <a:latin typeface="RB" panose="00000500000000000000" pitchFamily="2" charset="-78"/>
                  <a:cs typeface="RB" panose="00000500000000000000" pitchFamily="2" charset="-78"/>
                </a:rPr>
                <a:t>:</a:t>
              </a:r>
              <a:r>
                <a:rPr lang="ar-SA" sz="2400" dirty="0">
                  <a:solidFill>
                    <a:schemeClr val="tx1">
                      <a:lumMod val="95000"/>
                      <a:lumOff val="5000"/>
                    </a:schemeClr>
                  </a:solidFill>
                  <a:latin typeface="RB" panose="00000500000000000000" pitchFamily="2" charset="-78"/>
                  <a:cs typeface="RB" panose="00000500000000000000" pitchFamily="2" charset="-78"/>
                </a:rPr>
                <a:t> </a:t>
              </a:r>
              <a:r>
                <a:rPr lang="en-US" sz="2400" b="1" dirty="0">
                  <a:solidFill>
                    <a:schemeClr val="tx1">
                      <a:lumMod val="95000"/>
                      <a:lumOff val="5000"/>
                    </a:schemeClr>
                  </a:solidFill>
                  <a:latin typeface="VIP Rawy Bold" panose="02000500000000000000" pitchFamily="2" charset="-78"/>
                  <a:cs typeface="VIP Rawy Bold" panose="02000500000000000000" pitchFamily="2" charset="-78"/>
                </a:rPr>
                <a:t>16</a:t>
              </a:r>
              <a:r>
                <a:rPr lang="ar-SA" sz="2400" dirty="0">
                  <a:solidFill>
                    <a:schemeClr val="tx1">
                      <a:lumMod val="95000"/>
                      <a:lumOff val="5000"/>
                    </a:schemeClr>
                  </a:solidFill>
                  <a:latin typeface="RB" panose="00000500000000000000" pitchFamily="2" charset="-78"/>
                  <a:cs typeface="RB" panose="00000500000000000000" pitchFamily="2" charset="-78"/>
                </a:rPr>
                <a:t> </a:t>
              </a:r>
              <a:endParaRPr lang="ar-DZ" sz="2400" dirty="0">
                <a:solidFill>
                  <a:schemeClr val="tx1">
                    <a:lumMod val="95000"/>
                    <a:lumOff val="5000"/>
                  </a:schemeClr>
                </a:solidFill>
                <a:latin typeface="RB" panose="00000500000000000000" pitchFamily="2" charset="-78"/>
                <a:cs typeface="RB" panose="00000500000000000000" pitchFamily="2" charset="-78"/>
              </a:endParaRPr>
            </a:p>
            <a:p>
              <a:pPr algn="ctr" rtl="1">
                <a:spcAft>
                  <a:spcPts val="800"/>
                </a:spcAft>
              </a:pPr>
              <a:r>
                <a:rPr lang="ar-DZ" sz="2400" dirty="0">
                  <a:solidFill>
                    <a:schemeClr val="tx1">
                      <a:lumMod val="95000"/>
                      <a:lumOff val="5000"/>
                    </a:schemeClr>
                  </a:solidFill>
                  <a:latin typeface="RB" panose="00000500000000000000" pitchFamily="2" charset="-78"/>
                  <a:cs typeface="RB" panose="00000500000000000000" pitchFamily="2" charset="-78"/>
                </a:rPr>
                <a:t>إلى صفحة:</a:t>
              </a:r>
              <a:r>
                <a:rPr lang="ar-SA" sz="2400" dirty="0">
                  <a:solidFill>
                    <a:schemeClr val="tx1">
                      <a:lumMod val="95000"/>
                      <a:lumOff val="5000"/>
                    </a:schemeClr>
                  </a:solidFill>
                  <a:latin typeface="RB" panose="00000500000000000000" pitchFamily="2" charset="-78"/>
                  <a:cs typeface="RB" panose="00000500000000000000" pitchFamily="2" charset="-78"/>
                </a:rPr>
                <a:t> </a:t>
              </a:r>
              <a:r>
                <a:rPr lang="en-US" sz="2400" b="1" dirty="0">
                  <a:solidFill>
                    <a:schemeClr val="tx1">
                      <a:lumMod val="95000"/>
                      <a:lumOff val="5000"/>
                    </a:schemeClr>
                  </a:solidFill>
                  <a:latin typeface="VIP Rawy Bold" panose="02000500000000000000" pitchFamily="2" charset="-78"/>
                  <a:cs typeface="VIP Rawy Bold" panose="02000500000000000000" pitchFamily="2" charset="-78"/>
                </a:rPr>
                <a:t>18</a:t>
              </a:r>
              <a:endParaRPr lang="ar-SA" sz="2400" b="1" dirty="0">
                <a:solidFill>
                  <a:schemeClr val="tx1">
                    <a:lumMod val="95000"/>
                    <a:lumOff val="5000"/>
                  </a:schemeClr>
                </a:solidFill>
                <a:latin typeface="VIP Rawy Bold" panose="02000500000000000000" pitchFamily="2" charset="-78"/>
                <a:cs typeface="VIP Rawy Bold" panose="02000500000000000000" pitchFamily="2" charset="-78"/>
              </a:endParaRPr>
            </a:p>
          </p:txBody>
        </p:sp>
      </p:grpSp>
      <p:pic>
        <p:nvPicPr>
          <p:cNvPr id="92" name="Picture 6">
            <a:extLst>
              <a:ext uri="{FF2B5EF4-FFF2-40B4-BE49-F238E27FC236}">
                <a16:creationId xmlns:a16="http://schemas.microsoft.com/office/drawing/2014/main" id="{2AF71CB5-BE1F-4BC2-8298-5B8FB9F5FE9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16991" y="382577"/>
            <a:ext cx="1038982" cy="789320"/>
          </a:xfrm>
          <a:prstGeom prst="rect">
            <a:avLst/>
          </a:prstGeom>
        </p:spPr>
      </p:pic>
    </p:spTree>
    <p:extLst>
      <p:ext uri="{BB962C8B-B14F-4D97-AF65-F5344CB8AC3E}">
        <p14:creationId xmlns:p14="http://schemas.microsoft.com/office/powerpoint/2010/main" val="2297617744"/>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right)">
                                      <p:cBhvr>
                                        <p:cTn id="7" dur="500"/>
                                        <p:tgtEl>
                                          <p:spTgt spid="34"/>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1000"/>
                                        <p:tgtEl>
                                          <p:spTgt spid="26"/>
                                        </p:tgtEl>
                                      </p:cBhvr>
                                    </p:animEffect>
                                    <p:anim calcmode="lin" valueType="num">
                                      <p:cBhvr>
                                        <p:cTn id="12" dur="1000" fill="hold"/>
                                        <p:tgtEl>
                                          <p:spTgt spid="26"/>
                                        </p:tgtEl>
                                        <p:attrNameLst>
                                          <p:attrName>ppt_x</p:attrName>
                                        </p:attrNameLst>
                                      </p:cBhvr>
                                      <p:tavLst>
                                        <p:tav tm="0">
                                          <p:val>
                                            <p:strVal val="#ppt_x"/>
                                          </p:val>
                                        </p:tav>
                                        <p:tav tm="100000">
                                          <p:val>
                                            <p:strVal val="#ppt_x"/>
                                          </p:val>
                                        </p:tav>
                                      </p:tavLst>
                                    </p:anim>
                                    <p:anim calcmode="lin" valueType="num">
                                      <p:cBhvr>
                                        <p:cTn id="13" dur="1000" fill="hold"/>
                                        <p:tgtEl>
                                          <p:spTgt spid="26"/>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56"/>
                                        </p:tgtEl>
                                        <p:attrNameLst>
                                          <p:attrName>style.visibility</p:attrName>
                                        </p:attrNameLst>
                                      </p:cBhvr>
                                      <p:to>
                                        <p:strVal val="visible"/>
                                      </p:to>
                                    </p:set>
                                    <p:animEffect transition="in" filter="fade">
                                      <p:cBhvr>
                                        <p:cTn id="16" dur="1000"/>
                                        <p:tgtEl>
                                          <p:spTgt spid="56"/>
                                        </p:tgtEl>
                                      </p:cBhvr>
                                    </p:animEffect>
                                    <p:anim calcmode="lin" valueType="num">
                                      <p:cBhvr>
                                        <p:cTn id="17" dur="1000" fill="hold"/>
                                        <p:tgtEl>
                                          <p:spTgt spid="56"/>
                                        </p:tgtEl>
                                        <p:attrNameLst>
                                          <p:attrName>ppt_x</p:attrName>
                                        </p:attrNameLst>
                                      </p:cBhvr>
                                      <p:tavLst>
                                        <p:tav tm="0">
                                          <p:val>
                                            <p:strVal val="#ppt_x"/>
                                          </p:val>
                                        </p:tav>
                                        <p:tav tm="100000">
                                          <p:val>
                                            <p:strVal val="#ppt_x"/>
                                          </p:val>
                                        </p:tav>
                                      </p:tavLst>
                                    </p:anim>
                                    <p:anim calcmode="lin" valueType="num">
                                      <p:cBhvr>
                                        <p:cTn id="18" dur="1000" fill="hold"/>
                                        <p:tgtEl>
                                          <p:spTgt spid="56"/>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0"/>
                                  </p:stCondLst>
                                  <p:childTnLst>
                                    <p:set>
                                      <p:cBhvr>
                                        <p:cTn id="20" dur="1" fill="hold">
                                          <p:stCondLst>
                                            <p:cond delay="0"/>
                                          </p:stCondLst>
                                        </p:cTn>
                                        <p:tgtEl>
                                          <p:spTgt spid="67"/>
                                        </p:tgtEl>
                                        <p:attrNameLst>
                                          <p:attrName>style.visibility</p:attrName>
                                        </p:attrNameLst>
                                      </p:cBhvr>
                                      <p:to>
                                        <p:strVal val="visible"/>
                                      </p:to>
                                    </p:set>
                                    <p:animEffect transition="in" filter="fade">
                                      <p:cBhvr>
                                        <p:cTn id="21" dur="1000"/>
                                        <p:tgtEl>
                                          <p:spTgt spid="67"/>
                                        </p:tgtEl>
                                      </p:cBhvr>
                                    </p:animEffect>
                                    <p:anim calcmode="lin" valueType="num">
                                      <p:cBhvr>
                                        <p:cTn id="22" dur="1000" fill="hold"/>
                                        <p:tgtEl>
                                          <p:spTgt spid="67"/>
                                        </p:tgtEl>
                                        <p:attrNameLst>
                                          <p:attrName>ppt_x</p:attrName>
                                        </p:attrNameLst>
                                      </p:cBhvr>
                                      <p:tavLst>
                                        <p:tav tm="0">
                                          <p:val>
                                            <p:strVal val="#ppt_x"/>
                                          </p:val>
                                        </p:tav>
                                        <p:tav tm="100000">
                                          <p:val>
                                            <p:strVal val="#ppt_x"/>
                                          </p:val>
                                        </p:tav>
                                      </p:tavLst>
                                    </p:anim>
                                    <p:anim calcmode="lin" valueType="num">
                                      <p:cBhvr>
                                        <p:cTn id="23" dur="1000" fill="hold"/>
                                        <p:tgtEl>
                                          <p:spTgt spid="67"/>
                                        </p:tgtEl>
                                        <p:attrNameLst>
                                          <p:attrName>ppt_y</p:attrName>
                                        </p:attrNameLst>
                                      </p:cBhvr>
                                      <p:tavLst>
                                        <p:tav tm="0">
                                          <p:val>
                                            <p:strVal val="#ppt_y-.1"/>
                                          </p:val>
                                        </p:tav>
                                        <p:tav tm="100000">
                                          <p:val>
                                            <p:strVal val="#ppt_y"/>
                                          </p:val>
                                        </p:tav>
                                      </p:tavLst>
                                    </p:anim>
                                  </p:childTnLst>
                                </p:cTn>
                              </p:par>
                              <p:par>
                                <p:cTn id="24" presetID="47" presetClass="entr" presetSubtype="0" fill="hold" nodeType="with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fade">
                                      <p:cBhvr>
                                        <p:cTn id="26" dur="1000"/>
                                        <p:tgtEl>
                                          <p:spTgt spid="78"/>
                                        </p:tgtEl>
                                      </p:cBhvr>
                                    </p:animEffect>
                                    <p:anim calcmode="lin" valueType="num">
                                      <p:cBhvr>
                                        <p:cTn id="27" dur="1000" fill="hold"/>
                                        <p:tgtEl>
                                          <p:spTgt spid="78"/>
                                        </p:tgtEl>
                                        <p:attrNameLst>
                                          <p:attrName>ppt_x</p:attrName>
                                        </p:attrNameLst>
                                      </p:cBhvr>
                                      <p:tavLst>
                                        <p:tav tm="0">
                                          <p:val>
                                            <p:strVal val="#ppt_x"/>
                                          </p:val>
                                        </p:tav>
                                        <p:tav tm="100000">
                                          <p:val>
                                            <p:strVal val="#ppt_x"/>
                                          </p:val>
                                        </p:tav>
                                      </p:tavLst>
                                    </p:anim>
                                    <p:anim calcmode="lin" valueType="num">
                                      <p:cBhvr>
                                        <p:cTn id="28"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219136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rgbClr val="63A537"/>
                </a:solidFill>
                <a:cs typeface="RB" panose="00000500000000000000" pitchFamily="2" charset="-78"/>
              </a:rPr>
              <a:t>للمجموعة</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19" name="TextBox 18">
            <a:extLst>
              <a:ext uri="{FF2B5EF4-FFF2-40B4-BE49-F238E27FC236}">
                <a16:creationId xmlns:a16="http://schemas.microsoft.com/office/drawing/2014/main" id="{CDB4BAA4-2334-4E6B-818F-BE6E9841207E}"/>
              </a:ext>
            </a:extLst>
          </p:cNvPr>
          <p:cNvSpPr txBox="1"/>
          <p:nvPr/>
        </p:nvSpPr>
        <p:spPr>
          <a:xfrm>
            <a:off x="1575188" y="1295692"/>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0" name="Q">
            <a:extLst>
              <a:ext uri="{FF2B5EF4-FFF2-40B4-BE49-F238E27FC236}">
                <a16:creationId xmlns:a16="http://schemas.microsoft.com/office/drawing/2014/main" id="{AE6B640F-BA76-49AE-AD3C-D8544718EDF0}"/>
              </a:ext>
            </a:extLst>
          </p:cNvPr>
          <p:cNvSpPr/>
          <p:nvPr/>
        </p:nvSpPr>
        <p:spPr>
          <a:xfrm>
            <a:off x="660941" y="2145346"/>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يسمى نظام ترميز وتبادل المعلومات الأمريكي النموذجي، باسم: </a:t>
            </a:r>
            <a:endParaRPr lang="en-US" sz="2400" b="1" dirty="0">
              <a:solidFill>
                <a:srgbClr val="FFFFFF"/>
              </a:solidFill>
              <a:latin typeface="RB" panose="00000500000000000000" pitchFamily="2" charset="-78"/>
              <a:cs typeface="RB" panose="00000500000000000000" pitchFamily="2" charset="-78"/>
            </a:endParaRPr>
          </a:p>
        </p:txBody>
      </p:sp>
      <p:sp>
        <p:nvSpPr>
          <p:cNvPr id="22" name="A1">
            <a:hlinkClick r:id="" action="ppaction://noaction">
              <a:snd r:embed="rId4" name="correct.wav"/>
            </a:hlinkClick>
            <a:extLst>
              <a:ext uri="{FF2B5EF4-FFF2-40B4-BE49-F238E27FC236}">
                <a16:creationId xmlns:a16="http://schemas.microsoft.com/office/drawing/2014/main" id="{33E60218-C583-46D5-A35B-45D583D0B39F}"/>
              </a:ext>
            </a:extLst>
          </p:cNvPr>
          <p:cNvSpPr/>
          <p:nvPr/>
        </p:nvSpPr>
        <p:spPr>
          <a:xfrm>
            <a:off x="1187399" y="398451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نظام أسكي</a:t>
            </a:r>
            <a:endParaRPr lang="en-IN" sz="2133" b="1" dirty="0">
              <a:solidFill>
                <a:srgbClr val="091D42"/>
              </a:solidFill>
              <a:latin typeface="RB" panose="00000500000000000000" pitchFamily="2" charset="-78"/>
              <a:cs typeface="RB" panose="00000500000000000000" pitchFamily="2" charset="-78"/>
            </a:endParaRPr>
          </a:p>
        </p:txBody>
      </p:sp>
      <p:sp>
        <p:nvSpPr>
          <p:cNvPr id="23" name="A2">
            <a:hlinkClick r:id="" action="ppaction://noaction">
              <a:snd r:embed="rId5" name="wrong.wav"/>
            </a:hlinkClick>
            <a:extLst>
              <a:ext uri="{FF2B5EF4-FFF2-40B4-BE49-F238E27FC236}">
                <a16:creationId xmlns:a16="http://schemas.microsoft.com/office/drawing/2014/main" id="{42EFD2EB-60C6-4DF2-AF2A-8C7E4937A055}"/>
              </a:ext>
            </a:extLst>
          </p:cNvPr>
          <p:cNvSpPr/>
          <p:nvPr/>
        </p:nvSpPr>
        <p:spPr>
          <a:xfrm>
            <a:off x="1187399" y="478706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نظام جلاكسي</a:t>
            </a:r>
            <a:endParaRPr lang="en-IN" sz="2133" b="1" dirty="0">
              <a:solidFill>
                <a:srgbClr val="091D42"/>
              </a:solidFill>
              <a:latin typeface="RB" panose="00000500000000000000" pitchFamily="2" charset="-78"/>
              <a:cs typeface="RB" panose="00000500000000000000" pitchFamily="2" charset="-78"/>
            </a:endParaRPr>
          </a:p>
        </p:txBody>
      </p:sp>
      <p:sp>
        <p:nvSpPr>
          <p:cNvPr id="24" name="A4">
            <a:hlinkClick r:id="" action="ppaction://noaction">
              <a:snd r:embed="rId5" name="wrong.wav"/>
            </a:hlinkClick>
            <a:extLst>
              <a:ext uri="{FF2B5EF4-FFF2-40B4-BE49-F238E27FC236}">
                <a16:creationId xmlns:a16="http://schemas.microsoft.com/office/drawing/2014/main" id="{EB9E3C93-BC27-4ECA-9144-433D6C8C327A}"/>
              </a:ext>
            </a:extLst>
          </p:cNvPr>
          <p:cNvSpPr/>
          <p:nvPr/>
        </p:nvSpPr>
        <p:spPr>
          <a:xfrm>
            <a:off x="1187399" y="558961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نظام ويندوز</a:t>
            </a:r>
            <a:endParaRPr lang="en-IN" sz="2133" b="1" dirty="0">
              <a:solidFill>
                <a:srgbClr val="091D42"/>
              </a:solidFill>
              <a:latin typeface="RB" panose="00000500000000000000" pitchFamily="2" charset="-78"/>
              <a:cs typeface="RB" panose="00000500000000000000" pitchFamily="2" charset="-78"/>
            </a:endParaRPr>
          </a:p>
        </p:txBody>
      </p:sp>
      <p:sp>
        <p:nvSpPr>
          <p:cNvPr id="25" name="A1">
            <a:hlinkClick r:id="" action="ppaction://noaction">
              <a:snd r:embed="rId4" name="correct.wav"/>
            </a:hlinkClick>
            <a:extLst>
              <a:ext uri="{FF2B5EF4-FFF2-40B4-BE49-F238E27FC236}">
                <a16:creationId xmlns:a16="http://schemas.microsoft.com/office/drawing/2014/main" id="{E82BFB44-4CD1-496F-B798-DF87FF069229}"/>
              </a:ext>
            </a:extLst>
          </p:cNvPr>
          <p:cNvSpPr/>
          <p:nvPr/>
        </p:nvSpPr>
        <p:spPr>
          <a:xfrm>
            <a:off x="6538631" y="3985352"/>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6" name="A2">
            <a:hlinkClick r:id="" action="ppaction://noaction">
              <a:snd r:embed="rId5" name="wrong.wav"/>
            </a:hlinkClick>
            <a:extLst>
              <a:ext uri="{FF2B5EF4-FFF2-40B4-BE49-F238E27FC236}">
                <a16:creationId xmlns:a16="http://schemas.microsoft.com/office/drawing/2014/main" id="{FC71875A-AA8B-42BB-A7A9-FCED0C54F917}"/>
              </a:ext>
            </a:extLst>
          </p:cNvPr>
          <p:cNvSpPr/>
          <p:nvPr/>
        </p:nvSpPr>
        <p:spPr>
          <a:xfrm>
            <a:off x="6538631" y="4786416"/>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27" name="A4">
            <a:hlinkClick r:id="" action="ppaction://noaction">
              <a:snd r:embed="rId5" name="wrong.wav"/>
            </a:hlinkClick>
            <a:extLst>
              <a:ext uri="{FF2B5EF4-FFF2-40B4-BE49-F238E27FC236}">
                <a16:creationId xmlns:a16="http://schemas.microsoft.com/office/drawing/2014/main" id="{1092A33A-24ED-4405-A4B1-E24C965D981E}"/>
              </a:ext>
            </a:extLst>
          </p:cNvPr>
          <p:cNvSpPr/>
          <p:nvPr/>
        </p:nvSpPr>
        <p:spPr>
          <a:xfrm>
            <a:off x="6538631" y="5587481"/>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42982647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14:bounceEnd="62000">
                                          <p:cBhvr additive="base">
                                            <p:cTn id="10" dur="22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62000">
                                          <p:cBhvr additive="base">
                                            <p:cTn id="14" dur="175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14:bounceEnd="62000">
                                          <p:cBhvr additive="base">
                                            <p:cTn id="18" dur="225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14:bounceEnd="62000">
                                          <p:cBhvr additive="base">
                                            <p:cTn id="22"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14:bounceEnd="62000">
                                          <p:cBhvr additive="base">
                                            <p:cTn id="26" dur="225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14:bounceEnd="62000">
                                          <p:cBhvr additive="base">
                                            <p:cTn id="30" dur="175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14:bounceEnd="62000">
                                          <p:cBhvr additive="base">
                                            <p:cTn id="34"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7" grpId="0"/>
          <p:bldP spid="20" grpId="0" animBg="1"/>
          <p:bldP spid="22" grpId="0" animBg="1"/>
          <p:bldP spid="23" grpId="0" animBg="1"/>
          <p:bldP spid="24" grpId="0" animBg="1"/>
          <p:bldP spid="25" grpId="0" animBg="1"/>
          <p:bldP spid="26"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2250" fill="hold"/>
                                            <p:tgtEl>
                                              <p:spTgt spid="22"/>
                                            </p:tgtEl>
                                            <p:attrNameLst>
                                              <p:attrName>ppt_x</p:attrName>
                                            </p:attrNameLst>
                                          </p:cBhvr>
                                          <p:tavLst>
                                            <p:tav tm="0">
                                              <p:val>
                                                <p:strVal val="#ppt_x"/>
                                              </p:val>
                                            </p:tav>
                                            <p:tav tm="100000">
                                              <p:val>
                                                <p:strVal val="#ppt_x"/>
                                              </p:val>
                                            </p:tav>
                                          </p:tavLst>
                                        </p:anim>
                                        <p:anim calcmode="lin" valueType="num">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750" fill="hold"/>
                                            <p:tgtEl>
                                              <p:spTgt spid="25"/>
                                            </p:tgtEl>
                                            <p:attrNameLst>
                                              <p:attrName>ppt_x</p:attrName>
                                            </p:attrNameLst>
                                          </p:cBhvr>
                                          <p:tavLst>
                                            <p:tav tm="0">
                                              <p:val>
                                                <p:strVal val="#ppt_x"/>
                                              </p:val>
                                            </p:tav>
                                            <p:tav tm="100000">
                                              <p:val>
                                                <p:strVal val="#ppt_x"/>
                                              </p:val>
                                            </p:tav>
                                          </p:tavLst>
                                        </p:anim>
                                        <p:anim calcmode="lin" valueType="num">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2250" fill="hold"/>
                                            <p:tgtEl>
                                              <p:spTgt spid="23"/>
                                            </p:tgtEl>
                                            <p:attrNameLst>
                                              <p:attrName>ppt_x</p:attrName>
                                            </p:attrNameLst>
                                          </p:cBhvr>
                                          <p:tavLst>
                                            <p:tav tm="0">
                                              <p:val>
                                                <p:strVal val="#ppt_x"/>
                                              </p:val>
                                            </p:tav>
                                            <p:tav tm="100000">
                                              <p:val>
                                                <p:strVal val="#ppt_x"/>
                                              </p:val>
                                            </p:tav>
                                          </p:tavLst>
                                        </p:anim>
                                        <p:anim calcmode="lin" valueType="num">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750" fill="hold"/>
                                            <p:tgtEl>
                                              <p:spTgt spid="26"/>
                                            </p:tgtEl>
                                            <p:attrNameLst>
                                              <p:attrName>ppt_x</p:attrName>
                                            </p:attrNameLst>
                                          </p:cBhvr>
                                          <p:tavLst>
                                            <p:tav tm="0">
                                              <p:val>
                                                <p:strVal val="#ppt_x"/>
                                              </p:val>
                                            </p:tav>
                                            <p:tav tm="100000">
                                              <p:val>
                                                <p:strVal val="#ppt_x"/>
                                              </p:val>
                                            </p:tav>
                                          </p:tavLst>
                                        </p:anim>
                                        <p:anim calcmode="lin" valueType="num">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250" fill="hold"/>
                                            <p:tgtEl>
                                              <p:spTgt spid="24"/>
                                            </p:tgtEl>
                                            <p:attrNameLst>
                                              <p:attrName>ppt_x</p:attrName>
                                            </p:attrNameLst>
                                          </p:cBhvr>
                                          <p:tavLst>
                                            <p:tav tm="0">
                                              <p:val>
                                                <p:strVal val="#ppt_x"/>
                                              </p:val>
                                            </p:tav>
                                            <p:tav tm="100000">
                                              <p:val>
                                                <p:strVal val="#ppt_x"/>
                                              </p:val>
                                            </p:tav>
                                          </p:tavLst>
                                        </p:anim>
                                        <p:anim calcmode="lin" valueType="num">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750" fill="hold"/>
                                            <p:tgtEl>
                                              <p:spTgt spid="27"/>
                                            </p:tgtEl>
                                            <p:attrNameLst>
                                              <p:attrName>ppt_x</p:attrName>
                                            </p:attrNameLst>
                                          </p:cBhvr>
                                          <p:tavLst>
                                            <p:tav tm="0">
                                              <p:val>
                                                <p:strVal val="#ppt_x"/>
                                              </p:val>
                                            </p:tav>
                                            <p:tav tm="100000">
                                              <p:val>
                                                <p:strVal val="#ppt_x"/>
                                              </p:val>
                                            </p:tav>
                                          </p:tavLst>
                                        </p:anim>
                                        <p:anim calcmode="lin" valueType="num">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1750" fill="hold"/>
                                            <p:tgtEl>
                                              <p:spTgt spid="20"/>
                                            </p:tgtEl>
                                            <p:attrNameLst>
                                              <p:attrName>ppt_x</p:attrName>
                                            </p:attrNameLst>
                                          </p:cBhvr>
                                          <p:tavLst>
                                            <p:tav tm="0">
                                              <p:val>
                                                <p:strVal val="#ppt_x"/>
                                              </p:val>
                                            </p:tav>
                                            <p:tav tm="100000">
                                              <p:val>
                                                <p:strVal val="#ppt_x"/>
                                              </p:val>
                                            </p:tav>
                                          </p:tavLst>
                                        </p:anim>
                                        <p:anim calcmode="lin" valueType="num">
                                          <p:cBhvr additive="base">
                                            <p:cTn id="35" dur="17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7" grpId="0"/>
          <p:bldP spid="20" grpId="0" animBg="1"/>
          <p:bldP spid="22" grpId="0" animBg="1"/>
          <p:bldP spid="23" grpId="0" animBg="1"/>
          <p:bldP spid="24" grpId="0" animBg="1"/>
          <p:bldP spid="25" grpId="0" animBg="1"/>
          <p:bldP spid="26" grpId="0" animBg="1"/>
          <p:bldP spid="27" grpId="0" animBg="1"/>
        </p:bldLst>
      </p:timing>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219136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rgbClr val="63A537"/>
                </a:solidFill>
                <a:cs typeface="RB" panose="00000500000000000000" pitchFamily="2" charset="-78"/>
              </a:rPr>
              <a:t>للمجموعة</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9" name="TextBox 8">
            <a:extLst>
              <a:ext uri="{FF2B5EF4-FFF2-40B4-BE49-F238E27FC236}">
                <a16:creationId xmlns:a16="http://schemas.microsoft.com/office/drawing/2014/main" id="{D0BC3024-0329-42B4-9811-FE9A25FBEAB5}"/>
              </a:ext>
            </a:extLst>
          </p:cNvPr>
          <p:cNvSpPr txBox="1"/>
          <p:nvPr/>
        </p:nvSpPr>
        <p:spPr>
          <a:xfrm>
            <a:off x="1610067" y="12970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1DA9D385-A7B8-46BB-8708-E855856554B2}"/>
              </a:ext>
            </a:extLst>
          </p:cNvPr>
          <p:cNvSpPr/>
          <p:nvPr/>
        </p:nvSpPr>
        <p:spPr>
          <a:xfrm>
            <a:off x="695820" y="2146729"/>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لحفظ رموز </a:t>
            </a:r>
            <a:r>
              <a:rPr lang="en-US" sz="2400" b="1" dirty="0">
                <a:solidFill>
                  <a:srgbClr val="FFFFFF"/>
                </a:solidFill>
                <a:latin typeface="RB" panose="00000500000000000000" pitchFamily="2" charset="-78"/>
                <a:cs typeface="RB" panose="00000500000000000000" pitchFamily="2" charset="-78"/>
              </a:rPr>
              <a:t>ASCII </a:t>
            </a:r>
            <a:r>
              <a:rPr lang="ar-DZ" sz="2400" b="1" dirty="0">
                <a:solidFill>
                  <a:srgbClr val="FFFFFF"/>
                </a:solidFill>
                <a:latin typeface="RB" panose="00000500000000000000" pitchFamily="2" charset="-78"/>
                <a:cs typeface="RB" panose="00000500000000000000" pitchFamily="2" charset="-78"/>
              </a:rPr>
              <a:t>على الحاسب، يتم تحويلها إلى النظام: </a:t>
            </a:r>
          </a:p>
        </p:txBody>
      </p:sp>
      <p:sp>
        <p:nvSpPr>
          <p:cNvPr id="11" name="A1">
            <a:hlinkClick r:id="" action="ppaction://noaction">
              <a:snd r:embed="rId4" name="correct.wav"/>
            </a:hlinkClick>
            <a:extLst>
              <a:ext uri="{FF2B5EF4-FFF2-40B4-BE49-F238E27FC236}">
                <a16:creationId xmlns:a16="http://schemas.microsoft.com/office/drawing/2014/main" id="{4B3EB67F-0938-4CA6-844E-D5C308670984}"/>
              </a:ext>
            </a:extLst>
          </p:cNvPr>
          <p:cNvSpPr/>
          <p:nvPr/>
        </p:nvSpPr>
        <p:spPr>
          <a:xfrm>
            <a:off x="1302488" y="558886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الثنائي</a:t>
            </a:r>
            <a:endParaRPr lang="en-IN" sz="2133" b="1" dirty="0">
              <a:solidFill>
                <a:srgbClr val="091D42"/>
              </a:solidFill>
              <a:latin typeface="RB" panose="00000500000000000000" pitchFamily="2" charset="-78"/>
              <a:cs typeface="RB" panose="00000500000000000000" pitchFamily="2" charset="-78"/>
            </a:endParaRPr>
          </a:p>
        </p:txBody>
      </p:sp>
      <p:sp>
        <p:nvSpPr>
          <p:cNvPr id="12" name="A2">
            <a:hlinkClick r:id="" action="ppaction://noaction">
              <a:snd r:embed="rId5" name="wrong.wav"/>
            </a:hlinkClick>
            <a:extLst>
              <a:ext uri="{FF2B5EF4-FFF2-40B4-BE49-F238E27FC236}">
                <a16:creationId xmlns:a16="http://schemas.microsoft.com/office/drawing/2014/main" id="{77445FBC-B959-4671-9B1C-AB9B0F475C17}"/>
              </a:ext>
            </a:extLst>
          </p:cNvPr>
          <p:cNvSpPr/>
          <p:nvPr/>
        </p:nvSpPr>
        <p:spPr>
          <a:xfrm>
            <a:off x="1302488" y="3979498"/>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الستة عشري</a:t>
            </a:r>
            <a:endParaRPr lang="en-IN" sz="2133" b="1" dirty="0">
              <a:solidFill>
                <a:srgbClr val="091D42"/>
              </a:solidFill>
              <a:latin typeface="RB" panose="00000500000000000000" pitchFamily="2" charset="-78"/>
              <a:cs typeface="RB" panose="00000500000000000000" pitchFamily="2" charset="-78"/>
            </a:endParaRPr>
          </a:p>
        </p:txBody>
      </p:sp>
      <p:sp>
        <p:nvSpPr>
          <p:cNvPr id="13" name="A4">
            <a:hlinkClick r:id="" action="ppaction://noaction">
              <a:snd r:embed="rId5" name="wrong.wav"/>
            </a:hlinkClick>
            <a:extLst>
              <a:ext uri="{FF2B5EF4-FFF2-40B4-BE49-F238E27FC236}">
                <a16:creationId xmlns:a16="http://schemas.microsoft.com/office/drawing/2014/main" id="{FBB952CB-C0E7-476C-8B36-F2064935E760}"/>
              </a:ext>
            </a:extLst>
          </p:cNvPr>
          <p:cNvSpPr/>
          <p:nvPr/>
        </p:nvSpPr>
        <p:spPr>
          <a:xfrm>
            <a:off x="1302488" y="4784181"/>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العشري</a:t>
            </a:r>
            <a:endParaRPr lang="en-IN" sz="2133" b="1" dirty="0">
              <a:solidFill>
                <a:srgbClr val="091D42"/>
              </a:solidFill>
              <a:latin typeface="RB" panose="00000500000000000000" pitchFamily="2" charset="-78"/>
              <a:cs typeface="RB" panose="00000500000000000000" pitchFamily="2" charset="-78"/>
            </a:endParaRPr>
          </a:p>
        </p:txBody>
      </p:sp>
      <p:sp>
        <p:nvSpPr>
          <p:cNvPr id="14" name="A1">
            <a:hlinkClick r:id="" action="ppaction://noaction">
              <a:snd r:embed="rId4" name="correct.wav"/>
            </a:hlinkClick>
            <a:extLst>
              <a:ext uri="{FF2B5EF4-FFF2-40B4-BE49-F238E27FC236}">
                <a16:creationId xmlns:a16="http://schemas.microsoft.com/office/drawing/2014/main" id="{558112E3-328B-4DBA-8810-4B713CFE04E8}"/>
              </a:ext>
            </a:extLst>
          </p:cNvPr>
          <p:cNvSpPr/>
          <p:nvPr/>
        </p:nvSpPr>
        <p:spPr>
          <a:xfrm>
            <a:off x="6653720" y="5595967"/>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
        <p:nvSpPr>
          <p:cNvPr id="19" name="A2">
            <a:hlinkClick r:id="" action="ppaction://noaction">
              <a:snd r:embed="rId5" name="wrong.wav"/>
            </a:hlinkClick>
            <a:extLst>
              <a:ext uri="{FF2B5EF4-FFF2-40B4-BE49-F238E27FC236}">
                <a16:creationId xmlns:a16="http://schemas.microsoft.com/office/drawing/2014/main" id="{9467B47D-90F5-4234-93C0-8173A3EB4D41}"/>
              </a:ext>
            </a:extLst>
          </p:cNvPr>
          <p:cNvSpPr/>
          <p:nvPr/>
        </p:nvSpPr>
        <p:spPr>
          <a:xfrm>
            <a:off x="6653720" y="3979498"/>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0" name="A4">
            <a:hlinkClick r:id="" action="ppaction://noaction">
              <a:snd r:embed="rId5" name="wrong.wav"/>
            </a:hlinkClick>
            <a:extLst>
              <a:ext uri="{FF2B5EF4-FFF2-40B4-BE49-F238E27FC236}">
                <a16:creationId xmlns:a16="http://schemas.microsoft.com/office/drawing/2014/main" id="{0927A6C7-170B-40DF-94D3-07117D11C2E5}"/>
              </a:ext>
            </a:extLst>
          </p:cNvPr>
          <p:cNvSpPr/>
          <p:nvPr/>
        </p:nvSpPr>
        <p:spPr>
          <a:xfrm>
            <a:off x="6653720" y="4787733"/>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3218937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2000">
                                          <p:cBhvr additive="base">
                                            <p:cTn id="14" dur="175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62000">
                                          <p:cBhvr additive="base">
                                            <p:cTn id="18" dur="225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62000">
                                          <p:cBhvr additive="base">
                                            <p:cTn id="26"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62000">
                                          <p:cBhvr additive="base">
                                            <p:cTn id="30"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750" fill="hold"/>
                                            <p:tgtEl>
                                              <p:spTgt spid="14"/>
                                            </p:tgtEl>
                                            <p:attrNameLst>
                                              <p:attrName>ppt_x</p:attrName>
                                            </p:attrNameLst>
                                          </p:cBhvr>
                                          <p:tavLst>
                                            <p:tav tm="0">
                                              <p:val>
                                                <p:strVal val="#ppt_x"/>
                                              </p:val>
                                            </p:tav>
                                            <p:tav tm="100000">
                                              <p:val>
                                                <p:strVal val="#ppt_x"/>
                                              </p:val>
                                            </p:tav>
                                          </p:tavLst>
                                        </p:anim>
                                        <p:anim calcmode="lin" valueType="num">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2250" fill="hold"/>
                                            <p:tgtEl>
                                              <p:spTgt spid="12"/>
                                            </p:tgtEl>
                                            <p:attrNameLst>
                                              <p:attrName>ppt_x</p:attrName>
                                            </p:attrNameLst>
                                          </p:cBhvr>
                                          <p:tavLst>
                                            <p:tav tm="0">
                                              <p:val>
                                                <p:strVal val="#ppt_x"/>
                                              </p:val>
                                            </p:tav>
                                            <p:tav tm="100000">
                                              <p:val>
                                                <p:strVal val="#ppt_x"/>
                                              </p:val>
                                            </p:tav>
                                          </p:tavLst>
                                        </p:anim>
                                        <p:anim calcmode="lin" valueType="num">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250" fill="hold"/>
                                            <p:tgtEl>
                                              <p:spTgt spid="13"/>
                                            </p:tgtEl>
                                            <p:attrNameLst>
                                              <p:attrName>ppt_x</p:attrName>
                                            </p:attrNameLst>
                                          </p:cBhvr>
                                          <p:tavLst>
                                            <p:tav tm="0">
                                              <p:val>
                                                <p:strVal val="#ppt_x"/>
                                              </p:val>
                                            </p:tav>
                                            <p:tav tm="100000">
                                              <p:val>
                                                <p:strVal val="#ppt_x"/>
                                              </p:val>
                                            </p:tav>
                                          </p:tavLst>
                                        </p:anim>
                                        <p:anim calcmode="lin" valueType="num">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750" fill="hold"/>
                                            <p:tgtEl>
                                              <p:spTgt spid="20"/>
                                            </p:tgtEl>
                                            <p:attrNameLst>
                                              <p:attrName>ppt_x</p:attrName>
                                            </p:attrNameLst>
                                          </p:cBhvr>
                                          <p:tavLst>
                                            <p:tav tm="0">
                                              <p:val>
                                                <p:strVal val="#ppt_x"/>
                                              </p:val>
                                            </p:tav>
                                            <p:tav tm="100000">
                                              <p:val>
                                                <p:strVal val="#ppt_x"/>
                                              </p:val>
                                            </p:tav>
                                          </p:tavLst>
                                        </p:anim>
                                        <p:anim calcmode="lin" valueType="num">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219136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rgbClr val="63A537"/>
                </a:solidFill>
                <a:cs typeface="RB" panose="00000500000000000000" pitchFamily="2" charset="-78"/>
              </a:rPr>
              <a:t>للمجموعة</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9" name="TextBox 8">
            <a:extLst>
              <a:ext uri="{FF2B5EF4-FFF2-40B4-BE49-F238E27FC236}">
                <a16:creationId xmlns:a16="http://schemas.microsoft.com/office/drawing/2014/main" id="{70D9A29D-4EC9-4F8E-BFDF-786271DE49DF}"/>
              </a:ext>
            </a:extLst>
          </p:cNvPr>
          <p:cNvSpPr txBox="1"/>
          <p:nvPr/>
        </p:nvSpPr>
        <p:spPr>
          <a:xfrm>
            <a:off x="1620523" y="1294282"/>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B8C9F3F4-FAD5-4832-AA0F-15F302805840}"/>
              </a:ext>
            </a:extLst>
          </p:cNvPr>
          <p:cNvSpPr/>
          <p:nvPr/>
        </p:nvSpPr>
        <p:spPr>
          <a:xfrm>
            <a:off x="706276" y="2143936"/>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يتم تمثيل اللون الأبيض في نظام </a:t>
            </a:r>
            <a:r>
              <a:rPr lang="en-US" sz="2400" b="1" dirty="0">
                <a:solidFill>
                  <a:srgbClr val="FFFFFF"/>
                </a:solidFill>
                <a:latin typeface="RB" panose="00000500000000000000" pitchFamily="2" charset="-78"/>
                <a:cs typeface="RB" panose="00000500000000000000" pitchFamily="2" charset="-78"/>
              </a:rPr>
              <a:t>RGB، </a:t>
            </a:r>
            <a:r>
              <a:rPr lang="ar-DZ" sz="2400" b="1" dirty="0">
                <a:solidFill>
                  <a:srgbClr val="FFFFFF"/>
                </a:solidFill>
                <a:latin typeface="RB" panose="00000500000000000000" pitchFamily="2" charset="-78"/>
                <a:cs typeface="RB" panose="00000500000000000000" pitchFamily="2" charset="-78"/>
              </a:rPr>
              <a:t>بالقيم: </a:t>
            </a:r>
            <a:endParaRPr lang="en-US" sz="2400" b="1" dirty="0">
              <a:solidFill>
                <a:srgbClr val="FFFFFF"/>
              </a:solidFill>
              <a:latin typeface="RB" panose="00000500000000000000" pitchFamily="2" charset="-78"/>
              <a:cs typeface="RB" panose="00000500000000000000" pitchFamily="2" charset="-78"/>
            </a:endParaRPr>
          </a:p>
        </p:txBody>
      </p:sp>
      <p:sp>
        <p:nvSpPr>
          <p:cNvPr id="11" name="A1">
            <a:hlinkClick r:id="" action="ppaction://noaction">
              <a:snd r:embed="rId4" name="correct.wav"/>
            </a:hlinkClick>
            <a:extLst>
              <a:ext uri="{FF2B5EF4-FFF2-40B4-BE49-F238E27FC236}">
                <a16:creationId xmlns:a16="http://schemas.microsoft.com/office/drawing/2014/main" id="{BFF86607-187A-4B8F-AA2C-0031112093E5}"/>
              </a:ext>
            </a:extLst>
          </p:cNvPr>
          <p:cNvSpPr/>
          <p:nvPr/>
        </p:nvSpPr>
        <p:spPr>
          <a:xfrm>
            <a:off x="1312944" y="4781388"/>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255, 255, 255</a:t>
            </a:r>
            <a:endParaRPr lang="en-IN" sz="2133" b="1" dirty="0">
              <a:solidFill>
                <a:srgbClr val="091D42"/>
              </a:solidFill>
              <a:latin typeface="RB" panose="00000500000000000000" pitchFamily="2" charset="-78"/>
              <a:cs typeface="RB" panose="00000500000000000000" pitchFamily="2" charset="-78"/>
            </a:endParaRPr>
          </a:p>
        </p:txBody>
      </p:sp>
      <p:sp>
        <p:nvSpPr>
          <p:cNvPr id="12" name="A2">
            <a:hlinkClick r:id="" action="ppaction://noaction">
              <a:snd r:embed="rId5" name="wrong.wav"/>
            </a:hlinkClick>
            <a:extLst>
              <a:ext uri="{FF2B5EF4-FFF2-40B4-BE49-F238E27FC236}">
                <a16:creationId xmlns:a16="http://schemas.microsoft.com/office/drawing/2014/main" id="{7D1D8D7D-3605-4BE7-B51E-EC9AE1E1011A}"/>
              </a:ext>
            </a:extLst>
          </p:cNvPr>
          <p:cNvSpPr/>
          <p:nvPr/>
        </p:nvSpPr>
        <p:spPr>
          <a:xfrm>
            <a:off x="1312944" y="3976705"/>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0, 0, 255</a:t>
            </a:r>
            <a:endParaRPr lang="en-IN" sz="2133" b="1" dirty="0">
              <a:solidFill>
                <a:srgbClr val="091D42"/>
              </a:solidFill>
              <a:latin typeface="RB" panose="00000500000000000000" pitchFamily="2" charset="-78"/>
              <a:cs typeface="RB" panose="00000500000000000000" pitchFamily="2" charset="-78"/>
            </a:endParaRPr>
          </a:p>
        </p:txBody>
      </p:sp>
      <p:sp>
        <p:nvSpPr>
          <p:cNvPr id="13" name="A4">
            <a:hlinkClick r:id="" action="ppaction://noaction">
              <a:snd r:embed="rId5" name="wrong.wav"/>
            </a:hlinkClick>
            <a:extLst>
              <a:ext uri="{FF2B5EF4-FFF2-40B4-BE49-F238E27FC236}">
                <a16:creationId xmlns:a16="http://schemas.microsoft.com/office/drawing/2014/main" id="{C4209CB1-5B1C-48C8-80EE-BFF2FE6FF0EE}"/>
              </a:ext>
            </a:extLst>
          </p:cNvPr>
          <p:cNvSpPr/>
          <p:nvPr/>
        </p:nvSpPr>
        <p:spPr>
          <a:xfrm>
            <a:off x="1312944" y="5586071"/>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0, 0, 0</a:t>
            </a:r>
            <a:endParaRPr lang="en-IN" sz="2133" b="1" dirty="0">
              <a:solidFill>
                <a:srgbClr val="091D42"/>
              </a:solidFill>
              <a:latin typeface="RB" panose="00000500000000000000" pitchFamily="2" charset="-78"/>
              <a:cs typeface="RB" panose="00000500000000000000" pitchFamily="2" charset="-78"/>
            </a:endParaRPr>
          </a:p>
        </p:txBody>
      </p:sp>
      <p:sp>
        <p:nvSpPr>
          <p:cNvPr id="14" name="A1">
            <a:hlinkClick r:id="" action="ppaction://noaction">
              <a:snd r:embed="rId4" name="correct.wav"/>
            </a:hlinkClick>
            <a:extLst>
              <a:ext uri="{FF2B5EF4-FFF2-40B4-BE49-F238E27FC236}">
                <a16:creationId xmlns:a16="http://schemas.microsoft.com/office/drawing/2014/main" id="{158872DA-254A-44D3-9BAF-C37ACAA372D7}"/>
              </a:ext>
            </a:extLst>
          </p:cNvPr>
          <p:cNvSpPr/>
          <p:nvPr/>
        </p:nvSpPr>
        <p:spPr>
          <a:xfrm>
            <a:off x="6664176" y="4781388"/>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19" name="A2">
            <a:hlinkClick r:id="" action="ppaction://noaction">
              <a:snd r:embed="rId5" name="wrong.wav"/>
            </a:hlinkClick>
            <a:extLst>
              <a:ext uri="{FF2B5EF4-FFF2-40B4-BE49-F238E27FC236}">
                <a16:creationId xmlns:a16="http://schemas.microsoft.com/office/drawing/2014/main" id="{4205B77B-4107-4682-A886-2DB0D9647BAA}"/>
              </a:ext>
            </a:extLst>
          </p:cNvPr>
          <p:cNvSpPr/>
          <p:nvPr/>
        </p:nvSpPr>
        <p:spPr>
          <a:xfrm>
            <a:off x="6664176" y="3976705"/>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0" name="A4">
            <a:hlinkClick r:id="" action="ppaction://noaction">
              <a:snd r:embed="rId5" name="wrong.wav"/>
            </a:hlinkClick>
            <a:extLst>
              <a:ext uri="{FF2B5EF4-FFF2-40B4-BE49-F238E27FC236}">
                <a16:creationId xmlns:a16="http://schemas.microsoft.com/office/drawing/2014/main" id="{B635C02A-AAFD-4281-90BF-16A8225B2020}"/>
              </a:ext>
            </a:extLst>
          </p:cNvPr>
          <p:cNvSpPr/>
          <p:nvPr/>
        </p:nvSpPr>
        <p:spPr>
          <a:xfrm>
            <a:off x="6664176" y="5586071"/>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550072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2000">
                                          <p:cBhvr additive="base">
                                            <p:cTn id="14" dur="175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62000">
                                          <p:cBhvr additive="base">
                                            <p:cTn id="18" dur="225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62000">
                                          <p:cBhvr additive="base">
                                            <p:cTn id="26"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62000">
                                          <p:cBhvr additive="base">
                                            <p:cTn id="30"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750" fill="hold"/>
                                            <p:tgtEl>
                                              <p:spTgt spid="14"/>
                                            </p:tgtEl>
                                            <p:attrNameLst>
                                              <p:attrName>ppt_x</p:attrName>
                                            </p:attrNameLst>
                                          </p:cBhvr>
                                          <p:tavLst>
                                            <p:tav tm="0">
                                              <p:val>
                                                <p:strVal val="#ppt_x"/>
                                              </p:val>
                                            </p:tav>
                                            <p:tav tm="100000">
                                              <p:val>
                                                <p:strVal val="#ppt_x"/>
                                              </p:val>
                                            </p:tav>
                                          </p:tavLst>
                                        </p:anim>
                                        <p:anim calcmode="lin" valueType="num">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2250" fill="hold"/>
                                            <p:tgtEl>
                                              <p:spTgt spid="12"/>
                                            </p:tgtEl>
                                            <p:attrNameLst>
                                              <p:attrName>ppt_x</p:attrName>
                                            </p:attrNameLst>
                                          </p:cBhvr>
                                          <p:tavLst>
                                            <p:tav tm="0">
                                              <p:val>
                                                <p:strVal val="#ppt_x"/>
                                              </p:val>
                                            </p:tav>
                                            <p:tav tm="100000">
                                              <p:val>
                                                <p:strVal val="#ppt_x"/>
                                              </p:val>
                                            </p:tav>
                                          </p:tavLst>
                                        </p:anim>
                                        <p:anim calcmode="lin" valueType="num">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250" fill="hold"/>
                                            <p:tgtEl>
                                              <p:spTgt spid="13"/>
                                            </p:tgtEl>
                                            <p:attrNameLst>
                                              <p:attrName>ppt_x</p:attrName>
                                            </p:attrNameLst>
                                          </p:cBhvr>
                                          <p:tavLst>
                                            <p:tav tm="0">
                                              <p:val>
                                                <p:strVal val="#ppt_x"/>
                                              </p:val>
                                            </p:tav>
                                            <p:tav tm="100000">
                                              <p:val>
                                                <p:strVal val="#ppt_x"/>
                                              </p:val>
                                            </p:tav>
                                          </p:tavLst>
                                        </p:anim>
                                        <p:anim calcmode="lin" valueType="num">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750" fill="hold"/>
                                            <p:tgtEl>
                                              <p:spTgt spid="20"/>
                                            </p:tgtEl>
                                            <p:attrNameLst>
                                              <p:attrName>ppt_x</p:attrName>
                                            </p:attrNameLst>
                                          </p:cBhvr>
                                          <p:tavLst>
                                            <p:tav tm="0">
                                              <p:val>
                                                <p:strVal val="#ppt_x"/>
                                              </p:val>
                                            </p:tav>
                                            <p:tav tm="100000">
                                              <p:val>
                                                <p:strVal val="#ppt_x"/>
                                              </p:val>
                                            </p:tav>
                                          </p:tavLst>
                                        </p:anim>
                                        <p:anim calcmode="lin" valueType="num">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2191369"/>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dirty="0">
                <a:solidFill>
                  <a:schemeClr val="bg1"/>
                </a:solidFill>
                <a:cs typeface="RB" panose="00000500000000000000" pitchFamily="2" charset="-78"/>
              </a:rPr>
              <a:t>الواجب المنزلي</a:t>
            </a:r>
          </a:p>
          <a:p>
            <a:pPr algn="ctr"/>
            <a:r>
              <a:rPr lang="ar-DZ" sz="3200" dirty="0">
                <a:solidFill>
                  <a:srgbClr val="63A537"/>
                </a:solidFill>
                <a:cs typeface="RB" panose="00000500000000000000" pitchFamily="2" charset="-78"/>
              </a:rPr>
              <a:t>للمجموعة</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19" name="TextBox 18">
            <a:extLst>
              <a:ext uri="{FF2B5EF4-FFF2-40B4-BE49-F238E27FC236}">
                <a16:creationId xmlns:a16="http://schemas.microsoft.com/office/drawing/2014/main" id="{CDB4BAA4-2334-4E6B-818F-BE6E9841207E}"/>
              </a:ext>
            </a:extLst>
          </p:cNvPr>
          <p:cNvSpPr txBox="1"/>
          <p:nvPr/>
        </p:nvSpPr>
        <p:spPr>
          <a:xfrm>
            <a:off x="1575188" y="1295692"/>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0" name="Q">
            <a:extLst>
              <a:ext uri="{FF2B5EF4-FFF2-40B4-BE49-F238E27FC236}">
                <a16:creationId xmlns:a16="http://schemas.microsoft.com/office/drawing/2014/main" id="{AE6B640F-BA76-49AE-AD3C-D8544718EDF0}"/>
              </a:ext>
            </a:extLst>
          </p:cNvPr>
          <p:cNvSpPr/>
          <p:nvPr/>
        </p:nvSpPr>
        <p:spPr>
          <a:xfrm>
            <a:off x="660941" y="2145346"/>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لتقليل المساحة المطلوبة لحفظ الصور وزيادة سرعة معالجتها، يمكن استخدام تقنية: </a:t>
            </a:r>
            <a:endParaRPr lang="en-US" sz="2400" b="1" dirty="0">
              <a:solidFill>
                <a:srgbClr val="FFFFFF"/>
              </a:solidFill>
              <a:latin typeface="RB" panose="00000500000000000000" pitchFamily="2" charset="-78"/>
              <a:cs typeface="RB" panose="00000500000000000000" pitchFamily="2" charset="-78"/>
            </a:endParaRPr>
          </a:p>
        </p:txBody>
      </p:sp>
      <p:sp>
        <p:nvSpPr>
          <p:cNvPr id="22" name="A1">
            <a:hlinkClick r:id="" action="ppaction://noaction">
              <a:snd r:embed="rId4" name="correct.wav"/>
            </a:hlinkClick>
            <a:extLst>
              <a:ext uri="{FF2B5EF4-FFF2-40B4-BE49-F238E27FC236}">
                <a16:creationId xmlns:a16="http://schemas.microsoft.com/office/drawing/2014/main" id="{33E60218-C583-46D5-A35B-45D583D0B39F}"/>
              </a:ext>
            </a:extLst>
          </p:cNvPr>
          <p:cNvSpPr/>
          <p:nvPr/>
        </p:nvSpPr>
        <p:spPr>
          <a:xfrm>
            <a:off x="1187399" y="398451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ضغط الصور</a:t>
            </a:r>
            <a:endParaRPr lang="en-IN" sz="2133" b="1" dirty="0">
              <a:solidFill>
                <a:srgbClr val="091D42"/>
              </a:solidFill>
              <a:latin typeface="RB" panose="00000500000000000000" pitchFamily="2" charset="-78"/>
              <a:cs typeface="RB" panose="00000500000000000000" pitchFamily="2" charset="-78"/>
            </a:endParaRPr>
          </a:p>
        </p:txBody>
      </p:sp>
      <p:sp>
        <p:nvSpPr>
          <p:cNvPr id="23" name="A2">
            <a:hlinkClick r:id="" action="ppaction://noaction">
              <a:snd r:embed="rId5" name="wrong.wav"/>
            </a:hlinkClick>
            <a:extLst>
              <a:ext uri="{FF2B5EF4-FFF2-40B4-BE49-F238E27FC236}">
                <a16:creationId xmlns:a16="http://schemas.microsoft.com/office/drawing/2014/main" id="{42EFD2EB-60C6-4DF2-AF2A-8C7E4937A055}"/>
              </a:ext>
            </a:extLst>
          </p:cNvPr>
          <p:cNvSpPr/>
          <p:nvPr/>
        </p:nvSpPr>
        <p:spPr>
          <a:xfrm>
            <a:off x="1187399" y="478706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تعديل الصور</a:t>
            </a:r>
            <a:endParaRPr lang="en-IN" sz="2133" b="1" dirty="0">
              <a:solidFill>
                <a:srgbClr val="091D42"/>
              </a:solidFill>
              <a:latin typeface="RB" panose="00000500000000000000" pitchFamily="2" charset="-78"/>
              <a:cs typeface="RB" panose="00000500000000000000" pitchFamily="2" charset="-78"/>
            </a:endParaRPr>
          </a:p>
        </p:txBody>
      </p:sp>
      <p:sp>
        <p:nvSpPr>
          <p:cNvPr id="24" name="A4">
            <a:hlinkClick r:id="" action="ppaction://noaction">
              <a:snd r:embed="rId5" name="wrong.wav"/>
            </a:hlinkClick>
            <a:extLst>
              <a:ext uri="{FF2B5EF4-FFF2-40B4-BE49-F238E27FC236}">
                <a16:creationId xmlns:a16="http://schemas.microsoft.com/office/drawing/2014/main" id="{EB9E3C93-BC27-4ECA-9144-433D6C8C327A}"/>
              </a:ext>
            </a:extLst>
          </p:cNvPr>
          <p:cNvSpPr/>
          <p:nvPr/>
        </p:nvSpPr>
        <p:spPr>
          <a:xfrm>
            <a:off x="1187399" y="558961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تلوين الصور</a:t>
            </a:r>
            <a:endParaRPr lang="en-IN" sz="2133" b="1" dirty="0">
              <a:solidFill>
                <a:srgbClr val="091D42"/>
              </a:solidFill>
              <a:latin typeface="RB" panose="00000500000000000000" pitchFamily="2" charset="-78"/>
              <a:cs typeface="RB" panose="00000500000000000000" pitchFamily="2" charset="-78"/>
            </a:endParaRPr>
          </a:p>
        </p:txBody>
      </p:sp>
      <p:sp>
        <p:nvSpPr>
          <p:cNvPr id="25" name="A1">
            <a:hlinkClick r:id="" action="ppaction://noaction">
              <a:snd r:embed="rId4" name="correct.wav"/>
            </a:hlinkClick>
            <a:extLst>
              <a:ext uri="{FF2B5EF4-FFF2-40B4-BE49-F238E27FC236}">
                <a16:creationId xmlns:a16="http://schemas.microsoft.com/office/drawing/2014/main" id="{E82BFB44-4CD1-496F-B798-DF87FF069229}"/>
              </a:ext>
            </a:extLst>
          </p:cNvPr>
          <p:cNvSpPr/>
          <p:nvPr/>
        </p:nvSpPr>
        <p:spPr>
          <a:xfrm>
            <a:off x="6538631" y="3985352"/>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6" name="A2">
            <a:hlinkClick r:id="" action="ppaction://noaction">
              <a:snd r:embed="rId5" name="wrong.wav"/>
            </a:hlinkClick>
            <a:extLst>
              <a:ext uri="{FF2B5EF4-FFF2-40B4-BE49-F238E27FC236}">
                <a16:creationId xmlns:a16="http://schemas.microsoft.com/office/drawing/2014/main" id="{FC71875A-AA8B-42BB-A7A9-FCED0C54F917}"/>
              </a:ext>
            </a:extLst>
          </p:cNvPr>
          <p:cNvSpPr/>
          <p:nvPr/>
        </p:nvSpPr>
        <p:spPr>
          <a:xfrm>
            <a:off x="6538631" y="4786416"/>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27" name="A4">
            <a:hlinkClick r:id="" action="ppaction://noaction">
              <a:snd r:embed="rId5" name="wrong.wav"/>
            </a:hlinkClick>
            <a:extLst>
              <a:ext uri="{FF2B5EF4-FFF2-40B4-BE49-F238E27FC236}">
                <a16:creationId xmlns:a16="http://schemas.microsoft.com/office/drawing/2014/main" id="{1092A33A-24ED-4405-A4B1-E24C965D981E}"/>
              </a:ext>
            </a:extLst>
          </p:cNvPr>
          <p:cNvSpPr/>
          <p:nvPr/>
        </p:nvSpPr>
        <p:spPr>
          <a:xfrm>
            <a:off x="6538631" y="5587481"/>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625160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14:bounceEnd="62000">
                                          <p:cBhvr additive="base">
                                            <p:cTn id="10" dur="22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62000">
                                          <p:cBhvr additive="base">
                                            <p:cTn id="14" dur="175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14:bounceEnd="62000">
                                          <p:cBhvr additive="base">
                                            <p:cTn id="18" dur="225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14:bounceEnd="62000">
                                          <p:cBhvr additive="base">
                                            <p:cTn id="22"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14:bounceEnd="62000">
                                          <p:cBhvr additive="base">
                                            <p:cTn id="26" dur="225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14:bounceEnd="62000">
                                          <p:cBhvr additive="base">
                                            <p:cTn id="30" dur="175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14:bounceEnd="62000">
                                          <p:cBhvr additive="base">
                                            <p:cTn id="34"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7" grpId="0"/>
          <p:bldP spid="20" grpId="0" animBg="1"/>
          <p:bldP spid="22" grpId="0" animBg="1"/>
          <p:bldP spid="23" grpId="0" animBg="1"/>
          <p:bldP spid="24" grpId="0" animBg="1"/>
          <p:bldP spid="25" grpId="0" animBg="1"/>
          <p:bldP spid="26"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2250" fill="hold"/>
                                            <p:tgtEl>
                                              <p:spTgt spid="22"/>
                                            </p:tgtEl>
                                            <p:attrNameLst>
                                              <p:attrName>ppt_x</p:attrName>
                                            </p:attrNameLst>
                                          </p:cBhvr>
                                          <p:tavLst>
                                            <p:tav tm="0">
                                              <p:val>
                                                <p:strVal val="#ppt_x"/>
                                              </p:val>
                                            </p:tav>
                                            <p:tav tm="100000">
                                              <p:val>
                                                <p:strVal val="#ppt_x"/>
                                              </p:val>
                                            </p:tav>
                                          </p:tavLst>
                                        </p:anim>
                                        <p:anim calcmode="lin" valueType="num">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750" fill="hold"/>
                                            <p:tgtEl>
                                              <p:spTgt spid="25"/>
                                            </p:tgtEl>
                                            <p:attrNameLst>
                                              <p:attrName>ppt_x</p:attrName>
                                            </p:attrNameLst>
                                          </p:cBhvr>
                                          <p:tavLst>
                                            <p:tav tm="0">
                                              <p:val>
                                                <p:strVal val="#ppt_x"/>
                                              </p:val>
                                            </p:tav>
                                            <p:tav tm="100000">
                                              <p:val>
                                                <p:strVal val="#ppt_x"/>
                                              </p:val>
                                            </p:tav>
                                          </p:tavLst>
                                        </p:anim>
                                        <p:anim calcmode="lin" valueType="num">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2250" fill="hold"/>
                                            <p:tgtEl>
                                              <p:spTgt spid="23"/>
                                            </p:tgtEl>
                                            <p:attrNameLst>
                                              <p:attrName>ppt_x</p:attrName>
                                            </p:attrNameLst>
                                          </p:cBhvr>
                                          <p:tavLst>
                                            <p:tav tm="0">
                                              <p:val>
                                                <p:strVal val="#ppt_x"/>
                                              </p:val>
                                            </p:tav>
                                            <p:tav tm="100000">
                                              <p:val>
                                                <p:strVal val="#ppt_x"/>
                                              </p:val>
                                            </p:tav>
                                          </p:tavLst>
                                        </p:anim>
                                        <p:anim calcmode="lin" valueType="num">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750" fill="hold"/>
                                            <p:tgtEl>
                                              <p:spTgt spid="26"/>
                                            </p:tgtEl>
                                            <p:attrNameLst>
                                              <p:attrName>ppt_x</p:attrName>
                                            </p:attrNameLst>
                                          </p:cBhvr>
                                          <p:tavLst>
                                            <p:tav tm="0">
                                              <p:val>
                                                <p:strVal val="#ppt_x"/>
                                              </p:val>
                                            </p:tav>
                                            <p:tav tm="100000">
                                              <p:val>
                                                <p:strVal val="#ppt_x"/>
                                              </p:val>
                                            </p:tav>
                                          </p:tavLst>
                                        </p:anim>
                                        <p:anim calcmode="lin" valueType="num">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250" fill="hold"/>
                                            <p:tgtEl>
                                              <p:spTgt spid="24"/>
                                            </p:tgtEl>
                                            <p:attrNameLst>
                                              <p:attrName>ppt_x</p:attrName>
                                            </p:attrNameLst>
                                          </p:cBhvr>
                                          <p:tavLst>
                                            <p:tav tm="0">
                                              <p:val>
                                                <p:strVal val="#ppt_x"/>
                                              </p:val>
                                            </p:tav>
                                            <p:tav tm="100000">
                                              <p:val>
                                                <p:strVal val="#ppt_x"/>
                                              </p:val>
                                            </p:tav>
                                          </p:tavLst>
                                        </p:anim>
                                        <p:anim calcmode="lin" valueType="num">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750" fill="hold"/>
                                            <p:tgtEl>
                                              <p:spTgt spid="27"/>
                                            </p:tgtEl>
                                            <p:attrNameLst>
                                              <p:attrName>ppt_x</p:attrName>
                                            </p:attrNameLst>
                                          </p:cBhvr>
                                          <p:tavLst>
                                            <p:tav tm="0">
                                              <p:val>
                                                <p:strVal val="#ppt_x"/>
                                              </p:val>
                                            </p:tav>
                                            <p:tav tm="100000">
                                              <p:val>
                                                <p:strVal val="#ppt_x"/>
                                              </p:val>
                                            </p:tav>
                                          </p:tavLst>
                                        </p:anim>
                                        <p:anim calcmode="lin" valueType="num">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1750" fill="hold"/>
                                            <p:tgtEl>
                                              <p:spTgt spid="20"/>
                                            </p:tgtEl>
                                            <p:attrNameLst>
                                              <p:attrName>ppt_x</p:attrName>
                                            </p:attrNameLst>
                                          </p:cBhvr>
                                          <p:tavLst>
                                            <p:tav tm="0">
                                              <p:val>
                                                <p:strVal val="#ppt_x"/>
                                              </p:val>
                                            </p:tav>
                                            <p:tav tm="100000">
                                              <p:val>
                                                <p:strVal val="#ppt_x"/>
                                              </p:val>
                                            </p:tav>
                                          </p:tavLst>
                                        </p:anim>
                                        <p:anim calcmode="lin" valueType="num">
                                          <p:cBhvr additive="base">
                                            <p:cTn id="35" dur="17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7" grpId="0"/>
          <p:bldP spid="20" grpId="0" animBg="1"/>
          <p:bldP spid="22" grpId="0" animBg="1"/>
          <p:bldP spid="23" grpId="0" animBg="1"/>
          <p:bldP spid="24" grpId="0" animBg="1"/>
          <p:bldP spid="25" grpId="0" animBg="1"/>
          <p:bldP spid="26" grpId="0" animBg="1"/>
          <p:bldP spid="27" grpId="0" animBg="1"/>
        </p:bldLst>
      </p:timing>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A7F8B256-C368-4267-8657-76E4F0A0EC64}"/>
              </a:ext>
            </a:extLst>
          </p:cNvPr>
          <p:cNvSpPr/>
          <p:nvPr/>
        </p:nvSpPr>
        <p:spPr>
          <a:xfrm>
            <a:off x="0" y="-1"/>
            <a:ext cx="12192000" cy="6858001"/>
          </a:xfrm>
          <a:prstGeom prst="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latin typeface="RB" panose="00000500000000000000" pitchFamily="2" charset="-78"/>
              <a:cs typeface="RB" panose="00000500000000000000" pitchFamily="2" charset="-78"/>
            </a:endParaRPr>
          </a:p>
        </p:txBody>
      </p:sp>
      <p:grpSp>
        <p:nvGrpSpPr>
          <p:cNvPr id="39" name="Group 24">
            <a:extLst>
              <a:ext uri="{FF2B5EF4-FFF2-40B4-BE49-F238E27FC236}">
                <a16:creationId xmlns:a16="http://schemas.microsoft.com/office/drawing/2014/main" id="{F3AA315F-33F6-48CB-B867-7E94249637E0}"/>
              </a:ext>
            </a:extLst>
          </p:cNvPr>
          <p:cNvGrpSpPr/>
          <p:nvPr/>
        </p:nvGrpSpPr>
        <p:grpSpPr>
          <a:xfrm>
            <a:off x="1687033" y="3525640"/>
            <a:ext cx="1797996" cy="1730318"/>
            <a:chOff x="3470191" y="3460713"/>
            <a:chExt cx="1797996" cy="1730318"/>
          </a:xfrm>
        </p:grpSpPr>
        <p:sp>
          <p:nvSpPr>
            <p:cNvPr id="40" name="Rectangle 1">
              <a:extLst>
                <a:ext uri="{FF2B5EF4-FFF2-40B4-BE49-F238E27FC236}">
                  <a16:creationId xmlns:a16="http://schemas.microsoft.com/office/drawing/2014/main" id="{83FF3357-43C4-4044-8719-D2183CC20DD1}"/>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2" name="Shape 892">
              <a:extLst>
                <a:ext uri="{FF2B5EF4-FFF2-40B4-BE49-F238E27FC236}">
                  <a16:creationId xmlns:a16="http://schemas.microsoft.com/office/drawing/2014/main" id="{36940DE2-9639-49CF-A9C8-E7641D1EA637}"/>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spcAft>
                  <a:spcPts val="800"/>
                </a:spcAft>
              </a:pPr>
              <a:r>
                <a:rPr lang="ar-EG"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الدقيقة الواحدة</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4" name="Group 23">
            <a:extLst>
              <a:ext uri="{FF2B5EF4-FFF2-40B4-BE49-F238E27FC236}">
                <a16:creationId xmlns:a16="http://schemas.microsoft.com/office/drawing/2014/main" id="{9D7985FE-277F-48CC-8176-6EB3727F6C5A}"/>
              </a:ext>
            </a:extLst>
          </p:cNvPr>
          <p:cNvGrpSpPr/>
          <p:nvPr/>
        </p:nvGrpSpPr>
        <p:grpSpPr>
          <a:xfrm>
            <a:off x="5462374" y="2495868"/>
            <a:ext cx="1837879" cy="1647131"/>
            <a:chOff x="5268186" y="2853219"/>
            <a:chExt cx="1837879" cy="1647131"/>
          </a:xfrm>
        </p:grpSpPr>
        <p:sp>
          <p:nvSpPr>
            <p:cNvPr id="3" name="Rectangle 2">
              <a:extLst>
                <a:ext uri="{FF2B5EF4-FFF2-40B4-BE49-F238E27FC236}">
                  <a16:creationId xmlns:a16="http://schemas.microsoft.com/office/drawing/2014/main" id="{D5132EFC-0AA8-DB51-485C-BBFAC80AA343}"/>
                </a:ext>
              </a:extLst>
            </p:cNvPr>
            <p:cNvSpPr/>
            <p:nvPr/>
          </p:nvSpPr>
          <p:spPr>
            <a:xfrm rot="5400000" flipH="1">
              <a:off x="5383502" y="2777788"/>
              <a:ext cx="1647131"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38" name="Shape 892">
              <a:extLst>
                <a:ext uri="{FF2B5EF4-FFF2-40B4-BE49-F238E27FC236}">
                  <a16:creationId xmlns:a16="http://schemas.microsoft.com/office/drawing/2014/main" id="{2CFC583F-D2BA-2E5C-807C-FBCC035162FC}"/>
                </a:ext>
              </a:extLst>
            </p:cNvPr>
            <p:cNvSpPr txBox="1"/>
            <p:nvPr/>
          </p:nvSpPr>
          <p:spPr>
            <a:xfrm>
              <a:off x="5268186" y="2890743"/>
              <a:ext cx="1837879" cy="513645"/>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BH"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الفصل المقلوب</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5" name="Group 24">
            <a:extLst>
              <a:ext uri="{FF2B5EF4-FFF2-40B4-BE49-F238E27FC236}">
                <a16:creationId xmlns:a16="http://schemas.microsoft.com/office/drawing/2014/main" id="{BD9ED713-4472-4AA1-91A3-BDED9BE72D11}"/>
              </a:ext>
            </a:extLst>
          </p:cNvPr>
          <p:cNvGrpSpPr/>
          <p:nvPr/>
        </p:nvGrpSpPr>
        <p:grpSpPr>
          <a:xfrm>
            <a:off x="3608107" y="3103362"/>
            <a:ext cx="1797996" cy="1730318"/>
            <a:chOff x="3470191" y="3460713"/>
            <a:chExt cx="1797996" cy="1730318"/>
          </a:xfrm>
        </p:grpSpPr>
        <p:sp>
          <p:nvSpPr>
            <p:cNvPr id="2" name="Rectangle 1">
              <a:extLst>
                <a:ext uri="{FF2B5EF4-FFF2-40B4-BE49-F238E27FC236}">
                  <a16:creationId xmlns:a16="http://schemas.microsoft.com/office/drawing/2014/main" id="{3DE3427C-C261-2024-4E56-261F86DECA26}"/>
                </a:ext>
              </a:extLst>
            </p:cNvPr>
            <p:cNvSpPr/>
            <p:nvPr/>
          </p:nvSpPr>
          <p:spPr>
            <a:xfrm rot="5400000" flipH="1">
              <a:off x="3504030" y="3426875"/>
              <a:ext cx="1730318"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1" name="Shape 892">
              <a:extLst>
                <a:ext uri="{FF2B5EF4-FFF2-40B4-BE49-F238E27FC236}">
                  <a16:creationId xmlns:a16="http://schemas.microsoft.com/office/drawing/2014/main" id="{22A00575-7CE7-A429-92E4-6017955100AD}"/>
                </a:ext>
              </a:extLst>
            </p:cNvPr>
            <p:cNvSpPr txBox="1"/>
            <p:nvPr/>
          </p:nvSpPr>
          <p:spPr>
            <a:xfrm>
              <a:off x="3470191" y="3774224"/>
              <a:ext cx="1797996" cy="513644"/>
            </a:xfrm>
            <a:prstGeom prst="rect">
              <a:avLst/>
            </a:prstGeom>
            <a:noFill/>
            <a:ln>
              <a:noFill/>
            </a:ln>
          </p:spPr>
          <p:txBody>
            <a:bodyPr wrap="square" lIns="90678" tIns="45327" rIns="90678" bIns="45327" anchor="t" anchorCtr="0">
              <a:noAutofit/>
            </a:bodyPr>
            <a:lstStyle/>
            <a:p>
              <a:pPr algn="ctr" rtl="1">
                <a:lnSpc>
                  <a:spcPct val="150000"/>
                </a:lnSpc>
                <a:spcAft>
                  <a:spcPts val="800"/>
                </a:spcAft>
              </a:pPr>
              <a:r>
                <a:rPr lang="ar-SA"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الجدول الذاتي </a:t>
              </a:r>
              <a:r>
                <a:rPr lang="en-US" sz="1800" b="1" dirty="0">
                  <a:solidFill>
                    <a:srgbClr val="002060"/>
                  </a:solidFill>
                  <a:effectLst/>
                  <a:latin typeface="RB" panose="00000500000000000000" pitchFamily="2" charset="-78"/>
                  <a:ea typeface="Calibri" panose="020F0502020204030204" pitchFamily="34" charset="0"/>
                  <a:cs typeface="RB" panose="00000500000000000000" pitchFamily="2" charset="-78"/>
                </a:rPr>
                <a:t>KWLH</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3" name="Group 22">
            <a:extLst>
              <a:ext uri="{FF2B5EF4-FFF2-40B4-BE49-F238E27FC236}">
                <a16:creationId xmlns:a16="http://schemas.microsoft.com/office/drawing/2014/main" id="{728ABB54-7C7D-4548-A9FF-DAE7BA6B62F4}"/>
              </a:ext>
            </a:extLst>
          </p:cNvPr>
          <p:cNvGrpSpPr/>
          <p:nvPr/>
        </p:nvGrpSpPr>
        <p:grpSpPr>
          <a:xfrm>
            <a:off x="7386785" y="1812540"/>
            <a:ext cx="1797994" cy="1629756"/>
            <a:chOff x="7145950" y="2179516"/>
            <a:chExt cx="1797994" cy="1629756"/>
          </a:xfrm>
        </p:grpSpPr>
        <p:sp>
          <p:nvSpPr>
            <p:cNvPr id="6" name="Rectangle 5">
              <a:extLst>
                <a:ext uri="{FF2B5EF4-FFF2-40B4-BE49-F238E27FC236}">
                  <a16:creationId xmlns:a16="http://schemas.microsoft.com/office/drawing/2014/main" id="{4A704E74-C114-89D7-BC30-8B61613D6292}"/>
                </a:ext>
              </a:extLst>
            </p:cNvPr>
            <p:cNvSpPr/>
            <p:nvPr/>
          </p:nvSpPr>
          <p:spPr>
            <a:xfrm rot="5400000" flipH="1">
              <a:off x="7230070" y="2095397"/>
              <a:ext cx="1629756"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4" name="Shape 892">
              <a:extLst>
                <a:ext uri="{FF2B5EF4-FFF2-40B4-BE49-F238E27FC236}">
                  <a16:creationId xmlns:a16="http://schemas.microsoft.com/office/drawing/2014/main" id="{45F287EF-A3B6-2EF8-BA1B-AAC55A795FB8}"/>
                </a:ext>
              </a:extLst>
            </p:cNvPr>
            <p:cNvSpPr txBox="1"/>
            <p:nvPr/>
          </p:nvSpPr>
          <p:spPr>
            <a:xfrm>
              <a:off x="7145950" y="2302567"/>
              <a:ext cx="1797994" cy="458024"/>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DZ" sz="1800" b="1" dirty="0">
                  <a:solidFill>
                    <a:srgbClr val="002060"/>
                  </a:solidFill>
                  <a:latin typeface="RB" panose="00000500000000000000" pitchFamily="2" charset="-78"/>
                  <a:cs typeface="RB" panose="00000500000000000000" pitchFamily="2" charset="-78"/>
                </a:rPr>
                <a:t>التعلم التعاوني</a:t>
              </a:r>
              <a:endParaRPr lang="ar-SA" sz="1800" b="1" dirty="0">
                <a:solidFill>
                  <a:srgbClr val="002060"/>
                </a:solidFill>
                <a:latin typeface="RB" panose="00000500000000000000" pitchFamily="2" charset="-78"/>
                <a:cs typeface="RB" panose="00000500000000000000" pitchFamily="2" charset="-78"/>
              </a:endParaRPr>
            </a:p>
          </p:txBody>
        </p:sp>
      </p:grpSp>
      <p:grpSp>
        <p:nvGrpSpPr>
          <p:cNvPr id="22" name="Group 21">
            <a:extLst>
              <a:ext uri="{FF2B5EF4-FFF2-40B4-BE49-F238E27FC236}">
                <a16:creationId xmlns:a16="http://schemas.microsoft.com/office/drawing/2014/main" id="{EE9CE786-0372-4CC4-BE2A-F3130C7D314B}"/>
              </a:ext>
            </a:extLst>
          </p:cNvPr>
          <p:cNvGrpSpPr/>
          <p:nvPr/>
        </p:nvGrpSpPr>
        <p:grpSpPr>
          <a:xfrm>
            <a:off x="9262426" y="1007414"/>
            <a:ext cx="1797994" cy="1629754"/>
            <a:chOff x="8983830" y="1462600"/>
            <a:chExt cx="1797994" cy="1629754"/>
          </a:xfrm>
        </p:grpSpPr>
        <p:sp>
          <p:nvSpPr>
            <p:cNvPr id="7" name="Rectangle 6">
              <a:extLst>
                <a:ext uri="{FF2B5EF4-FFF2-40B4-BE49-F238E27FC236}">
                  <a16:creationId xmlns:a16="http://schemas.microsoft.com/office/drawing/2014/main" id="{E8AC705E-EC1B-9C1D-0C68-0B3DEB5ADDF2}"/>
                </a:ext>
              </a:extLst>
            </p:cNvPr>
            <p:cNvSpPr/>
            <p:nvPr/>
          </p:nvSpPr>
          <p:spPr>
            <a:xfrm rot="5400000" flipH="1">
              <a:off x="9067950" y="1378480"/>
              <a:ext cx="1629754" cy="179799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4" dirty="0">
                <a:solidFill>
                  <a:schemeClr val="bg1"/>
                </a:solidFill>
                <a:latin typeface="RB" panose="00000500000000000000" pitchFamily="2" charset="-78"/>
                <a:cs typeface="RB" panose="00000500000000000000" pitchFamily="2" charset="-78"/>
              </a:endParaRPr>
            </a:p>
          </p:txBody>
        </p:sp>
        <p:sp>
          <p:nvSpPr>
            <p:cNvPr id="47" name="Shape 892">
              <a:extLst>
                <a:ext uri="{FF2B5EF4-FFF2-40B4-BE49-F238E27FC236}">
                  <a16:creationId xmlns:a16="http://schemas.microsoft.com/office/drawing/2014/main" id="{9105B8B5-DDE2-F2EB-8C73-527B985B3A20}"/>
                </a:ext>
              </a:extLst>
            </p:cNvPr>
            <p:cNvSpPr txBox="1"/>
            <p:nvPr/>
          </p:nvSpPr>
          <p:spPr>
            <a:xfrm>
              <a:off x="8983830" y="1618990"/>
              <a:ext cx="1797994" cy="434701"/>
            </a:xfrm>
            <a:prstGeom prst="rect">
              <a:avLst/>
            </a:prstGeom>
            <a:noFill/>
            <a:ln>
              <a:noFill/>
            </a:ln>
          </p:spPr>
          <p:txBody>
            <a:bodyPr wrap="square" lIns="90678" tIns="45327" rIns="90678" bIns="45327" anchor="t" anchorCtr="0">
              <a:noAutofit/>
            </a:bodyPr>
            <a:lstStyle/>
            <a:p>
              <a:pPr algn="ctr" rtl="1">
                <a:lnSpc>
                  <a:spcPts val="4000"/>
                </a:lnSpc>
                <a:spcAft>
                  <a:spcPts val="800"/>
                </a:spcAft>
              </a:pPr>
              <a:r>
                <a:rPr lang="ar-SA" sz="1800" b="1" dirty="0">
                  <a:solidFill>
                    <a:srgbClr val="002060"/>
                  </a:solidFill>
                  <a:latin typeface="RB" panose="00000500000000000000" pitchFamily="2" charset="-78"/>
                  <a:cs typeface="RB" panose="00000500000000000000" pitchFamily="2" charset="-78"/>
                </a:rPr>
                <a:t>المناقشة والحوار</a:t>
              </a:r>
            </a:p>
          </p:txBody>
        </p:sp>
      </p:grpSp>
      <p:grpSp>
        <p:nvGrpSpPr>
          <p:cNvPr id="37" name="Group 36">
            <a:extLst>
              <a:ext uri="{FF2B5EF4-FFF2-40B4-BE49-F238E27FC236}">
                <a16:creationId xmlns:a16="http://schemas.microsoft.com/office/drawing/2014/main" id="{90CF5021-44B4-4F55-96BC-9F3F04A93E54}"/>
              </a:ext>
            </a:extLst>
          </p:cNvPr>
          <p:cNvGrpSpPr/>
          <p:nvPr/>
        </p:nvGrpSpPr>
        <p:grpSpPr>
          <a:xfrm>
            <a:off x="1619916" y="3997994"/>
            <a:ext cx="8833308" cy="2585592"/>
            <a:chOff x="1527926" y="3997994"/>
            <a:chExt cx="8833308" cy="2585592"/>
          </a:xfrm>
        </p:grpSpPr>
        <p:sp>
          <p:nvSpPr>
            <p:cNvPr id="45" name="Freeform 42">
              <a:extLst>
                <a:ext uri="{FF2B5EF4-FFF2-40B4-BE49-F238E27FC236}">
                  <a16:creationId xmlns:a16="http://schemas.microsoft.com/office/drawing/2014/main" id="{B5490F4C-CAD9-45F3-A54E-532E2E5DD0D9}"/>
                </a:ext>
              </a:extLst>
            </p:cNvPr>
            <p:cNvSpPr>
              <a:spLocks/>
            </p:cNvSpPr>
            <p:nvPr/>
          </p:nvSpPr>
          <p:spPr bwMode="auto">
            <a:xfrm>
              <a:off x="1527926" y="3997994"/>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solidFill>
              <a:schemeClr val="accent6"/>
            </a:soli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7" name="Graphic 26">
              <a:extLst>
                <a:ext uri="{FF2B5EF4-FFF2-40B4-BE49-F238E27FC236}">
                  <a16:creationId xmlns:a16="http://schemas.microsoft.com/office/drawing/2014/main" id="{79B2EFE3-02B6-0EC3-DCED-B0681CCC8E9C}"/>
                </a:ext>
              </a:extLst>
            </p:cNvPr>
            <p:cNvPicPr>
              <a:picLocks noChangeAspect="1"/>
            </p:cNvPicPr>
            <p:nvPr/>
          </p:nvPicPr>
          <p:blipFill>
            <a:blip r:embed="rId3" cstate="screen">
              <a:duotone>
                <a:prstClr val="black"/>
                <a:srgbClr val="D9C3A5">
                  <a:tint val="50000"/>
                  <a:satMod val="180000"/>
                </a:srgbClr>
              </a:duotone>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a:ext>
              </a:extLst>
            </a:blip>
            <a:srcRect/>
            <a:stretch/>
          </p:blipFill>
          <p:spPr>
            <a:xfrm>
              <a:off x="2288488" y="5339889"/>
              <a:ext cx="498001" cy="498001"/>
            </a:xfrm>
            <a:prstGeom prst="rect">
              <a:avLst/>
            </a:prstGeom>
          </p:spPr>
        </p:pic>
      </p:grpSp>
      <p:grpSp>
        <p:nvGrpSpPr>
          <p:cNvPr id="36" name="Group 35">
            <a:extLst>
              <a:ext uri="{FF2B5EF4-FFF2-40B4-BE49-F238E27FC236}">
                <a16:creationId xmlns:a16="http://schemas.microsoft.com/office/drawing/2014/main" id="{813FF8CD-BAFB-4989-AB52-5EB47EC1E595}"/>
              </a:ext>
            </a:extLst>
          </p:cNvPr>
          <p:cNvGrpSpPr/>
          <p:nvPr/>
        </p:nvGrpSpPr>
        <p:grpSpPr>
          <a:xfrm>
            <a:off x="3451655" y="3525640"/>
            <a:ext cx="8833308" cy="2585592"/>
            <a:chOff x="3261189" y="3525640"/>
            <a:chExt cx="8833308" cy="2585592"/>
          </a:xfrm>
        </p:grpSpPr>
        <p:sp>
          <p:nvSpPr>
            <p:cNvPr id="8" name="Freeform 42">
              <a:extLst>
                <a:ext uri="{FF2B5EF4-FFF2-40B4-BE49-F238E27FC236}">
                  <a16:creationId xmlns:a16="http://schemas.microsoft.com/office/drawing/2014/main" id="{53CDD1DD-1664-4308-3BDC-DA51A40B2F9A}"/>
                </a:ext>
              </a:extLst>
            </p:cNvPr>
            <p:cNvSpPr>
              <a:spLocks/>
            </p:cNvSpPr>
            <p:nvPr/>
          </p:nvSpPr>
          <p:spPr bwMode="auto">
            <a:xfrm>
              <a:off x="3261189" y="3525640"/>
              <a:ext cx="8833308" cy="2585592"/>
            </a:xfrm>
            <a:custGeom>
              <a:avLst/>
              <a:gdLst>
                <a:gd name="T0" fmla="*/ 711 w 3131"/>
                <a:gd name="T1" fmla="*/ 916 h 916"/>
                <a:gd name="T2" fmla="*/ 706 w 3131"/>
                <a:gd name="T3" fmla="*/ 916 h 916"/>
                <a:gd name="T4" fmla="*/ 700 w 3131"/>
                <a:gd name="T5" fmla="*/ 915 h 916"/>
                <a:gd name="T6" fmla="*/ 697 w 3131"/>
                <a:gd name="T7" fmla="*/ 915 h 916"/>
                <a:gd name="T8" fmla="*/ 691 w 3131"/>
                <a:gd name="T9" fmla="*/ 915 h 916"/>
                <a:gd name="T10" fmla="*/ 688 w 3131"/>
                <a:gd name="T11" fmla="*/ 914 h 916"/>
                <a:gd name="T12" fmla="*/ 682 w 3131"/>
                <a:gd name="T13" fmla="*/ 914 h 916"/>
                <a:gd name="T14" fmla="*/ 679 w 3131"/>
                <a:gd name="T15" fmla="*/ 913 h 916"/>
                <a:gd name="T16" fmla="*/ 674 w 3131"/>
                <a:gd name="T17" fmla="*/ 913 h 916"/>
                <a:gd name="T18" fmla="*/ 671 w 3131"/>
                <a:gd name="T19" fmla="*/ 912 h 916"/>
                <a:gd name="T20" fmla="*/ 666 w 3131"/>
                <a:gd name="T21" fmla="*/ 911 h 916"/>
                <a:gd name="T22" fmla="*/ 663 w 3131"/>
                <a:gd name="T23" fmla="*/ 911 h 916"/>
                <a:gd name="T24" fmla="*/ 94 w 3131"/>
                <a:gd name="T25" fmla="*/ 802 h 916"/>
                <a:gd name="T26" fmla="*/ 94 w 3131"/>
                <a:gd name="T27" fmla="*/ 467 h 916"/>
                <a:gd name="T28" fmla="*/ 0 w 3131"/>
                <a:gd name="T29" fmla="*/ 467 h 916"/>
                <a:gd name="T30" fmla="*/ 357 w 3131"/>
                <a:gd name="T31" fmla="*/ 256 h 916"/>
                <a:gd name="T32" fmla="*/ 714 w 3131"/>
                <a:gd name="T33" fmla="*/ 467 h 916"/>
                <a:gd name="T34" fmla="*/ 620 w 3131"/>
                <a:gd name="T35" fmla="*/ 467 h 916"/>
                <a:gd name="T36" fmla="*/ 621 w 3131"/>
                <a:gd name="T37" fmla="*/ 719 h 916"/>
                <a:gd name="T38" fmla="*/ 1365 w 3131"/>
                <a:gd name="T39" fmla="*/ 505 h 916"/>
                <a:gd name="T40" fmla="*/ 1398 w 3131"/>
                <a:gd name="T41" fmla="*/ 496 h 916"/>
                <a:gd name="T42" fmla="*/ 1398 w 3131"/>
                <a:gd name="T43" fmla="*/ 496 h 916"/>
                <a:gd name="T44" fmla="*/ 3131 w 3131"/>
                <a:gd name="T45" fmla="*/ 0 h 916"/>
                <a:gd name="T46" fmla="*/ 3131 w 3131"/>
                <a:gd name="T47" fmla="*/ 234 h 916"/>
                <a:gd name="T48" fmla="*/ 775 w 3131"/>
                <a:gd name="T49" fmla="*/ 908 h 916"/>
                <a:gd name="T50" fmla="*/ 711 w 3131"/>
                <a:gd name="T51" fmla="*/ 916 h 9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131" h="916">
                  <a:moveTo>
                    <a:pt x="711" y="916"/>
                  </a:moveTo>
                  <a:cubicBezTo>
                    <a:pt x="709" y="916"/>
                    <a:pt x="708" y="916"/>
                    <a:pt x="706" y="916"/>
                  </a:cubicBezTo>
                  <a:cubicBezTo>
                    <a:pt x="704" y="916"/>
                    <a:pt x="702" y="915"/>
                    <a:pt x="700" y="915"/>
                  </a:cubicBezTo>
                  <a:cubicBezTo>
                    <a:pt x="699" y="915"/>
                    <a:pt x="698" y="915"/>
                    <a:pt x="697" y="915"/>
                  </a:cubicBezTo>
                  <a:cubicBezTo>
                    <a:pt x="695" y="915"/>
                    <a:pt x="693" y="915"/>
                    <a:pt x="691" y="915"/>
                  </a:cubicBezTo>
                  <a:cubicBezTo>
                    <a:pt x="690" y="915"/>
                    <a:pt x="689" y="915"/>
                    <a:pt x="688" y="914"/>
                  </a:cubicBezTo>
                  <a:cubicBezTo>
                    <a:pt x="686" y="914"/>
                    <a:pt x="684" y="914"/>
                    <a:pt x="682" y="914"/>
                  </a:cubicBezTo>
                  <a:cubicBezTo>
                    <a:pt x="681" y="914"/>
                    <a:pt x="680" y="914"/>
                    <a:pt x="679" y="913"/>
                  </a:cubicBezTo>
                  <a:cubicBezTo>
                    <a:pt x="677" y="913"/>
                    <a:pt x="676" y="913"/>
                    <a:pt x="674" y="913"/>
                  </a:cubicBezTo>
                  <a:cubicBezTo>
                    <a:pt x="673" y="912"/>
                    <a:pt x="672" y="912"/>
                    <a:pt x="671" y="912"/>
                  </a:cubicBezTo>
                  <a:cubicBezTo>
                    <a:pt x="669" y="912"/>
                    <a:pt x="667" y="911"/>
                    <a:pt x="666" y="911"/>
                  </a:cubicBezTo>
                  <a:cubicBezTo>
                    <a:pt x="665" y="911"/>
                    <a:pt x="664" y="911"/>
                    <a:pt x="663" y="911"/>
                  </a:cubicBezTo>
                  <a:cubicBezTo>
                    <a:pt x="94" y="802"/>
                    <a:pt x="94" y="802"/>
                    <a:pt x="94" y="802"/>
                  </a:cubicBezTo>
                  <a:cubicBezTo>
                    <a:pt x="94" y="467"/>
                    <a:pt x="94" y="467"/>
                    <a:pt x="94" y="467"/>
                  </a:cubicBezTo>
                  <a:cubicBezTo>
                    <a:pt x="0" y="467"/>
                    <a:pt x="0" y="467"/>
                    <a:pt x="0" y="467"/>
                  </a:cubicBezTo>
                  <a:cubicBezTo>
                    <a:pt x="357" y="256"/>
                    <a:pt x="357" y="256"/>
                    <a:pt x="357" y="256"/>
                  </a:cubicBezTo>
                  <a:cubicBezTo>
                    <a:pt x="714" y="467"/>
                    <a:pt x="714" y="467"/>
                    <a:pt x="714" y="467"/>
                  </a:cubicBezTo>
                  <a:cubicBezTo>
                    <a:pt x="620" y="467"/>
                    <a:pt x="620" y="467"/>
                    <a:pt x="620" y="467"/>
                  </a:cubicBezTo>
                  <a:cubicBezTo>
                    <a:pt x="621" y="719"/>
                    <a:pt x="621" y="719"/>
                    <a:pt x="621" y="719"/>
                  </a:cubicBezTo>
                  <a:cubicBezTo>
                    <a:pt x="1365" y="505"/>
                    <a:pt x="1365" y="505"/>
                    <a:pt x="1365" y="505"/>
                  </a:cubicBezTo>
                  <a:cubicBezTo>
                    <a:pt x="1398" y="496"/>
                    <a:pt x="1398" y="496"/>
                    <a:pt x="1398" y="496"/>
                  </a:cubicBezTo>
                  <a:cubicBezTo>
                    <a:pt x="1398" y="496"/>
                    <a:pt x="1398" y="496"/>
                    <a:pt x="1398" y="496"/>
                  </a:cubicBezTo>
                  <a:cubicBezTo>
                    <a:pt x="3131" y="0"/>
                    <a:pt x="3131" y="0"/>
                    <a:pt x="3131" y="0"/>
                  </a:cubicBezTo>
                  <a:cubicBezTo>
                    <a:pt x="3131" y="234"/>
                    <a:pt x="3131" y="234"/>
                    <a:pt x="3131" y="234"/>
                  </a:cubicBezTo>
                  <a:cubicBezTo>
                    <a:pt x="775" y="908"/>
                    <a:pt x="775" y="908"/>
                    <a:pt x="775" y="908"/>
                  </a:cubicBezTo>
                  <a:cubicBezTo>
                    <a:pt x="756" y="914"/>
                    <a:pt x="734" y="916"/>
                    <a:pt x="711" y="916"/>
                  </a:cubicBezTo>
                </a:path>
              </a:pathLst>
            </a:custGeom>
            <a:gradFill>
              <a:gsLst>
                <a:gs pos="0">
                  <a:schemeClr val="accent1"/>
                </a:gs>
                <a:gs pos="100000">
                  <a:schemeClr val="accent1">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28" name="Graphic 27">
              <a:extLst>
                <a:ext uri="{FF2B5EF4-FFF2-40B4-BE49-F238E27FC236}">
                  <a16:creationId xmlns:a16="http://schemas.microsoft.com/office/drawing/2014/main" id="{D76B43CE-49CE-AC84-9024-DDCDC6945F1C}"/>
                </a:ext>
              </a:extLst>
            </p:cNvPr>
            <p:cNvPicPr>
              <a:picLocks noChangeAspect="1"/>
            </p:cNvPicPr>
            <p:nvPr/>
          </p:nvPicPr>
          <p:blipFill>
            <a:blip r:embed="rId5" cstate="screen">
              <a:duotone>
                <a:prstClr val="black"/>
                <a:srgbClr val="D9C3A5">
                  <a:tint val="50000"/>
                  <a:satMod val="180000"/>
                </a:srgbClr>
              </a:duotone>
              <a:extLst>
                <a:ext uri="{28A0092B-C50C-407E-A947-70E740481C1C}">
                  <a14:useLocalDpi xmlns:a14="http://schemas.microsoft.com/office/drawing/2010/main"/>
                </a:ext>
              </a:extLst>
            </a:blip>
            <a:srcRect/>
            <a:stretch/>
          </p:blipFill>
          <p:spPr>
            <a:xfrm>
              <a:off x="3977111" y="4808033"/>
              <a:ext cx="498001" cy="498001"/>
            </a:xfrm>
            <a:prstGeom prst="rect">
              <a:avLst/>
            </a:prstGeom>
          </p:spPr>
        </p:pic>
      </p:grpSp>
      <p:grpSp>
        <p:nvGrpSpPr>
          <p:cNvPr id="35" name="Group 34">
            <a:extLst>
              <a:ext uri="{FF2B5EF4-FFF2-40B4-BE49-F238E27FC236}">
                <a16:creationId xmlns:a16="http://schemas.microsoft.com/office/drawing/2014/main" id="{2FE86F68-AC18-4F16-825F-21A7A04E9F86}"/>
              </a:ext>
            </a:extLst>
          </p:cNvPr>
          <p:cNvGrpSpPr/>
          <p:nvPr/>
        </p:nvGrpSpPr>
        <p:grpSpPr>
          <a:xfrm>
            <a:off x="5358552" y="3353114"/>
            <a:ext cx="7224925" cy="2183175"/>
            <a:chOff x="5111814" y="3353114"/>
            <a:chExt cx="7224925" cy="2183175"/>
          </a:xfrm>
        </p:grpSpPr>
        <p:grpSp>
          <p:nvGrpSpPr>
            <p:cNvPr id="32" name="Group 31">
              <a:extLst>
                <a:ext uri="{FF2B5EF4-FFF2-40B4-BE49-F238E27FC236}">
                  <a16:creationId xmlns:a16="http://schemas.microsoft.com/office/drawing/2014/main" id="{0925D843-1D0C-4647-B0A4-ECA9AB2A8097}"/>
                </a:ext>
              </a:extLst>
            </p:cNvPr>
            <p:cNvGrpSpPr/>
            <p:nvPr/>
          </p:nvGrpSpPr>
          <p:grpSpPr>
            <a:xfrm>
              <a:off x="5111814" y="3353114"/>
              <a:ext cx="7224925" cy="2183175"/>
              <a:chOff x="5164364" y="3710465"/>
              <a:chExt cx="7224925" cy="2183175"/>
            </a:xfrm>
          </p:grpSpPr>
          <p:sp>
            <p:nvSpPr>
              <p:cNvPr id="9" name="Freeform 60">
                <a:extLst>
                  <a:ext uri="{FF2B5EF4-FFF2-40B4-BE49-F238E27FC236}">
                    <a16:creationId xmlns:a16="http://schemas.microsoft.com/office/drawing/2014/main" id="{DF80FA9B-5614-6F8B-3D59-B62B0508D850}"/>
                  </a:ext>
                </a:extLst>
              </p:cNvPr>
              <p:cNvSpPr>
                <a:spLocks/>
              </p:cNvSpPr>
              <p:nvPr/>
            </p:nvSpPr>
            <p:spPr bwMode="auto">
              <a:xfrm>
                <a:off x="5164364" y="3710465"/>
                <a:ext cx="6982685" cy="2055361"/>
              </a:xfrm>
              <a:custGeom>
                <a:avLst/>
                <a:gdLst>
                  <a:gd name="T0" fmla="*/ 711 w 2475"/>
                  <a:gd name="T1" fmla="*/ 728 h 728"/>
                  <a:gd name="T2" fmla="*/ 706 w 2475"/>
                  <a:gd name="T3" fmla="*/ 728 h 728"/>
                  <a:gd name="T4" fmla="*/ 700 w 2475"/>
                  <a:gd name="T5" fmla="*/ 728 h 728"/>
                  <a:gd name="T6" fmla="*/ 697 w 2475"/>
                  <a:gd name="T7" fmla="*/ 728 h 728"/>
                  <a:gd name="T8" fmla="*/ 691 w 2475"/>
                  <a:gd name="T9" fmla="*/ 727 h 728"/>
                  <a:gd name="T10" fmla="*/ 688 w 2475"/>
                  <a:gd name="T11" fmla="*/ 727 h 728"/>
                  <a:gd name="T12" fmla="*/ 682 w 2475"/>
                  <a:gd name="T13" fmla="*/ 726 h 728"/>
                  <a:gd name="T14" fmla="*/ 679 w 2475"/>
                  <a:gd name="T15" fmla="*/ 726 h 728"/>
                  <a:gd name="T16" fmla="*/ 673 w 2475"/>
                  <a:gd name="T17" fmla="*/ 725 h 728"/>
                  <a:gd name="T18" fmla="*/ 671 w 2475"/>
                  <a:gd name="T19" fmla="*/ 725 h 728"/>
                  <a:gd name="T20" fmla="*/ 665 w 2475"/>
                  <a:gd name="T21" fmla="*/ 724 h 728"/>
                  <a:gd name="T22" fmla="*/ 663 w 2475"/>
                  <a:gd name="T23" fmla="*/ 723 h 728"/>
                  <a:gd name="T24" fmla="*/ 94 w 2475"/>
                  <a:gd name="T25" fmla="*/ 615 h 728"/>
                  <a:gd name="T26" fmla="*/ 94 w 2475"/>
                  <a:gd name="T27" fmla="*/ 279 h 728"/>
                  <a:gd name="T28" fmla="*/ 0 w 2475"/>
                  <a:gd name="T29" fmla="*/ 279 h 728"/>
                  <a:gd name="T30" fmla="*/ 357 w 2475"/>
                  <a:gd name="T31" fmla="*/ 68 h 728"/>
                  <a:gd name="T32" fmla="*/ 714 w 2475"/>
                  <a:gd name="T33" fmla="*/ 279 h 728"/>
                  <a:gd name="T34" fmla="*/ 620 w 2475"/>
                  <a:gd name="T35" fmla="*/ 279 h 728"/>
                  <a:gd name="T36" fmla="*/ 620 w 2475"/>
                  <a:gd name="T37" fmla="*/ 531 h 728"/>
                  <a:gd name="T38" fmla="*/ 2475 w 2475"/>
                  <a:gd name="T39" fmla="*/ 0 h 728"/>
                  <a:gd name="T40" fmla="*/ 2475 w 2475"/>
                  <a:gd name="T41" fmla="*/ 234 h 728"/>
                  <a:gd name="T42" fmla="*/ 775 w 2475"/>
                  <a:gd name="T43" fmla="*/ 721 h 728"/>
                  <a:gd name="T44" fmla="*/ 711 w 2475"/>
                  <a:gd name="T45" fmla="*/ 728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475" h="728">
                    <a:moveTo>
                      <a:pt x="711" y="728"/>
                    </a:moveTo>
                    <a:cubicBezTo>
                      <a:pt x="709" y="728"/>
                      <a:pt x="707" y="728"/>
                      <a:pt x="706" y="728"/>
                    </a:cubicBezTo>
                    <a:cubicBezTo>
                      <a:pt x="704" y="728"/>
                      <a:pt x="702" y="728"/>
                      <a:pt x="700" y="728"/>
                    </a:cubicBezTo>
                    <a:cubicBezTo>
                      <a:pt x="699" y="728"/>
                      <a:pt x="698" y="728"/>
                      <a:pt x="697" y="728"/>
                    </a:cubicBezTo>
                    <a:cubicBezTo>
                      <a:pt x="695" y="728"/>
                      <a:pt x="693" y="727"/>
                      <a:pt x="691" y="727"/>
                    </a:cubicBezTo>
                    <a:cubicBezTo>
                      <a:pt x="690" y="727"/>
                      <a:pt x="689" y="727"/>
                      <a:pt x="688" y="727"/>
                    </a:cubicBezTo>
                    <a:cubicBezTo>
                      <a:pt x="686" y="727"/>
                      <a:pt x="684" y="726"/>
                      <a:pt x="682" y="726"/>
                    </a:cubicBezTo>
                    <a:cubicBezTo>
                      <a:pt x="681" y="726"/>
                      <a:pt x="680" y="726"/>
                      <a:pt x="679" y="726"/>
                    </a:cubicBezTo>
                    <a:cubicBezTo>
                      <a:pt x="677" y="726"/>
                      <a:pt x="675" y="725"/>
                      <a:pt x="673" y="725"/>
                    </a:cubicBezTo>
                    <a:cubicBezTo>
                      <a:pt x="673" y="725"/>
                      <a:pt x="672" y="725"/>
                      <a:pt x="671" y="725"/>
                    </a:cubicBezTo>
                    <a:cubicBezTo>
                      <a:pt x="669" y="724"/>
                      <a:pt x="667" y="724"/>
                      <a:pt x="665" y="724"/>
                    </a:cubicBezTo>
                    <a:cubicBezTo>
                      <a:pt x="665" y="723"/>
                      <a:pt x="664" y="723"/>
                      <a:pt x="663" y="723"/>
                    </a:cubicBezTo>
                    <a:cubicBezTo>
                      <a:pt x="94" y="615"/>
                      <a:pt x="94" y="615"/>
                      <a:pt x="94" y="615"/>
                    </a:cubicBezTo>
                    <a:cubicBezTo>
                      <a:pt x="94" y="279"/>
                      <a:pt x="94" y="279"/>
                      <a:pt x="94" y="279"/>
                    </a:cubicBezTo>
                    <a:cubicBezTo>
                      <a:pt x="0" y="279"/>
                      <a:pt x="0" y="279"/>
                      <a:pt x="0" y="279"/>
                    </a:cubicBezTo>
                    <a:cubicBezTo>
                      <a:pt x="357" y="68"/>
                      <a:pt x="357" y="68"/>
                      <a:pt x="357" y="68"/>
                    </a:cubicBezTo>
                    <a:cubicBezTo>
                      <a:pt x="714" y="279"/>
                      <a:pt x="714" y="279"/>
                      <a:pt x="714" y="279"/>
                    </a:cubicBezTo>
                    <a:cubicBezTo>
                      <a:pt x="620" y="279"/>
                      <a:pt x="620" y="279"/>
                      <a:pt x="620" y="279"/>
                    </a:cubicBezTo>
                    <a:cubicBezTo>
                      <a:pt x="620" y="531"/>
                      <a:pt x="620" y="531"/>
                      <a:pt x="620" y="531"/>
                    </a:cubicBezTo>
                    <a:cubicBezTo>
                      <a:pt x="2475" y="0"/>
                      <a:pt x="2475" y="0"/>
                      <a:pt x="2475" y="0"/>
                    </a:cubicBezTo>
                    <a:cubicBezTo>
                      <a:pt x="2475" y="234"/>
                      <a:pt x="2475" y="234"/>
                      <a:pt x="2475" y="234"/>
                    </a:cubicBezTo>
                    <a:cubicBezTo>
                      <a:pt x="775" y="721"/>
                      <a:pt x="775" y="721"/>
                      <a:pt x="775" y="721"/>
                    </a:cubicBezTo>
                    <a:cubicBezTo>
                      <a:pt x="756" y="726"/>
                      <a:pt x="733" y="728"/>
                      <a:pt x="711" y="728"/>
                    </a:cubicBezTo>
                  </a:path>
                </a:pathLst>
              </a:custGeom>
              <a:gradFill>
                <a:gsLst>
                  <a:gs pos="0">
                    <a:schemeClr val="accent2"/>
                  </a:gs>
                  <a:gs pos="100000">
                    <a:schemeClr val="accent2">
                      <a:lumMod val="50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2" name="Shadow">
                <a:extLst>
                  <a:ext uri="{FF2B5EF4-FFF2-40B4-BE49-F238E27FC236}">
                    <a16:creationId xmlns:a16="http://schemas.microsoft.com/office/drawing/2014/main" id="{D2472818-53B1-0497-0185-29321F661D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5369671" y="5617309"/>
                <a:ext cx="2166419" cy="276331"/>
              </a:xfrm>
              <a:prstGeom prst="rect">
                <a:avLst/>
              </a:prstGeom>
            </p:spPr>
          </p:pic>
          <p:pic>
            <p:nvPicPr>
              <p:cNvPr id="15" name="Shadow">
                <a:extLst>
                  <a:ext uri="{FF2B5EF4-FFF2-40B4-BE49-F238E27FC236}">
                    <a16:creationId xmlns:a16="http://schemas.microsoft.com/office/drawing/2014/main" id="{95D3656C-A683-4A3F-BC22-5C445ED010F3}"/>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7323302" y="5028992"/>
                <a:ext cx="5065987" cy="203933"/>
              </a:xfrm>
              <a:prstGeom prst="rect">
                <a:avLst/>
              </a:prstGeom>
            </p:spPr>
          </p:pic>
        </p:grpSp>
        <p:pic>
          <p:nvPicPr>
            <p:cNvPr id="64" name="Graphique 34">
              <a:extLst>
                <a:ext uri="{FF2B5EF4-FFF2-40B4-BE49-F238E27FC236}">
                  <a16:creationId xmlns:a16="http://schemas.microsoft.com/office/drawing/2014/main" id="{2D6DEA54-C279-4283-877E-EB4F5D8DBFC4}"/>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686943" y="4037232"/>
              <a:ext cx="818114" cy="578121"/>
            </a:xfrm>
            <a:prstGeom prst="rect">
              <a:avLst/>
            </a:prstGeom>
          </p:spPr>
        </p:pic>
      </p:grpSp>
      <p:sp>
        <p:nvSpPr>
          <p:cNvPr id="49" name="Parallelogram 48">
            <a:extLst>
              <a:ext uri="{FF2B5EF4-FFF2-40B4-BE49-F238E27FC236}">
                <a16:creationId xmlns:a16="http://schemas.microsoft.com/office/drawing/2014/main" id="{3BFAACC3-6511-4EBA-B99F-9690E2A43AA0}"/>
              </a:ext>
            </a:extLst>
          </p:cNvPr>
          <p:cNvSpPr/>
          <p:nvPr/>
        </p:nvSpPr>
        <p:spPr>
          <a:xfrm>
            <a:off x="-592877" y="-451611"/>
            <a:ext cx="8603672" cy="1761230"/>
          </a:xfrm>
          <a:prstGeom prst="parallelogram">
            <a:avLst/>
          </a:prstGeom>
          <a:solidFill>
            <a:srgbClr val="0035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dirty="0">
              <a:latin typeface="RB" panose="00000500000000000000" pitchFamily="2" charset="-78"/>
              <a:cs typeface="RB" panose="00000500000000000000" pitchFamily="2" charset="-78"/>
            </a:endParaRPr>
          </a:p>
        </p:txBody>
      </p:sp>
      <p:sp>
        <p:nvSpPr>
          <p:cNvPr id="48" name="TextBox 47">
            <a:extLst>
              <a:ext uri="{FF2B5EF4-FFF2-40B4-BE49-F238E27FC236}">
                <a16:creationId xmlns:a16="http://schemas.microsoft.com/office/drawing/2014/main" id="{1F416B7C-C154-4F49-9AD2-709ABD2E829A}"/>
              </a:ext>
            </a:extLst>
          </p:cNvPr>
          <p:cNvSpPr txBox="1"/>
          <p:nvPr/>
        </p:nvSpPr>
        <p:spPr>
          <a:xfrm>
            <a:off x="2288488" y="212944"/>
            <a:ext cx="4403644" cy="661720"/>
          </a:xfrm>
          <a:prstGeom prst="rect">
            <a:avLst/>
          </a:prstGeom>
          <a:noFill/>
        </p:spPr>
        <p:txBody>
          <a:bodyPr wrap="square" rtlCol="0">
            <a:spAutoFit/>
          </a:bodyPr>
          <a:lstStyle>
            <a:defPPr>
              <a:defRPr lang="en-US"/>
            </a:defPPr>
            <a:lvl1pPr algn="ctr">
              <a:defRPr sz="7200" b="1">
                <a:gradFill>
                  <a:gsLst>
                    <a:gs pos="0">
                      <a:srgbClr val="FA4491"/>
                    </a:gs>
                    <a:gs pos="50000">
                      <a:srgbClr val="A419CF"/>
                    </a:gs>
                    <a:gs pos="100000">
                      <a:srgbClr val="3A0EDA"/>
                    </a:gs>
                  </a:gsLst>
                  <a:lin ang="2700000" scaled="1"/>
                </a:gradFill>
                <a:latin typeface="Inter" panose="020B0502030000000004" pitchFamily="34" charset="0"/>
                <a:ea typeface="Inter" panose="020B0502030000000004" pitchFamily="34" charset="0"/>
                <a:cs typeface="Poppins Medium" panose="00000600000000000000" pitchFamily="2" charset="0"/>
              </a:defRPr>
            </a:lvl1pPr>
          </a:lstStyle>
          <a:p>
            <a:pPr algn="ctr" rtl="1">
              <a:lnSpc>
                <a:spcPts val="4000"/>
              </a:lnSpc>
              <a:spcAft>
                <a:spcPts val="800"/>
              </a:spcAft>
            </a:pPr>
            <a:r>
              <a:rPr lang="ar-DZ" sz="4800" b="1" dirty="0">
                <a:solidFill>
                  <a:schemeClr val="bg1"/>
                </a:solidFill>
                <a:effectLst/>
                <a:latin typeface="RB" panose="00000500000000000000" pitchFamily="2" charset="-78"/>
                <a:ea typeface="Calibri" panose="020F0502020204030204" pitchFamily="34" charset="0"/>
                <a:cs typeface="RB" panose="00000500000000000000" pitchFamily="2" charset="-78"/>
              </a:rPr>
              <a:t>الإستراتيجيات</a:t>
            </a:r>
            <a:endParaRPr lang="ar-SA" sz="4800" b="1" dirty="0">
              <a:solidFill>
                <a:schemeClr val="bg1"/>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5" name="Group 4">
            <a:extLst>
              <a:ext uri="{FF2B5EF4-FFF2-40B4-BE49-F238E27FC236}">
                <a16:creationId xmlns:a16="http://schemas.microsoft.com/office/drawing/2014/main" id="{7A580D04-99C7-423F-8C81-C86977423E75}"/>
              </a:ext>
            </a:extLst>
          </p:cNvPr>
          <p:cNvGrpSpPr/>
          <p:nvPr/>
        </p:nvGrpSpPr>
        <p:grpSpPr>
          <a:xfrm>
            <a:off x="7294323" y="2844737"/>
            <a:ext cx="5345330" cy="2001448"/>
            <a:chOff x="6991313" y="2844737"/>
            <a:chExt cx="5345330" cy="2001448"/>
          </a:xfrm>
        </p:grpSpPr>
        <p:grpSp>
          <p:nvGrpSpPr>
            <p:cNvPr id="31" name="Group 30">
              <a:extLst>
                <a:ext uri="{FF2B5EF4-FFF2-40B4-BE49-F238E27FC236}">
                  <a16:creationId xmlns:a16="http://schemas.microsoft.com/office/drawing/2014/main" id="{1EB2AB17-EF67-4FF0-A793-16A7B98136DB}"/>
                </a:ext>
              </a:extLst>
            </p:cNvPr>
            <p:cNvGrpSpPr/>
            <p:nvPr/>
          </p:nvGrpSpPr>
          <p:grpSpPr>
            <a:xfrm>
              <a:off x="6991313" y="2844737"/>
              <a:ext cx="5345330" cy="2001448"/>
              <a:chOff x="7014988" y="3202088"/>
              <a:chExt cx="5345330" cy="2001448"/>
            </a:xfrm>
          </p:grpSpPr>
          <p:sp>
            <p:nvSpPr>
              <p:cNvPr id="10" name="Freeform 73">
                <a:extLst>
                  <a:ext uri="{FF2B5EF4-FFF2-40B4-BE49-F238E27FC236}">
                    <a16:creationId xmlns:a16="http://schemas.microsoft.com/office/drawing/2014/main" id="{6D25D703-0BBC-A413-6975-778B6A0BC8ED}"/>
                  </a:ext>
                </a:extLst>
              </p:cNvPr>
              <p:cNvSpPr>
                <a:spLocks/>
              </p:cNvSpPr>
              <p:nvPr/>
            </p:nvSpPr>
            <p:spPr bwMode="auto">
              <a:xfrm>
                <a:off x="7014988" y="3202088"/>
                <a:ext cx="5132061" cy="1863283"/>
              </a:xfrm>
              <a:custGeom>
                <a:avLst/>
                <a:gdLst>
                  <a:gd name="T0" fmla="*/ 711 w 1819"/>
                  <a:gd name="T1" fmla="*/ 660 h 660"/>
                  <a:gd name="T2" fmla="*/ 705 w 1819"/>
                  <a:gd name="T3" fmla="*/ 660 h 660"/>
                  <a:gd name="T4" fmla="*/ 700 w 1819"/>
                  <a:gd name="T5" fmla="*/ 659 h 660"/>
                  <a:gd name="T6" fmla="*/ 696 w 1819"/>
                  <a:gd name="T7" fmla="*/ 659 h 660"/>
                  <a:gd name="T8" fmla="*/ 690 w 1819"/>
                  <a:gd name="T9" fmla="*/ 659 h 660"/>
                  <a:gd name="T10" fmla="*/ 688 w 1819"/>
                  <a:gd name="T11" fmla="*/ 658 h 660"/>
                  <a:gd name="T12" fmla="*/ 682 w 1819"/>
                  <a:gd name="T13" fmla="*/ 658 h 660"/>
                  <a:gd name="T14" fmla="*/ 679 w 1819"/>
                  <a:gd name="T15" fmla="*/ 657 h 660"/>
                  <a:gd name="T16" fmla="*/ 673 w 1819"/>
                  <a:gd name="T17" fmla="*/ 656 h 660"/>
                  <a:gd name="T18" fmla="*/ 671 w 1819"/>
                  <a:gd name="T19" fmla="*/ 656 h 660"/>
                  <a:gd name="T20" fmla="*/ 665 w 1819"/>
                  <a:gd name="T21" fmla="*/ 655 h 660"/>
                  <a:gd name="T22" fmla="*/ 663 w 1819"/>
                  <a:gd name="T23" fmla="*/ 655 h 660"/>
                  <a:gd name="T24" fmla="*/ 94 w 1819"/>
                  <a:gd name="T25" fmla="*/ 546 h 660"/>
                  <a:gd name="T26" fmla="*/ 94 w 1819"/>
                  <a:gd name="T27" fmla="*/ 211 h 660"/>
                  <a:gd name="T28" fmla="*/ 0 w 1819"/>
                  <a:gd name="T29" fmla="*/ 211 h 660"/>
                  <a:gd name="T30" fmla="*/ 357 w 1819"/>
                  <a:gd name="T31" fmla="*/ 0 h 660"/>
                  <a:gd name="T32" fmla="*/ 714 w 1819"/>
                  <a:gd name="T33" fmla="*/ 211 h 660"/>
                  <a:gd name="T34" fmla="*/ 619 w 1819"/>
                  <a:gd name="T35" fmla="*/ 211 h 660"/>
                  <a:gd name="T36" fmla="*/ 620 w 1819"/>
                  <a:gd name="T37" fmla="*/ 463 h 660"/>
                  <a:gd name="T38" fmla="*/ 1819 w 1819"/>
                  <a:gd name="T39" fmla="*/ 120 h 660"/>
                  <a:gd name="T40" fmla="*/ 1819 w 1819"/>
                  <a:gd name="T41" fmla="*/ 353 h 660"/>
                  <a:gd name="T42" fmla="*/ 775 w 1819"/>
                  <a:gd name="T43" fmla="*/ 652 h 660"/>
                  <a:gd name="T44" fmla="*/ 711 w 1819"/>
                  <a:gd name="T45" fmla="*/ 660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819" h="660">
                    <a:moveTo>
                      <a:pt x="711" y="660"/>
                    </a:moveTo>
                    <a:cubicBezTo>
                      <a:pt x="709" y="660"/>
                      <a:pt x="707" y="660"/>
                      <a:pt x="705" y="660"/>
                    </a:cubicBezTo>
                    <a:cubicBezTo>
                      <a:pt x="704" y="660"/>
                      <a:pt x="702" y="659"/>
                      <a:pt x="700" y="659"/>
                    </a:cubicBezTo>
                    <a:cubicBezTo>
                      <a:pt x="699" y="659"/>
                      <a:pt x="698" y="659"/>
                      <a:pt x="696" y="659"/>
                    </a:cubicBezTo>
                    <a:cubicBezTo>
                      <a:pt x="694" y="659"/>
                      <a:pt x="692" y="659"/>
                      <a:pt x="690" y="659"/>
                    </a:cubicBezTo>
                    <a:cubicBezTo>
                      <a:pt x="689" y="659"/>
                      <a:pt x="689" y="658"/>
                      <a:pt x="688" y="658"/>
                    </a:cubicBezTo>
                    <a:cubicBezTo>
                      <a:pt x="686" y="658"/>
                      <a:pt x="684" y="658"/>
                      <a:pt x="682" y="658"/>
                    </a:cubicBezTo>
                    <a:cubicBezTo>
                      <a:pt x="681" y="658"/>
                      <a:pt x="680" y="657"/>
                      <a:pt x="679" y="657"/>
                    </a:cubicBezTo>
                    <a:cubicBezTo>
                      <a:pt x="677" y="657"/>
                      <a:pt x="675" y="657"/>
                      <a:pt x="673" y="656"/>
                    </a:cubicBezTo>
                    <a:cubicBezTo>
                      <a:pt x="672" y="656"/>
                      <a:pt x="671" y="656"/>
                      <a:pt x="671" y="656"/>
                    </a:cubicBezTo>
                    <a:cubicBezTo>
                      <a:pt x="669" y="656"/>
                      <a:pt x="667" y="655"/>
                      <a:pt x="665" y="655"/>
                    </a:cubicBezTo>
                    <a:cubicBezTo>
                      <a:pt x="664" y="655"/>
                      <a:pt x="664" y="655"/>
                      <a:pt x="663" y="655"/>
                    </a:cubicBezTo>
                    <a:cubicBezTo>
                      <a:pt x="94" y="546"/>
                      <a:pt x="94" y="546"/>
                      <a:pt x="94" y="546"/>
                    </a:cubicBezTo>
                    <a:cubicBezTo>
                      <a:pt x="94" y="211"/>
                      <a:pt x="94" y="211"/>
                      <a:pt x="94" y="211"/>
                    </a:cubicBezTo>
                    <a:cubicBezTo>
                      <a:pt x="0" y="211"/>
                      <a:pt x="0" y="211"/>
                      <a:pt x="0" y="211"/>
                    </a:cubicBezTo>
                    <a:cubicBezTo>
                      <a:pt x="357" y="0"/>
                      <a:pt x="357" y="0"/>
                      <a:pt x="357" y="0"/>
                    </a:cubicBezTo>
                    <a:cubicBezTo>
                      <a:pt x="714" y="211"/>
                      <a:pt x="714" y="211"/>
                      <a:pt x="714" y="211"/>
                    </a:cubicBezTo>
                    <a:cubicBezTo>
                      <a:pt x="619" y="211"/>
                      <a:pt x="619" y="211"/>
                      <a:pt x="619" y="211"/>
                    </a:cubicBezTo>
                    <a:cubicBezTo>
                      <a:pt x="620" y="463"/>
                      <a:pt x="620" y="463"/>
                      <a:pt x="620" y="463"/>
                    </a:cubicBezTo>
                    <a:cubicBezTo>
                      <a:pt x="1819" y="120"/>
                      <a:pt x="1819" y="120"/>
                      <a:pt x="1819" y="120"/>
                    </a:cubicBezTo>
                    <a:cubicBezTo>
                      <a:pt x="1819" y="353"/>
                      <a:pt x="1819" y="353"/>
                      <a:pt x="1819" y="353"/>
                    </a:cubicBezTo>
                    <a:cubicBezTo>
                      <a:pt x="775" y="652"/>
                      <a:pt x="775" y="652"/>
                      <a:pt x="775" y="652"/>
                    </a:cubicBezTo>
                    <a:cubicBezTo>
                      <a:pt x="756" y="658"/>
                      <a:pt x="733" y="660"/>
                      <a:pt x="711" y="660"/>
                    </a:cubicBezTo>
                  </a:path>
                </a:pathLst>
              </a:custGeom>
              <a:gradFill>
                <a:gsLst>
                  <a:gs pos="0">
                    <a:schemeClr val="accent3"/>
                  </a:gs>
                  <a:gs pos="100000">
                    <a:schemeClr val="accent3">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pic>
            <p:nvPicPr>
              <p:cNvPr id="13" name="Shadow">
                <a:extLst>
                  <a:ext uri="{FF2B5EF4-FFF2-40B4-BE49-F238E27FC236}">
                    <a16:creationId xmlns:a16="http://schemas.microsoft.com/office/drawing/2014/main" id="{5DE110D0-9EB1-A0AC-6825-B984A7FC750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7231030" y="4927205"/>
                <a:ext cx="2166419" cy="276331"/>
              </a:xfrm>
              <a:prstGeom prst="rect">
                <a:avLst/>
              </a:prstGeom>
            </p:spPr>
          </p:pic>
          <p:pic>
            <p:nvPicPr>
              <p:cNvPr id="16" name="Shadow">
                <a:extLst>
                  <a:ext uri="{FF2B5EF4-FFF2-40B4-BE49-F238E27FC236}">
                    <a16:creationId xmlns:a16="http://schemas.microsoft.com/office/drawing/2014/main" id="{69E6BCF8-5F75-C633-5D75-3F03815D9E2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9049633" y="4608631"/>
                <a:ext cx="3310685" cy="203933"/>
              </a:xfrm>
              <a:prstGeom prst="rect">
                <a:avLst/>
              </a:prstGeom>
            </p:spPr>
          </p:pic>
        </p:grpSp>
        <p:pic>
          <p:nvPicPr>
            <p:cNvPr id="26" name="Graphic 25">
              <a:extLst>
                <a:ext uri="{FF2B5EF4-FFF2-40B4-BE49-F238E27FC236}">
                  <a16:creationId xmlns:a16="http://schemas.microsoft.com/office/drawing/2014/main" id="{59C4258D-0B18-2582-9224-029751EB790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7733771" y="3334684"/>
              <a:ext cx="498001" cy="498002"/>
            </a:xfrm>
            <a:prstGeom prst="rect">
              <a:avLst/>
            </a:prstGeom>
          </p:spPr>
        </p:pic>
      </p:grpSp>
      <p:pic>
        <p:nvPicPr>
          <p:cNvPr id="46" name="Picture 63">
            <a:extLst>
              <a:ext uri="{FF2B5EF4-FFF2-40B4-BE49-F238E27FC236}">
                <a16:creationId xmlns:a16="http://schemas.microsoft.com/office/drawing/2014/main" id="{29752F5D-2A93-4966-8B98-48FEFFF2A869}"/>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p:blipFill>
        <p:spPr>
          <a:xfrm>
            <a:off x="406528" y="222324"/>
            <a:ext cx="987834" cy="750462"/>
          </a:xfrm>
          <a:prstGeom prst="rect">
            <a:avLst/>
          </a:prstGeom>
        </p:spPr>
      </p:pic>
      <p:grpSp>
        <p:nvGrpSpPr>
          <p:cNvPr id="4" name="Group 3">
            <a:extLst>
              <a:ext uri="{FF2B5EF4-FFF2-40B4-BE49-F238E27FC236}">
                <a16:creationId xmlns:a16="http://schemas.microsoft.com/office/drawing/2014/main" id="{7CFDCD13-EEEC-4C72-AB34-567F490F1DEE}"/>
              </a:ext>
            </a:extLst>
          </p:cNvPr>
          <p:cNvGrpSpPr/>
          <p:nvPr/>
        </p:nvGrpSpPr>
        <p:grpSpPr>
          <a:xfrm>
            <a:off x="9130497" y="2056934"/>
            <a:ext cx="3384194" cy="2004377"/>
            <a:chOff x="8799351" y="2056934"/>
            <a:chExt cx="3384194" cy="2004377"/>
          </a:xfrm>
        </p:grpSpPr>
        <p:grpSp>
          <p:nvGrpSpPr>
            <p:cNvPr id="30" name="Group 29">
              <a:extLst>
                <a:ext uri="{FF2B5EF4-FFF2-40B4-BE49-F238E27FC236}">
                  <a16:creationId xmlns:a16="http://schemas.microsoft.com/office/drawing/2014/main" id="{043A6C53-52A8-4323-8B4C-9E53E2FEFD0C}"/>
                </a:ext>
              </a:extLst>
            </p:cNvPr>
            <p:cNvGrpSpPr/>
            <p:nvPr/>
          </p:nvGrpSpPr>
          <p:grpSpPr>
            <a:xfrm>
              <a:off x="8799351" y="2056934"/>
              <a:ext cx="3384194" cy="2004377"/>
              <a:chOff x="8865612" y="2499332"/>
              <a:chExt cx="3384194" cy="2004377"/>
            </a:xfrm>
          </p:grpSpPr>
          <p:pic>
            <p:nvPicPr>
              <p:cNvPr id="14" name="Shadow">
                <a:extLst>
                  <a:ext uri="{FF2B5EF4-FFF2-40B4-BE49-F238E27FC236}">
                    <a16:creationId xmlns:a16="http://schemas.microsoft.com/office/drawing/2014/main" id="{B58055BC-FACA-8EE1-73CA-D7EC4FCDC629}"/>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619351" flipH="1">
                <a:off x="9039298" y="4227378"/>
                <a:ext cx="2166419" cy="276331"/>
              </a:xfrm>
              <a:prstGeom prst="rect">
                <a:avLst/>
              </a:prstGeom>
            </p:spPr>
          </p:pic>
          <p:pic>
            <p:nvPicPr>
              <p:cNvPr id="17" name="Shadow">
                <a:extLst>
                  <a:ext uri="{FF2B5EF4-FFF2-40B4-BE49-F238E27FC236}">
                    <a16:creationId xmlns:a16="http://schemas.microsoft.com/office/drawing/2014/main" id="{527D9FBE-D2C3-DCC1-E708-1848C0E745D2}"/>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rot="20612714" flipH="1">
                <a:off x="10985652" y="4173118"/>
                <a:ext cx="1264154" cy="203933"/>
              </a:xfrm>
              <a:prstGeom prst="rect">
                <a:avLst/>
              </a:prstGeom>
            </p:spPr>
          </p:pic>
          <p:sp>
            <p:nvSpPr>
              <p:cNvPr id="11" name="Freeform 89">
                <a:extLst>
                  <a:ext uri="{FF2B5EF4-FFF2-40B4-BE49-F238E27FC236}">
                    <a16:creationId xmlns:a16="http://schemas.microsoft.com/office/drawing/2014/main" id="{2D760EBD-B724-543B-81BD-61F40FDC6B2B}"/>
                  </a:ext>
                </a:extLst>
              </p:cNvPr>
              <p:cNvSpPr>
                <a:spLocks/>
              </p:cNvSpPr>
              <p:nvPr/>
            </p:nvSpPr>
            <p:spPr bwMode="auto">
              <a:xfrm>
                <a:off x="8865612" y="2499332"/>
                <a:ext cx="3281436" cy="1863283"/>
              </a:xfrm>
              <a:custGeom>
                <a:avLst/>
                <a:gdLst>
                  <a:gd name="T0" fmla="*/ 774 w 1163"/>
                  <a:gd name="T1" fmla="*/ 653 h 660"/>
                  <a:gd name="T2" fmla="*/ 710 w 1163"/>
                  <a:gd name="T3" fmla="*/ 660 h 660"/>
                  <a:gd name="T4" fmla="*/ 705 w 1163"/>
                  <a:gd name="T5" fmla="*/ 660 h 660"/>
                  <a:gd name="T6" fmla="*/ 700 w 1163"/>
                  <a:gd name="T7" fmla="*/ 660 h 660"/>
                  <a:gd name="T8" fmla="*/ 696 w 1163"/>
                  <a:gd name="T9" fmla="*/ 660 h 660"/>
                  <a:gd name="T10" fmla="*/ 690 w 1163"/>
                  <a:gd name="T11" fmla="*/ 659 h 660"/>
                  <a:gd name="T12" fmla="*/ 687 w 1163"/>
                  <a:gd name="T13" fmla="*/ 659 h 660"/>
                  <a:gd name="T14" fmla="*/ 681 w 1163"/>
                  <a:gd name="T15" fmla="*/ 658 h 660"/>
                  <a:gd name="T16" fmla="*/ 679 w 1163"/>
                  <a:gd name="T17" fmla="*/ 658 h 660"/>
                  <a:gd name="T18" fmla="*/ 673 w 1163"/>
                  <a:gd name="T19" fmla="*/ 657 h 660"/>
                  <a:gd name="T20" fmla="*/ 670 w 1163"/>
                  <a:gd name="T21" fmla="*/ 657 h 660"/>
                  <a:gd name="T22" fmla="*/ 665 w 1163"/>
                  <a:gd name="T23" fmla="*/ 655 h 660"/>
                  <a:gd name="T24" fmla="*/ 663 w 1163"/>
                  <a:gd name="T25" fmla="*/ 655 h 660"/>
                  <a:gd name="T26" fmla="*/ 94 w 1163"/>
                  <a:gd name="T27" fmla="*/ 547 h 660"/>
                  <a:gd name="T28" fmla="*/ 94 w 1163"/>
                  <a:gd name="T29" fmla="*/ 211 h 660"/>
                  <a:gd name="T30" fmla="*/ 0 w 1163"/>
                  <a:gd name="T31" fmla="*/ 211 h 660"/>
                  <a:gd name="T32" fmla="*/ 356 w 1163"/>
                  <a:gd name="T33" fmla="*/ 0 h 660"/>
                  <a:gd name="T34" fmla="*/ 713 w 1163"/>
                  <a:gd name="T35" fmla="*/ 211 h 660"/>
                  <a:gd name="T36" fmla="*/ 619 w 1163"/>
                  <a:gd name="T37" fmla="*/ 211 h 660"/>
                  <a:gd name="T38" fmla="*/ 620 w 1163"/>
                  <a:gd name="T39" fmla="*/ 463 h 660"/>
                  <a:gd name="T40" fmla="*/ 1163 w 1163"/>
                  <a:gd name="T41" fmla="*/ 308 h 660"/>
                  <a:gd name="T42" fmla="*/ 1163 w 1163"/>
                  <a:gd name="T43" fmla="*/ 541 h 660"/>
                  <a:gd name="T44" fmla="*/ 774 w 1163"/>
                  <a:gd name="T45" fmla="*/ 653 h 6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163" h="660">
                    <a:moveTo>
                      <a:pt x="774" y="653"/>
                    </a:moveTo>
                    <a:cubicBezTo>
                      <a:pt x="756" y="658"/>
                      <a:pt x="733" y="660"/>
                      <a:pt x="710" y="660"/>
                    </a:cubicBezTo>
                    <a:cubicBezTo>
                      <a:pt x="709" y="660"/>
                      <a:pt x="707" y="660"/>
                      <a:pt x="705" y="660"/>
                    </a:cubicBezTo>
                    <a:cubicBezTo>
                      <a:pt x="703" y="660"/>
                      <a:pt x="702" y="660"/>
                      <a:pt x="700" y="660"/>
                    </a:cubicBezTo>
                    <a:cubicBezTo>
                      <a:pt x="699" y="660"/>
                      <a:pt x="697" y="660"/>
                      <a:pt x="696" y="660"/>
                    </a:cubicBezTo>
                    <a:cubicBezTo>
                      <a:pt x="694" y="659"/>
                      <a:pt x="692" y="659"/>
                      <a:pt x="690" y="659"/>
                    </a:cubicBezTo>
                    <a:cubicBezTo>
                      <a:pt x="689" y="659"/>
                      <a:pt x="688" y="659"/>
                      <a:pt x="687" y="659"/>
                    </a:cubicBezTo>
                    <a:cubicBezTo>
                      <a:pt x="685" y="659"/>
                      <a:pt x="683" y="658"/>
                      <a:pt x="681" y="658"/>
                    </a:cubicBezTo>
                    <a:cubicBezTo>
                      <a:pt x="681" y="658"/>
                      <a:pt x="680" y="658"/>
                      <a:pt x="679" y="658"/>
                    </a:cubicBezTo>
                    <a:cubicBezTo>
                      <a:pt x="677" y="658"/>
                      <a:pt x="675" y="657"/>
                      <a:pt x="673" y="657"/>
                    </a:cubicBezTo>
                    <a:cubicBezTo>
                      <a:pt x="672" y="657"/>
                      <a:pt x="671" y="657"/>
                      <a:pt x="670" y="657"/>
                    </a:cubicBezTo>
                    <a:cubicBezTo>
                      <a:pt x="669" y="656"/>
                      <a:pt x="667" y="656"/>
                      <a:pt x="665" y="655"/>
                    </a:cubicBezTo>
                    <a:cubicBezTo>
                      <a:pt x="664" y="655"/>
                      <a:pt x="663" y="655"/>
                      <a:pt x="663" y="655"/>
                    </a:cubicBezTo>
                    <a:cubicBezTo>
                      <a:pt x="94" y="547"/>
                      <a:pt x="94" y="547"/>
                      <a:pt x="94" y="547"/>
                    </a:cubicBezTo>
                    <a:cubicBezTo>
                      <a:pt x="94" y="211"/>
                      <a:pt x="94" y="211"/>
                      <a:pt x="94" y="211"/>
                    </a:cubicBezTo>
                    <a:cubicBezTo>
                      <a:pt x="0" y="211"/>
                      <a:pt x="0" y="211"/>
                      <a:pt x="0" y="211"/>
                    </a:cubicBezTo>
                    <a:cubicBezTo>
                      <a:pt x="356" y="0"/>
                      <a:pt x="356" y="0"/>
                      <a:pt x="356" y="0"/>
                    </a:cubicBezTo>
                    <a:cubicBezTo>
                      <a:pt x="713" y="211"/>
                      <a:pt x="713" y="211"/>
                      <a:pt x="713" y="211"/>
                    </a:cubicBezTo>
                    <a:cubicBezTo>
                      <a:pt x="619" y="211"/>
                      <a:pt x="619" y="211"/>
                      <a:pt x="619" y="211"/>
                    </a:cubicBezTo>
                    <a:cubicBezTo>
                      <a:pt x="620" y="463"/>
                      <a:pt x="620" y="463"/>
                      <a:pt x="620" y="463"/>
                    </a:cubicBezTo>
                    <a:cubicBezTo>
                      <a:pt x="1163" y="308"/>
                      <a:pt x="1163" y="308"/>
                      <a:pt x="1163" y="308"/>
                    </a:cubicBezTo>
                    <a:cubicBezTo>
                      <a:pt x="1163" y="541"/>
                      <a:pt x="1163" y="541"/>
                      <a:pt x="1163" y="541"/>
                    </a:cubicBezTo>
                    <a:lnTo>
                      <a:pt x="774" y="653"/>
                    </a:lnTo>
                    <a:close/>
                  </a:path>
                </a:pathLst>
              </a:custGeom>
              <a:gradFill>
                <a:gsLst>
                  <a:gs pos="0">
                    <a:schemeClr val="accent4"/>
                  </a:gs>
                  <a:gs pos="100000">
                    <a:schemeClr val="accent4">
                      <a:lumMod val="75000"/>
                    </a:schemeClr>
                  </a:gs>
                </a:gsLst>
                <a:lin ang="0" scaled="1"/>
              </a:gradFill>
              <a:ln>
                <a:noFill/>
              </a:ln>
            </p:spPr>
            <p:txBody>
              <a:bodyPr vert="horz" wrap="square" lIns="45842" tIns="22921" rIns="45842" bIns="22921" numCol="1" anchor="t" anchorCtr="0" compatLnSpc="1">
                <a:prstTxWarp prst="textNoShape">
                  <a:avLst/>
                </a:prstTxWarp>
              </a:bodyPr>
              <a:lstStyle/>
              <a:p>
                <a:endParaRPr lang="en-US" sz="1604" dirty="0">
                  <a:latin typeface="RB" panose="00000500000000000000" pitchFamily="2" charset="-78"/>
                  <a:cs typeface="RB" panose="00000500000000000000" pitchFamily="2" charset="-78"/>
                </a:endParaRPr>
              </a:p>
            </p:txBody>
          </p:sp>
        </p:grpSp>
        <p:pic>
          <p:nvPicPr>
            <p:cNvPr id="29" name="Graphic 28">
              <a:extLst>
                <a:ext uri="{FF2B5EF4-FFF2-40B4-BE49-F238E27FC236}">
                  <a16:creationId xmlns:a16="http://schemas.microsoft.com/office/drawing/2014/main" id="{24215D86-58D2-4D2E-8A39-ECD7B3802AA2}"/>
                </a:ext>
              </a:extLst>
            </p:cNvPr>
            <p:cNvPicPr>
              <a:picLocks noChangeAspect="1"/>
            </p:cNvPicPr>
            <p:nvPr/>
          </p:nvPicPr>
          <p:blipFill>
            <a:blip r:embed="rId13" cstate="screen">
              <a:biLevel thresh="25000"/>
              <a:extLst>
                <a:ext uri="{28A0092B-C50C-407E-A947-70E740481C1C}">
                  <a14:useLocalDpi xmlns:a14="http://schemas.microsoft.com/office/drawing/2010/main"/>
                </a:ext>
              </a:extLst>
            </a:blip>
            <a:srcRect/>
            <a:stretch/>
          </p:blipFill>
          <p:spPr>
            <a:xfrm>
              <a:off x="9550465" y="2624014"/>
              <a:ext cx="498001" cy="498001"/>
            </a:xfrm>
            <a:prstGeom prst="rect">
              <a:avLst/>
            </a:prstGeom>
          </p:spPr>
        </p:pic>
      </p:grpSp>
    </p:spTree>
    <p:extLst>
      <p:ext uri="{BB962C8B-B14F-4D97-AF65-F5344CB8AC3E}">
        <p14:creationId xmlns:p14="http://schemas.microsoft.com/office/powerpoint/2010/main" val="1908170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outVertical)">
                                      <p:cBhvr>
                                        <p:cTn id="7" dur="500"/>
                                        <p:tgtEl>
                                          <p:spTgt spid="48"/>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right)">
                                      <p:cBhvr>
                                        <p:cTn id="11" dur="500"/>
                                        <p:tgtEl>
                                          <p:spTgt spid="4"/>
                                        </p:tgtEl>
                                      </p:cBhvr>
                                    </p:animEffect>
                                  </p:childTnLst>
                                </p:cTn>
                              </p:par>
                              <p:par>
                                <p:cTn id="12" presetID="22" presetClass="entr" presetSubtype="4" fill="hold" nodeType="withEffect">
                                  <p:stCondLst>
                                    <p:cond delay="500"/>
                                  </p:stCondLst>
                                  <p:childTnLst>
                                    <p:set>
                                      <p:cBhvr>
                                        <p:cTn id="13" dur="1" fill="hold">
                                          <p:stCondLst>
                                            <p:cond delay="0"/>
                                          </p:stCondLst>
                                        </p:cTn>
                                        <p:tgtEl>
                                          <p:spTgt spid="22"/>
                                        </p:tgtEl>
                                        <p:attrNameLst>
                                          <p:attrName>style.visibility</p:attrName>
                                        </p:attrNameLst>
                                      </p:cBhvr>
                                      <p:to>
                                        <p:strVal val="visible"/>
                                      </p:to>
                                    </p:set>
                                    <p:animEffect transition="in" filter="wipe(down)">
                                      <p:cBhvr>
                                        <p:cTn id="14" dur="500"/>
                                        <p:tgtEl>
                                          <p:spTgt spid="22"/>
                                        </p:tgtEl>
                                      </p:cBhvr>
                                    </p:animEffect>
                                  </p:childTnLst>
                                </p:cTn>
                              </p:par>
                            </p:childTnLst>
                          </p:cTn>
                        </p:par>
                        <p:par>
                          <p:cTn id="15" fill="hold">
                            <p:stCondLst>
                              <p:cond delay="1500"/>
                            </p:stCondLst>
                            <p:childTnLst>
                              <p:par>
                                <p:cTn id="16" presetID="2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22" presetClass="entr" presetSubtype="4" fill="hold" nodeType="withEffect">
                                  <p:stCondLst>
                                    <p:cond delay="500"/>
                                  </p:stCondLst>
                                  <p:childTnLst>
                                    <p:set>
                                      <p:cBhvr>
                                        <p:cTn id="20" dur="1" fill="hold">
                                          <p:stCondLst>
                                            <p:cond delay="0"/>
                                          </p:stCondLst>
                                        </p:cTn>
                                        <p:tgtEl>
                                          <p:spTgt spid="23"/>
                                        </p:tgtEl>
                                        <p:attrNameLst>
                                          <p:attrName>style.visibility</p:attrName>
                                        </p:attrNameLst>
                                      </p:cBhvr>
                                      <p:to>
                                        <p:strVal val="visible"/>
                                      </p:to>
                                    </p:set>
                                    <p:animEffect transition="in" filter="wipe(down)">
                                      <p:cBhvr>
                                        <p:cTn id="21" dur="500"/>
                                        <p:tgtEl>
                                          <p:spTgt spid="23"/>
                                        </p:tgtEl>
                                      </p:cBhvr>
                                    </p:animEffect>
                                  </p:childTnLst>
                                </p:cTn>
                              </p:par>
                            </p:childTnLst>
                          </p:cTn>
                        </p:par>
                        <p:par>
                          <p:cTn id="22" fill="hold">
                            <p:stCondLst>
                              <p:cond delay="2500"/>
                            </p:stCondLst>
                            <p:childTnLst>
                              <p:par>
                                <p:cTn id="23" presetID="22" presetClass="entr" presetSubtype="2" fill="hold"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right)">
                                      <p:cBhvr>
                                        <p:cTn id="25" dur="500"/>
                                        <p:tgtEl>
                                          <p:spTgt spid="35"/>
                                        </p:tgtEl>
                                      </p:cBhvr>
                                    </p:animEffect>
                                  </p:childTnLst>
                                </p:cTn>
                              </p:par>
                              <p:par>
                                <p:cTn id="26" presetID="22" presetClass="entr" presetSubtype="4" fill="hold" nodeType="withEffect">
                                  <p:stCondLst>
                                    <p:cond delay="500"/>
                                  </p:stCondLst>
                                  <p:childTnLst>
                                    <p:set>
                                      <p:cBhvr>
                                        <p:cTn id="27" dur="1" fill="hold">
                                          <p:stCondLst>
                                            <p:cond delay="0"/>
                                          </p:stCondLst>
                                        </p:cTn>
                                        <p:tgtEl>
                                          <p:spTgt spid="24"/>
                                        </p:tgtEl>
                                        <p:attrNameLst>
                                          <p:attrName>style.visibility</p:attrName>
                                        </p:attrNameLst>
                                      </p:cBhvr>
                                      <p:to>
                                        <p:strVal val="visible"/>
                                      </p:to>
                                    </p:set>
                                    <p:animEffect transition="in" filter="wipe(down)">
                                      <p:cBhvr>
                                        <p:cTn id="28" dur="500"/>
                                        <p:tgtEl>
                                          <p:spTgt spid="24"/>
                                        </p:tgtEl>
                                      </p:cBhvr>
                                    </p:animEffect>
                                  </p:childTnLst>
                                </p:cTn>
                              </p:par>
                            </p:childTnLst>
                          </p:cTn>
                        </p:par>
                        <p:par>
                          <p:cTn id="29" fill="hold">
                            <p:stCondLst>
                              <p:cond delay="3500"/>
                            </p:stCondLst>
                            <p:childTnLst>
                              <p:par>
                                <p:cTn id="30" presetID="22" presetClass="entr" presetSubtype="2" fill="hold" nodeType="afterEffect">
                                  <p:stCondLst>
                                    <p:cond delay="0"/>
                                  </p:stCondLst>
                                  <p:childTnLst>
                                    <p:set>
                                      <p:cBhvr>
                                        <p:cTn id="31" dur="1" fill="hold">
                                          <p:stCondLst>
                                            <p:cond delay="0"/>
                                          </p:stCondLst>
                                        </p:cTn>
                                        <p:tgtEl>
                                          <p:spTgt spid="36"/>
                                        </p:tgtEl>
                                        <p:attrNameLst>
                                          <p:attrName>style.visibility</p:attrName>
                                        </p:attrNameLst>
                                      </p:cBhvr>
                                      <p:to>
                                        <p:strVal val="visible"/>
                                      </p:to>
                                    </p:set>
                                    <p:animEffect transition="in" filter="wipe(right)">
                                      <p:cBhvr>
                                        <p:cTn id="32" dur="500"/>
                                        <p:tgtEl>
                                          <p:spTgt spid="36"/>
                                        </p:tgtEl>
                                      </p:cBhvr>
                                    </p:animEffect>
                                  </p:childTnLst>
                                </p:cTn>
                              </p:par>
                              <p:par>
                                <p:cTn id="33" presetID="22" presetClass="entr" presetSubtype="4" fill="hold" nodeType="withEffect">
                                  <p:stCondLst>
                                    <p:cond delay="500"/>
                                  </p:stCondLst>
                                  <p:childTnLst>
                                    <p:set>
                                      <p:cBhvr>
                                        <p:cTn id="34" dur="1" fill="hold">
                                          <p:stCondLst>
                                            <p:cond delay="0"/>
                                          </p:stCondLst>
                                        </p:cTn>
                                        <p:tgtEl>
                                          <p:spTgt spid="25"/>
                                        </p:tgtEl>
                                        <p:attrNameLst>
                                          <p:attrName>style.visibility</p:attrName>
                                        </p:attrNameLst>
                                      </p:cBhvr>
                                      <p:to>
                                        <p:strVal val="visible"/>
                                      </p:to>
                                    </p:set>
                                    <p:animEffect transition="in" filter="wipe(down)">
                                      <p:cBhvr>
                                        <p:cTn id="35" dur="500"/>
                                        <p:tgtEl>
                                          <p:spTgt spid="25"/>
                                        </p:tgtEl>
                                      </p:cBhvr>
                                    </p:animEffect>
                                  </p:childTnLst>
                                </p:cTn>
                              </p:par>
                            </p:childTnLst>
                          </p:cTn>
                        </p:par>
                        <p:par>
                          <p:cTn id="36" fill="hold">
                            <p:stCondLst>
                              <p:cond delay="4500"/>
                            </p:stCondLst>
                            <p:childTnLst>
                              <p:par>
                                <p:cTn id="37" presetID="22" presetClass="entr" presetSubtype="2" fill="hold"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right)">
                                      <p:cBhvr>
                                        <p:cTn id="39" dur="500"/>
                                        <p:tgtEl>
                                          <p:spTgt spid="37"/>
                                        </p:tgtEl>
                                      </p:cBhvr>
                                    </p:animEffect>
                                  </p:childTnLst>
                                </p:cTn>
                              </p:par>
                              <p:par>
                                <p:cTn id="40" presetID="22" presetClass="entr" presetSubtype="4" fill="hold" nodeType="withEffect">
                                  <p:stCondLst>
                                    <p:cond delay="500"/>
                                  </p:stCondLst>
                                  <p:childTnLst>
                                    <p:set>
                                      <p:cBhvr>
                                        <p:cTn id="41" dur="1" fill="hold">
                                          <p:stCondLst>
                                            <p:cond delay="0"/>
                                          </p:stCondLst>
                                        </p:cTn>
                                        <p:tgtEl>
                                          <p:spTgt spid="39"/>
                                        </p:tgtEl>
                                        <p:attrNameLst>
                                          <p:attrName>style.visibility</p:attrName>
                                        </p:attrNameLst>
                                      </p:cBhvr>
                                      <p:to>
                                        <p:strVal val="visible"/>
                                      </p:to>
                                    </p:set>
                                    <p:animEffect transition="in" filter="wipe(down)">
                                      <p:cBhvr>
                                        <p:cTn id="42"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CF0C7D6-AAFE-4F2C-B2C0-9F5D91D77D0B}"/>
              </a:ext>
            </a:extLst>
          </p:cNvPr>
          <p:cNvSpPr/>
          <p:nvPr/>
        </p:nvSpPr>
        <p:spPr>
          <a:xfrm>
            <a:off x="1532363" y="2250830"/>
            <a:ext cx="9698390" cy="2644727"/>
          </a:xfrm>
          <a:prstGeom prst="rect">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C89251EF-EF1F-4BB4-9451-EBB5BBD11379}"/>
              </a:ext>
            </a:extLst>
          </p:cNvPr>
          <p:cNvCxnSpPr/>
          <p:nvPr/>
        </p:nvCxnSpPr>
        <p:spPr>
          <a:xfrm>
            <a:off x="2952750" y="723900"/>
            <a:ext cx="84582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EF76346A-75C3-4759-A2F8-103308522FCB}"/>
              </a:ext>
            </a:extLst>
          </p:cNvPr>
          <p:cNvCxnSpPr>
            <a:cxnSpLocks/>
          </p:cNvCxnSpPr>
          <p:nvPr/>
        </p:nvCxnSpPr>
        <p:spPr>
          <a:xfrm>
            <a:off x="11410950" y="723900"/>
            <a:ext cx="0" cy="539115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8E9A1E27-27D6-4D50-9C4E-A6206ECDDF04}"/>
              </a:ext>
            </a:extLst>
          </p:cNvPr>
          <p:cNvCxnSpPr/>
          <p:nvPr/>
        </p:nvCxnSpPr>
        <p:spPr>
          <a:xfrm>
            <a:off x="2952750" y="6115050"/>
            <a:ext cx="8458200" cy="0"/>
          </a:xfrm>
          <a:prstGeom prst="line">
            <a:avLst/>
          </a:prstGeom>
          <a:ln>
            <a:solidFill>
              <a:srgbClr val="FFFF00"/>
            </a:solidFill>
          </a:ln>
        </p:spPr>
        <p:style>
          <a:lnRef idx="1">
            <a:schemeClr val="accent1"/>
          </a:lnRef>
          <a:fillRef idx="0">
            <a:schemeClr val="accent1"/>
          </a:fillRef>
          <a:effectRef idx="0">
            <a:schemeClr val="accent1"/>
          </a:effectRef>
          <a:fontRef idx="minor">
            <a:schemeClr val="tx1"/>
          </a:fontRef>
        </p:style>
      </p:cxnSp>
      <p:sp>
        <p:nvSpPr>
          <p:cNvPr id="13" name="ZoneTexte 74">
            <a:extLst>
              <a:ext uri="{FF2B5EF4-FFF2-40B4-BE49-F238E27FC236}">
                <a16:creationId xmlns:a16="http://schemas.microsoft.com/office/drawing/2014/main" id="{9FE07F8F-6579-4280-952D-BED1F2D71E83}"/>
              </a:ext>
            </a:extLst>
          </p:cNvPr>
          <p:cNvSpPr txBox="1"/>
          <p:nvPr/>
        </p:nvSpPr>
        <p:spPr>
          <a:xfrm>
            <a:off x="8012510" y="2570303"/>
            <a:ext cx="2476968" cy="1717393"/>
          </a:xfrm>
          <a:prstGeom prst="rect">
            <a:avLst/>
          </a:prstGeom>
          <a:noFill/>
        </p:spPr>
        <p:txBody>
          <a:bodyPr wrap="square" rtlCol="0">
            <a:spAutoFit/>
          </a:bodyPr>
          <a:lstStyle/>
          <a:p>
            <a:pPr algn="ctr" rtl="1">
              <a:lnSpc>
                <a:spcPct val="110000"/>
              </a:lnSpc>
            </a:pPr>
            <a:r>
              <a:rPr lang="ar-DZ" sz="4800" b="1" dirty="0">
                <a:solidFill>
                  <a:schemeClr val="tx1">
                    <a:lumMod val="85000"/>
                    <a:lumOff val="15000"/>
                  </a:schemeClr>
                </a:solidFill>
                <a:latin typeface="RB" panose="00000500000000000000" pitchFamily="2" charset="-78"/>
                <a:cs typeface="RB" panose="00000500000000000000" pitchFamily="2" charset="-78"/>
              </a:rPr>
              <a:t>النشاط</a:t>
            </a:r>
          </a:p>
          <a:p>
            <a:pPr algn="ctr" rtl="1">
              <a:lnSpc>
                <a:spcPct val="110000"/>
              </a:lnSpc>
            </a:pPr>
            <a:r>
              <a:rPr lang="ar-DZ" sz="4800" b="1" dirty="0">
                <a:solidFill>
                  <a:schemeClr val="tx1">
                    <a:lumMod val="85000"/>
                    <a:lumOff val="15000"/>
                  </a:schemeClr>
                </a:solidFill>
                <a:latin typeface="RB" panose="00000500000000000000" pitchFamily="2" charset="-78"/>
                <a:cs typeface="RB" panose="00000500000000000000" pitchFamily="2" charset="-78"/>
              </a:rPr>
              <a:t>ال</a:t>
            </a:r>
            <a:r>
              <a:rPr lang="ar-SA" sz="4800" b="1" dirty="0">
                <a:solidFill>
                  <a:schemeClr val="tx1">
                    <a:lumMod val="85000"/>
                    <a:lumOff val="15000"/>
                  </a:schemeClr>
                </a:solidFill>
                <a:latin typeface="RB" panose="00000500000000000000" pitchFamily="2" charset="-78"/>
                <a:cs typeface="RB" panose="00000500000000000000" pitchFamily="2" charset="-78"/>
              </a:rPr>
              <a:t>إ</a:t>
            </a:r>
            <a:r>
              <a:rPr lang="ar-DZ" sz="4800" b="1" dirty="0">
                <a:solidFill>
                  <a:schemeClr val="tx1">
                    <a:lumMod val="85000"/>
                    <a:lumOff val="15000"/>
                  </a:schemeClr>
                </a:solidFill>
                <a:latin typeface="RB" panose="00000500000000000000" pitchFamily="2" charset="-78"/>
                <a:cs typeface="RB" panose="00000500000000000000" pitchFamily="2" charset="-78"/>
              </a:rPr>
              <a:t>ثرائي</a:t>
            </a:r>
          </a:p>
        </p:txBody>
      </p:sp>
      <p:pic>
        <p:nvPicPr>
          <p:cNvPr id="9" name="Picture Placeholder 14">
            <a:hlinkClick r:id="rId3"/>
            <a:extLst>
              <a:ext uri="{FF2B5EF4-FFF2-40B4-BE49-F238E27FC236}">
                <a16:creationId xmlns:a16="http://schemas.microsoft.com/office/drawing/2014/main" id="{F0A48961-31B3-4602-8A3B-3DD70546A1F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8947267" y="4948264"/>
            <a:ext cx="1192156" cy="1192156"/>
          </a:xfrm>
          <a:prstGeom prst="ellipse">
            <a:avLst/>
          </a:prstGeom>
        </p:spPr>
      </p:pic>
      <p:pic>
        <p:nvPicPr>
          <p:cNvPr id="2" name="Online Media 1" title="شرح الترانزستور في 3 دقائق مع المهندس احمد سمرة">
            <a:hlinkClick r:id="" action="ppaction://media"/>
            <a:extLst>
              <a:ext uri="{FF2B5EF4-FFF2-40B4-BE49-F238E27FC236}">
                <a16:creationId xmlns:a16="http://schemas.microsoft.com/office/drawing/2014/main" id="{A104BA93-90C6-45E5-9B2C-22F540125918}"/>
              </a:ext>
            </a:extLst>
          </p:cNvPr>
          <p:cNvPicPr>
            <a:picLocks noRot="1" noChangeAspect="1"/>
          </p:cNvPicPr>
          <p:nvPr>
            <a:videoFile r:link="rId1"/>
          </p:nvPr>
        </p:nvPicPr>
        <p:blipFill>
          <a:blip r:embed="rId5"/>
          <a:stretch>
            <a:fillRect/>
          </a:stretch>
        </p:blipFill>
        <p:spPr>
          <a:xfrm>
            <a:off x="1532363" y="1705214"/>
            <a:ext cx="5646625" cy="3635586"/>
          </a:xfrm>
          <a:prstGeom prst="rect">
            <a:avLst/>
          </a:prstGeom>
        </p:spPr>
      </p:pic>
      <p:pic>
        <p:nvPicPr>
          <p:cNvPr id="18" name="Picture 17">
            <a:extLst>
              <a:ext uri="{FF2B5EF4-FFF2-40B4-BE49-F238E27FC236}">
                <a16:creationId xmlns:a16="http://schemas.microsoft.com/office/drawing/2014/main" id="{5A4F99A5-5803-439A-9369-34AFCFE51407}"/>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616154" y="1517200"/>
            <a:ext cx="7396356" cy="4450082"/>
          </a:xfrm>
          <a:prstGeom prst="rect">
            <a:avLst/>
          </a:prstGeom>
        </p:spPr>
      </p:pic>
      <p:pic>
        <p:nvPicPr>
          <p:cNvPr id="11" name="Picture 6">
            <a:extLst>
              <a:ext uri="{FF2B5EF4-FFF2-40B4-BE49-F238E27FC236}">
                <a16:creationId xmlns:a16="http://schemas.microsoft.com/office/drawing/2014/main" id="{A9CC82AA-34BF-431D-8068-77803CE4565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p:blipFill>
        <p:spPr>
          <a:xfrm>
            <a:off x="516991" y="382577"/>
            <a:ext cx="1038982" cy="789320"/>
          </a:xfrm>
          <a:prstGeom prst="rect">
            <a:avLst/>
          </a:prstGeom>
        </p:spPr>
      </p:pic>
    </p:spTree>
    <p:extLst>
      <p:ext uri="{BB962C8B-B14F-4D97-AF65-F5344CB8AC3E}">
        <p14:creationId xmlns:p14="http://schemas.microsoft.com/office/powerpoint/2010/main" val="773754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strVal val="#ppt_w*0.70"/>
                                          </p:val>
                                        </p:tav>
                                        <p:tav tm="100000">
                                          <p:val>
                                            <p:strVal val="#ppt_w"/>
                                          </p:val>
                                        </p:tav>
                                      </p:tavLst>
                                    </p:anim>
                                    <p:anim calcmode="lin" valueType="num">
                                      <p:cBhvr>
                                        <p:cTn id="8" dur="1000" fill="hold"/>
                                        <p:tgtEl>
                                          <p:spTgt spid="13"/>
                                        </p:tgtEl>
                                        <p:attrNameLst>
                                          <p:attrName>ppt_h</p:attrName>
                                        </p:attrNameLst>
                                      </p:cBhvr>
                                      <p:tavLst>
                                        <p:tav tm="0">
                                          <p:val>
                                            <p:strVal val="#ppt_h"/>
                                          </p:val>
                                        </p:tav>
                                        <p:tav tm="100000">
                                          <p:val>
                                            <p:strVal val="#ppt_h"/>
                                          </p:val>
                                        </p:tav>
                                      </p:tavLst>
                                    </p:anim>
                                    <p:animEffect transition="in" filter="fade">
                                      <p:cBhvr>
                                        <p:cTn id="9" dur="10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4" fill="hold" display="0">
                  <p:stCondLst>
                    <p:cond delay="indefinite"/>
                  </p:stCondLst>
                </p:cTn>
                <p:tgtEl>
                  <p:spTgt spid="2"/>
                </p:tgtEl>
              </p:cMediaNode>
            </p:video>
            <p:seq concurrent="1" nextAc="seek">
              <p:cTn id="15" restart="whenNotActive" fill="hold" evtFilter="cancelBubble" nodeType="interactiveSeq">
                <p:stCondLst>
                  <p:cond evt="onClick" delay="0">
                    <p:tgtEl>
                      <p:spTgt spid="2"/>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2"/>
                                        </p:tgtEl>
                                      </p:cBhvr>
                                    </p:cmd>
                                  </p:childTnLst>
                                </p:cTn>
                              </p:par>
                            </p:childTnLst>
                          </p:cTn>
                        </p:par>
                      </p:childTnLst>
                    </p:cTn>
                  </p:par>
                </p:childTnLst>
              </p:cTn>
              <p:nextCondLst>
                <p:cond evt="onClick" delay="0">
                  <p:tgtEl>
                    <p:spTgt spid="2"/>
                  </p:tgtEl>
                </p:cond>
              </p:nextCondLst>
            </p:seq>
          </p:childTnLst>
        </p:cTn>
      </p:par>
    </p:tnLst>
    <p:bldLst>
      <p:bldP spid="13"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2" name="Straight Connector 141">
            <a:extLst>
              <a:ext uri="{FF2B5EF4-FFF2-40B4-BE49-F238E27FC236}">
                <a16:creationId xmlns:a16="http://schemas.microsoft.com/office/drawing/2014/main" id="{AFD576AD-8A88-4B30-84F6-AB2889529146}"/>
              </a:ext>
            </a:extLst>
          </p:cNvPr>
          <p:cNvCxnSpPr>
            <a:cxnSpLocks/>
            <a:stCxn id="138" idx="0"/>
          </p:cNvCxnSpPr>
          <p:nvPr/>
        </p:nvCxnSpPr>
        <p:spPr>
          <a:xfrm>
            <a:off x="5750932" y="2660797"/>
            <a:ext cx="0" cy="3799373"/>
          </a:xfrm>
          <a:prstGeom prst="line">
            <a:avLst/>
          </a:prstGeom>
          <a:ln w="38100" cap="rnd">
            <a:solidFill>
              <a:srgbClr val="043C86"/>
            </a:solidFill>
            <a:round/>
          </a:ln>
        </p:spPr>
        <p:style>
          <a:lnRef idx="1">
            <a:schemeClr val="accent1"/>
          </a:lnRef>
          <a:fillRef idx="0">
            <a:schemeClr val="accent1"/>
          </a:fillRef>
          <a:effectRef idx="0">
            <a:schemeClr val="accent1"/>
          </a:effectRef>
          <a:fontRef idx="minor">
            <a:schemeClr val="tx1"/>
          </a:fontRef>
        </p:style>
      </p:cxnSp>
      <p:sp>
        <p:nvSpPr>
          <p:cNvPr id="116" name="Freeform 18">
            <a:extLst>
              <a:ext uri="{FF2B5EF4-FFF2-40B4-BE49-F238E27FC236}">
                <a16:creationId xmlns:a16="http://schemas.microsoft.com/office/drawing/2014/main" id="{898FCB66-6FC0-467B-A03B-7D7CA3D4C0AA}"/>
              </a:ext>
            </a:extLst>
          </p:cNvPr>
          <p:cNvSpPr/>
          <p:nvPr/>
        </p:nvSpPr>
        <p:spPr>
          <a:xfrm>
            <a:off x="6037668" y="-10719"/>
            <a:ext cx="6168456" cy="6857999"/>
          </a:xfrm>
          <a:custGeom>
            <a:avLst/>
            <a:gdLst>
              <a:gd name="connsiteX0" fmla="*/ 992929 w 6377004"/>
              <a:gd name="connsiteY0" fmla="*/ 0 h 6857999"/>
              <a:gd name="connsiteX1" fmla="*/ 6377004 w 6377004"/>
              <a:gd name="connsiteY1" fmla="*/ 0 h 6857999"/>
              <a:gd name="connsiteX2" fmla="*/ 6377004 w 6377004"/>
              <a:gd name="connsiteY2" fmla="*/ 6857999 h 6857999"/>
              <a:gd name="connsiteX3" fmla="*/ 992929 w 6377004"/>
              <a:gd name="connsiteY3" fmla="*/ 6857999 h 6857999"/>
              <a:gd name="connsiteX4" fmla="*/ 929924 w 6377004"/>
              <a:gd name="connsiteY4" fmla="*/ 6759722 h 6857999"/>
              <a:gd name="connsiteX5" fmla="*/ 0 w 6377004"/>
              <a:gd name="connsiteY5" fmla="*/ 3429000 h 6857999"/>
              <a:gd name="connsiteX6" fmla="*/ 929924 w 6377004"/>
              <a:gd name="connsiteY6" fmla="*/ 98279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377004" h="6857999">
                <a:moveTo>
                  <a:pt x="992929" y="0"/>
                </a:moveTo>
                <a:lnTo>
                  <a:pt x="6377004" y="0"/>
                </a:lnTo>
                <a:lnTo>
                  <a:pt x="6377004" y="6857999"/>
                </a:lnTo>
                <a:lnTo>
                  <a:pt x="992929" y="6857999"/>
                </a:lnTo>
                <a:lnTo>
                  <a:pt x="929924" y="6759722"/>
                </a:lnTo>
                <a:cubicBezTo>
                  <a:pt x="339818" y="5788536"/>
                  <a:pt x="0" y="4648453"/>
                  <a:pt x="0" y="3429000"/>
                </a:cubicBezTo>
                <a:cubicBezTo>
                  <a:pt x="0" y="2209548"/>
                  <a:pt x="339818" y="1069464"/>
                  <a:pt x="929924" y="98279"/>
                </a:cubicBezTo>
                <a:close/>
              </a:path>
            </a:pathLst>
          </a:custGeom>
          <a:solidFill>
            <a:srgbClr val="63A537">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1E045353-ED3E-4F72-A700-FD2F70E3DF33}"/>
              </a:ext>
            </a:extLst>
          </p:cNvPr>
          <p:cNvSpPr/>
          <p:nvPr/>
        </p:nvSpPr>
        <p:spPr>
          <a:xfrm>
            <a:off x="0" y="10720"/>
            <a:ext cx="12192000"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TextBox 120">
            <a:extLst>
              <a:ext uri="{FF2B5EF4-FFF2-40B4-BE49-F238E27FC236}">
                <a16:creationId xmlns:a16="http://schemas.microsoft.com/office/drawing/2014/main" id="{DAA85B65-2FFA-4356-A2AC-3B663F626DB5}"/>
              </a:ext>
            </a:extLst>
          </p:cNvPr>
          <p:cNvSpPr txBox="1"/>
          <p:nvPr/>
        </p:nvSpPr>
        <p:spPr>
          <a:xfrm>
            <a:off x="1181686" y="2612657"/>
            <a:ext cx="307845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SA" sz="2400" b="1" dirty="0">
                <a:solidFill>
                  <a:srgbClr val="003554"/>
                </a:solidFill>
                <a:latin typeface="RB" panose="00000500000000000000" pitchFamily="2" charset="-78"/>
                <a:cs typeface="RB" panose="00000500000000000000" pitchFamily="2" charset="-78"/>
              </a:rPr>
              <a:t>الجبر المنطقي</a:t>
            </a:r>
            <a:endParaRPr lang="en-US" sz="2000" b="1" dirty="0">
              <a:solidFill>
                <a:srgbClr val="003554"/>
              </a:solidFill>
              <a:latin typeface="RB" panose="00000500000000000000" pitchFamily="2" charset="-78"/>
              <a:cs typeface="RB" panose="00000500000000000000" pitchFamily="2" charset="-78"/>
            </a:endParaRPr>
          </a:p>
        </p:txBody>
      </p:sp>
      <p:sp>
        <p:nvSpPr>
          <p:cNvPr id="123" name="TextBox 122">
            <a:extLst>
              <a:ext uri="{FF2B5EF4-FFF2-40B4-BE49-F238E27FC236}">
                <a16:creationId xmlns:a16="http://schemas.microsoft.com/office/drawing/2014/main" id="{A39D2F7E-CA1A-4D15-816A-4B0924C21EEA}"/>
              </a:ext>
            </a:extLst>
          </p:cNvPr>
          <p:cNvSpPr txBox="1"/>
          <p:nvPr/>
        </p:nvSpPr>
        <p:spPr>
          <a:xfrm>
            <a:off x="1181686" y="3399586"/>
            <a:ext cx="307845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SA" sz="2400" b="1" dirty="0">
                <a:solidFill>
                  <a:srgbClr val="003554"/>
                </a:solidFill>
                <a:latin typeface="RB" panose="00000500000000000000" pitchFamily="2" charset="-78"/>
                <a:cs typeface="RB" panose="00000500000000000000" pitchFamily="2" charset="-78"/>
              </a:rPr>
              <a:t>البوابات المنطقية </a:t>
            </a:r>
            <a:endParaRPr lang="en-US" sz="2000" b="1" dirty="0">
              <a:solidFill>
                <a:srgbClr val="003554"/>
              </a:solidFill>
              <a:latin typeface="RB" panose="00000500000000000000" pitchFamily="2" charset="-78"/>
              <a:cs typeface="RB" panose="00000500000000000000" pitchFamily="2" charset="-78"/>
            </a:endParaRPr>
          </a:p>
        </p:txBody>
      </p:sp>
      <p:grpSp>
        <p:nvGrpSpPr>
          <p:cNvPr id="3" name="Group 2">
            <a:extLst>
              <a:ext uri="{FF2B5EF4-FFF2-40B4-BE49-F238E27FC236}">
                <a16:creationId xmlns:a16="http://schemas.microsoft.com/office/drawing/2014/main" id="{31CEF11E-B6A8-4DD0-8EA1-F4A327112552}"/>
              </a:ext>
            </a:extLst>
          </p:cNvPr>
          <p:cNvGrpSpPr/>
          <p:nvPr/>
        </p:nvGrpSpPr>
        <p:grpSpPr>
          <a:xfrm>
            <a:off x="7305654" y="2248372"/>
            <a:ext cx="3537341" cy="3568054"/>
            <a:chOff x="7305654" y="2248372"/>
            <a:chExt cx="3537341" cy="3568054"/>
          </a:xfrm>
        </p:grpSpPr>
        <p:sp>
          <p:nvSpPr>
            <p:cNvPr id="30" name="Freeform 10">
              <a:extLst>
                <a:ext uri="{FF2B5EF4-FFF2-40B4-BE49-F238E27FC236}">
                  <a16:creationId xmlns:a16="http://schemas.microsoft.com/office/drawing/2014/main" id="{8E945C11-6C4D-4DF6-85F9-C650307800A5}"/>
                </a:ext>
              </a:extLst>
            </p:cNvPr>
            <p:cNvSpPr>
              <a:spLocks noEditPoints="1"/>
            </p:cNvSpPr>
            <p:nvPr/>
          </p:nvSpPr>
          <p:spPr bwMode="auto">
            <a:xfrm flipH="1">
              <a:off x="8368734" y="3318277"/>
              <a:ext cx="2179056" cy="2180762"/>
            </a:xfrm>
            <a:custGeom>
              <a:avLst/>
              <a:gdLst>
                <a:gd name="T0" fmla="*/ 606 w 1212"/>
                <a:gd name="T1" fmla="*/ 0 h 1213"/>
                <a:gd name="T2" fmla="*/ 0 w 1212"/>
                <a:gd name="T3" fmla="*/ 606 h 1213"/>
                <a:gd name="T4" fmla="*/ 606 w 1212"/>
                <a:gd name="T5" fmla="*/ 1213 h 1213"/>
                <a:gd name="T6" fmla="*/ 1212 w 1212"/>
                <a:gd name="T7" fmla="*/ 606 h 1213"/>
                <a:gd name="T8" fmla="*/ 606 w 1212"/>
                <a:gd name="T9" fmla="*/ 0 h 1213"/>
                <a:gd name="T10" fmla="*/ 606 w 1212"/>
                <a:gd name="T11" fmla="*/ 1049 h 1213"/>
                <a:gd name="T12" fmla="*/ 163 w 1212"/>
                <a:gd name="T13" fmla="*/ 606 h 1213"/>
                <a:gd name="T14" fmla="*/ 606 w 1212"/>
                <a:gd name="T15" fmla="*/ 164 h 1213"/>
                <a:gd name="T16" fmla="*/ 1049 w 1212"/>
                <a:gd name="T17" fmla="*/ 606 h 1213"/>
                <a:gd name="T18" fmla="*/ 606 w 1212"/>
                <a:gd name="T19" fmla="*/ 1049 h 1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12" h="1213">
                  <a:moveTo>
                    <a:pt x="606" y="0"/>
                  </a:moveTo>
                  <a:cubicBezTo>
                    <a:pt x="272" y="0"/>
                    <a:pt x="0" y="272"/>
                    <a:pt x="0" y="606"/>
                  </a:cubicBezTo>
                  <a:cubicBezTo>
                    <a:pt x="0" y="941"/>
                    <a:pt x="272" y="1213"/>
                    <a:pt x="606" y="1213"/>
                  </a:cubicBezTo>
                  <a:cubicBezTo>
                    <a:pt x="940" y="1213"/>
                    <a:pt x="1212" y="941"/>
                    <a:pt x="1212" y="606"/>
                  </a:cubicBezTo>
                  <a:cubicBezTo>
                    <a:pt x="1212" y="272"/>
                    <a:pt x="940" y="0"/>
                    <a:pt x="606" y="0"/>
                  </a:cubicBezTo>
                  <a:moveTo>
                    <a:pt x="606" y="1049"/>
                  </a:moveTo>
                  <a:cubicBezTo>
                    <a:pt x="362" y="1049"/>
                    <a:pt x="163" y="850"/>
                    <a:pt x="163" y="606"/>
                  </a:cubicBezTo>
                  <a:cubicBezTo>
                    <a:pt x="163" y="362"/>
                    <a:pt x="362" y="164"/>
                    <a:pt x="606" y="164"/>
                  </a:cubicBezTo>
                  <a:cubicBezTo>
                    <a:pt x="850" y="164"/>
                    <a:pt x="1049" y="362"/>
                    <a:pt x="1049" y="606"/>
                  </a:cubicBezTo>
                  <a:cubicBezTo>
                    <a:pt x="1049" y="850"/>
                    <a:pt x="850" y="1049"/>
                    <a:pt x="606" y="1049"/>
                  </a:cubicBezTo>
                </a:path>
              </a:pathLst>
            </a:custGeom>
            <a:solidFill>
              <a:srgbClr val="F0F0F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20">
              <a:extLst>
                <a:ext uri="{FF2B5EF4-FFF2-40B4-BE49-F238E27FC236}">
                  <a16:creationId xmlns:a16="http://schemas.microsoft.com/office/drawing/2014/main" id="{75D33426-E127-40B9-8AB5-D673DC95107B}"/>
                </a:ext>
              </a:extLst>
            </p:cNvPr>
            <p:cNvSpPr>
              <a:spLocks/>
            </p:cNvSpPr>
            <p:nvPr/>
          </p:nvSpPr>
          <p:spPr bwMode="auto">
            <a:xfrm flipH="1">
              <a:off x="8367028" y="3294387"/>
              <a:ext cx="2182469" cy="1112564"/>
            </a:xfrm>
            <a:custGeom>
              <a:avLst/>
              <a:gdLst>
                <a:gd name="T0" fmla="*/ 1213 w 1214"/>
                <a:gd name="T1" fmla="*/ 619 h 619"/>
                <a:gd name="T2" fmla="*/ 1212 w 1214"/>
                <a:gd name="T3" fmla="*/ 598 h 619"/>
                <a:gd name="T4" fmla="*/ 1210 w 1214"/>
                <a:gd name="T5" fmla="*/ 573 h 619"/>
                <a:gd name="T6" fmla="*/ 1208 w 1214"/>
                <a:gd name="T7" fmla="*/ 556 h 619"/>
                <a:gd name="T8" fmla="*/ 1205 w 1214"/>
                <a:gd name="T9" fmla="*/ 538 h 619"/>
                <a:gd name="T10" fmla="*/ 1183 w 1214"/>
                <a:gd name="T11" fmla="*/ 448 h 619"/>
                <a:gd name="T12" fmla="*/ 1135 w 1214"/>
                <a:gd name="T13" fmla="*/ 337 h 619"/>
                <a:gd name="T14" fmla="*/ 1052 w 1214"/>
                <a:gd name="T15" fmla="*/ 222 h 619"/>
                <a:gd name="T16" fmla="*/ 996 w 1214"/>
                <a:gd name="T17" fmla="*/ 169 h 619"/>
                <a:gd name="T18" fmla="*/ 965 w 1214"/>
                <a:gd name="T19" fmla="*/ 144 h 619"/>
                <a:gd name="T20" fmla="*/ 948 w 1214"/>
                <a:gd name="T21" fmla="*/ 132 h 619"/>
                <a:gd name="T22" fmla="*/ 940 w 1214"/>
                <a:gd name="T23" fmla="*/ 127 h 619"/>
                <a:gd name="T24" fmla="*/ 931 w 1214"/>
                <a:gd name="T25" fmla="*/ 121 h 619"/>
                <a:gd name="T26" fmla="*/ 778 w 1214"/>
                <a:gd name="T27" fmla="*/ 51 h 619"/>
                <a:gd name="T28" fmla="*/ 694 w 1214"/>
                <a:gd name="T29" fmla="*/ 32 h 619"/>
                <a:gd name="T30" fmla="*/ 607 w 1214"/>
                <a:gd name="T31" fmla="*/ 26 h 619"/>
                <a:gd name="T32" fmla="*/ 520 w 1214"/>
                <a:gd name="T33" fmla="*/ 32 h 619"/>
                <a:gd name="T34" fmla="*/ 436 w 1214"/>
                <a:gd name="T35" fmla="*/ 51 h 619"/>
                <a:gd name="T36" fmla="*/ 283 w 1214"/>
                <a:gd name="T37" fmla="*/ 121 h 619"/>
                <a:gd name="T38" fmla="*/ 274 w 1214"/>
                <a:gd name="T39" fmla="*/ 127 h 619"/>
                <a:gd name="T40" fmla="*/ 266 w 1214"/>
                <a:gd name="T41" fmla="*/ 132 h 619"/>
                <a:gd name="T42" fmla="*/ 249 w 1214"/>
                <a:gd name="T43" fmla="*/ 144 h 619"/>
                <a:gd name="T44" fmla="*/ 218 w 1214"/>
                <a:gd name="T45" fmla="*/ 169 h 619"/>
                <a:gd name="T46" fmla="*/ 162 w 1214"/>
                <a:gd name="T47" fmla="*/ 222 h 619"/>
                <a:gd name="T48" fmla="*/ 79 w 1214"/>
                <a:gd name="T49" fmla="*/ 337 h 619"/>
                <a:gd name="T50" fmla="*/ 31 w 1214"/>
                <a:gd name="T51" fmla="*/ 448 h 619"/>
                <a:gd name="T52" fmla="*/ 9 w 1214"/>
                <a:gd name="T53" fmla="*/ 538 h 619"/>
                <a:gd name="T54" fmla="*/ 6 w 1214"/>
                <a:gd name="T55" fmla="*/ 556 h 619"/>
                <a:gd name="T56" fmla="*/ 4 w 1214"/>
                <a:gd name="T57" fmla="*/ 573 h 619"/>
                <a:gd name="T58" fmla="*/ 2 w 1214"/>
                <a:gd name="T59" fmla="*/ 598 h 619"/>
                <a:gd name="T60" fmla="*/ 1 w 1214"/>
                <a:gd name="T61" fmla="*/ 619 h 619"/>
                <a:gd name="T62" fmla="*/ 0 w 1214"/>
                <a:gd name="T63" fmla="*/ 598 h 619"/>
                <a:gd name="T64" fmla="*/ 1 w 1214"/>
                <a:gd name="T65" fmla="*/ 572 h 619"/>
                <a:gd name="T66" fmla="*/ 2 w 1214"/>
                <a:gd name="T67" fmla="*/ 556 h 619"/>
                <a:gd name="T68" fmla="*/ 4 w 1214"/>
                <a:gd name="T69" fmla="*/ 538 h 619"/>
                <a:gd name="T70" fmla="*/ 21 w 1214"/>
                <a:gd name="T71" fmla="*/ 445 h 619"/>
                <a:gd name="T72" fmla="*/ 66 w 1214"/>
                <a:gd name="T73" fmla="*/ 330 h 619"/>
                <a:gd name="T74" fmla="*/ 148 w 1214"/>
                <a:gd name="T75" fmla="*/ 209 h 619"/>
                <a:gd name="T76" fmla="*/ 204 w 1214"/>
                <a:gd name="T77" fmla="*/ 153 h 619"/>
                <a:gd name="T78" fmla="*/ 270 w 1214"/>
                <a:gd name="T79" fmla="*/ 102 h 619"/>
                <a:gd name="T80" fmla="*/ 428 w 1214"/>
                <a:gd name="T81" fmla="*/ 27 h 619"/>
                <a:gd name="T82" fmla="*/ 516 w 1214"/>
                <a:gd name="T83" fmla="*/ 7 h 619"/>
                <a:gd name="T84" fmla="*/ 607 w 1214"/>
                <a:gd name="T85" fmla="*/ 0 h 619"/>
                <a:gd name="T86" fmla="*/ 698 w 1214"/>
                <a:gd name="T87" fmla="*/ 7 h 619"/>
                <a:gd name="T88" fmla="*/ 786 w 1214"/>
                <a:gd name="T89" fmla="*/ 27 h 619"/>
                <a:gd name="T90" fmla="*/ 944 w 1214"/>
                <a:gd name="T91" fmla="*/ 102 h 619"/>
                <a:gd name="T92" fmla="*/ 953 w 1214"/>
                <a:gd name="T93" fmla="*/ 108 h 619"/>
                <a:gd name="T94" fmla="*/ 961 w 1214"/>
                <a:gd name="T95" fmla="*/ 114 h 619"/>
                <a:gd name="T96" fmla="*/ 978 w 1214"/>
                <a:gd name="T97" fmla="*/ 126 h 619"/>
                <a:gd name="T98" fmla="*/ 1010 w 1214"/>
                <a:gd name="T99" fmla="*/ 153 h 619"/>
                <a:gd name="T100" fmla="*/ 1066 w 1214"/>
                <a:gd name="T101" fmla="*/ 209 h 619"/>
                <a:gd name="T102" fmla="*/ 1148 w 1214"/>
                <a:gd name="T103" fmla="*/ 330 h 619"/>
                <a:gd name="T104" fmla="*/ 1193 w 1214"/>
                <a:gd name="T105" fmla="*/ 445 h 619"/>
                <a:gd name="T106" fmla="*/ 1210 w 1214"/>
                <a:gd name="T107" fmla="*/ 538 h 619"/>
                <a:gd name="T108" fmla="*/ 1212 w 1214"/>
                <a:gd name="T109" fmla="*/ 556 h 619"/>
                <a:gd name="T110" fmla="*/ 1213 w 1214"/>
                <a:gd name="T111" fmla="*/ 572 h 619"/>
                <a:gd name="T112" fmla="*/ 1214 w 1214"/>
                <a:gd name="T113" fmla="*/ 598 h 619"/>
                <a:gd name="T114" fmla="*/ 1213 w 1214"/>
                <a:gd name="T115" fmla="*/ 619 h 6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214" h="619">
                  <a:moveTo>
                    <a:pt x="1213" y="619"/>
                  </a:moveTo>
                  <a:cubicBezTo>
                    <a:pt x="1213" y="619"/>
                    <a:pt x="1213" y="612"/>
                    <a:pt x="1212" y="598"/>
                  </a:cubicBezTo>
                  <a:cubicBezTo>
                    <a:pt x="1212" y="591"/>
                    <a:pt x="1211" y="583"/>
                    <a:pt x="1210" y="573"/>
                  </a:cubicBezTo>
                  <a:cubicBezTo>
                    <a:pt x="1209" y="568"/>
                    <a:pt x="1209" y="562"/>
                    <a:pt x="1208" y="556"/>
                  </a:cubicBezTo>
                  <a:cubicBezTo>
                    <a:pt x="1207" y="551"/>
                    <a:pt x="1206" y="545"/>
                    <a:pt x="1205" y="538"/>
                  </a:cubicBezTo>
                  <a:cubicBezTo>
                    <a:pt x="1201" y="513"/>
                    <a:pt x="1195" y="482"/>
                    <a:pt x="1183" y="448"/>
                  </a:cubicBezTo>
                  <a:cubicBezTo>
                    <a:pt x="1172" y="413"/>
                    <a:pt x="1156" y="376"/>
                    <a:pt x="1135" y="337"/>
                  </a:cubicBezTo>
                  <a:cubicBezTo>
                    <a:pt x="1114" y="299"/>
                    <a:pt x="1086" y="260"/>
                    <a:pt x="1052" y="222"/>
                  </a:cubicBezTo>
                  <a:cubicBezTo>
                    <a:pt x="1035" y="204"/>
                    <a:pt x="1016" y="186"/>
                    <a:pt x="996" y="169"/>
                  </a:cubicBezTo>
                  <a:cubicBezTo>
                    <a:pt x="986" y="160"/>
                    <a:pt x="975" y="152"/>
                    <a:pt x="965" y="144"/>
                  </a:cubicBezTo>
                  <a:cubicBezTo>
                    <a:pt x="959" y="140"/>
                    <a:pt x="954" y="136"/>
                    <a:pt x="948" y="132"/>
                  </a:cubicBezTo>
                  <a:cubicBezTo>
                    <a:pt x="940" y="127"/>
                    <a:pt x="940" y="127"/>
                    <a:pt x="940" y="127"/>
                  </a:cubicBezTo>
                  <a:cubicBezTo>
                    <a:pt x="931" y="121"/>
                    <a:pt x="931" y="121"/>
                    <a:pt x="931" y="121"/>
                  </a:cubicBezTo>
                  <a:cubicBezTo>
                    <a:pt x="885" y="91"/>
                    <a:pt x="833" y="68"/>
                    <a:pt x="778" y="51"/>
                  </a:cubicBezTo>
                  <a:cubicBezTo>
                    <a:pt x="751" y="43"/>
                    <a:pt x="723" y="37"/>
                    <a:pt x="694" y="32"/>
                  </a:cubicBezTo>
                  <a:cubicBezTo>
                    <a:pt x="665" y="28"/>
                    <a:pt x="636" y="26"/>
                    <a:pt x="607" y="26"/>
                  </a:cubicBezTo>
                  <a:cubicBezTo>
                    <a:pt x="577" y="27"/>
                    <a:pt x="549" y="28"/>
                    <a:pt x="520" y="32"/>
                  </a:cubicBezTo>
                  <a:cubicBezTo>
                    <a:pt x="491" y="37"/>
                    <a:pt x="463" y="43"/>
                    <a:pt x="436" y="51"/>
                  </a:cubicBezTo>
                  <a:cubicBezTo>
                    <a:pt x="381" y="68"/>
                    <a:pt x="329" y="91"/>
                    <a:pt x="283" y="121"/>
                  </a:cubicBezTo>
                  <a:cubicBezTo>
                    <a:pt x="274" y="127"/>
                    <a:pt x="274" y="127"/>
                    <a:pt x="274" y="127"/>
                  </a:cubicBezTo>
                  <a:cubicBezTo>
                    <a:pt x="266" y="132"/>
                    <a:pt x="266" y="132"/>
                    <a:pt x="266" y="132"/>
                  </a:cubicBezTo>
                  <a:cubicBezTo>
                    <a:pt x="260" y="136"/>
                    <a:pt x="255" y="140"/>
                    <a:pt x="249" y="144"/>
                  </a:cubicBezTo>
                  <a:cubicBezTo>
                    <a:pt x="239" y="152"/>
                    <a:pt x="228" y="160"/>
                    <a:pt x="218" y="169"/>
                  </a:cubicBezTo>
                  <a:cubicBezTo>
                    <a:pt x="198" y="186"/>
                    <a:pt x="179" y="204"/>
                    <a:pt x="162" y="222"/>
                  </a:cubicBezTo>
                  <a:cubicBezTo>
                    <a:pt x="128" y="260"/>
                    <a:pt x="100" y="299"/>
                    <a:pt x="79" y="337"/>
                  </a:cubicBezTo>
                  <a:cubicBezTo>
                    <a:pt x="58" y="376"/>
                    <a:pt x="42" y="413"/>
                    <a:pt x="31" y="448"/>
                  </a:cubicBezTo>
                  <a:cubicBezTo>
                    <a:pt x="19" y="482"/>
                    <a:pt x="13" y="513"/>
                    <a:pt x="9" y="538"/>
                  </a:cubicBezTo>
                  <a:cubicBezTo>
                    <a:pt x="8" y="545"/>
                    <a:pt x="7" y="551"/>
                    <a:pt x="6" y="556"/>
                  </a:cubicBezTo>
                  <a:cubicBezTo>
                    <a:pt x="5" y="562"/>
                    <a:pt x="5" y="568"/>
                    <a:pt x="4" y="573"/>
                  </a:cubicBezTo>
                  <a:cubicBezTo>
                    <a:pt x="3" y="583"/>
                    <a:pt x="2" y="591"/>
                    <a:pt x="2" y="598"/>
                  </a:cubicBezTo>
                  <a:cubicBezTo>
                    <a:pt x="1" y="612"/>
                    <a:pt x="1" y="619"/>
                    <a:pt x="1" y="619"/>
                  </a:cubicBezTo>
                  <a:cubicBezTo>
                    <a:pt x="1" y="619"/>
                    <a:pt x="1" y="612"/>
                    <a:pt x="0" y="598"/>
                  </a:cubicBezTo>
                  <a:cubicBezTo>
                    <a:pt x="0" y="591"/>
                    <a:pt x="1" y="582"/>
                    <a:pt x="1" y="572"/>
                  </a:cubicBezTo>
                  <a:cubicBezTo>
                    <a:pt x="1" y="567"/>
                    <a:pt x="1" y="562"/>
                    <a:pt x="2" y="556"/>
                  </a:cubicBezTo>
                  <a:cubicBezTo>
                    <a:pt x="2" y="550"/>
                    <a:pt x="3" y="544"/>
                    <a:pt x="4" y="538"/>
                  </a:cubicBezTo>
                  <a:cubicBezTo>
                    <a:pt x="7" y="512"/>
                    <a:pt x="12" y="480"/>
                    <a:pt x="21" y="445"/>
                  </a:cubicBezTo>
                  <a:cubicBezTo>
                    <a:pt x="31" y="409"/>
                    <a:pt x="45" y="370"/>
                    <a:pt x="66" y="330"/>
                  </a:cubicBezTo>
                  <a:cubicBezTo>
                    <a:pt x="86" y="290"/>
                    <a:pt x="114" y="249"/>
                    <a:pt x="148" y="209"/>
                  </a:cubicBezTo>
                  <a:cubicBezTo>
                    <a:pt x="165" y="190"/>
                    <a:pt x="183" y="171"/>
                    <a:pt x="204" y="153"/>
                  </a:cubicBezTo>
                  <a:cubicBezTo>
                    <a:pt x="224" y="134"/>
                    <a:pt x="247" y="118"/>
                    <a:pt x="270" y="102"/>
                  </a:cubicBezTo>
                  <a:cubicBezTo>
                    <a:pt x="318" y="70"/>
                    <a:pt x="371" y="44"/>
                    <a:pt x="428" y="27"/>
                  </a:cubicBezTo>
                  <a:cubicBezTo>
                    <a:pt x="457" y="18"/>
                    <a:pt x="486" y="12"/>
                    <a:pt x="516" y="7"/>
                  </a:cubicBezTo>
                  <a:cubicBezTo>
                    <a:pt x="546" y="2"/>
                    <a:pt x="577" y="0"/>
                    <a:pt x="607" y="0"/>
                  </a:cubicBezTo>
                  <a:cubicBezTo>
                    <a:pt x="638" y="0"/>
                    <a:pt x="668" y="2"/>
                    <a:pt x="698" y="7"/>
                  </a:cubicBezTo>
                  <a:cubicBezTo>
                    <a:pt x="728" y="12"/>
                    <a:pt x="757" y="18"/>
                    <a:pt x="786" y="27"/>
                  </a:cubicBezTo>
                  <a:cubicBezTo>
                    <a:pt x="843" y="44"/>
                    <a:pt x="896" y="70"/>
                    <a:pt x="944" y="102"/>
                  </a:cubicBezTo>
                  <a:cubicBezTo>
                    <a:pt x="953" y="108"/>
                    <a:pt x="953" y="108"/>
                    <a:pt x="953" y="108"/>
                  </a:cubicBezTo>
                  <a:cubicBezTo>
                    <a:pt x="961" y="114"/>
                    <a:pt x="961" y="114"/>
                    <a:pt x="961" y="114"/>
                  </a:cubicBezTo>
                  <a:cubicBezTo>
                    <a:pt x="967" y="118"/>
                    <a:pt x="973" y="122"/>
                    <a:pt x="978" y="126"/>
                  </a:cubicBezTo>
                  <a:cubicBezTo>
                    <a:pt x="989" y="135"/>
                    <a:pt x="1000" y="143"/>
                    <a:pt x="1010" y="153"/>
                  </a:cubicBezTo>
                  <a:cubicBezTo>
                    <a:pt x="1031" y="171"/>
                    <a:pt x="1049" y="190"/>
                    <a:pt x="1066" y="209"/>
                  </a:cubicBezTo>
                  <a:cubicBezTo>
                    <a:pt x="1100" y="249"/>
                    <a:pt x="1128" y="290"/>
                    <a:pt x="1148" y="330"/>
                  </a:cubicBezTo>
                  <a:cubicBezTo>
                    <a:pt x="1169" y="370"/>
                    <a:pt x="1183" y="410"/>
                    <a:pt x="1193" y="445"/>
                  </a:cubicBezTo>
                  <a:cubicBezTo>
                    <a:pt x="1202" y="480"/>
                    <a:pt x="1207" y="512"/>
                    <a:pt x="1210" y="538"/>
                  </a:cubicBezTo>
                  <a:cubicBezTo>
                    <a:pt x="1211" y="544"/>
                    <a:pt x="1212" y="550"/>
                    <a:pt x="1212" y="556"/>
                  </a:cubicBezTo>
                  <a:cubicBezTo>
                    <a:pt x="1213" y="562"/>
                    <a:pt x="1213" y="567"/>
                    <a:pt x="1213" y="572"/>
                  </a:cubicBezTo>
                  <a:cubicBezTo>
                    <a:pt x="1213" y="582"/>
                    <a:pt x="1214" y="591"/>
                    <a:pt x="1214" y="598"/>
                  </a:cubicBezTo>
                  <a:cubicBezTo>
                    <a:pt x="1213" y="612"/>
                    <a:pt x="1213" y="619"/>
                    <a:pt x="1213" y="619"/>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32" name="Oval 31">
              <a:extLst>
                <a:ext uri="{FF2B5EF4-FFF2-40B4-BE49-F238E27FC236}">
                  <a16:creationId xmlns:a16="http://schemas.microsoft.com/office/drawing/2014/main" id="{6E4BF71A-EDC5-414F-85DF-04AB56044389}"/>
                </a:ext>
              </a:extLst>
            </p:cNvPr>
            <p:cNvSpPr>
              <a:spLocks noChangeArrowheads="1"/>
            </p:cNvSpPr>
            <p:nvPr/>
          </p:nvSpPr>
          <p:spPr bwMode="auto">
            <a:xfrm flipH="1">
              <a:off x="8662231" y="3613480"/>
              <a:ext cx="1592059" cy="1590353"/>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3" name="Freeform 12">
              <a:extLst>
                <a:ext uri="{FF2B5EF4-FFF2-40B4-BE49-F238E27FC236}">
                  <a16:creationId xmlns:a16="http://schemas.microsoft.com/office/drawing/2014/main" id="{BBCD2F6E-EFBD-465F-A430-F192373FB190}"/>
                </a:ext>
              </a:extLst>
            </p:cNvPr>
            <p:cNvSpPr>
              <a:spLocks/>
            </p:cNvSpPr>
            <p:nvPr/>
          </p:nvSpPr>
          <p:spPr bwMode="auto">
            <a:xfrm flipH="1">
              <a:off x="8662231" y="3613480"/>
              <a:ext cx="1592059" cy="1590353"/>
            </a:xfrm>
            <a:custGeom>
              <a:avLst/>
              <a:gdLst>
                <a:gd name="T0" fmla="*/ 0 w 886"/>
                <a:gd name="T1" fmla="*/ 442 h 885"/>
                <a:gd name="T2" fmla="*/ 443 w 886"/>
                <a:gd name="T3" fmla="*/ 885 h 885"/>
                <a:gd name="T4" fmla="*/ 886 w 886"/>
                <a:gd name="T5" fmla="*/ 442 h 885"/>
                <a:gd name="T6" fmla="*/ 443 w 886"/>
                <a:gd name="T7" fmla="*/ 0 h 885"/>
                <a:gd name="T8" fmla="*/ 0 w 886"/>
                <a:gd name="T9" fmla="*/ 442 h 885"/>
              </a:gdLst>
              <a:ahLst/>
              <a:cxnLst>
                <a:cxn ang="0">
                  <a:pos x="T0" y="T1"/>
                </a:cxn>
                <a:cxn ang="0">
                  <a:pos x="T2" y="T3"/>
                </a:cxn>
                <a:cxn ang="0">
                  <a:pos x="T4" y="T5"/>
                </a:cxn>
                <a:cxn ang="0">
                  <a:pos x="T6" y="T7"/>
                </a:cxn>
                <a:cxn ang="0">
                  <a:pos x="T8" y="T9"/>
                </a:cxn>
              </a:cxnLst>
              <a:rect l="0" t="0" r="r" b="b"/>
              <a:pathLst>
                <a:path w="886" h="885">
                  <a:moveTo>
                    <a:pt x="0" y="442"/>
                  </a:moveTo>
                  <a:cubicBezTo>
                    <a:pt x="0" y="686"/>
                    <a:pt x="199" y="885"/>
                    <a:pt x="443" y="885"/>
                  </a:cubicBezTo>
                  <a:cubicBezTo>
                    <a:pt x="687" y="885"/>
                    <a:pt x="886" y="686"/>
                    <a:pt x="886" y="442"/>
                  </a:cubicBezTo>
                  <a:cubicBezTo>
                    <a:pt x="886" y="198"/>
                    <a:pt x="687" y="0"/>
                    <a:pt x="443" y="0"/>
                  </a:cubicBezTo>
                  <a:cubicBezTo>
                    <a:pt x="0" y="442"/>
                    <a:pt x="0" y="442"/>
                    <a:pt x="0" y="442"/>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34" name="Freeform 15">
              <a:extLst>
                <a:ext uri="{FF2B5EF4-FFF2-40B4-BE49-F238E27FC236}">
                  <a16:creationId xmlns:a16="http://schemas.microsoft.com/office/drawing/2014/main" id="{DAE78865-1511-46FC-8D14-E9FF4E948476}"/>
                </a:ext>
              </a:extLst>
            </p:cNvPr>
            <p:cNvSpPr>
              <a:spLocks noEditPoints="1"/>
            </p:cNvSpPr>
            <p:nvPr/>
          </p:nvSpPr>
          <p:spPr bwMode="auto">
            <a:xfrm flipH="1">
              <a:off x="8957438" y="3906979"/>
              <a:ext cx="1001649" cy="1001649"/>
            </a:xfrm>
            <a:custGeom>
              <a:avLst/>
              <a:gdLst>
                <a:gd name="T0" fmla="*/ 279 w 558"/>
                <a:gd name="T1" fmla="*/ 0 h 557"/>
                <a:gd name="T2" fmla="*/ 0 w 558"/>
                <a:gd name="T3" fmla="*/ 278 h 557"/>
                <a:gd name="T4" fmla="*/ 279 w 558"/>
                <a:gd name="T5" fmla="*/ 557 h 557"/>
                <a:gd name="T6" fmla="*/ 558 w 558"/>
                <a:gd name="T7" fmla="*/ 278 h 557"/>
                <a:gd name="T8" fmla="*/ 279 w 558"/>
                <a:gd name="T9" fmla="*/ 0 h 557"/>
                <a:gd name="T10" fmla="*/ 279 w 558"/>
                <a:gd name="T11" fmla="*/ 435 h 557"/>
                <a:gd name="T12" fmla="*/ 122 w 558"/>
                <a:gd name="T13" fmla="*/ 278 h 557"/>
                <a:gd name="T14" fmla="*/ 279 w 558"/>
                <a:gd name="T15" fmla="*/ 122 h 557"/>
                <a:gd name="T16" fmla="*/ 436 w 558"/>
                <a:gd name="T17" fmla="*/ 278 h 557"/>
                <a:gd name="T18" fmla="*/ 279 w 558"/>
                <a:gd name="T19" fmla="*/ 435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8" h="557">
                  <a:moveTo>
                    <a:pt x="279" y="0"/>
                  </a:moveTo>
                  <a:cubicBezTo>
                    <a:pt x="125" y="0"/>
                    <a:pt x="0" y="124"/>
                    <a:pt x="0" y="278"/>
                  </a:cubicBezTo>
                  <a:cubicBezTo>
                    <a:pt x="0" y="432"/>
                    <a:pt x="125" y="557"/>
                    <a:pt x="279" y="557"/>
                  </a:cubicBezTo>
                  <a:cubicBezTo>
                    <a:pt x="433" y="557"/>
                    <a:pt x="558" y="432"/>
                    <a:pt x="558" y="278"/>
                  </a:cubicBezTo>
                  <a:cubicBezTo>
                    <a:pt x="558" y="124"/>
                    <a:pt x="433" y="0"/>
                    <a:pt x="279" y="0"/>
                  </a:cubicBezTo>
                  <a:moveTo>
                    <a:pt x="279" y="435"/>
                  </a:moveTo>
                  <a:cubicBezTo>
                    <a:pt x="192" y="435"/>
                    <a:pt x="122" y="365"/>
                    <a:pt x="122" y="278"/>
                  </a:cubicBezTo>
                  <a:cubicBezTo>
                    <a:pt x="122" y="192"/>
                    <a:pt x="192" y="122"/>
                    <a:pt x="279" y="122"/>
                  </a:cubicBezTo>
                  <a:cubicBezTo>
                    <a:pt x="366" y="122"/>
                    <a:pt x="436" y="192"/>
                    <a:pt x="436" y="278"/>
                  </a:cubicBezTo>
                  <a:cubicBezTo>
                    <a:pt x="436" y="365"/>
                    <a:pt x="366" y="435"/>
                    <a:pt x="279" y="435"/>
                  </a:cubicBezTo>
                </a:path>
              </a:pathLst>
            </a:custGeom>
            <a:solidFill>
              <a:srgbClr val="F0F0F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9">
              <a:extLst>
                <a:ext uri="{FF2B5EF4-FFF2-40B4-BE49-F238E27FC236}">
                  <a16:creationId xmlns:a16="http://schemas.microsoft.com/office/drawing/2014/main" id="{C9EBD968-E263-41F6-BB7F-861746D1091B}"/>
                </a:ext>
              </a:extLst>
            </p:cNvPr>
            <p:cNvSpPr>
              <a:spLocks noEditPoints="1"/>
            </p:cNvSpPr>
            <p:nvPr/>
          </p:nvSpPr>
          <p:spPr bwMode="auto">
            <a:xfrm flipH="1">
              <a:off x="8073529" y="3023072"/>
              <a:ext cx="2769466" cy="2769466"/>
            </a:xfrm>
            <a:custGeom>
              <a:avLst/>
              <a:gdLst>
                <a:gd name="T0" fmla="*/ 770 w 1540"/>
                <a:gd name="T1" fmla="*/ 0 h 1541"/>
                <a:gd name="T2" fmla="*/ 0 w 1540"/>
                <a:gd name="T3" fmla="*/ 770 h 1541"/>
                <a:gd name="T4" fmla="*/ 770 w 1540"/>
                <a:gd name="T5" fmla="*/ 1541 h 1541"/>
                <a:gd name="T6" fmla="*/ 1540 w 1540"/>
                <a:gd name="T7" fmla="*/ 770 h 1541"/>
                <a:gd name="T8" fmla="*/ 770 w 1540"/>
                <a:gd name="T9" fmla="*/ 0 h 1541"/>
                <a:gd name="T10" fmla="*/ 770 w 1540"/>
                <a:gd name="T11" fmla="*/ 1377 h 1541"/>
                <a:gd name="T12" fmla="*/ 164 w 1540"/>
                <a:gd name="T13" fmla="*/ 770 h 1541"/>
                <a:gd name="T14" fmla="*/ 770 w 1540"/>
                <a:gd name="T15" fmla="*/ 164 h 1541"/>
                <a:gd name="T16" fmla="*/ 1376 w 1540"/>
                <a:gd name="T17" fmla="*/ 770 h 1541"/>
                <a:gd name="T18" fmla="*/ 770 w 1540"/>
                <a:gd name="T19" fmla="*/ 1377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40" h="1541">
                  <a:moveTo>
                    <a:pt x="770" y="0"/>
                  </a:moveTo>
                  <a:cubicBezTo>
                    <a:pt x="345" y="0"/>
                    <a:pt x="0" y="346"/>
                    <a:pt x="0" y="770"/>
                  </a:cubicBezTo>
                  <a:cubicBezTo>
                    <a:pt x="0" y="1195"/>
                    <a:pt x="345" y="1541"/>
                    <a:pt x="770" y="1541"/>
                  </a:cubicBezTo>
                  <a:cubicBezTo>
                    <a:pt x="1195" y="1541"/>
                    <a:pt x="1540" y="1195"/>
                    <a:pt x="1540" y="770"/>
                  </a:cubicBezTo>
                  <a:cubicBezTo>
                    <a:pt x="1540" y="346"/>
                    <a:pt x="1195" y="0"/>
                    <a:pt x="770" y="0"/>
                  </a:cubicBezTo>
                  <a:moveTo>
                    <a:pt x="770" y="1377"/>
                  </a:moveTo>
                  <a:cubicBezTo>
                    <a:pt x="436" y="1377"/>
                    <a:pt x="164" y="1105"/>
                    <a:pt x="164" y="770"/>
                  </a:cubicBezTo>
                  <a:cubicBezTo>
                    <a:pt x="164" y="436"/>
                    <a:pt x="436" y="164"/>
                    <a:pt x="770" y="164"/>
                  </a:cubicBezTo>
                  <a:cubicBezTo>
                    <a:pt x="1104" y="164"/>
                    <a:pt x="1376" y="436"/>
                    <a:pt x="1376" y="770"/>
                  </a:cubicBezTo>
                  <a:cubicBezTo>
                    <a:pt x="1376" y="1105"/>
                    <a:pt x="1104" y="1377"/>
                    <a:pt x="770" y="1377"/>
                  </a:cubicBezTo>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13">
              <a:extLst>
                <a:ext uri="{FF2B5EF4-FFF2-40B4-BE49-F238E27FC236}">
                  <a16:creationId xmlns:a16="http://schemas.microsoft.com/office/drawing/2014/main" id="{6BDE9676-C1B5-4790-BBA4-C199BF8F4875}"/>
                </a:ext>
              </a:extLst>
            </p:cNvPr>
            <p:cNvSpPr>
              <a:spLocks/>
            </p:cNvSpPr>
            <p:nvPr/>
          </p:nvSpPr>
          <p:spPr bwMode="auto">
            <a:xfrm flipH="1">
              <a:off x="8662231" y="4406951"/>
              <a:ext cx="1592059" cy="820772"/>
            </a:xfrm>
            <a:custGeom>
              <a:avLst/>
              <a:gdLst>
                <a:gd name="T0" fmla="*/ 0 w 886"/>
                <a:gd name="T1" fmla="*/ 0 h 456"/>
                <a:gd name="T2" fmla="*/ 2 w 886"/>
                <a:gd name="T3" fmla="*/ 16 h 456"/>
                <a:gd name="T4" fmla="*/ 3 w 886"/>
                <a:gd name="T5" fmla="*/ 35 h 456"/>
                <a:gd name="T6" fmla="*/ 5 w 886"/>
                <a:gd name="T7" fmla="*/ 46 h 456"/>
                <a:gd name="T8" fmla="*/ 7 w 886"/>
                <a:gd name="T9" fmla="*/ 60 h 456"/>
                <a:gd name="T10" fmla="*/ 24 w 886"/>
                <a:gd name="T11" fmla="*/ 126 h 456"/>
                <a:gd name="T12" fmla="*/ 59 w 886"/>
                <a:gd name="T13" fmla="*/ 205 h 456"/>
                <a:gd name="T14" fmla="*/ 120 w 886"/>
                <a:gd name="T15" fmla="*/ 288 h 456"/>
                <a:gd name="T16" fmla="*/ 161 w 886"/>
                <a:gd name="T17" fmla="*/ 327 h 456"/>
                <a:gd name="T18" fmla="*/ 184 w 886"/>
                <a:gd name="T19" fmla="*/ 345 h 456"/>
                <a:gd name="T20" fmla="*/ 196 w 886"/>
                <a:gd name="T21" fmla="*/ 353 h 456"/>
                <a:gd name="T22" fmla="*/ 208 w 886"/>
                <a:gd name="T23" fmla="*/ 362 h 456"/>
                <a:gd name="T24" fmla="*/ 319 w 886"/>
                <a:gd name="T25" fmla="*/ 412 h 456"/>
                <a:gd name="T26" fmla="*/ 380 w 886"/>
                <a:gd name="T27" fmla="*/ 425 h 456"/>
                <a:gd name="T28" fmla="*/ 443 w 886"/>
                <a:gd name="T29" fmla="*/ 430 h 456"/>
                <a:gd name="T30" fmla="*/ 475 w 886"/>
                <a:gd name="T31" fmla="*/ 429 h 456"/>
                <a:gd name="T32" fmla="*/ 506 w 886"/>
                <a:gd name="T33" fmla="*/ 425 h 456"/>
                <a:gd name="T34" fmla="*/ 567 w 886"/>
                <a:gd name="T35" fmla="*/ 412 h 456"/>
                <a:gd name="T36" fmla="*/ 678 w 886"/>
                <a:gd name="T37" fmla="*/ 362 h 456"/>
                <a:gd name="T38" fmla="*/ 690 w 886"/>
                <a:gd name="T39" fmla="*/ 353 h 456"/>
                <a:gd name="T40" fmla="*/ 702 w 886"/>
                <a:gd name="T41" fmla="*/ 345 h 456"/>
                <a:gd name="T42" fmla="*/ 725 w 886"/>
                <a:gd name="T43" fmla="*/ 327 h 456"/>
                <a:gd name="T44" fmla="*/ 766 w 886"/>
                <a:gd name="T45" fmla="*/ 288 h 456"/>
                <a:gd name="T46" fmla="*/ 827 w 886"/>
                <a:gd name="T47" fmla="*/ 205 h 456"/>
                <a:gd name="T48" fmla="*/ 862 w 886"/>
                <a:gd name="T49" fmla="*/ 126 h 456"/>
                <a:gd name="T50" fmla="*/ 879 w 886"/>
                <a:gd name="T51" fmla="*/ 60 h 456"/>
                <a:gd name="T52" fmla="*/ 881 w 886"/>
                <a:gd name="T53" fmla="*/ 46 h 456"/>
                <a:gd name="T54" fmla="*/ 883 w 886"/>
                <a:gd name="T55" fmla="*/ 35 h 456"/>
                <a:gd name="T56" fmla="*/ 884 w 886"/>
                <a:gd name="T57" fmla="*/ 16 h 456"/>
                <a:gd name="T58" fmla="*/ 886 w 886"/>
                <a:gd name="T59" fmla="*/ 0 h 456"/>
                <a:gd name="T60" fmla="*/ 886 w 886"/>
                <a:gd name="T61" fmla="*/ 16 h 456"/>
                <a:gd name="T62" fmla="*/ 886 w 886"/>
                <a:gd name="T63" fmla="*/ 35 h 456"/>
                <a:gd name="T64" fmla="*/ 885 w 886"/>
                <a:gd name="T65" fmla="*/ 47 h 456"/>
                <a:gd name="T66" fmla="*/ 884 w 886"/>
                <a:gd name="T67" fmla="*/ 60 h 456"/>
                <a:gd name="T68" fmla="*/ 872 w 886"/>
                <a:gd name="T69" fmla="*/ 128 h 456"/>
                <a:gd name="T70" fmla="*/ 840 w 886"/>
                <a:gd name="T71" fmla="*/ 213 h 456"/>
                <a:gd name="T72" fmla="*/ 780 w 886"/>
                <a:gd name="T73" fmla="*/ 301 h 456"/>
                <a:gd name="T74" fmla="*/ 739 w 886"/>
                <a:gd name="T75" fmla="*/ 343 h 456"/>
                <a:gd name="T76" fmla="*/ 690 w 886"/>
                <a:gd name="T77" fmla="*/ 381 h 456"/>
                <a:gd name="T78" fmla="*/ 574 w 886"/>
                <a:gd name="T79" fmla="*/ 436 h 456"/>
                <a:gd name="T80" fmla="*/ 510 w 886"/>
                <a:gd name="T81" fmla="*/ 451 h 456"/>
                <a:gd name="T82" fmla="*/ 476 w 886"/>
                <a:gd name="T83" fmla="*/ 455 h 456"/>
                <a:gd name="T84" fmla="*/ 443 w 886"/>
                <a:gd name="T85" fmla="*/ 456 h 456"/>
                <a:gd name="T86" fmla="*/ 376 w 886"/>
                <a:gd name="T87" fmla="*/ 451 h 456"/>
                <a:gd name="T88" fmla="*/ 312 w 886"/>
                <a:gd name="T89" fmla="*/ 436 h 456"/>
                <a:gd name="T90" fmla="*/ 196 w 886"/>
                <a:gd name="T91" fmla="*/ 381 h 456"/>
                <a:gd name="T92" fmla="*/ 147 w 886"/>
                <a:gd name="T93" fmla="*/ 343 h 456"/>
                <a:gd name="T94" fmla="*/ 106 w 886"/>
                <a:gd name="T95" fmla="*/ 301 h 456"/>
                <a:gd name="T96" fmla="*/ 46 w 886"/>
                <a:gd name="T97" fmla="*/ 213 h 456"/>
                <a:gd name="T98" fmla="*/ 14 w 886"/>
                <a:gd name="T99" fmla="*/ 128 h 456"/>
                <a:gd name="T100" fmla="*/ 2 w 886"/>
                <a:gd name="T101" fmla="*/ 60 h 456"/>
                <a:gd name="T102" fmla="*/ 1 w 886"/>
                <a:gd name="T103" fmla="*/ 47 h 456"/>
                <a:gd name="T104" fmla="*/ 0 w 886"/>
                <a:gd name="T105" fmla="*/ 35 h 456"/>
                <a:gd name="T106" fmla="*/ 0 w 886"/>
                <a:gd name="T107" fmla="*/ 16 h 456"/>
                <a:gd name="T108" fmla="*/ 0 w 886"/>
                <a:gd name="T109" fmla="*/ 0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86" h="456">
                  <a:moveTo>
                    <a:pt x="0" y="0"/>
                  </a:moveTo>
                  <a:cubicBezTo>
                    <a:pt x="0" y="0"/>
                    <a:pt x="1" y="6"/>
                    <a:pt x="2" y="16"/>
                  </a:cubicBezTo>
                  <a:cubicBezTo>
                    <a:pt x="2" y="21"/>
                    <a:pt x="3" y="27"/>
                    <a:pt x="3" y="35"/>
                  </a:cubicBezTo>
                  <a:cubicBezTo>
                    <a:pt x="4" y="38"/>
                    <a:pt x="4" y="42"/>
                    <a:pt x="5" y="46"/>
                  </a:cubicBezTo>
                  <a:cubicBezTo>
                    <a:pt x="6" y="51"/>
                    <a:pt x="6" y="55"/>
                    <a:pt x="7" y="60"/>
                  </a:cubicBezTo>
                  <a:cubicBezTo>
                    <a:pt x="10" y="78"/>
                    <a:pt x="15" y="101"/>
                    <a:pt x="24" y="126"/>
                  </a:cubicBezTo>
                  <a:cubicBezTo>
                    <a:pt x="32" y="150"/>
                    <a:pt x="44" y="178"/>
                    <a:pt x="59" y="205"/>
                  </a:cubicBezTo>
                  <a:cubicBezTo>
                    <a:pt x="75" y="233"/>
                    <a:pt x="96" y="261"/>
                    <a:pt x="120" y="288"/>
                  </a:cubicBezTo>
                  <a:cubicBezTo>
                    <a:pt x="133" y="302"/>
                    <a:pt x="146" y="315"/>
                    <a:pt x="161" y="327"/>
                  </a:cubicBezTo>
                  <a:cubicBezTo>
                    <a:pt x="168" y="333"/>
                    <a:pt x="176" y="339"/>
                    <a:pt x="184" y="345"/>
                  </a:cubicBezTo>
                  <a:cubicBezTo>
                    <a:pt x="188" y="348"/>
                    <a:pt x="192" y="351"/>
                    <a:pt x="196" y="353"/>
                  </a:cubicBezTo>
                  <a:cubicBezTo>
                    <a:pt x="200" y="356"/>
                    <a:pt x="204" y="359"/>
                    <a:pt x="208" y="362"/>
                  </a:cubicBezTo>
                  <a:cubicBezTo>
                    <a:pt x="241" y="383"/>
                    <a:pt x="279" y="400"/>
                    <a:pt x="319" y="412"/>
                  </a:cubicBezTo>
                  <a:cubicBezTo>
                    <a:pt x="339" y="418"/>
                    <a:pt x="359" y="422"/>
                    <a:pt x="380" y="425"/>
                  </a:cubicBezTo>
                  <a:cubicBezTo>
                    <a:pt x="401" y="428"/>
                    <a:pt x="422" y="430"/>
                    <a:pt x="443" y="430"/>
                  </a:cubicBezTo>
                  <a:cubicBezTo>
                    <a:pt x="453" y="430"/>
                    <a:pt x="465" y="430"/>
                    <a:pt x="475" y="429"/>
                  </a:cubicBezTo>
                  <a:cubicBezTo>
                    <a:pt x="485" y="428"/>
                    <a:pt x="496" y="427"/>
                    <a:pt x="506" y="425"/>
                  </a:cubicBezTo>
                  <a:cubicBezTo>
                    <a:pt x="527" y="422"/>
                    <a:pt x="547" y="418"/>
                    <a:pt x="567" y="412"/>
                  </a:cubicBezTo>
                  <a:cubicBezTo>
                    <a:pt x="607" y="400"/>
                    <a:pt x="645" y="383"/>
                    <a:pt x="678" y="362"/>
                  </a:cubicBezTo>
                  <a:cubicBezTo>
                    <a:pt x="682" y="359"/>
                    <a:pt x="686" y="356"/>
                    <a:pt x="690" y="353"/>
                  </a:cubicBezTo>
                  <a:cubicBezTo>
                    <a:pt x="694" y="351"/>
                    <a:pt x="698" y="348"/>
                    <a:pt x="702" y="345"/>
                  </a:cubicBezTo>
                  <a:cubicBezTo>
                    <a:pt x="710" y="339"/>
                    <a:pt x="718" y="333"/>
                    <a:pt x="725" y="327"/>
                  </a:cubicBezTo>
                  <a:cubicBezTo>
                    <a:pt x="740" y="315"/>
                    <a:pt x="753" y="302"/>
                    <a:pt x="766" y="288"/>
                  </a:cubicBezTo>
                  <a:cubicBezTo>
                    <a:pt x="790" y="261"/>
                    <a:pt x="811" y="233"/>
                    <a:pt x="827" y="205"/>
                  </a:cubicBezTo>
                  <a:cubicBezTo>
                    <a:pt x="842" y="178"/>
                    <a:pt x="854" y="150"/>
                    <a:pt x="862" y="126"/>
                  </a:cubicBezTo>
                  <a:cubicBezTo>
                    <a:pt x="871" y="101"/>
                    <a:pt x="876" y="78"/>
                    <a:pt x="879" y="60"/>
                  </a:cubicBezTo>
                  <a:cubicBezTo>
                    <a:pt x="880" y="55"/>
                    <a:pt x="880" y="51"/>
                    <a:pt x="881" y="46"/>
                  </a:cubicBezTo>
                  <a:cubicBezTo>
                    <a:pt x="882" y="42"/>
                    <a:pt x="882" y="38"/>
                    <a:pt x="883" y="35"/>
                  </a:cubicBezTo>
                  <a:cubicBezTo>
                    <a:pt x="883" y="27"/>
                    <a:pt x="884" y="21"/>
                    <a:pt x="884" y="16"/>
                  </a:cubicBezTo>
                  <a:cubicBezTo>
                    <a:pt x="885" y="6"/>
                    <a:pt x="886" y="0"/>
                    <a:pt x="886" y="0"/>
                  </a:cubicBezTo>
                  <a:cubicBezTo>
                    <a:pt x="886" y="0"/>
                    <a:pt x="886" y="6"/>
                    <a:pt x="886" y="16"/>
                  </a:cubicBezTo>
                  <a:cubicBezTo>
                    <a:pt x="886" y="21"/>
                    <a:pt x="886" y="27"/>
                    <a:pt x="886" y="35"/>
                  </a:cubicBezTo>
                  <a:cubicBezTo>
                    <a:pt x="886" y="39"/>
                    <a:pt x="885" y="43"/>
                    <a:pt x="885" y="47"/>
                  </a:cubicBezTo>
                  <a:cubicBezTo>
                    <a:pt x="885" y="51"/>
                    <a:pt x="884" y="56"/>
                    <a:pt x="884" y="60"/>
                  </a:cubicBezTo>
                  <a:cubicBezTo>
                    <a:pt x="882" y="79"/>
                    <a:pt x="879" y="103"/>
                    <a:pt x="872" y="128"/>
                  </a:cubicBezTo>
                  <a:cubicBezTo>
                    <a:pt x="865" y="154"/>
                    <a:pt x="855" y="183"/>
                    <a:pt x="840" y="213"/>
                  </a:cubicBezTo>
                  <a:cubicBezTo>
                    <a:pt x="825" y="242"/>
                    <a:pt x="805" y="273"/>
                    <a:pt x="780" y="301"/>
                  </a:cubicBezTo>
                  <a:cubicBezTo>
                    <a:pt x="768" y="316"/>
                    <a:pt x="754" y="330"/>
                    <a:pt x="739" y="343"/>
                  </a:cubicBezTo>
                  <a:cubicBezTo>
                    <a:pt x="724" y="357"/>
                    <a:pt x="708" y="369"/>
                    <a:pt x="690" y="381"/>
                  </a:cubicBezTo>
                  <a:cubicBezTo>
                    <a:pt x="656" y="404"/>
                    <a:pt x="617" y="423"/>
                    <a:pt x="574" y="436"/>
                  </a:cubicBezTo>
                  <a:cubicBezTo>
                    <a:pt x="553" y="443"/>
                    <a:pt x="532" y="447"/>
                    <a:pt x="510" y="451"/>
                  </a:cubicBezTo>
                  <a:cubicBezTo>
                    <a:pt x="499" y="452"/>
                    <a:pt x="488" y="454"/>
                    <a:pt x="476" y="455"/>
                  </a:cubicBezTo>
                  <a:cubicBezTo>
                    <a:pt x="465" y="456"/>
                    <a:pt x="455" y="456"/>
                    <a:pt x="443" y="456"/>
                  </a:cubicBezTo>
                  <a:cubicBezTo>
                    <a:pt x="421" y="456"/>
                    <a:pt x="398" y="454"/>
                    <a:pt x="376" y="451"/>
                  </a:cubicBezTo>
                  <a:cubicBezTo>
                    <a:pt x="354" y="447"/>
                    <a:pt x="333" y="443"/>
                    <a:pt x="312" y="436"/>
                  </a:cubicBezTo>
                  <a:cubicBezTo>
                    <a:pt x="269" y="423"/>
                    <a:pt x="230" y="404"/>
                    <a:pt x="196" y="381"/>
                  </a:cubicBezTo>
                  <a:cubicBezTo>
                    <a:pt x="178" y="369"/>
                    <a:pt x="162" y="357"/>
                    <a:pt x="147" y="343"/>
                  </a:cubicBezTo>
                  <a:cubicBezTo>
                    <a:pt x="132" y="330"/>
                    <a:pt x="118" y="316"/>
                    <a:pt x="106" y="301"/>
                  </a:cubicBezTo>
                  <a:cubicBezTo>
                    <a:pt x="81" y="273"/>
                    <a:pt x="61" y="242"/>
                    <a:pt x="46" y="213"/>
                  </a:cubicBezTo>
                  <a:cubicBezTo>
                    <a:pt x="31" y="183"/>
                    <a:pt x="21" y="154"/>
                    <a:pt x="14" y="128"/>
                  </a:cubicBezTo>
                  <a:cubicBezTo>
                    <a:pt x="7" y="103"/>
                    <a:pt x="4" y="79"/>
                    <a:pt x="2" y="60"/>
                  </a:cubicBezTo>
                  <a:cubicBezTo>
                    <a:pt x="2" y="56"/>
                    <a:pt x="1" y="51"/>
                    <a:pt x="1" y="47"/>
                  </a:cubicBezTo>
                  <a:cubicBezTo>
                    <a:pt x="1" y="43"/>
                    <a:pt x="0" y="39"/>
                    <a:pt x="0" y="35"/>
                  </a:cubicBezTo>
                  <a:cubicBezTo>
                    <a:pt x="0" y="27"/>
                    <a:pt x="0" y="21"/>
                    <a:pt x="0" y="16"/>
                  </a:cubicBezTo>
                  <a:cubicBezTo>
                    <a:pt x="0" y="6"/>
                    <a:pt x="0" y="0"/>
                    <a:pt x="0"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37" name="Oval 36">
              <a:extLst>
                <a:ext uri="{FF2B5EF4-FFF2-40B4-BE49-F238E27FC236}">
                  <a16:creationId xmlns:a16="http://schemas.microsoft.com/office/drawing/2014/main" id="{7F70FF94-C0E8-4541-BD54-0014CCEC80C5}"/>
                </a:ext>
              </a:extLst>
            </p:cNvPr>
            <p:cNvSpPr>
              <a:spLocks noChangeArrowheads="1"/>
            </p:cNvSpPr>
            <p:nvPr/>
          </p:nvSpPr>
          <p:spPr bwMode="auto">
            <a:xfrm flipH="1">
              <a:off x="9175854" y="4127103"/>
              <a:ext cx="564815" cy="563107"/>
            </a:xfrm>
            <a:prstGeom prst="ellipse">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17">
              <a:extLst>
                <a:ext uri="{FF2B5EF4-FFF2-40B4-BE49-F238E27FC236}">
                  <a16:creationId xmlns:a16="http://schemas.microsoft.com/office/drawing/2014/main" id="{D8BD92BF-8E75-4E38-88B6-5625EBCC12CE}"/>
                </a:ext>
              </a:extLst>
            </p:cNvPr>
            <p:cNvSpPr>
              <a:spLocks/>
            </p:cNvSpPr>
            <p:nvPr/>
          </p:nvSpPr>
          <p:spPr bwMode="auto">
            <a:xfrm flipH="1">
              <a:off x="9174147" y="4406951"/>
              <a:ext cx="568227" cy="305444"/>
            </a:xfrm>
            <a:custGeom>
              <a:avLst/>
              <a:gdLst>
                <a:gd name="T0" fmla="*/ 315 w 316"/>
                <a:gd name="T1" fmla="*/ 0 h 170"/>
                <a:gd name="T2" fmla="*/ 315 w 316"/>
                <a:gd name="T3" fmla="*/ 6 h 170"/>
                <a:gd name="T4" fmla="*/ 316 w 316"/>
                <a:gd name="T5" fmla="*/ 13 h 170"/>
                <a:gd name="T6" fmla="*/ 316 w 316"/>
                <a:gd name="T7" fmla="*/ 17 h 170"/>
                <a:gd name="T8" fmla="*/ 316 w 316"/>
                <a:gd name="T9" fmla="*/ 22 h 170"/>
                <a:gd name="T10" fmla="*/ 315 w 316"/>
                <a:gd name="T11" fmla="*/ 33 h 170"/>
                <a:gd name="T12" fmla="*/ 313 w 316"/>
                <a:gd name="T13" fmla="*/ 47 h 170"/>
                <a:gd name="T14" fmla="*/ 309 w 316"/>
                <a:gd name="T15" fmla="*/ 62 h 170"/>
                <a:gd name="T16" fmla="*/ 303 w 316"/>
                <a:gd name="T17" fmla="*/ 78 h 170"/>
                <a:gd name="T18" fmla="*/ 294 w 316"/>
                <a:gd name="T19" fmla="*/ 95 h 170"/>
                <a:gd name="T20" fmla="*/ 282 w 316"/>
                <a:gd name="T21" fmla="*/ 111 h 170"/>
                <a:gd name="T22" fmla="*/ 250 w 316"/>
                <a:gd name="T23" fmla="*/ 142 h 170"/>
                <a:gd name="T24" fmla="*/ 207 w 316"/>
                <a:gd name="T25" fmla="*/ 163 h 170"/>
                <a:gd name="T26" fmla="*/ 158 w 316"/>
                <a:gd name="T27" fmla="*/ 170 h 170"/>
                <a:gd name="T28" fmla="*/ 146 w 316"/>
                <a:gd name="T29" fmla="*/ 170 h 170"/>
                <a:gd name="T30" fmla="*/ 133 w 316"/>
                <a:gd name="T31" fmla="*/ 168 h 170"/>
                <a:gd name="T32" fmla="*/ 109 w 316"/>
                <a:gd name="T33" fmla="*/ 163 h 170"/>
                <a:gd name="T34" fmla="*/ 66 w 316"/>
                <a:gd name="T35" fmla="*/ 142 h 170"/>
                <a:gd name="T36" fmla="*/ 34 w 316"/>
                <a:gd name="T37" fmla="*/ 111 h 170"/>
                <a:gd name="T38" fmla="*/ 22 w 316"/>
                <a:gd name="T39" fmla="*/ 95 h 170"/>
                <a:gd name="T40" fmla="*/ 13 w 316"/>
                <a:gd name="T41" fmla="*/ 78 h 170"/>
                <a:gd name="T42" fmla="*/ 7 w 316"/>
                <a:gd name="T43" fmla="*/ 62 h 170"/>
                <a:gd name="T44" fmla="*/ 3 w 316"/>
                <a:gd name="T45" fmla="*/ 47 h 170"/>
                <a:gd name="T46" fmla="*/ 1 w 316"/>
                <a:gd name="T47" fmla="*/ 33 h 170"/>
                <a:gd name="T48" fmla="*/ 0 w 316"/>
                <a:gd name="T49" fmla="*/ 22 h 170"/>
                <a:gd name="T50" fmla="*/ 0 w 316"/>
                <a:gd name="T51" fmla="*/ 17 h 170"/>
                <a:gd name="T52" fmla="*/ 0 w 316"/>
                <a:gd name="T53" fmla="*/ 13 h 170"/>
                <a:gd name="T54" fmla="*/ 1 w 316"/>
                <a:gd name="T55" fmla="*/ 6 h 170"/>
                <a:gd name="T56" fmla="*/ 1 w 316"/>
                <a:gd name="T57" fmla="*/ 0 h 170"/>
                <a:gd name="T58" fmla="*/ 2 w 316"/>
                <a:gd name="T59" fmla="*/ 6 h 170"/>
                <a:gd name="T60" fmla="*/ 5 w 316"/>
                <a:gd name="T61" fmla="*/ 21 h 170"/>
                <a:gd name="T62" fmla="*/ 8 w 316"/>
                <a:gd name="T63" fmla="*/ 32 h 170"/>
                <a:gd name="T64" fmla="*/ 12 w 316"/>
                <a:gd name="T65" fmla="*/ 44 h 170"/>
                <a:gd name="T66" fmla="*/ 18 w 316"/>
                <a:gd name="T67" fmla="*/ 57 h 170"/>
                <a:gd name="T68" fmla="*/ 26 w 316"/>
                <a:gd name="T69" fmla="*/ 71 h 170"/>
                <a:gd name="T70" fmla="*/ 48 w 316"/>
                <a:gd name="T71" fmla="*/ 98 h 170"/>
                <a:gd name="T72" fmla="*/ 79 w 316"/>
                <a:gd name="T73" fmla="*/ 122 h 170"/>
                <a:gd name="T74" fmla="*/ 116 w 316"/>
                <a:gd name="T75" fmla="*/ 139 h 170"/>
                <a:gd name="T76" fmla="*/ 137 w 316"/>
                <a:gd name="T77" fmla="*/ 143 h 170"/>
                <a:gd name="T78" fmla="*/ 147 w 316"/>
                <a:gd name="T79" fmla="*/ 144 h 170"/>
                <a:gd name="T80" fmla="*/ 158 w 316"/>
                <a:gd name="T81" fmla="*/ 144 h 170"/>
                <a:gd name="T82" fmla="*/ 200 w 316"/>
                <a:gd name="T83" fmla="*/ 139 h 170"/>
                <a:gd name="T84" fmla="*/ 237 w 316"/>
                <a:gd name="T85" fmla="*/ 122 h 170"/>
                <a:gd name="T86" fmla="*/ 268 w 316"/>
                <a:gd name="T87" fmla="*/ 98 h 170"/>
                <a:gd name="T88" fmla="*/ 290 w 316"/>
                <a:gd name="T89" fmla="*/ 71 h 170"/>
                <a:gd name="T90" fmla="*/ 298 w 316"/>
                <a:gd name="T91" fmla="*/ 57 h 170"/>
                <a:gd name="T92" fmla="*/ 304 w 316"/>
                <a:gd name="T93" fmla="*/ 44 h 170"/>
                <a:gd name="T94" fmla="*/ 308 w 316"/>
                <a:gd name="T95" fmla="*/ 32 h 170"/>
                <a:gd name="T96" fmla="*/ 311 w 316"/>
                <a:gd name="T97" fmla="*/ 21 h 170"/>
                <a:gd name="T98" fmla="*/ 314 w 316"/>
                <a:gd name="T99" fmla="*/ 6 h 170"/>
                <a:gd name="T100" fmla="*/ 315 w 316"/>
                <a:gd name="T101" fmla="*/ 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6" h="170">
                  <a:moveTo>
                    <a:pt x="315" y="0"/>
                  </a:moveTo>
                  <a:cubicBezTo>
                    <a:pt x="315" y="0"/>
                    <a:pt x="315" y="2"/>
                    <a:pt x="315" y="6"/>
                  </a:cubicBezTo>
                  <a:cubicBezTo>
                    <a:pt x="316" y="8"/>
                    <a:pt x="316" y="10"/>
                    <a:pt x="316" y="13"/>
                  </a:cubicBezTo>
                  <a:cubicBezTo>
                    <a:pt x="316" y="14"/>
                    <a:pt x="316" y="15"/>
                    <a:pt x="316" y="17"/>
                  </a:cubicBezTo>
                  <a:cubicBezTo>
                    <a:pt x="316" y="18"/>
                    <a:pt x="316" y="20"/>
                    <a:pt x="316" y="22"/>
                  </a:cubicBezTo>
                  <a:cubicBezTo>
                    <a:pt x="316" y="25"/>
                    <a:pt x="316" y="29"/>
                    <a:pt x="315" y="33"/>
                  </a:cubicBezTo>
                  <a:cubicBezTo>
                    <a:pt x="315" y="37"/>
                    <a:pt x="314" y="42"/>
                    <a:pt x="313" y="47"/>
                  </a:cubicBezTo>
                  <a:cubicBezTo>
                    <a:pt x="312" y="52"/>
                    <a:pt x="311" y="56"/>
                    <a:pt x="309" y="62"/>
                  </a:cubicBezTo>
                  <a:cubicBezTo>
                    <a:pt x="308" y="67"/>
                    <a:pt x="305" y="72"/>
                    <a:pt x="303" y="78"/>
                  </a:cubicBezTo>
                  <a:cubicBezTo>
                    <a:pt x="300" y="83"/>
                    <a:pt x="297" y="89"/>
                    <a:pt x="294" y="95"/>
                  </a:cubicBezTo>
                  <a:cubicBezTo>
                    <a:pt x="290" y="100"/>
                    <a:pt x="287" y="106"/>
                    <a:pt x="282" y="111"/>
                  </a:cubicBezTo>
                  <a:cubicBezTo>
                    <a:pt x="274" y="122"/>
                    <a:pt x="262" y="133"/>
                    <a:pt x="250" y="142"/>
                  </a:cubicBezTo>
                  <a:cubicBezTo>
                    <a:pt x="237" y="150"/>
                    <a:pt x="223" y="158"/>
                    <a:pt x="207" y="163"/>
                  </a:cubicBezTo>
                  <a:cubicBezTo>
                    <a:pt x="191" y="168"/>
                    <a:pt x="175" y="170"/>
                    <a:pt x="158" y="170"/>
                  </a:cubicBezTo>
                  <a:cubicBezTo>
                    <a:pt x="146" y="170"/>
                    <a:pt x="146" y="170"/>
                    <a:pt x="146" y="170"/>
                  </a:cubicBezTo>
                  <a:cubicBezTo>
                    <a:pt x="142" y="170"/>
                    <a:pt x="138" y="169"/>
                    <a:pt x="133" y="168"/>
                  </a:cubicBezTo>
                  <a:cubicBezTo>
                    <a:pt x="125" y="167"/>
                    <a:pt x="117" y="165"/>
                    <a:pt x="109" y="163"/>
                  </a:cubicBezTo>
                  <a:cubicBezTo>
                    <a:pt x="93" y="158"/>
                    <a:pt x="79" y="150"/>
                    <a:pt x="66" y="142"/>
                  </a:cubicBezTo>
                  <a:cubicBezTo>
                    <a:pt x="54" y="133"/>
                    <a:pt x="42" y="123"/>
                    <a:pt x="34" y="111"/>
                  </a:cubicBezTo>
                  <a:cubicBezTo>
                    <a:pt x="29" y="106"/>
                    <a:pt x="25" y="100"/>
                    <a:pt x="22" y="95"/>
                  </a:cubicBezTo>
                  <a:cubicBezTo>
                    <a:pt x="18" y="89"/>
                    <a:pt x="16" y="83"/>
                    <a:pt x="13" y="78"/>
                  </a:cubicBezTo>
                  <a:cubicBezTo>
                    <a:pt x="11" y="72"/>
                    <a:pt x="8" y="67"/>
                    <a:pt x="7" y="62"/>
                  </a:cubicBezTo>
                  <a:cubicBezTo>
                    <a:pt x="5" y="56"/>
                    <a:pt x="4" y="52"/>
                    <a:pt x="3" y="47"/>
                  </a:cubicBezTo>
                  <a:cubicBezTo>
                    <a:pt x="2" y="42"/>
                    <a:pt x="1" y="37"/>
                    <a:pt x="1" y="33"/>
                  </a:cubicBezTo>
                  <a:cubicBezTo>
                    <a:pt x="0" y="29"/>
                    <a:pt x="0" y="25"/>
                    <a:pt x="0" y="22"/>
                  </a:cubicBezTo>
                  <a:cubicBezTo>
                    <a:pt x="0" y="20"/>
                    <a:pt x="0" y="19"/>
                    <a:pt x="0" y="17"/>
                  </a:cubicBezTo>
                  <a:cubicBezTo>
                    <a:pt x="0" y="16"/>
                    <a:pt x="0" y="14"/>
                    <a:pt x="0" y="13"/>
                  </a:cubicBezTo>
                  <a:cubicBezTo>
                    <a:pt x="0" y="10"/>
                    <a:pt x="0" y="8"/>
                    <a:pt x="1" y="6"/>
                  </a:cubicBezTo>
                  <a:cubicBezTo>
                    <a:pt x="1" y="2"/>
                    <a:pt x="1" y="0"/>
                    <a:pt x="1" y="0"/>
                  </a:cubicBezTo>
                  <a:cubicBezTo>
                    <a:pt x="1" y="0"/>
                    <a:pt x="1" y="2"/>
                    <a:pt x="2" y="6"/>
                  </a:cubicBezTo>
                  <a:cubicBezTo>
                    <a:pt x="3" y="10"/>
                    <a:pt x="3" y="15"/>
                    <a:pt x="5" y="21"/>
                  </a:cubicBezTo>
                  <a:cubicBezTo>
                    <a:pt x="6" y="24"/>
                    <a:pt x="7" y="28"/>
                    <a:pt x="8" y="32"/>
                  </a:cubicBezTo>
                  <a:cubicBezTo>
                    <a:pt x="10" y="36"/>
                    <a:pt x="11" y="40"/>
                    <a:pt x="12" y="44"/>
                  </a:cubicBezTo>
                  <a:cubicBezTo>
                    <a:pt x="14" y="48"/>
                    <a:pt x="16" y="52"/>
                    <a:pt x="18" y="57"/>
                  </a:cubicBezTo>
                  <a:cubicBezTo>
                    <a:pt x="21" y="62"/>
                    <a:pt x="24" y="66"/>
                    <a:pt x="26" y="71"/>
                  </a:cubicBezTo>
                  <a:cubicBezTo>
                    <a:pt x="32" y="80"/>
                    <a:pt x="39" y="90"/>
                    <a:pt x="48" y="98"/>
                  </a:cubicBezTo>
                  <a:cubicBezTo>
                    <a:pt x="57" y="107"/>
                    <a:pt x="68" y="115"/>
                    <a:pt x="79" y="122"/>
                  </a:cubicBezTo>
                  <a:cubicBezTo>
                    <a:pt x="90" y="129"/>
                    <a:pt x="103" y="134"/>
                    <a:pt x="116" y="139"/>
                  </a:cubicBezTo>
                  <a:cubicBezTo>
                    <a:pt x="123" y="140"/>
                    <a:pt x="130" y="142"/>
                    <a:pt x="137" y="143"/>
                  </a:cubicBezTo>
                  <a:cubicBezTo>
                    <a:pt x="140" y="143"/>
                    <a:pt x="143" y="144"/>
                    <a:pt x="147" y="144"/>
                  </a:cubicBezTo>
                  <a:cubicBezTo>
                    <a:pt x="158" y="144"/>
                    <a:pt x="158" y="144"/>
                    <a:pt x="158" y="144"/>
                  </a:cubicBezTo>
                  <a:cubicBezTo>
                    <a:pt x="172" y="144"/>
                    <a:pt x="186" y="142"/>
                    <a:pt x="200" y="139"/>
                  </a:cubicBezTo>
                  <a:cubicBezTo>
                    <a:pt x="213" y="134"/>
                    <a:pt x="226" y="129"/>
                    <a:pt x="237" y="122"/>
                  </a:cubicBezTo>
                  <a:cubicBezTo>
                    <a:pt x="248" y="115"/>
                    <a:pt x="259" y="107"/>
                    <a:pt x="268" y="98"/>
                  </a:cubicBezTo>
                  <a:cubicBezTo>
                    <a:pt x="277" y="90"/>
                    <a:pt x="284" y="80"/>
                    <a:pt x="290" y="71"/>
                  </a:cubicBezTo>
                  <a:cubicBezTo>
                    <a:pt x="292" y="66"/>
                    <a:pt x="295" y="62"/>
                    <a:pt x="298" y="57"/>
                  </a:cubicBezTo>
                  <a:cubicBezTo>
                    <a:pt x="300" y="52"/>
                    <a:pt x="302" y="48"/>
                    <a:pt x="304" y="44"/>
                  </a:cubicBezTo>
                  <a:cubicBezTo>
                    <a:pt x="305" y="40"/>
                    <a:pt x="306" y="36"/>
                    <a:pt x="308" y="32"/>
                  </a:cubicBezTo>
                  <a:cubicBezTo>
                    <a:pt x="309" y="28"/>
                    <a:pt x="310" y="24"/>
                    <a:pt x="311" y="21"/>
                  </a:cubicBezTo>
                  <a:cubicBezTo>
                    <a:pt x="313" y="15"/>
                    <a:pt x="313" y="9"/>
                    <a:pt x="314" y="6"/>
                  </a:cubicBezTo>
                  <a:cubicBezTo>
                    <a:pt x="315" y="2"/>
                    <a:pt x="315" y="0"/>
                    <a:pt x="315"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18">
              <a:extLst>
                <a:ext uri="{FF2B5EF4-FFF2-40B4-BE49-F238E27FC236}">
                  <a16:creationId xmlns:a16="http://schemas.microsoft.com/office/drawing/2014/main" id="{0040AFB1-B7C3-4276-BDC6-284763F4AC54}"/>
                </a:ext>
              </a:extLst>
            </p:cNvPr>
            <p:cNvSpPr>
              <a:spLocks/>
            </p:cNvSpPr>
            <p:nvPr/>
          </p:nvSpPr>
          <p:spPr bwMode="auto">
            <a:xfrm flipH="1">
              <a:off x="8073529" y="4406951"/>
              <a:ext cx="2769466" cy="1409475"/>
            </a:xfrm>
            <a:custGeom>
              <a:avLst/>
              <a:gdLst>
                <a:gd name="T0" fmla="*/ 1 w 1540"/>
                <a:gd name="T1" fmla="*/ 28 h 784"/>
                <a:gd name="T2" fmla="*/ 4 w 1540"/>
                <a:gd name="T3" fmla="*/ 60 h 784"/>
                <a:gd name="T4" fmla="*/ 10 w 1540"/>
                <a:gd name="T5" fmla="*/ 104 h 784"/>
                <a:gd name="T6" fmla="*/ 14 w 1540"/>
                <a:gd name="T7" fmla="*/ 129 h 784"/>
                <a:gd name="T8" fmla="*/ 27 w 1540"/>
                <a:gd name="T9" fmla="*/ 187 h 784"/>
                <a:gd name="T10" fmla="*/ 98 w 1540"/>
                <a:gd name="T11" fmla="*/ 360 h 784"/>
                <a:gd name="T12" fmla="*/ 274 w 1540"/>
                <a:gd name="T13" fmla="*/ 575 h 784"/>
                <a:gd name="T14" fmla="*/ 335 w 1540"/>
                <a:gd name="T15" fmla="*/ 622 h 784"/>
                <a:gd name="T16" fmla="*/ 357 w 1540"/>
                <a:gd name="T17" fmla="*/ 636 h 784"/>
                <a:gd name="T18" fmla="*/ 659 w 1540"/>
                <a:gd name="T19" fmla="*/ 750 h 784"/>
                <a:gd name="T20" fmla="*/ 881 w 1540"/>
                <a:gd name="T21" fmla="*/ 750 h 784"/>
                <a:gd name="T22" fmla="*/ 1183 w 1540"/>
                <a:gd name="T23" fmla="*/ 636 h 784"/>
                <a:gd name="T24" fmla="*/ 1205 w 1540"/>
                <a:gd name="T25" fmla="*/ 622 h 784"/>
                <a:gd name="T26" fmla="*/ 1266 w 1540"/>
                <a:gd name="T27" fmla="*/ 575 h 784"/>
                <a:gd name="T28" fmla="*/ 1442 w 1540"/>
                <a:gd name="T29" fmla="*/ 360 h 784"/>
                <a:gd name="T30" fmla="*/ 1513 w 1540"/>
                <a:gd name="T31" fmla="*/ 187 h 784"/>
                <a:gd name="T32" fmla="*/ 1526 w 1540"/>
                <a:gd name="T33" fmla="*/ 129 h 784"/>
                <a:gd name="T34" fmla="*/ 1530 w 1540"/>
                <a:gd name="T35" fmla="*/ 104 h 784"/>
                <a:gd name="T36" fmla="*/ 1536 w 1540"/>
                <a:gd name="T37" fmla="*/ 60 h 784"/>
                <a:gd name="T38" fmla="*/ 1539 w 1540"/>
                <a:gd name="T39" fmla="*/ 28 h 784"/>
                <a:gd name="T40" fmla="*/ 1540 w 1540"/>
                <a:gd name="T41" fmla="*/ 28 h 784"/>
                <a:gd name="T42" fmla="*/ 1539 w 1540"/>
                <a:gd name="T43" fmla="*/ 60 h 784"/>
                <a:gd name="T44" fmla="*/ 1536 w 1540"/>
                <a:gd name="T45" fmla="*/ 104 h 784"/>
                <a:gd name="T46" fmla="*/ 1532 w 1540"/>
                <a:gd name="T47" fmla="*/ 130 h 784"/>
                <a:gd name="T48" fmla="*/ 1521 w 1540"/>
                <a:gd name="T49" fmla="*/ 189 h 784"/>
                <a:gd name="T50" fmla="*/ 1456 w 1540"/>
                <a:gd name="T51" fmla="*/ 367 h 784"/>
                <a:gd name="T52" fmla="*/ 1280 w 1540"/>
                <a:gd name="T53" fmla="*/ 591 h 784"/>
                <a:gd name="T54" fmla="*/ 1218 w 1540"/>
                <a:gd name="T55" fmla="*/ 640 h 784"/>
                <a:gd name="T56" fmla="*/ 1196 w 1540"/>
                <a:gd name="T57" fmla="*/ 655 h 784"/>
                <a:gd name="T58" fmla="*/ 885 w 1540"/>
                <a:gd name="T59" fmla="*/ 775 h 784"/>
                <a:gd name="T60" fmla="*/ 741 w 1540"/>
                <a:gd name="T61" fmla="*/ 783 h 784"/>
                <a:gd name="T62" fmla="*/ 684 w 1540"/>
                <a:gd name="T63" fmla="*/ 779 h 784"/>
                <a:gd name="T64" fmla="*/ 544 w 1540"/>
                <a:gd name="T65" fmla="*/ 750 h 784"/>
                <a:gd name="T66" fmla="*/ 333 w 1540"/>
                <a:gd name="T67" fmla="*/ 648 h 784"/>
                <a:gd name="T68" fmla="*/ 300 w 1540"/>
                <a:gd name="T69" fmla="*/ 624 h 784"/>
                <a:gd name="T70" fmla="*/ 188 w 1540"/>
                <a:gd name="T71" fmla="*/ 519 h 784"/>
                <a:gd name="T72" fmla="*/ 27 w 1540"/>
                <a:gd name="T73" fmla="*/ 222 h 784"/>
                <a:gd name="T74" fmla="*/ 13 w 1540"/>
                <a:gd name="T75" fmla="*/ 159 h 784"/>
                <a:gd name="T76" fmla="*/ 6 w 1540"/>
                <a:gd name="T77" fmla="*/ 117 h 784"/>
                <a:gd name="T78" fmla="*/ 2 w 1540"/>
                <a:gd name="T79" fmla="*/ 81 h 784"/>
                <a:gd name="T80" fmla="*/ 0 w 1540"/>
                <a:gd name="T81" fmla="*/ 42 h 784"/>
                <a:gd name="T82" fmla="*/ 0 w 1540"/>
                <a:gd name="T83" fmla="*/ 0 h 7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0" h="784">
                  <a:moveTo>
                    <a:pt x="0" y="0"/>
                  </a:moveTo>
                  <a:cubicBezTo>
                    <a:pt x="0" y="0"/>
                    <a:pt x="0" y="10"/>
                    <a:pt x="1" y="28"/>
                  </a:cubicBezTo>
                  <a:cubicBezTo>
                    <a:pt x="2" y="32"/>
                    <a:pt x="2" y="37"/>
                    <a:pt x="2" y="42"/>
                  </a:cubicBezTo>
                  <a:cubicBezTo>
                    <a:pt x="3" y="48"/>
                    <a:pt x="3" y="54"/>
                    <a:pt x="4" y="60"/>
                  </a:cubicBezTo>
                  <a:cubicBezTo>
                    <a:pt x="5" y="66"/>
                    <a:pt x="5" y="73"/>
                    <a:pt x="6" y="81"/>
                  </a:cubicBezTo>
                  <a:cubicBezTo>
                    <a:pt x="7" y="88"/>
                    <a:pt x="8" y="96"/>
                    <a:pt x="10" y="104"/>
                  </a:cubicBezTo>
                  <a:cubicBezTo>
                    <a:pt x="10" y="108"/>
                    <a:pt x="11" y="112"/>
                    <a:pt x="11" y="116"/>
                  </a:cubicBezTo>
                  <a:cubicBezTo>
                    <a:pt x="12" y="121"/>
                    <a:pt x="13" y="125"/>
                    <a:pt x="14" y="129"/>
                  </a:cubicBezTo>
                  <a:cubicBezTo>
                    <a:pt x="16" y="138"/>
                    <a:pt x="17" y="148"/>
                    <a:pt x="20" y="157"/>
                  </a:cubicBezTo>
                  <a:cubicBezTo>
                    <a:pt x="22" y="167"/>
                    <a:pt x="25" y="177"/>
                    <a:pt x="27" y="187"/>
                  </a:cubicBezTo>
                  <a:cubicBezTo>
                    <a:pt x="30" y="198"/>
                    <a:pt x="33" y="208"/>
                    <a:pt x="37" y="219"/>
                  </a:cubicBezTo>
                  <a:cubicBezTo>
                    <a:pt x="51" y="263"/>
                    <a:pt x="70" y="311"/>
                    <a:pt x="98" y="360"/>
                  </a:cubicBezTo>
                  <a:cubicBezTo>
                    <a:pt x="125" y="409"/>
                    <a:pt x="160" y="459"/>
                    <a:pt x="203" y="506"/>
                  </a:cubicBezTo>
                  <a:cubicBezTo>
                    <a:pt x="225" y="530"/>
                    <a:pt x="248" y="553"/>
                    <a:pt x="274" y="575"/>
                  </a:cubicBezTo>
                  <a:cubicBezTo>
                    <a:pt x="287" y="586"/>
                    <a:pt x="300" y="596"/>
                    <a:pt x="314" y="607"/>
                  </a:cubicBezTo>
                  <a:cubicBezTo>
                    <a:pt x="321" y="612"/>
                    <a:pt x="328" y="617"/>
                    <a:pt x="335" y="622"/>
                  </a:cubicBezTo>
                  <a:cubicBezTo>
                    <a:pt x="346" y="629"/>
                    <a:pt x="346" y="629"/>
                    <a:pt x="346" y="629"/>
                  </a:cubicBezTo>
                  <a:cubicBezTo>
                    <a:pt x="357" y="636"/>
                    <a:pt x="357" y="636"/>
                    <a:pt x="357" y="636"/>
                  </a:cubicBezTo>
                  <a:cubicBezTo>
                    <a:pt x="415" y="674"/>
                    <a:pt x="481" y="704"/>
                    <a:pt x="551" y="726"/>
                  </a:cubicBezTo>
                  <a:cubicBezTo>
                    <a:pt x="586" y="736"/>
                    <a:pt x="622" y="744"/>
                    <a:pt x="659" y="750"/>
                  </a:cubicBezTo>
                  <a:cubicBezTo>
                    <a:pt x="696" y="755"/>
                    <a:pt x="733" y="757"/>
                    <a:pt x="770" y="758"/>
                  </a:cubicBezTo>
                  <a:cubicBezTo>
                    <a:pt x="808" y="757"/>
                    <a:pt x="844" y="755"/>
                    <a:pt x="881" y="750"/>
                  </a:cubicBezTo>
                  <a:cubicBezTo>
                    <a:pt x="918" y="744"/>
                    <a:pt x="954" y="736"/>
                    <a:pt x="989" y="726"/>
                  </a:cubicBezTo>
                  <a:cubicBezTo>
                    <a:pt x="1059" y="704"/>
                    <a:pt x="1125" y="674"/>
                    <a:pt x="1183" y="636"/>
                  </a:cubicBezTo>
                  <a:cubicBezTo>
                    <a:pt x="1194" y="629"/>
                    <a:pt x="1194" y="629"/>
                    <a:pt x="1194" y="629"/>
                  </a:cubicBezTo>
                  <a:cubicBezTo>
                    <a:pt x="1205" y="622"/>
                    <a:pt x="1205" y="622"/>
                    <a:pt x="1205" y="622"/>
                  </a:cubicBezTo>
                  <a:cubicBezTo>
                    <a:pt x="1212" y="617"/>
                    <a:pt x="1219" y="612"/>
                    <a:pt x="1226" y="607"/>
                  </a:cubicBezTo>
                  <a:cubicBezTo>
                    <a:pt x="1240" y="596"/>
                    <a:pt x="1253" y="586"/>
                    <a:pt x="1266" y="575"/>
                  </a:cubicBezTo>
                  <a:cubicBezTo>
                    <a:pt x="1292" y="553"/>
                    <a:pt x="1315" y="530"/>
                    <a:pt x="1337" y="506"/>
                  </a:cubicBezTo>
                  <a:cubicBezTo>
                    <a:pt x="1380" y="459"/>
                    <a:pt x="1415" y="409"/>
                    <a:pt x="1442" y="360"/>
                  </a:cubicBezTo>
                  <a:cubicBezTo>
                    <a:pt x="1470" y="311"/>
                    <a:pt x="1489" y="263"/>
                    <a:pt x="1503" y="219"/>
                  </a:cubicBezTo>
                  <a:cubicBezTo>
                    <a:pt x="1507" y="208"/>
                    <a:pt x="1510" y="198"/>
                    <a:pt x="1513" y="187"/>
                  </a:cubicBezTo>
                  <a:cubicBezTo>
                    <a:pt x="1515" y="177"/>
                    <a:pt x="1518" y="167"/>
                    <a:pt x="1520" y="157"/>
                  </a:cubicBezTo>
                  <a:cubicBezTo>
                    <a:pt x="1523" y="148"/>
                    <a:pt x="1524" y="138"/>
                    <a:pt x="1526" y="129"/>
                  </a:cubicBezTo>
                  <a:cubicBezTo>
                    <a:pt x="1527" y="125"/>
                    <a:pt x="1528" y="121"/>
                    <a:pt x="1529" y="116"/>
                  </a:cubicBezTo>
                  <a:cubicBezTo>
                    <a:pt x="1529" y="112"/>
                    <a:pt x="1530" y="108"/>
                    <a:pt x="1530" y="104"/>
                  </a:cubicBezTo>
                  <a:cubicBezTo>
                    <a:pt x="1532" y="96"/>
                    <a:pt x="1533" y="88"/>
                    <a:pt x="1534" y="81"/>
                  </a:cubicBezTo>
                  <a:cubicBezTo>
                    <a:pt x="1535" y="73"/>
                    <a:pt x="1535" y="66"/>
                    <a:pt x="1536" y="60"/>
                  </a:cubicBezTo>
                  <a:cubicBezTo>
                    <a:pt x="1537" y="54"/>
                    <a:pt x="1537" y="48"/>
                    <a:pt x="1538" y="42"/>
                  </a:cubicBezTo>
                  <a:cubicBezTo>
                    <a:pt x="1538" y="37"/>
                    <a:pt x="1538" y="32"/>
                    <a:pt x="1539" y="28"/>
                  </a:cubicBezTo>
                  <a:cubicBezTo>
                    <a:pt x="1540" y="10"/>
                    <a:pt x="1540" y="0"/>
                    <a:pt x="1540" y="0"/>
                  </a:cubicBezTo>
                  <a:cubicBezTo>
                    <a:pt x="1540" y="0"/>
                    <a:pt x="1540" y="10"/>
                    <a:pt x="1540" y="28"/>
                  </a:cubicBezTo>
                  <a:cubicBezTo>
                    <a:pt x="1540" y="32"/>
                    <a:pt x="1540" y="37"/>
                    <a:pt x="1540" y="42"/>
                  </a:cubicBezTo>
                  <a:cubicBezTo>
                    <a:pt x="1540" y="48"/>
                    <a:pt x="1540" y="54"/>
                    <a:pt x="1539" y="60"/>
                  </a:cubicBezTo>
                  <a:cubicBezTo>
                    <a:pt x="1539" y="67"/>
                    <a:pt x="1539" y="74"/>
                    <a:pt x="1538" y="81"/>
                  </a:cubicBezTo>
                  <a:cubicBezTo>
                    <a:pt x="1537" y="88"/>
                    <a:pt x="1536" y="96"/>
                    <a:pt x="1536" y="104"/>
                  </a:cubicBezTo>
                  <a:cubicBezTo>
                    <a:pt x="1535" y="109"/>
                    <a:pt x="1535" y="113"/>
                    <a:pt x="1534" y="117"/>
                  </a:cubicBezTo>
                  <a:cubicBezTo>
                    <a:pt x="1533" y="121"/>
                    <a:pt x="1533" y="126"/>
                    <a:pt x="1532" y="130"/>
                  </a:cubicBezTo>
                  <a:cubicBezTo>
                    <a:pt x="1531" y="139"/>
                    <a:pt x="1529" y="149"/>
                    <a:pt x="1527" y="159"/>
                  </a:cubicBezTo>
                  <a:cubicBezTo>
                    <a:pt x="1525" y="169"/>
                    <a:pt x="1523" y="179"/>
                    <a:pt x="1521" y="189"/>
                  </a:cubicBezTo>
                  <a:cubicBezTo>
                    <a:pt x="1519" y="200"/>
                    <a:pt x="1515" y="211"/>
                    <a:pt x="1513" y="222"/>
                  </a:cubicBezTo>
                  <a:cubicBezTo>
                    <a:pt x="1500" y="267"/>
                    <a:pt x="1482" y="316"/>
                    <a:pt x="1456" y="367"/>
                  </a:cubicBezTo>
                  <a:cubicBezTo>
                    <a:pt x="1430" y="418"/>
                    <a:pt x="1395" y="470"/>
                    <a:pt x="1352" y="519"/>
                  </a:cubicBezTo>
                  <a:cubicBezTo>
                    <a:pt x="1330" y="544"/>
                    <a:pt x="1306" y="568"/>
                    <a:pt x="1280" y="591"/>
                  </a:cubicBezTo>
                  <a:cubicBezTo>
                    <a:pt x="1267" y="603"/>
                    <a:pt x="1253" y="613"/>
                    <a:pt x="1240" y="624"/>
                  </a:cubicBezTo>
                  <a:cubicBezTo>
                    <a:pt x="1233" y="630"/>
                    <a:pt x="1225" y="635"/>
                    <a:pt x="1218" y="640"/>
                  </a:cubicBezTo>
                  <a:cubicBezTo>
                    <a:pt x="1207" y="648"/>
                    <a:pt x="1207" y="648"/>
                    <a:pt x="1207" y="648"/>
                  </a:cubicBezTo>
                  <a:cubicBezTo>
                    <a:pt x="1196" y="655"/>
                    <a:pt x="1196" y="655"/>
                    <a:pt x="1196" y="655"/>
                  </a:cubicBezTo>
                  <a:cubicBezTo>
                    <a:pt x="1136" y="695"/>
                    <a:pt x="1068" y="728"/>
                    <a:pt x="996" y="750"/>
                  </a:cubicBezTo>
                  <a:cubicBezTo>
                    <a:pt x="960" y="761"/>
                    <a:pt x="923" y="769"/>
                    <a:pt x="885" y="775"/>
                  </a:cubicBezTo>
                  <a:cubicBezTo>
                    <a:pt x="847" y="781"/>
                    <a:pt x="808" y="783"/>
                    <a:pt x="770" y="784"/>
                  </a:cubicBezTo>
                  <a:cubicBezTo>
                    <a:pt x="741" y="783"/>
                    <a:pt x="741" y="783"/>
                    <a:pt x="741" y="783"/>
                  </a:cubicBezTo>
                  <a:cubicBezTo>
                    <a:pt x="732" y="783"/>
                    <a:pt x="722" y="782"/>
                    <a:pt x="712" y="781"/>
                  </a:cubicBezTo>
                  <a:cubicBezTo>
                    <a:pt x="703" y="780"/>
                    <a:pt x="693" y="780"/>
                    <a:pt x="684" y="779"/>
                  </a:cubicBezTo>
                  <a:cubicBezTo>
                    <a:pt x="655" y="775"/>
                    <a:pt x="655" y="775"/>
                    <a:pt x="655" y="775"/>
                  </a:cubicBezTo>
                  <a:cubicBezTo>
                    <a:pt x="617" y="769"/>
                    <a:pt x="580" y="761"/>
                    <a:pt x="544" y="750"/>
                  </a:cubicBezTo>
                  <a:cubicBezTo>
                    <a:pt x="472" y="728"/>
                    <a:pt x="404" y="695"/>
                    <a:pt x="344" y="655"/>
                  </a:cubicBezTo>
                  <a:cubicBezTo>
                    <a:pt x="333" y="648"/>
                    <a:pt x="333" y="648"/>
                    <a:pt x="333" y="648"/>
                  </a:cubicBezTo>
                  <a:cubicBezTo>
                    <a:pt x="322" y="640"/>
                    <a:pt x="322" y="640"/>
                    <a:pt x="322" y="640"/>
                  </a:cubicBezTo>
                  <a:cubicBezTo>
                    <a:pt x="315" y="635"/>
                    <a:pt x="307" y="630"/>
                    <a:pt x="300" y="624"/>
                  </a:cubicBezTo>
                  <a:cubicBezTo>
                    <a:pt x="287" y="613"/>
                    <a:pt x="273" y="603"/>
                    <a:pt x="260" y="591"/>
                  </a:cubicBezTo>
                  <a:cubicBezTo>
                    <a:pt x="234" y="568"/>
                    <a:pt x="210" y="544"/>
                    <a:pt x="188" y="519"/>
                  </a:cubicBezTo>
                  <a:cubicBezTo>
                    <a:pt x="145" y="470"/>
                    <a:pt x="110" y="418"/>
                    <a:pt x="84" y="367"/>
                  </a:cubicBezTo>
                  <a:cubicBezTo>
                    <a:pt x="58" y="316"/>
                    <a:pt x="40" y="267"/>
                    <a:pt x="27" y="222"/>
                  </a:cubicBezTo>
                  <a:cubicBezTo>
                    <a:pt x="25" y="211"/>
                    <a:pt x="21" y="200"/>
                    <a:pt x="19" y="189"/>
                  </a:cubicBezTo>
                  <a:cubicBezTo>
                    <a:pt x="17" y="179"/>
                    <a:pt x="15" y="169"/>
                    <a:pt x="13" y="159"/>
                  </a:cubicBezTo>
                  <a:cubicBezTo>
                    <a:pt x="11" y="149"/>
                    <a:pt x="9" y="139"/>
                    <a:pt x="8" y="130"/>
                  </a:cubicBezTo>
                  <a:cubicBezTo>
                    <a:pt x="7" y="126"/>
                    <a:pt x="7" y="121"/>
                    <a:pt x="6" y="117"/>
                  </a:cubicBezTo>
                  <a:cubicBezTo>
                    <a:pt x="5" y="113"/>
                    <a:pt x="5" y="109"/>
                    <a:pt x="4" y="104"/>
                  </a:cubicBezTo>
                  <a:cubicBezTo>
                    <a:pt x="4" y="96"/>
                    <a:pt x="3" y="88"/>
                    <a:pt x="2" y="81"/>
                  </a:cubicBezTo>
                  <a:cubicBezTo>
                    <a:pt x="1" y="74"/>
                    <a:pt x="1" y="67"/>
                    <a:pt x="1" y="60"/>
                  </a:cubicBezTo>
                  <a:cubicBezTo>
                    <a:pt x="0" y="54"/>
                    <a:pt x="0" y="48"/>
                    <a:pt x="0" y="42"/>
                  </a:cubicBezTo>
                  <a:cubicBezTo>
                    <a:pt x="0" y="37"/>
                    <a:pt x="0" y="32"/>
                    <a:pt x="0" y="28"/>
                  </a:cubicBezTo>
                  <a:cubicBezTo>
                    <a:pt x="0" y="10"/>
                    <a:pt x="0" y="0"/>
                    <a:pt x="0"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21">
              <a:extLst>
                <a:ext uri="{FF2B5EF4-FFF2-40B4-BE49-F238E27FC236}">
                  <a16:creationId xmlns:a16="http://schemas.microsoft.com/office/drawing/2014/main" id="{880B797B-76AA-4A3A-BE16-3AF053E4BB8E}"/>
                </a:ext>
              </a:extLst>
            </p:cNvPr>
            <p:cNvSpPr>
              <a:spLocks/>
            </p:cNvSpPr>
            <p:nvPr/>
          </p:nvSpPr>
          <p:spPr bwMode="auto">
            <a:xfrm flipH="1">
              <a:off x="8955729" y="3884797"/>
              <a:ext cx="1005063" cy="523862"/>
            </a:xfrm>
            <a:custGeom>
              <a:avLst/>
              <a:gdLst>
                <a:gd name="T0" fmla="*/ 558 w 560"/>
                <a:gd name="T1" fmla="*/ 282 h 292"/>
                <a:gd name="T2" fmla="*/ 555 w 560"/>
                <a:gd name="T3" fmla="*/ 263 h 292"/>
                <a:gd name="T4" fmla="*/ 549 w 560"/>
                <a:gd name="T5" fmla="*/ 235 h 292"/>
                <a:gd name="T6" fmla="*/ 532 w 560"/>
                <a:gd name="T7" fmla="*/ 189 h 292"/>
                <a:gd name="T8" fmla="*/ 511 w 560"/>
                <a:gd name="T9" fmla="*/ 151 h 292"/>
                <a:gd name="T10" fmla="*/ 480 w 560"/>
                <a:gd name="T11" fmla="*/ 113 h 292"/>
                <a:gd name="T12" fmla="*/ 357 w 560"/>
                <a:gd name="T13" fmla="*/ 37 h 292"/>
                <a:gd name="T14" fmla="*/ 333 w 560"/>
                <a:gd name="T15" fmla="*/ 31 h 292"/>
                <a:gd name="T16" fmla="*/ 319 w 560"/>
                <a:gd name="T17" fmla="*/ 29 h 292"/>
                <a:gd name="T18" fmla="*/ 281 w 560"/>
                <a:gd name="T19" fmla="*/ 26 h 292"/>
                <a:gd name="T20" fmla="*/ 250 w 560"/>
                <a:gd name="T21" fmla="*/ 27 h 292"/>
                <a:gd name="T22" fmla="*/ 231 w 560"/>
                <a:gd name="T23" fmla="*/ 30 h 292"/>
                <a:gd name="T24" fmla="*/ 222 w 560"/>
                <a:gd name="T25" fmla="*/ 32 h 292"/>
                <a:gd name="T26" fmla="*/ 134 w 560"/>
                <a:gd name="T27" fmla="*/ 68 h 292"/>
                <a:gd name="T28" fmla="*/ 58 w 560"/>
                <a:gd name="T29" fmla="*/ 138 h 292"/>
                <a:gd name="T30" fmla="*/ 41 w 560"/>
                <a:gd name="T31" fmla="*/ 164 h 292"/>
                <a:gd name="T32" fmla="*/ 18 w 560"/>
                <a:gd name="T33" fmla="*/ 213 h 292"/>
                <a:gd name="T34" fmla="*/ 7 w 560"/>
                <a:gd name="T35" fmla="*/ 254 h 292"/>
                <a:gd name="T36" fmla="*/ 4 w 560"/>
                <a:gd name="T37" fmla="*/ 270 h 292"/>
                <a:gd name="T38" fmla="*/ 1 w 560"/>
                <a:gd name="T39" fmla="*/ 292 h 292"/>
                <a:gd name="T40" fmla="*/ 1 w 560"/>
                <a:gd name="T41" fmla="*/ 270 h 292"/>
                <a:gd name="T42" fmla="*/ 1 w 560"/>
                <a:gd name="T43" fmla="*/ 254 h 292"/>
                <a:gd name="T44" fmla="*/ 8 w 560"/>
                <a:gd name="T45" fmla="*/ 210 h 292"/>
                <a:gd name="T46" fmla="*/ 21 w 560"/>
                <a:gd name="T47" fmla="*/ 171 h 292"/>
                <a:gd name="T48" fmla="*/ 35 w 560"/>
                <a:gd name="T49" fmla="*/ 142 h 292"/>
                <a:gd name="T50" fmla="*/ 65 w 560"/>
                <a:gd name="T51" fmla="*/ 100 h 292"/>
                <a:gd name="T52" fmla="*/ 139 w 560"/>
                <a:gd name="T53" fmla="*/ 38 h 292"/>
                <a:gd name="T54" fmla="*/ 166 w 560"/>
                <a:gd name="T55" fmla="*/ 23 h 292"/>
                <a:gd name="T56" fmla="*/ 196 w 560"/>
                <a:gd name="T57" fmla="*/ 13 h 292"/>
                <a:gd name="T58" fmla="*/ 221 w 560"/>
                <a:gd name="T59" fmla="*/ 6 h 292"/>
                <a:gd name="T60" fmla="*/ 238 w 560"/>
                <a:gd name="T61" fmla="*/ 3 h 292"/>
                <a:gd name="T62" fmla="*/ 259 w 560"/>
                <a:gd name="T63" fmla="*/ 1 h 292"/>
                <a:gd name="T64" fmla="*/ 301 w 560"/>
                <a:gd name="T65" fmla="*/ 1 h 292"/>
                <a:gd name="T66" fmla="*/ 333 w 560"/>
                <a:gd name="T67" fmla="*/ 5 h 292"/>
                <a:gd name="T68" fmla="*/ 344 w 560"/>
                <a:gd name="T69" fmla="*/ 7 h 292"/>
                <a:gd name="T70" fmla="*/ 384 w 560"/>
                <a:gd name="T71" fmla="*/ 20 h 292"/>
                <a:gd name="T72" fmla="*/ 403 w 560"/>
                <a:gd name="T73" fmla="*/ 28 h 292"/>
                <a:gd name="T74" fmla="*/ 438 w 560"/>
                <a:gd name="T75" fmla="*/ 48 h 292"/>
                <a:gd name="T76" fmla="*/ 516 w 560"/>
                <a:gd name="T77" fmla="*/ 128 h 292"/>
                <a:gd name="T78" fmla="*/ 532 w 560"/>
                <a:gd name="T79" fmla="*/ 157 h 292"/>
                <a:gd name="T80" fmla="*/ 544 w 560"/>
                <a:gd name="T81" fmla="*/ 184 h 292"/>
                <a:gd name="T82" fmla="*/ 557 w 560"/>
                <a:gd name="T83" fmla="*/ 234 h 292"/>
                <a:gd name="T84" fmla="*/ 559 w 560"/>
                <a:gd name="T85" fmla="*/ 262 h 292"/>
                <a:gd name="T86" fmla="*/ 559 w 560"/>
                <a:gd name="T87" fmla="*/ 282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60" h="292">
                  <a:moveTo>
                    <a:pt x="559" y="292"/>
                  </a:moveTo>
                  <a:cubicBezTo>
                    <a:pt x="559" y="292"/>
                    <a:pt x="558" y="288"/>
                    <a:pt x="558" y="282"/>
                  </a:cubicBezTo>
                  <a:cubicBezTo>
                    <a:pt x="557" y="279"/>
                    <a:pt x="557" y="275"/>
                    <a:pt x="556" y="270"/>
                  </a:cubicBezTo>
                  <a:cubicBezTo>
                    <a:pt x="556" y="268"/>
                    <a:pt x="556" y="265"/>
                    <a:pt x="555" y="263"/>
                  </a:cubicBezTo>
                  <a:cubicBezTo>
                    <a:pt x="555" y="260"/>
                    <a:pt x="554" y="257"/>
                    <a:pt x="554" y="254"/>
                  </a:cubicBezTo>
                  <a:cubicBezTo>
                    <a:pt x="552" y="249"/>
                    <a:pt x="551" y="242"/>
                    <a:pt x="549" y="235"/>
                  </a:cubicBezTo>
                  <a:cubicBezTo>
                    <a:pt x="547" y="229"/>
                    <a:pt x="545" y="221"/>
                    <a:pt x="542" y="213"/>
                  </a:cubicBezTo>
                  <a:cubicBezTo>
                    <a:pt x="540" y="206"/>
                    <a:pt x="536" y="198"/>
                    <a:pt x="532" y="189"/>
                  </a:cubicBezTo>
                  <a:cubicBezTo>
                    <a:pt x="529" y="181"/>
                    <a:pt x="524" y="173"/>
                    <a:pt x="519" y="164"/>
                  </a:cubicBezTo>
                  <a:cubicBezTo>
                    <a:pt x="517" y="159"/>
                    <a:pt x="514" y="155"/>
                    <a:pt x="511" y="151"/>
                  </a:cubicBezTo>
                  <a:cubicBezTo>
                    <a:pt x="508" y="147"/>
                    <a:pt x="505" y="142"/>
                    <a:pt x="502" y="138"/>
                  </a:cubicBezTo>
                  <a:cubicBezTo>
                    <a:pt x="495" y="130"/>
                    <a:pt x="489" y="121"/>
                    <a:pt x="480" y="113"/>
                  </a:cubicBezTo>
                  <a:cubicBezTo>
                    <a:pt x="465" y="96"/>
                    <a:pt x="446" y="81"/>
                    <a:pt x="426" y="68"/>
                  </a:cubicBezTo>
                  <a:cubicBezTo>
                    <a:pt x="405" y="54"/>
                    <a:pt x="381" y="45"/>
                    <a:pt x="357" y="37"/>
                  </a:cubicBezTo>
                  <a:cubicBezTo>
                    <a:pt x="351" y="35"/>
                    <a:pt x="344" y="34"/>
                    <a:pt x="338" y="32"/>
                  </a:cubicBezTo>
                  <a:cubicBezTo>
                    <a:pt x="333" y="31"/>
                    <a:pt x="333" y="31"/>
                    <a:pt x="333" y="31"/>
                  </a:cubicBezTo>
                  <a:cubicBezTo>
                    <a:pt x="329" y="30"/>
                    <a:pt x="329" y="30"/>
                    <a:pt x="329" y="30"/>
                  </a:cubicBezTo>
                  <a:cubicBezTo>
                    <a:pt x="319" y="29"/>
                    <a:pt x="319" y="29"/>
                    <a:pt x="319" y="29"/>
                  </a:cubicBezTo>
                  <a:cubicBezTo>
                    <a:pt x="313" y="28"/>
                    <a:pt x="306" y="27"/>
                    <a:pt x="300" y="27"/>
                  </a:cubicBezTo>
                  <a:cubicBezTo>
                    <a:pt x="281" y="26"/>
                    <a:pt x="281" y="26"/>
                    <a:pt x="281" y="26"/>
                  </a:cubicBezTo>
                  <a:cubicBezTo>
                    <a:pt x="260" y="27"/>
                    <a:pt x="260" y="27"/>
                    <a:pt x="260" y="27"/>
                  </a:cubicBezTo>
                  <a:cubicBezTo>
                    <a:pt x="257" y="27"/>
                    <a:pt x="253" y="27"/>
                    <a:pt x="250" y="27"/>
                  </a:cubicBezTo>
                  <a:cubicBezTo>
                    <a:pt x="241" y="29"/>
                    <a:pt x="241" y="29"/>
                    <a:pt x="241" y="29"/>
                  </a:cubicBezTo>
                  <a:cubicBezTo>
                    <a:pt x="231" y="30"/>
                    <a:pt x="231" y="30"/>
                    <a:pt x="231" y="30"/>
                  </a:cubicBezTo>
                  <a:cubicBezTo>
                    <a:pt x="227" y="31"/>
                    <a:pt x="227" y="31"/>
                    <a:pt x="227" y="31"/>
                  </a:cubicBezTo>
                  <a:cubicBezTo>
                    <a:pt x="222" y="32"/>
                    <a:pt x="222" y="32"/>
                    <a:pt x="222" y="32"/>
                  </a:cubicBezTo>
                  <a:cubicBezTo>
                    <a:pt x="216" y="34"/>
                    <a:pt x="209" y="35"/>
                    <a:pt x="203" y="37"/>
                  </a:cubicBezTo>
                  <a:cubicBezTo>
                    <a:pt x="179" y="45"/>
                    <a:pt x="155" y="54"/>
                    <a:pt x="134" y="68"/>
                  </a:cubicBezTo>
                  <a:cubicBezTo>
                    <a:pt x="114" y="81"/>
                    <a:pt x="95" y="96"/>
                    <a:pt x="80" y="113"/>
                  </a:cubicBezTo>
                  <a:cubicBezTo>
                    <a:pt x="71" y="121"/>
                    <a:pt x="65" y="130"/>
                    <a:pt x="58" y="138"/>
                  </a:cubicBezTo>
                  <a:cubicBezTo>
                    <a:pt x="55" y="142"/>
                    <a:pt x="52" y="147"/>
                    <a:pt x="49" y="151"/>
                  </a:cubicBezTo>
                  <a:cubicBezTo>
                    <a:pt x="46" y="155"/>
                    <a:pt x="43" y="159"/>
                    <a:pt x="41" y="164"/>
                  </a:cubicBezTo>
                  <a:cubicBezTo>
                    <a:pt x="36" y="173"/>
                    <a:pt x="31" y="181"/>
                    <a:pt x="28" y="189"/>
                  </a:cubicBezTo>
                  <a:cubicBezTo>
                    <a:pt x="24" y="198"/>
                    <a:pt x="20" y="206"/>
                    <a:pt x="18" y="213"/>
                  </a:cubicBezTo>
                  <a:cubicBezTo>
                    <a:pt x="15" y="221"/>
                    <a:pt x="13" y="229"/>
                    <a:pt x="11" y="235"/>
                  </a:cubicBezTo>
                  <a:cubicBezTo>
                    <a:pt x="9" y="242"/>
                    <a:pt x="8" y="249"/>
                    <a:pt x="7" y="254"/>
                  </a:cubicBezTo>
                  <a:cubicBezTo>
                    <a:pt x="6" y="257"/>
                    <a:pt x="5" y="260"/>
                    <a:pt x="5" y="263"/>
                  </a:cubicBezTo>
                  <a:cubicBezTo>
                    <a:pt x="4" y="265"/>
                    <a:pt x="4" y="268"/>
                    <a:pt x="4" y="270"/>
                  </a:cubicBezTo>
                  <a:cubicBezTo>
                    <a:pt x="3" y="275"/>
                    <a:pt x="3" y="279"/>
                    <a:pt x="2" y="282"/>
                  </a:cubicBezTo>
                  <a:cubicBezTo>
                    <a:pt x="2" y="288"/>
                    <a:pt x="1" y="292"/>
                    <a:pt x="1" y="292"/>
                  </a:cubicBezTo>
                  <a:cubicBezTo>
                    <a:pt x="1" y="292"/>
                    <a:pt x="1" y="288"/>
                    <a:pt x="1" y="282"/>
                  </a:cubicBezTo>
                  <a:cubicBezTo>
                    <a:pt x="1" y="279"/>
                    <a:pt x="1" y="275"/>
                    <a:pt x="1" y="270"/>
                  </a:cubicBezTo>
                  <a:cubicBezTo>
                    <a:pt x="1" y="268"/>
                    <a:pt x="0" y="265"/>
                    <a:pt x="1" y="262"/>
                  </a:cubicBezTo>
                  <a:cubicBezTo>
                    <a:pt x="1" y="260"/>
                    <a:pt x="1" y="257"/>
                    <a:pt x="1" y="254"/>
                  </a:cubicBezTo>
                  <a:cubicBezTo>
                    <a:pt x="2" y="248"/>
                    <a:pt x="2" y="241"/>
                    <a:pt x="3" y="234"/>
                  </a:cubicBezTo>
                  <a:cubicBezTo>
                    <a:pt x="5" y="227"/>
                    <a:pt x="6" y="219"/>
                    <a:pt x="8" y="210"/>
                  </a:cubicBezTo>
                  <a:cubicBezTo>
                    <a:pt x="10" y="202"/>
                    <a:pt x="13" y="194"/>
                    <a:pt x="16" y="184"/>
                  </a:cubicBezTo>
                  <a:cubicBezTo>
                    <a:pt x="17" y="180"/>
                    <a:pt x="19" y="175"/>
                    <a:pt x="21" y="171"/>
                  </a:cubicBezTo>
                  <a:cubicBezTo>
                    <a:pt x="23" y="166"/>
                    <a:pt x="25" y="161"/>
                    <a:pt x="27" y="157"/>
                  </a:cubicBezTo>
                  <a:cubicBezTo>
                    <a:pt x="30" y="152"/>
                    <a:pt x="33" y="147"/>
                    <a:pt x="35" y="142"/>
                  </a:cubicBezTo>
                  <a:cubicBezTo>
                    <a:pt x="38" y="138"/>
                    <a:pt x="40" y="133"/>
                    <a:pt x="44" y="128"/>
                  </a:cubicBezTo>
                  <a:cubicBezTo>
                    <a:pt x="50" y="119"/>
                    <a:pt x="57" y="109"/>
                    <a:pt x="65" y="100"/>
                  </a:cubicBezTo>
                  <a:cubicBezTo>
                    <a:pt x="80" y="81"/>
                    <a:pt x="100" y="64"/>
                    <a:pt x="122" y="48"/>
                  </a:cubicBezTo>
                  <a:cubicBezTo>
                    <a:pt x="127" y="45"/>
                    <a:pt x="133" y="41"/>
                    <a:pt x="139" y="38"/>
                  </a:cubicBezTo>
                  <a:cubicBezTo>
                    <a:pt x="145" y="34"/>
                    <a:pt x="151" y="31"/>
                    <a:pt x="157" y="28"/>
                  </a:cubicBezTo>
                  <a:cubicBezTo>
                    <a:pt x="166" y="23"/>
                    <a:pt x="166" y="23"/>
                    <a:pt x="166" y="23"/>
                  </a:cubicBezTo>
                  <a:cubicBezTo>
                    <a:pt x="176" y="20"/>
                    <a:pt x="176" y="20"/>
                    <a:pt x="176" y="20"/>
                  </a:cubicBezTo>
                  <a:cubicBezTo>
                    <a:pt x="183" y="17"/>
                    <a:pt x="189" y="15"/>
                    <a:pt x="196" y="13"/>
                  </a:cubicBezTo>
                  <a:cubicBezTo>
                    <a:pt x="203" y="11"/>
                    <a:pt x="209" y="9"/>
                    <a:pt x="216" y="7"/>
                  </a:cubicBezTo>
                  <a:cubicBezTo>
                    <a:pt x="221" y="6"/>
                    <a:pt x="221" y="6"/>
                    <a:pt x="221" y="6"/>
                  </a:cubicBezTo>
                  <a:cubicBezTo>
                    <a:pt x="227" y="5"/>
                    <a:pt x="227" y="5"/>
                    <a:pt x="227" y="5"/>
                  </a:cubicBezTo>
                  <a:cubicBezTo>
                    <a:pt x="238" y="3"/>
                    <a:pt x="238" y="3"/>
                    <a:pt x="238" y="3"/>
                  </a:cubicBezTo>
                  <a:cubicBezTo>
                    <a:pt x="248" y="2"/>
                    <a:pt x="248" y="2"/>
                    <a:pt x="248" y="2"/>
                  </a:cubicBezTo>
                  <a:cubicBezTo>
                    <a:pt x="252" y="1"/>
                    <a:pt x="255" y="1"/>
                    <a:pt x="259" y="1"/>
                  </a:cubicBezTo>
                  <a:cubicBezTo>
                    <a:pt x="279" y="0"/>
                    <a:pt x="279" y="0"/>
                    <a:pt x="279" y="0"/>
                  </a:cubicBezTo>
                  <a:cubicBezTo>
                    <a:pt x="301" y="1"/>
                    <a:pt x="301" y="1"/>
                    <a:pt x="301" y="1"/>
                  </a:cubicBezTo>
                  <a:cubicBezTo>
                    <a:pt x="309" y="1"/>
                    <a:pt x="316" y="2"/>
                    <a:pt x="323" y="3"/>
                  </a:cubicBezTo>
                  <a:cubicBezTo>
                    <a:pt x="333" y="5"/>
                    <a:pt x="333" y="5"/>
                    <a:pt x="333" y="5"/>
                  </a:cubicBezTo>
                  <a:cubicBezTo>
                    <a:pt x="339" y="6"/>
                    <a:pt x="339" y="6"/>
                    <a:pt x="339" y="6"/>
                  </a:cubicBezTo>
                  <a:cubicBezTo>
                    <a:pt x="344" y="7"/>
                    <a:pt x="344" y="7"/>
                    <a:pt x="344" y="7"/>
                  </a:cubicBezTo>
                  <a:cubicBezTo>
                    <a:pt x="351" y="9"/>
                    <a:pt x="357" y="11"/>
                    <a:pt x="364" y="13"/>
                  </a:cubicBezTo>
                  <a:cubicBezTo>
                    <a:pt x="371" y="15"/>
                    <a:pt x="377" y="17"/>
                    <a:pt x="384" y="20"/>
                  </a:cubicBezTo>
                  <a:cubicBezTo>
                    <a:pt x="394" y="23"/>
                    <a:pt x="394" y="23"/>
                    <a:pt x="394" y="23"/>
                  </a:cubicBezTo>
                  <a:cubicBezTo>
                    <a:pt x="403" y="28"/>
                    <a:pt x="403" y="28"/>
                    <a:pt x="403" y="28"/>
                  </a:cubicBezTo>
                  <a:cubicBezTo>
                    <a:pt x="409" y="31"/>
                    <a:pt x="415" y="34"/>
                    <a:pt x="421" y="38"/>
                  </a:cubicBezTo>
                  <a:cubicBezTo>
                    <a:pt x="427" y="41"/>
                    <a:pt x="433" y="45"/>
                    <a:pt x="438" y="48"/>
                  </a:cubicBezTo>
                  <a:cubicBezTo>
                    <a:pt x="460" y="64"/>
                    <a:pt x="480" y="81"/>
                    <a:pt x="495" y="100"/>
                  </a:cubicBezTo>
                  <a:cubicBezTo>
                    <a:pt x="503" y="109"/>
                    <a:pt x="510" y="119"/>
                    <a:pt x="516" y="128"/>
                  </a:cubicBezTo>
                  <a:cubicBezTo>
                    <a:pt x="520" y="133"/>
                    <a:pt x="522" y="138"/>
                    <a:pt x="525" y="142"/>
                  </a:cubicBezTo>
                  <a:cubicBezTo>
                    <a:pt x="527" y="147"/>
                    <a:pt x="530" y="152"/>
                    <a:pt x="532" y="157"/>
                  </a:cubicBezTo>
                  <a:cubicBezTo>
                    <a:pt x="535" y="161"/>
                    <a:pt x="537" y="166"/>
                    <a:pt x="539" y="171"/>
                  </a:cubicBezTo>
                  <a:cubicBezTo>
                    <a:pt x="541" y="175"/>
                    <a:pt x="543" y="180"/>
                    <a:pt x="544" y="184"/>
                  </a:cubicBezTo>
                  <a:cubicBezTo>
                    <a:pt x="547" y="194"/>
                    <a:pt x="550" y="202"/>
                    <a:pt x="552" y="210"/>
                  </a:cubicBezTo>
                  <a:cubicBezTo>
                    <a:pt x="554" y="219"/>
                    <a:pt x="555" y="227"/>
                    <a:pt x="557" y="234"/>
                  </a:cubicBezTo>
                  <a:cubicBezTo>
                    <a:pt x="558" y="241"/>
                    <a:pt x="558" y="248"/>
                    <a:pt x="559" y="254"/>
                  </a:cubicBezTo>
                  <a:cubicBezTo>
                    <a:pt x="559" y="257"/>
                    <a:pt x="559" y="260"/>
                    <a:pt x="559" y="262"/>
                  </a:cubicBezTo>
                  <a:cubicBezTo>
                    <a:pt x="560" y="265"/>
                    <a:pt x="559" y="268"/>
                    <a:pt x="559" y="270"/>
                  </a:cubicBezTo>
                  <a:cubicBezTo>
                    <a:pt x="559" y="275"/>
                    <a:pt x="559" y="279"/>
                    <a:pt x="559" y="282"/>
                  </a:cubicBezTo>
                  <a:cubicBezTo>
                    <a:pt x="559" y="288"/>
                    <a:pt x="559" y="292"/>
                    <a:pt x="559" y="292"/>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22">
              <a:extLst>
                <a:ext uri="{FF2B5EF4-FFF2-40B4-BE49-F238E27FC236}">
                  <a16:creationId xmlns:a16="http://schemas.microsoft.com/office/drawing/2014/main" id="{E83993AF-B6E5-45A2-95B7-35E78A170726}"/>
                </a:ext>
              </a:extLst>
            </p:cNvPr>
            <p:cNvSpPr>
              <a:spLocks/>
            </p:cNvSpPr>
            <p:nvPr/>
          </p:nvSpPr>
          <p:spPr bwMode="auto">
            <a:xfrm flipH="1">
              <a:off x="9515426" y="4364290"/>
              <a:ext cx="10239" cy="59725"/>
            </a:xfrm>
            <a:custGeom>
              <a:avLst/>
              <a:gdLst>
                <a:gd name="T0" fmla="*/ 5 w 5"/>
                <a:gd name="T1" fmla="*/ 0 h 33"/>
                <a:gd name="T2" fmla="*/ 5 w 5"/>
                <a:gd name="T3" fmla="*/ 33 h 33"/>
                <a:gd name="T4" fmla="*/ 2 w 5"/>
                <a:gd name="T5" fmla="*/ 16 h 33"/>
                <a:gd name="T6" fmla="*/ 5 w 5"/>
                <a:gd name="T7" fmla="*/ 0 h 33"/>
              </a:gdLst>
              <a:ahLst/>
              <a:cxnLst>
                <a:cxn ang="0">
                  <a:pos x="T0" y="T1"/>
                </a:cxn>
                <a:cxn ang="0">
                  <a:pos x="T2" y="T3"/>
                </a:cxn>
                <a:cxn ang="0">
                  <a:pos x="T4" y="T5"/>
                </a:cxn>
                <a:cxn ang="0">
                  <a:pos x="T6" y="T7"/>
                </a:cxn>
              </a:cxnLst>
              <a:rect l="0" t="0" r="r" b="b"/>
              <a:pathLst>
                <a:path w="5" h="33">
                  <a:moveTo>
                    <a:pt x="5" y="0"/>
                  </a:moveTo>
                  <a:cubicBezTo>
                    <a:pt x="0" y="10"/>
                    <a:pt x="0" y="22"/>
                    <a:pt x="5" y="33"/>
                  </a:cubicBezTo>
                  <a:cubicBezTo>
                    <a:pt x="3" y="28"/>
                    <a:pt x="2" y="22"/>
                    <a:pt x="2" y="16"/>
                  </a:cubicBezTo>
                  <a:cubicBezTo>
                    <a:pt x="2" y="11"/>
                    <a:pt x="3" y="5"/>
                    <a:pt x="5" y="0"/>
                  </a:cubicBezTo>
                </a:path>
              </a:pathLst>
            </a:custGeom>
            <a:solidFill>
              <a:srgbClr val="C5181E"/>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3">
              <a:extLst>
                <a:ext uri="{FF2B5EF4-FFF2-40B4-BE49-F238E27FC236}">
                  <a16:creationId xmlns:a16="http://schemas.microsoft.com/office/drawing/2014/main" id="{7CE9713C-B962-4080-868F-532D2D4857D4}"/>
                </a:ext>
              </a:extLst>
            </p:cNvPr>
            <p:cNvSpPr>
              <a:spLocks/>
            </p:cNvSpPr>
            <p:nvPr/>
          </p:nvSpPr>
          <p:spPr bwMode="auto">
            <a:xfrm flipH="1">
              <a:off x="8414805" y="5342052"/>
              <a:ext cx="17064" cy="20476"/>
            </a:xfrm>
            <a:custGeom>
              <a:avLst/>
              <a:gdLst>
                <a:gd name="T0" fmla="*/ 10 w 10"/>
                <a:gd name="T1" fmla="*/ 0 h 11"/>
                <a:gd name="T2" fmla="*/ 0 w 10"/>
                <a:gd name="T3" fmla="*/ 11 h 11"/>
                <a:gd name="T4" fmla="*/ 10 w 10"/>
                <a:gd name="T5" fmla="*/ 1 h 11"/>
                <a:gd name="T6" fmla="*/ 10 w 10"/>
                <a:gd name="T7" fmla="*/ 0 h 11"/>
              </a:gdLst>
              <a:ahLst/>
              <a:cxnLst>
                <a:cxn ang="0">
                  <a:pos x="T0" y="T1"/>
                </a:cxn>
                <a:cxn ang="0">
                  <a:pos x="T2" y="T3"/>
                </a:cxn>
                <a:cxn ang="0">
                  <a:pos x="T4" y="T5"/>
                </a:cxn>
                <a:cxn ang="0">
                  <a:pos x="T6" y="T7"/>
                </a:cxn>
              </a:cxnLst>
              <a:rect l="0" t="0" r="r" b="b"/>
              <a:pathLst>
                <a:path w="10" h="11">
                  <a:moveTo>
                    <a:pt x="10" y="0"/>
                  </a:moveTo>
                  <a:cubicBezTo>
                    <a:pt x="7" y="4"/>
                    <a:pt x="4" y="7"/>
                    <a:pt x="0" y="11"/>
                  </a:cubicBezTo>
                  <a:cubicBezTo>
                    <a:pt x="10" y="1"/>
                    <a:pt x="10" y="1"/>
                    <a:pt x="10" y="1"/>
                  </a:cubicBezTo>
                  <a:cubicBezTo>
                    <a:pt x="10" y="0"/>
                    <a:pt x="10" y="0"/>
                    <a:pt x="10" y="0"/>
                  </a:cubicBezTo>
                </a:path>
              </a:pathLst>
            </a:custGeom>
            <a:solidFill>
              <a:srgbClr val="D6D6D6"/>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4">
              <a:extLst>
                <a:ext uri="{FF2B5EF4-FFF2-40B4-BE49-F238E27FC236}">
                  <a16:creationId xmlns:a16="http://schemas.microsoft.com/office/drawing/2014/main" id="{CEA4DC70-67C6-495A-9D60-D07E72C985F6}"/>
                </a:ext>
              </a:extLst>
            </p:cNvPr>
            <p:cNvSpPr>
              <a:spLocks/>
            </p:cNvSpPr>
            <p:nvPr/>
          </p:nvSpPr>
          <p:spPr bwMode="auto">
            <a:xfrm flipH="1">
              <a:off x="8438696" y="5120220"/>
              <a:ext cx="288380" cy="290086"/>
            </a:xfrm>
            <a:custGeom>
              <a:avLst/>
              <a:gdLst>
                <a:gd name="T0" fmla="*/ 51 w 160"/>
                <a:gd name="T1" fmla="*/ 0 h 161"/>
                <a:gd name="T2" fmla="*/ 0 w 160"/>
                <a:gd name="T3" fmla="*/ 53 h 161"/>
                <a:gd name="T4" fmla="*/ 108 w 160"/>
                <a:gd name="T5" fmla="*/ 161 h 161"/>
                <a:gd name="T6" fmla="*/ 160 w 160"/>
                <a:gd name="T7" fmla="*/ 109 h 161"/>
                <a:gd name="T8" fmla="*/ 160 w 160"/>
                <a:gd name="T9" fmla="*/ 109 h 161"/>
                <a:gd name="T10" fmla="*/ 51 w 160"/>
                <a:gd name="T11" fmla="*/ 0 h 161"/>
              </a:gdLst>
              <a:ahLst/>
              <a:cxnLst>
                <a:cxn ang="0">
                  <a:pos x="T0" y="T1"/>
                </a:cxn>
                <a:cxn ang="0">
                  <a:pos x="T2" y="T3"/>
                </a:cxn>
                <a:cxn ang="0">
                  <a:pos x="T4" y="T5"/>
                </a:cxn>
                <a:cxn ang="0">
                  <a:pos x="T6" y="T7"/>
                </a:cxn>
                <a:cxn ang="0">
                  <a:pos x="T8" y="T9"/>
                </a:cxn>
                <a:cxn ang="0">
                  <a:pos x="T10" y="T11"/>
                </a:cxn>
              </a:cxnLst>
              <a:rect l="0" t="0" r="r" b="b"/>
              <a:pathLst>
                <a:path w="160" h="161">
                  <a:moveTo>
                    <a:pt x="51" y="0"/>
                  </a:moveTo>
                  <a:cubicBezTo>
                    <a:pt x="35" y="19"/>
                    <a:pt x="18" y="36"/>
                    <a:pt x="0" y="53"/>
                  </a:cubicBezTo>
                  <a:cubicBezTo>
                    <a:pt x="108" y="161"/>
                    <a:pt x="108" y="161"/>
                    <a:pt x="108" y="161"/>
                  </a:cubicBezTo>
                  <a:cubicBezTo>
                    <a:pt x="126" y="145"/>
                    <a:pt x="144" y="127"/>
                    <a:pt x="160" y="109"/>
                  </a:cubicBezTo>
                  <a:cubicBezTo>
                    <a:pt x="160" y="109"/>
                    <a:pt x="160" y="109"/>
                    <a:pt x="160" y="109"/>
                  </a:cubicBezTo>
                  <a:cubicBezTo>
                    <a:pt x="51" y="0"/>
                    <a:pt x="51" y="0"/>
                    <a:pt x="51"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25">
              <a:extLst>
                <a:ext uri="{FF2B5EF4-FFF2-40B4-BE49-F238E27FC236}">
                  <a16:creationId xmlns:a16="http://schemas.microsoft.com/office/drawing/2014/main" id="{060A59FB-47E9-459D-9F03-A7E861099EE6}"/>
                </a:ext>
              </a:extLst>
            </p:cNvPr>
            <p:cNvSpPr>
              <a:spLocks/>
            </p:cNvSpPr>
            <p:nvPr/>
          </p:nvSpPr>
          <p:spPr bwMode="auto">
            <a:xfrm flipH="1">
              <a:off x="8634929" y="4925692"/>
              <a:ext cx="288380" cy="290086"/>
            </a:xfrm>
            <a:custGeom>
              <a:avLst/>
              <a:gdLst>
                <a:gd name="T0" fmla="*/ 51 w 160"/>
                <a:gd name="T1" fmla="*/ 0 h 162"/>
                <a:gd name="T2" fmla="*/ 39 w 160"/>
                <a:gd name="T3" fmla="*/ 13 h 162"/>
                <a:gd name="T4" fmla="*/ 0 w 160"/>
                <a:gd name="T5" fmla="*/ 53 h 162"/>
                <a:gd name="T6" fmla="*/ 109 w 160"/>
                <a:gd name="T7" fmla="*/ 162 h 162"/>
                <a:gd name="T8" fmla="*/ 160 w 160"/>
                <a:gd name="T9" fmla="*/ 109 h 162"/>
                <a:gd name="T10" fmla="*/ 51 w 160"/>
                <a:gd name="T11" fmla="*/ 0 h 162"/>
              </a:gdLst>
              <a:ahLst/>
              <a:cxnLst>
                <a:cxn ang="0">
                  <a:pos x="T0" y="T1"/>
                </a:cxn>
                <a:cxn ang="0">
                  <a:pos x="T2" y="T3"/>
                </a:cxn>
                <a:cxn ang="0">
                  <a:pos x="T4" y="T5"/>
                </a:cxn>
                <a:cxn ang="0">
                  <a:pos x="T6" y="T7"/>
                </a:cxn>
                <a:cxn ang="0">
                  <a:pos x="T8" y="T9"/>
                </a:cxn>
                <a:cxn ang="0">
                  <a:pos x="T10" y="T11"/>
                </a:cxn>
              </a:cxnLst>
              <a:rect l="0" t="0" r="r" b="b"/>
              <a:pathLst>
                <a:path w="160" h="162">
                  <a:moveTo>
                    <a:pt x="51" y="0"/>
                  </a:moveTo>
                  <a:cubicBezTo>
                    <a:pt x="47" y="4"/>
                    <a:pt x="43" y="9"/>
                    <a:pt x="39" y="13"/>
                  </a:cubicBezTo>
                  <a:cubicBezTo>
                    <a:pt x="27" y="27"/>
                    <a:pt x="14" y="41"/>
                    <a:pt x="0" y="53"/>
                  </a:cubicBezTo>
                  <a:cubicBezTo>
                    <a:pt x="109" y="162"/>
                    <a:pt x="109" y="162"/>
                    <a:pt x="109" y="162"/>
                  </a:cubicBezTo>
                  <a:cubicBezTo>
                    <a:pt x="127" y="145"/>
                    <a:pt x="144" y="128"/>
                    <a:pt x="160" y="109"/>
                  </a:cubicBezTo>
                  <a:cubicBezTo>
                    <a:pt x="51" y="0"/>
                    <a:pt x="51" y="0"/>
                    <a:pt x="51" y="0"/>
                  </a:cubicBezTo>
                </a:path>
              </a:pathLst>
            </a:custGeom>
            <a:solidFill>
              <a:schemeClr val="accent2">
                <a:lumMod val="20000"/>
                <a:lumOff val="8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26">
              <a:extLst>
                <a:ext uri="{FF2B5EF4-FFF2-40B4-BE49-F238E27FC236}">
                  <a16:creationId xmlns:a16="http://schemas.microsoft.com/office/drawing/2014/main" id="{517C38C5-783B-4A75-8671-B7ACC709ECBA}"/>
                </a:ext>
              </a:extLst>
            </p:cNvPr>
            <p:cNvSpPr>
              <a:spLocks/>
            </p:cNvSpPr>
            <p:nvPr/>
          </p:nvSpPr>
          <p:spPr bwMode="auto">
            <a:xfrm flipH="1">
              <a:off x="8856761" y="4703862"/>
              <a:ext cx="286673" cy="290086"/>
            </a:xfrm>
            <a:custGeom>
              <a:avLst/>
              <a:gdLst>
                <a:gd name="T0" fmla="*/ 50 w 160"/>
                <a:gd name="T1" fmla="*/ 0 h 161"/>
                <a:gd name="T2" fmla="*/ 0 w 160"/>
                <a:gd name="T3" fmla="*/ 53 h 161"/>
                <a:gd name="T4" fmla="*/ 108 w 160"/>
                <a:gd name="T5" fmla="*/ 161 h 161"/>
                <a:gd name="T6" fmla="*/ 148 w 160"/>
                <a:gd name="T7" fmla="*/ 123 h 161"/>
                <a:gd name="T8" fmla="*/ 160 w 160"/>
                <a:gd name="T9" fmla="*/ 109 h 161"/>
                <a:gd name="T10" fmla="*/ 50 w 160"/>
                <a:gd name="T11" fmla="*/ 0 h 161"/>
              </a:gdLst>
              <a:ahLst/>
              <a:cxnLst>
                <a:cxn ang="0">
                  <a:pos x="T0" y="T1"/>
                </a:cxn>
                <a:cxn ang="0">
                  <a:pos x="T2" y="T3"/>
                </a:cxn>
                <a:cxn ang="0">
                  <a:pos x="T4" y="T5"/>
                </a:cxn>
                <a:cxn ang="0">
                  <a:pos x="T6" y="T7"/>
                </a:cxn>
                <a:cxn ang="0">
                  <a:pos x="T8" y="T9"/>
                </a:cxn>
                <a:cxn ang="0">
                  <a:pos x="T10" y="T11"/>
                </a:cxn>
              </a:cxnLst>
              <a:rect l="0" t="0" r="r" b="b"/>
              <a:pathLst>
                <a:path w="160" h="161">
                  <a:moveTo>
                    <a:pt x="50" y="0"/>
                  </a:moveTo>
                  <a:cubicBezTo>
                    <a:pt x="36" y="19"/>
                    <a:pt x="19" y="37"/>
                    <a:pt x="0" y="53"/>
                  </a:cubicBezTo>
                  <a:cubicBezTo>
                    <a:pt x="108" y="161"/>
                    <a:pt x="108" y="161"/>
                    <a:pt x="108" y="161"/>
                  </a:cubicBezTo>
                  <a:cubicBezTo>
                    <a:pt x="122" y="149"/>
                    <a:pt x="135" y="136"/>
                    <a:pt x="148" y="123"/>
                  </a:cubicBezTo>
                  <a:cubicBezTo>
                    <a:pt x="152" y="119"/>
                    <a:pt x="156" y="114"/>
                    <a:pt x="160" y="109"/>
                  </a:cubicBezTo>
                  <a:cubicBezTo>
                    <a:pt x="50" y="0"/>
                    <a:pt x="50" y="0"/>
                    <a:pt x="50"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27">
              <a:extLst>
                <a:ext uri="{FF2B5EF4-FFF2-40B4-BE49-F238E27FC236}">
                  <a16:creationId xmlns:a16="http://schemas.microsoft.com/office/drawing/2014/main" id="{39C958CD-91B1-4EFC-913E-FA6C1633D525}"/>
                </a:ext>
              </a:extLst>
            </p:cNvPr>
            <p:cNvSpPr>
              <a:spLocks/>
            </p:cNvSpPr>
            <p:nvPr/>
          </p:nvSpPr>
          <p:spPr bwMode="auto">
            <a:xfrm flipH="1">
              <a:off x="8831165" y="4900096"/>
              <a:ext cx="117741" cy="119448"/>
            </a:xfrm>
            <a:custGeom>
              <a:avLst/>
              <a:gdLst>
                <a:gd name="T0" fmla="*/ 52 w 66"/>
                <a:gd name="T1" fmla="*/ 0 h 67"/>
                <a:gd name="T2" fmla="*/ 40 w 66"/>
                <a:gd name="T3" fmla="*/ 14 h 67"/>
                <a:gd name="T4" fmla="*/ 0 w 66"/>
                <a:gd name="T5" fmla="*/ 52 h 67"/>
                <a:gd name="T6" fmla="*/ 15 w 66"/>
                <a:gd name="T7" fmla="*/ 67 h 67"/>
                <a:gd name="T8" fmla="*/ 54 w 66"/>
                <a:gd name="T9" fmla="*/ 27 h 67"/>
                <a:gd name="T10" fmla="*/ 66 w 66"/>
                <a:gd name="T11" fmla="*/ 14 h 67"/>
                <a:gd name="T12" fmla="*/ 52 w 66"/>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6" h="67">
                  <a:moveTo>
                    <a:pt x="52" y="0"/>
                  </a:moveTo>
                  <a:cubicBezTo>
                    <a:pt x="48" y="5"/>
                    <a:pt x="44" y="10"/>
                    <a:pt x="40" y="14"/>
                  </a:cubicBezTo>
                  <a:cubicBezTo>
                    <a:pt x="27" y="27"/>
                    <a:pt x="14" y="40"/>
                    <a:pt x="0" y="52"/>
                  </a:cubicBezTo>
                  <a:cubicBezTo>
                    <a:pt x="15" y="67"/>
                    <a:pt x="15" y="67"/>
                    <a:pt x="15" y="67"/>
                  </a:cubicBezTo>
                  <a:cubicBezTo>
                    <a:pt x="29" y="55"/>
                    <a:pt x="42" y="41"/>
                    <a:pt x="54" y="27"/>
                  </a:cubicBezTo>
                  <a:cubicBezTo>
                    <a:pt x="58" y="23"/>
                    <a:pt x="62" y="18"/>
                    <a:pt x="66" y="14"/>
                  </a:cubicBezTo>
                  <a:cubicBezTo>
                    <a:pt x="52" y="0"/>
                    <a:pt x="52" y="0"/>
                    <a:pt x="52"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28">
              <a:extLst>
                <a:ext uri="{FF2B5EF4-FFF2-40B4-BE49-F238E27FC236}">
                  <a16:creationId xmlns:a16="http://schemas.microsoft.com/office/drawing/2014/main" id="{16C3A5D2-FCBE-4025-8591-C11B475A442D}"/>
                </a:ext>
              </a:extLst>
            </p:cNvPr>
            <p:cNvSpPr>
              <a:spLocks/>
            </p:cNvSpPr>
            <p:nvPr/>
          </p:nvSpPr>
          <p:spPr bwMode="auto">
            <a:xfrm flipH="1">
              <a:off x="9054700" y="4555407"/>
              <a:ext cx="230363" cy="244014"/>
            </a:xfrm>
            <a:custGeom>
              <a:avLst/>
              <a:gdLst>
                <a:gd name="T0" fmla="*/ 47 w 129"/>
                <a:gd name="T1" fmla="*/ 0 h 136"/>
                <a:gd name="T2" fmla="*/ 40 w 129"/>
                <a:gd name="T3" fmla="*/ 13 h 136"/>
                <a:gd name="T4" fmla="*/ 28 w 129"/>
                <a:gd name="T5" fmla="*/ 29 h 136"/>
                <a:gd name="T6" fmla="*/ 0 w 129"/>
                <a:gd name="T7" fmla="*/ 57 h 136"/>
                <a:gd name="T8" fmla="*/ 79 w 129"/>
                <a:gd name="T9" fmla="*/ 136 h 136"/>
                <a:gd name="T10" fmla="*/ 129 w 129"/>
                <a:gd name="T11" fmla="*/ 83 h 136"/>
                <a:gd name="T12" fmla="*/ 47 w 129"/>
                <a:gd name="T13" fmla="*/ 0 h 136"/>
              </a:gdLst>
              <a:ahLst/>
              <a:cxnLst>
                <a:cxn ang="0">
                  <a:pos x="T0" y="T1"/>
                </a:cxn>
                <a:cxn ang="0">
                  <a:pos x="T2" y="T3"/>
                </a:cxn>
                <a:cxn ang="0">
                  <a:pos x="T4" y="T5"/>
                </a:cxn>
                <a:cxn ang="0">
                  <a:pos x="T6" y="T7"/>
                </a:cxn>
                <a:cxn ang="0">
                  <a:pos x="T8" y="T9"/>
                </a:cxn>
                <a:cxn ang="0">
                  <a:pos x="T10" y="T11"/>
                </a:cxn>
                <a:cxn ang="0">
                  <a:pos x="T12" y="T13"/>
                </a:cxn>
              </a:cxnLst>
              <a:rect l="0" t="0" r="r" b="b"/>
              <a:pathLst>
                <a:path w="129" h="136">
                  <a:moveTo>
                    <a:pt x="47" y="0"/>
                  </a:moveTo>
                  <a:cubicBezTo>
                    <a:pt x="45" y="4"/>
                    <a:pt x="43" y="9"/>
                    <a:pt x="40" y="13"/>
                  </a:cubicBezTo>
                  <a:cubicBezTo>
                    <a:pt x="36" y="18"/>
                    <a:pt x="33" y="24"/>
                    <a:pt x="28" y="29"/>
                  </a:cubicBezTo>
                  <a:cubicBezTo>
                    <a:pt x="20" y="39"/>
                    <a:pt x="11" y="49"/>
                    <a:pt x="0" y="57"/>
                  </a:cubicBezTo>
                  <a:cubicBezTo>
                    <a:pt x="79" y="136"/>
                    <a:pt x="79" y="136"/>
                    <a:pt x="79" y="136"/>
                  </a:cubicBezTo>
                  <a:cubicBezTo>
                    <a:pt x="98" y="120"/>
                    <a:pt x="115" y="102"/>
                    <a:pt x="129" y="83"/>
                  </a:cubicBezTo>
                  <a:cubicBezTo>
                    <a:pt x="47" y="0"/>
                    <a:pt x="47" y="0"/>
                    <a:pt x="47" y="0"/>
                  </a:cubicBezTo>
                </a:path>
              </a:pathLst>
            </a:custGeom>
            <a:solidFill>
              <a:schemeClr val="accent2">
                <a:lumMod val="20000"/>
                <a:lumOff val="80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9">
              <a:extLst>
                <a:ext uri="{FF2B5EF4-FFF2-40B4-BE49-F238E27FC236}">
                  <a16:creationId xmlns:a16="http://schemas.microsoft.com/office/drawing/2014/main" id="{75507BFC-8589-4B31-AADE-7CD43EA0A485}"/>
                </a:ext>
              </a:extLst>
            </p:cNvPr>
            <p:cNvSpPr>
              <a:spLocks/>
            </p:cNvSpPr>
            <p:nvPr/>
          </p:nvSpPr>
          <p:spPr bwMode="auto">
            <a:xfrm flipH="1">
              <a:off x="9220221" y="4400125"/>
              <a:ext cx="273022" cy="226950"/>
            </a:xfrm>
            <a:custGeom>
              <a:avLst/>
              <a:gdLst>
                <a:gd name="T0" fmla="*/ 75 w 151"/>
                <a:gd name="T1" fmla="*/ 0 h 126"/>
                <a:gd name="T2" fmla="*/ 51 w 151"/>
                <a:gd name="T3" fmla="*/ 24 h 126"/>
                <a:gd name="T4" fmla="*/ 23 w 151"/>
                <a:gd name="T5" fmla="*/ 36 h 126"/>
                <a:gd name="T6" fmla="*/ 23 w 151"/>
                <a:gd name="T7" fmla="*/ 36 h 126"/>
                <a:gd name="T8" fmla="*/ 0 w 151"/>
                <a:gd name="T9" fmla="*/ 29 h 126"/>
                <a:gd name="T10" fmla="*/ 98 w 151"/>
                <a:gd name="T11" fmla="*/ 126 h 126"/>
                <a:gd name="T12" fmla="*/ 98 w 151"/>
                <a:gd name="T13" fmla="*/ 126 h 126"/>
                <a:gd name="T14" fmla="*/ 129 w 151"/>
                <a:gd name="T15" fmla="*/ 102 h 126"/>
                <a:gd name="T16" fmla="*/ 151 w 151"/>
                <a:gd name="T17" fmla="*/ 75 h 126"/>
                <a:gd name="T18" fmla="*/ 75 w 151"/>
                <a:gd name="T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1" h="126">
                  <a:moveTo>
                    <a:pt x="75" y="0"/>
                  </a:moveTo>
                  <a:cubicBezTo>
                    <a:pt x="51" y="24"/>
                    <a:pt x="51" y="24"/>
                    <a:pt x="51" y="24"/>
                  </a:cubicBezTo>
                  <a:cubicBezTo>
                    <a:pt x="43" y="32"/>
                    <a:pt x="33" y="36"/>
                    <a:pt x="23" y="36"/>
                  </a:cubicBezTo>
                  <a:cubicBezTo>
                    <a:pt x="23" y="36"/>
                    <a:pt x="23" y="36"/>
                    <a:pt x="23" y="36"/>
                  </a:cubicBezTo>
                  <a:cubicBezTo>
                    <a:pt x="15" y="36"/>
                    <a:pt x="7" y="33"/>
                    <a:pt x="0" y="29"/>
                  </a:cubicBezTo>
                  <a:cubicBezTo>
                    <a:pt x="98" y="126"/>
                    <a:pt x="98" y="126"/>
                    <a:pt x="98" y="126"/>
                  </a:cubicBezTo>
                  <a:cubicBezTo>
                    <a:pt x="98" y="126"/>
                    <a:pt x="98" y="126"/>
                    <a:pt x="98" y="126"/>
                  </a:cubicBezTo>
                  <a:cubicBezTo>
                    <a:pt x="109" y="119"/>
                    <a:pt x="120" y="111"/>
                    <a:pt x="129" y="102"/>
                  </a:cubicBezTo>
                  <a:cubicBezTo>
                    <a:pt x="138" y="94"/>
                    <a:pt x="145" y="84"/>
                    <a:pt x="151" y="75"/>
                  </a:cubicBezTo>
                  <a:cubicBezTo>
                    <a:pt x="75" y="0"/>
                    <a:pt x="75" y="0"/>
                    <a:pt x="75"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30">
              <a:extLst>
                <a:ext uri="{FF2B5EF4-FFF2-40B4-BE49-F238E27FC236}">
                  <a16:creationId xmlns:a16="http://schemas.microsoft.com/office/drawing/2014/main" id="{F4843453-2A05-4283-A66B-CC9499B589CD}"/>
                </a:ext>
              </a:extLst>
            </p:cNvPr>
            <p:cNvSpPr>
              <a:spLocks/>
            </p:cNvSpPr>
            <p:nvPr/>
          </p:nvSpPr>
          <p:spPr bwMode="auto">
            <a:xfrm flipH="1">
              <a:off x="9201449" y="4534929"/>
              <a:ext cx="114329" cy="122860"/>
            </a:xfrm>
            <a:custGeom>
              <a:avLst/>
              <a:gdLst>
                <a:gd name="T0" fmla="*/ 53 w 64"/>
                <a:gd name="T1" fmla="*/ 0 h 68"/>
                <a:gd name="T2" fmla="*/ 31 w 64"/>
                <a:gd name="T3" fmla="*/ 27 h 68"/>
                <a:gd name="T4" fmla="*/ 0 w 64"/>
                <a:gd name="T5" fmla="*/ 51 h 68"/>
                <a:gd name="T6" fmla="*/ 0 w 64"/>
                <a:gd name="T7" fmla="*/ 51 h 68"/>
                <a:gd name="T8" fmla="*/ 17 w 64"/>
                <a:gd name="T9" fmla="*/ 68 h 68"/>
                <a:gd name="T10" fmla="*/ 45 w 64"/>
                <a:gd name="T11" fmla="*/ 40 h 68"/>
                <a:gd name="T12" fmla="*/ 57 w 64"/>
                <a:gd name="T13" fmla="*/ 24 h 68"/>
                <a:gd name="T14" fmla="*/ 64 w 64"/>
                <a:gd name="T15" fmla="*/ 11 h 68"/>
                <a:gd name="T16" fmla="*/ 53 w 64"/>
                <a:gd name="T1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68">
                  <a:moveTo>
                    <a:pt x="53" y="0"/>
                  </a:moveTo>
                  <a:cubicBezTo>
                    <a:pt x="47" y="9"/>
                    <a:pt x="40" y="19"/>
                    <a:pt x="31" y="27"/>
                  </a:cubicBezTo>
                  <a:cubicBezTo>
                    <a:pt x="22" y="36"/>
                    <a:pt x="11" y="44"/>
                    <a:pt x="0" y="51"/>
                  </a:cubicBezTo>
                  <a:cubicBezTo>
                    <a:pt x="0" y="51"/>
                    <a:pt x="0" y="51"/>
                    <a:pt x="0" y="51"/>
                  </a:cubicBezTo>
                  <a:cubicBezTo>
                    <a:pt x="17" y="68"/>
                    <a:pt x="17" y="68"/>
                    <a:pt x="17" y="68"/>
                  </a:cubicBezTo>
                  <a:cubicBezTo>
                    <a:pt x="28" y="60"/>
                    <a:pt x="37" y="50"/>
                    <a:pt x="45" y="40"/>
                  </a:cubicBezTo>
                  <a:cubicBezTo>
                    <a:pt x="50" y="35"/>
                    <a:pt x="53" y="29"/>
                    <a:pt x="57" y="24"/>
                  </a:cubicBezTo>
                  <a:cubicBezTo>
                    <a:pt x="60" y="20"/>
                    <a:pt x="62" y="15"/>
                    <a:pt x="64" y="11"/>
                  </a:cubicBezTo>
                  <a:cubicBezTo>
                    <a:pt x="53" y="0"/>
                    <a:pt x="53" y="0"/>
                    <a:pt x="53"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31">
              <a:extLst>
                <a:ext uri="{FF2B5EF4-FFF2-40B4-BE49-F238E27FC236}">
                  <a16:creationId xmlns:a16="http://schemas.microsoft.com/office/drawing/2014/main" id="{B74EDE89-E62D-403C-9D75-6600BF5E6431}"/>
                </a:ext>
              </a:extLst>
            </p:cNvPr>
            <p:cNvSpPr>
              <a:spLocks/>
            </p:cNvSpPr>
            <p:nvPr/>
          </p:nvSpPr>
          <p:spPr bwMode="auto">
            <a:xfrm flipH="1">
              <a:off x="8414807" y="5316454"/>
              <a:ext cx="117741" cy="121154"/>
            </a:xfrm>
            <a:custGeom>
              <a:avLst/>
              <a:gdLst>
                <a:gd name="T0" fmla="*/ 52 w 66"/>
                <a:gd name="T1" fmla="*/ 0 h 67"/>
                <a:gd name="T2" fmla="*/ 52 w 66"/>
                <a:gd name="T3" fmla="*/ 0 h 67"/>
                <a:gd name="T4" fmla="*/ 0 w 66"/>
                <a:gd name="T5" fmla="*/ 52 h 67"/>
                <a:gd name="T6" fmla="*/ 15 w 66"/>
                <a:gd name="T7" fmla="*/ 67 h 67"/>
                <a:gd name="T8" fmla="*/ 56 w 66"/>
                <a:gd name="T9" fmla="*/ 25 h 67"/>
                <a:gd name="T10" fmla="*/ 66 w 66"/>
                <a:gd name="T11" fmla="*/ 14 h 67"/>
                <a:gd name="T12" fmla="*/ 52 w 66"/>
                <a:gd name="T13" fmla="*/ 0 h 67"/>
              </a:gdLst>
              <a:ahLst/>
              <a:cxnLst>
                <a:cxn ang="0">
                  <a:pos x="T0" y="T1"/>
                </a:cxn>
                <a:cxn ang="0">
                  <a:pos x="T2" y="T3"/>
                </a:cxn>
                <a:cxn ang="0">
                  <a:pos x="T4" y="T5"/>
                </a:cxn>
                <a:cxn ang="0">
                  <a:pos x="T6" y="T7"/>
                </a:cxn>
                <a:cxn ang="0">
                  <a:pos x="T8" y="T9"/>
                </a:cxn>
                <a:cxn ang="0">
                  <a:pos x="T10" y="T11"/>
                </a:cxn>
                <a:cxn ang="0">
                  <a:pos x="T12" y="T13"/>
                </a:cxn>
              </a:cxnLst>
              <a:rect l="0" t="0" r="r" b="b"/>
              <a:pathLst>
                <a:path w="66" h="67">
                  <a:moveTo>
                    <a:pt x="52" y="0"/>
                  </a:moveTo>
                  <a:cubicBezTo>
                    <a:pt x="52" y="0"/>
                    <a:pt x="52" y="0"/>
                    <a:pt x="52" y="0"/>
                  </a:cubicBezTo>
                  <a:cubicBezTo>
                    <a:pt x="36" y="18"/>
                    <a:pt x="18" y="36"/>
                    <a:pt x="0" y="52"/>
                  </a:cubicBezTo>
                  <a:cubicBezTo>
                    <a:pt x="15" y="67"/>
                    <a:pt x="15" y="67"/>
                    <a:pt x="15" y="67"/>
                  </a:cubicBezTo>
                  <a:cubicBezTo>
                    <a:pt x="56" y="25"/>
                    <a:pt x="56" y="25"/>
                    <a:pt x="56" y="25"/>
                  </a:cubicBezTo>
                  <a:cubicBezTo>
                    <a:pt x="60" y="21"/>
                    <a:pt x="63" y="18"/>
                    <a:pt x="66" y="14"/>
                  </a:cubicBezTo>
                  <a:cubicBezTo>
                    <a:pt x="52" y="0"/>
                    <a:pt x="52" y="0"/>
                    <a:pt x="52" y="0"/>
                  </a:cubicBezTo>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32">
              <a:extLst>
                <a:ext uri="{FF2B5EF4-FFF2-40B4-BE49-F238E27FC236}">
                  <a16:creationId xmlns:a16="http://schemas.microsoft.com/office/drawing/2014/main" id="{2F3405CC-52C8-4617-BA76-A133CDA87EAA}"/>
                </a:ext>
              </a:extLst>
            </p:cNvPr>
            <p:cNvSpPr>
              <a:spLocks/>
            </p:cNvSpPr>
            <p:nvPr/>
          </p:nvSpPr>
          <p:spPr bwMode="auto">
            <a:xfrm flipH="1">
              <a:off x="7660584" y="2605007"/>
              <a:ext cx="1868493" cy="1859962"/>
            </a:xfrm>
            <a:custGeom>
              <a:avLst/>
              <a:gdLst>
                <a:gd name="T0" fmla="*/ 43 w 1039"/>
                <a:gd name="T1" fmla="*/ 1035 h 1035"/>
                <a:gd name="T2" fmla="*/ 71 w 1039"/>
                <a:gd name="T3" fmla="*/ 1023 h 1035"/>
                <a:gd name="T4" fmla="*/ 1024 w 1039"/>
                <a:gd name="T5" fmla="*/ 71 h 1035"/>
                <a:gd name="T6" fmla="*/ 1024 w 1039"/>
                <a:gd name="T7" fmla="*/ 15 h 1035"/>
                <a:gd name="T8" fmla="*/ 968 w 1039"/>
                <a:gd name="T9" fmla="*/ 15 h 1035"/>
                <a:gd name="T10" fmla="*/ 15 w 1039"/>
                <a:gd name="T11" fmla="*/ 968 h 1035"/>
                <a:gd name="T12" fmla="*/ 15 w 1039"/>
                <a:gd name="T13" fmla="*/ 1023 h 1035"/>
                <a:gd name="T14" fmla="*/ 43 w 1039"/>
                <a:gd name="T15" fmla="*/ 1035 h 10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39" h="1035">
                  <a:moveTo>
                    <a:pt x="43" y="1035"/>
                  </a:moveTo>
                  <a:cubicBezTo>
                    <a:pt x="53" y="1035"/>
                    <a:pt x="63" y="1031"/>
                    <a:pt x="71" y="1023"/>
                  </a:cubicBezTo>
                  <a:cubicBezTo>
                    <a:pt x="1024" y="71"/>
                    <a:pt x="1024" y="71"/>
                    <a:pt x="1024" y="71"/>
                  </a:cubicBezTo>
                  <a:cubicBezTo>
                    <a:pt x="1039" y="55"/>
                    <a:pt x="1039" y="30"/>
                    <a:pt x="1024" y="15"/>
                  </a:cubicBezTo>
                  <a:cubicBezTo>
                    <a:pt x="1009" y="0"/>
                    <a:pt x="984" y="0"/>
                    <a:pt x="968" y="15"/>
                  </a:cubicBezTo>
                  <a:cubicBezTo>
                    <a:pt x="15" y="968"/>
                    <a:pt x="15" y="968"/>
                    <a:pt x="15" y="968"/>
                  </a:cubicBezTo>
                  <a:cubicBezTo>
                    <a:pt x="0" y="983"/>
                    <a:pt x="0" y="1008"/>
                    <a:pt x="15" y="1023"/>
                  </a:cubicBezTo>
                  <a:cubicBezTo>
                    <a:pt x="23" y="1031"/>
                    <a:pt x="33" y="1035"/>
                    <a:pt x="43" y="1035"/>
                  </a:cubicBezTo>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2" name="Freeform 40">
              <a:extLst>
                <a:ext uri="{FF2B5EF4-FFF2-40B4-BE49-F238E27FC236}">
                  <a16:creationId xmlns:a16="http://schemas.microsoft.com/office/drawing/2014/main" id="{CA8590B6-8C44-40C5-B251-B60103C9BA07}"/>
                </a:ext>
              </a:extLst>
            </p:cNvPr>
            <p:cNvSpPr>
              <a:spLocks/>
            </p:cNvSpPr>
            <p:nvPr/>
          </p:nvSpPr>
          <p:spPr bwMode="auto">
            <a:xfrm flipH="1">
              <a:off x="7788563" y="2248372"/>
              <a:ext cx="754223" cy="998236"/>
            </a:xfrm>
            <a:custGeom>
              <a:avLst/>
              <a:gdLst>
                <a:gd name="T0" fmla="*/ 419 w 420"/>
                <a:gd name="T1" fmla="*/ 226 h 555"/>
                <a:gd name="T2" fmla="*/ 420 w 420"/>
                <a:gd name="T3" fmla="*/ 0 h 555"/>
                <a:gd name="T4" fmla="*/ 87 w 420"/>
                <a:gd name="T5" fmla="*/ 333 h 555"/>
                <a:gd name="T6" fmla="*/ 90 w 420"/>
                <a:gd name="T7" fmla="*/ 555 h 555"/>
                <a:gd name="T8" fmla="*/ 419 w 420"/>
                <a:gd name="T9" fmla="*/ 226 h 555"/>
              </a:gdLst>
              <a:ahLst/>
              <a:cxnLst>
                <a:cxn ang="0">
                  <a:pos x="T0" y="T1"/>
                </a:cxn>
                <a:cxn ang="0">
                  <a:pos x="T2" y="T3"/>
                </a:cxn>
                <a:cxn ang="0">
                  <a:pos x="T4" y="T5"/>
                </a:cxn>
                <a:cxn ang="0">
                  <a:pos x="T6" y="T7"/>
                </a:cxn>
                <a:cxn ang="0">
                  <a:pos x="T8" y="T9"/>
                </a:cxn>
              </a:cxnLst>
              <a:rect l="0" t="0" r="r" b="b"/>
              <a:pathLst>
                <a:path w="420" h="555">
                  <a:moveTo>
                    <a:pt x="419" y="226"/>
                  </a:moveTo>
                  <a:cubicBezTo>
                    <a:pt x="419" y="226"/>
                    <a:pt x="311" y="155"/>
                    <a:pt x="420" y="0"/>
                  </a:cubicBezTo>
                  <a:cubicBezTo>
                    <a:pt x="87" y="333"/>
                    <a:pt x="87" y="333"/>
                    <a:pt x="87" y="333"/>
                  </a:cubicBezTo>
                  <a:cubicBezTo>
                    <a:pt x="87" y="333"/>
                    <a:pt x="0" y="465"/>
                    <a:pt x="90" y="555"/>
                  </a:cubicBezTo>
                  <a:lnTo>
                    <a:pt x="419" y="226"/>
                  </a:lnTo>
                  <a:close/>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73">
              <a:extLst>
                <a:ext uri="{FF2B5EF4-FFF2-40B4-BE49-F238E27FC236}">
                  <a16:creationId xmlns:a16="http://schemas.microsoft.com/office/drawing/2014/main" id="{17F6C27B-3471-463F-94F0-6A94F891D5C1}"/>
                </a:ext>
              </a:extLst>
            </p:cNvPr>
            <p:cNvSpPr>
              <a:spLocks/>
            </p:cNvSpPr>
            <p:nvPr/>
          </p:nvSpPr>
          <p:spPr bwMode="auto">
            <a:xfrm flipH="1">
              <a:off x="7819278" y="2279087"/>
              <a:ext cx="622832" cy="934920"/>
            </a:xfrm>
            <a:custGeom>
              <a:avLst/>
              <a:gdLst>
                <a:gd name="connsiteX0" fmla="*/ 135446 w 579438"/>
                <a:gd name="connsiteY0" fmla="*/ 809684 h 869783"/>
                <a:gd name="connsiteX1" fmla="*/ 137838 w 579438"/>
                <a:gd name="connsiteY1" fmla="*/ 811045 h 869783"/>
                <a:gd name="connsiteX2" fmla="*/ 141196 w 579438"/>
                <a:gd name="connsiteY2" fmla="*/ 814388 h 869783"/>
                <a:gd name="connsiteX3" fmla="*/ 137628 w 579438"/>
                <a:gd name="connsiteY3" fmla="*/ 811672 h 869783"/>
                <a:gd name="connsiteX4" fmla="*/ 222759 w 579438"/>
                <a:gd name="connsiteY4" fmla="*/ 722371 h 869783"/>
                <a:gd name="connsiteX5" fmla="*/ 225151 w 579438"/>
                <a:gd name="connsiteY5" fmla="*/ 723732 h 869783"/>
                <a:gd name="connsiteX6" fmla="*/ 228509 w 579438"/>
                <a:gd name="connsiteY6" fmla="*/ 727075 h 869783"/>
                <a:gd name="connsiteX7" fmla="*/ 224941 w 579438"/>
                <a:gd name="connsiteY7" fmla="*/ 724358 h 869783"/>
                <a:gd name="connsiteX8" fmla="*/ 311075 w 579438"/>
                <a:gd name="connsiteY8" fmla="*/ 635493 h 869783"/>
                <a:gd name="connsiteX9" fmla="*/ 312378 w 579438"/>
                <a:gd name="connsiteY9" fmla="*/ 636420 h 869783"/>
                <a:gd name="connsiteX10" fmla="*/ 315733 w 579438"/>
                <a:gd name="connsiteY10" fmla="*/ 639763 h 869783"/>
                <a:gd name="connsiteX11" fmla="*/ 312168 w 579438"/>
                <a:gd name="connsiteY11" fmla="*/ 636420 h 869783"/>
                <a:gd name="connsiteX12" fmla="*/ 85725 w 579438"/>
                <a:gd name="connsiteY12" fmla="*/ 493713 h 869783"/>
                <a:gd name="connsiteX13" fmla="*/ 75834 w 579438"/>
                <a:gd name="connsiteY13" fmla="*/ 510427 h 869783"/>
                <a:gd name="connsiteX14" fmla="*/ 65943 w 579438"/>
                <a:gd name="connsiteY14" fmla="*/ 527142 h 869783"/>
                <a:gd name="connsiteX15" fmla="*/ 52754 w 579438"/>
                <a:gd name="connsiteY15" fmla="*/ 552213 h 869783"/>
                <a:gd name="connsiteX16" fmla="*/ 46160 w 579438"/>
                <a:gd name="connsiteY16" fmla="*/ 565584 h 869783"/>
                <a:gd name="connsiteX17" fmla="*/ 39566 w 579438"/>
                <a:gd name="connsiteY17" fmla="*/ 580627 h 869783"/>
                <a:gd name="connsiteX18" fmla="*/ 32971 w 579438"/>
                <a:gd name="connsiteY18" fmla="*/ 595670 h 869783"/>
                <a:gd name="connsiteX19" fmla="*/ 28026 w 579438"/>
                <a:gd name="connsiteY19" fmla="*/ 612384 h 869783"/>
                <a:gd name="connsiteX20" fmla="*/ 16486 w 579438"/>
                <a:gd name="connsiteY20" fmla="*/ 649155 h 869783"/>
                <a:gd name="connsiteX21" fmla="*/ 11540 w 579438"/>
                <a:gd name="connsiteY21" fmla="*/ 687598 h 869783"/>
                <a:gd name="connsiteX22" fmla="*/ 9892 w 579438"/>
                <a:gd name="connsiteY22" fmla="*/ 697627 h 869783"/>
                <a:gd name="connsiteX23" fmla="*/ 9892 w 579438"/>
                <a:gd name="connsiteY23" fmla="*/ 705984 h 869783"/>
                <a:gd name="connsiteX24" fmla="*/ 9892 w 579438"/>
                <a:gd name="connsiteY24" fmla="*/ 726041 h 869783"/>
                <a:gd name="connsiteX25" fmla="*/ 16486 w 579438"/>
                <a:gd name="connsiteY25" fmla="*/ 762812 h 869783"/>
                <a:gd name="connsiteX26" fmla="*/ 26377 w 579438"/>
                <a:gd name="connsiteY26" fmla="*/ 794569 h 869783"/>
                <a:gd name="connsiteX27" fmla="*/ 41214 w 579438"/>
                <a:gd name="connsiteY27" fmla="*/ 822983 h 869783"/>
                <a:gd name="connsiteX28" fmla="*/ 69240 w 579438"/>
                <a:gd name="connsiteY28" fmla="*/ 859755 h 869783"/>
                <a:gd name="connsiteX29" fmla="*/ 79131 w 579438"/>
                <a:gd name="connsiteY29" fmla="*/ 869783 h 869783"/>
                <a:gd name="connsiteX30" fmla="*/ 67591 w 579438"/>
                <a:gd name="connsiteY30" fmla="*/ 861426 h 869783"/>
                <a:gd name="connsiteX31" fmla="*/ 36269 w 579438"/>
                <a:gd name="connsiteY31" fmla="*/ 826326 h 869783"/>
                <a:gd name="connsiteX32" fmla="*/ 19783 w 579438"/>
                <a:gd name="connsiteY32" fmla="*/ 799584 h 869783"/>
                <a:gd name="connsiteX33" fmla="*/ 13189 w 579438"/>
                <a:gd name="connsiteY33" fmla="*/ 782869 h 869783"/>
                <a:gd name="connsiteX34" fmla="*/ 6594 w 579438"/>
                <a:gd name="connsiteY34" fmla="*/ 764484 h 869783"/>
                <a:gd name="connsiteX35" fmla="*/ 0 w 579438"/>
                <a:gd name="connsiteY35" fmla="*/ 726041 h 869783"/>
                <a:gd name="connsiteX36" fmla="*/ 0 w 579438"/>
                <a:gd name="connsiteY36" fmla="*/ 705984 h 869783"/>
                <a:gd name="connsiteX37" fmla="*/ 0 w 579438"/>
                <a:gd name="connsiteY37" fmla="*/ 695955 h 869783"/>
                <a:gd name="connsiteX38" fmla="*/ 0 w 579438"/>
                <a:gd name="connsiteY38" fmla="*/ 685927 h 869783"/>
                <a:gd name="connsiteX39" fmla="*/ 6594 w 579438"/>
                <a:gd name="connsiteY39" fmla="*/ 647484 h 869783"/>
                <a:gd name="connsiteX40" fmla="*/ 18134 w 579438"/>
                <a:gd name="connsiteY40" fmla="*/ 610713 h 869783"/>
                <a:gd name="connsiteX41" fmla="*/ 24729 w 579438"/>
                <a:gd name="connsiteY41" fmla="*/ 592327 h 869783"/>
                <a:gd name="connsiteX42" fmla="*/ 32971 w 579438"/>
                <a:gd name="connsiteY42" fmla="*/ 577284 h 869783"/>
                <a:gd name="connsiteX43" fmla="*/ 39566 w 579438"/>
                <a:gd name="connsiteY43" fmla="*/ 562241 h 869783"/>
                <a:gd name="connsiteX44" fmla="*/ 47808 w 579438"/>
                <a:gd name="connsiteY44" fmla="*/ 548870 h 869783"/>
                <a:gd name="connsiteX45" fmla="*/ 62645 w 579438"/>
                <a:gd name="connsiteY45" fmla="*/ 525470 h 869783"/>
                <a:gd name="connsiteX46" fmla="*/ 74185 w 579438"/>
                <a:gd name="connsiteY46" fmla="*/ 508756 h 869783"/>
                <a:gd name="connsiteX47" fmla="*/ 85725 w 579438"/>
                <a:gd name="connsiteY47" fmla="*/ 493713 h 869783"/>
                <a:gd name="connsiteX48" fmla="*/ 455659 w 579438"/>
                <a:gd name="connsiteY48" fmla="*/ 491170 h 869783"/>
                <a:gd name="connsiteX49" fmla="*/ 457017 w 579438"/>
                <a:gd name="connsiteY49" fmla="*/ 491956 h 869783"/>
                <a:gd name="connsiteX50" fmla="*/ 460314 w 579438"/>
                <a:gd name="connsiteY50" fmla="*/ 495300 h 869783"/>
                <a:gd name="connsiteX51" fmla="*/ 114300 w 579438"/>
                <a:gd name="connsiteY51" fmla="*/ 465138 h 869783"/>
                <a:gd name="connsiteX52" fmla="*/ 104409 w 579438"/>
                <a:gd name="connsiteY52" fmla="*/ 480184 h 869783"/>
                <a:gd name="connsiteX53" fmla="*/ 94518 w 579438"/>
                <a:gd name="connsiteY53" fmla="*/ 498574 h 869783"/>
                <a:gd name="connsiteX54" fmla="*/ 82978 w 579438"/>
                <a:gd name="connsiteY54" fmla="*/ 521979 h 869783"/>
                <a:gd name="connsiteX55" fmla="*/ 76383 w 579438"/>
                <a:gd name="connsiteY55" fmla="*/ 537025 h 869783"/>
                <a:gd name="connsiteX56" fmla="*/ 69789 w 579438"/>
                <a:gd name="connsiteY56" fmla="*/ 550400 h 869783"/>
                <a:gd name="connsiteX57" fmla="*/ 63195 w 579438"/>
                <a:gd name="connsiteY57" fmla="*/ 567117 h 869783"/>
                <a:gd name="connsiteX58" fmla="*/ 56601 w 579438"/>
                <a:gd name="connsiteY58" fmla="*/ 583835 h 869783"/>
                <a:gd name="connsiteX59" fmla="*/ 46709 w 579438"/>
                <a:gd name="connsiteY59" fmla="*/ 620615 h 869783"/>
                <a:gd name="connsiteX60" fmla="*/ 40115 w 579438"/>
                <a:gd name="connsiteY60" fmla="*/ 657394 h 869783"/>
                <a:gd name="connsiteX61" fmla="*/ 40115 w 579438"/>
                <a:gd name="connsiteY61" fmla="*/ 667425 h 869783"/>
                <a:gd name="connsiteX62" fmla="*/ 40115 w 579438"/>
                <a:gd name="connsiteY62" fmla="*/ 677456 h 869783"/>
                <a:gd name="connsiteX63" fmla="*/ 40115 w 579438"/>
                <a:gd name="connsiteY63" fmla="*/ 695845 h 869783"/>
                <a:gd name="connsiteX64" fmla="*/ 45061 w 579438"/>
                <a:gd name="connsiteY64" fmla="*/ 732625 h 869783"/>
                <a:gd name="connsiteX65" fmla="*/ 56601 w 579438"/>
                <a:gd name="connsiteY65" fmla="*/ 766061 h 869783"/>
                <a:gd name="connsiteX66" fmla="*/ 69789 w 579438"/>
                <a:gd name="connsiteY66" fmla="*/ 794481 h 869783"/>
                <a:gd name="connsiteX67" fmla="*/ 99463 w 579438"/>
                <a:gd name="connsiteY67" fmla="*/ 831261 h 869783"/>
                <a:gd name="connsiteX68" fmla="*/ 112652 w 579438"/>
                <a:gd name="connsiteY68" fmla="*/ 842963 h 869783"/>
                <a:gd name="connsiteX69" fmla="*/ 107706 w 579438"/>
                <a:gd name="connsiteY69" fmla="*/ 841291 h 869783"/>
                <a:gd name="connsiteX70" fmla="*/ 97815 w 579438"/>
                <a:gd name="connsiteY70" fmla="*/ 832932 h 869783"/>
                <a:gd name="connsiteX71" fmla="*/ 64844 w 579438"/>
                <a:gd name="connsiteY71" fmla="*/ 797825 h 869783"/>
                <a:gd name="connsiteX72" fmla="*/ 48358 w 579438"/>
                <a:gd name="connsiteY72" fmla="*/ 769404 h 869783"/>
                <a:gd name="connsiteX73" fmla="*/ 41764 w 579438"/>
                <a:gd name="connsiteY73" fmla="*/ 752686 h 869783"/>
                <a:gd name="connsiteX74" fmla="*/ 36818 w 579438"/>
                <a:gd name="connsiteY74" fmla="*/ 735968 h 869783"/>
                <a:gd name="connsiteX75" fmla="*/ 28575 w 579438"/>
                <a:gd name="connsiteY75" fmla="*/ 697517 h 869783"/>
                <a:gd name="connsiteX76" fmla="*/ 28575 w 579438"/>
                <a:gd name="connsiteY76" fmla="*/ 677456 h 869783"/>
                <a:gd name="connsiteX77" fmla="*/ 28575 w 579438"/>
                <a:gd name="connsiteY77" fmla="*/ 667425 h 869783"/>
                <a:gd name="connsiteX78" fmla="*/ 30224 w 579438"/>
                <a:gd name="connsiteY78" fmla="*/ 657394 h 869783"/>
                <a:gd name="connsiteX79" fmla="*/ 36818 w 579438"/>
                <a:gd name="connsiteY79" fmla="*/ 617271 h 869783"/>
                <a:gd name="connsiteX80" fmla="*/ 48358 w 579438"/>
                <a:gd name="connsiteY80" fmla="*/ 580492 h 869783"/>
                <a:gd name="connsiteX81" fmla="*/ 54952 w 579438"/>
                <a:gd name="connsiteY81" fmla="*/ 563774 h 869783"/>
                <a:gd name="connsiteX82" fmla="*/ 61546 w 579438"/>
                <a:gd name="connsiteY82" fmla="*/ 547056 h 869783"/>
                <a:gd name="connsiteX83" fmla="*/ 69789 w 579438"/>
                <a:gd name="connsiteY83" fmla="*/ 533682 h 869783"/>
                <a:gd name="connsiteX84" fmla="*/ 76383 w 579438"/>
                <a:gd name="connsiteY84" fmla="*/ 520307 h 869783"/>
                <a:gd name="connsiteX85" fmla="*/ 91220 w 579438"/>
                <a:gd name="connsiteY85" fmla="*/ 496902 h 869783"/>
                <a:gd name="connsiteX86" fmla="*/ 102760 w 579438"/>
                <a:gd name="connsiteY86" fmla="*/ 480184 h 869783"/>
                <a:gd name="connsiteX87" fmla="*/ 114300 w 579438"/>
                <a:gd name="connsiteY87" fmla="*/ 465138 h 869783"/>
                <a:gd name="connsiteX88" fmla="*/ 142875 w 579438"/>
                <a:gd name="connsiteY88" fmla="*/ 436563 h 869783"/>
                <a:gd name="connsiteX89" fmla="*/ 134480 w 579438"/>
                <a:gd name="connsiteY89" fmla="*/ 451609 h 869783"/>
                <a:gd name="connsiteX90" fmla="*/ 124405 w 579438"/>
                <a:gd name="connsiteY90" fmla="*/ 469999 h 869783"/>
                <a:gd name="connsiteX91" fmla="*/ 110972 w 579438"/>
                <a:gd name="connsiteY91" fmla="*/ 493404 h 869783"/>
                <a:gd name="connsiteX92" fmla="*/ 104256 w 579438"/>
                <a:gd name="connsiteY92" fmla="*/ 506778 h 869783"/>
                <a:gd name="connsiteX93" fmla="*/ 97540 w 579438"/>
                <a:gd name="connsiteY93" fmla="*/ 521825 h 869783"/>
                <a:gd name="connsiteX94" fmla="*/ 90823 w 579438"/>
                <a:gd name="connsiteY94" fmla="*/ 538542 h 869783"/>
                <a:gd name="connsiteX95" fmla="*/ 84107 w 579438"/>
                <a:gd name="connsiteY95" fmla="*/ 555260 h 869783"/>
                <a:gd name="connsiteX96" fmla="*/ 74032 w 579438"/>
                <a:gd name="connsiteY96" fmla="*/ 590368 h 869783"/>
                <a:gd name="connsiteX97" fmla="*/ 68995 w 579438"/>
                <a:gd name="connsiteY97" fmla="*/ 628819 h 869783"/>
                <a:gd name="connsiteX98" fmla="*/ 67316 w 579438"/>
                <a:gd name="connsiteY98" fmla="*/ 638850 h 869783"/>
                <a:gd name="connsiteX99" fmla="*/ 67316 w 579438"/>
                <a:gd name="connsiteY99" fmla="*/ 648881 h 869783"/>
                <a:gd name="connsiteX100" fmla="*/ 67316 w 579438"/>
                <a:gd name="connsiteY100" fmla="*/ 667270 h 869783"/>
                <a:gd name="connsiteX101" fmla="*/ 74032 w 579438"/>
                <a:gd name="connsiteY101" fmla="*/ 704050 h 869783"/>
                <a:gd name="connsiteX102" fmla="*/ 84107 w 579438"/>
                <a:gd name="connsiteY102" fmla="*/ 737486 h 869783"/>
                <a:gd name="connsiteX103" fmla="*/ 99219 w 579438"/>
                <a:gd name="connsiteY103" fmla="*/ 764234 h 869783"/>
                <a:gd name="connsiteX104" fmla="*/ 127763 w 579438"/>
                <a:gd name="connsiteY104" fmla="*/ 802686 h 869783"/>
                <a:gd name="connsiteX105" fmla="*/ 135446 w 579438"/>
                <a:gd name="connsiteY105" fmla="*/ 809684 h 869783"/>
                <a:gd name="connsiteX106" fmla="*/ 126084 w 579438"/>
                <a:gd name="connsiteY106" fmla="*/ 804357 h 869783"/>
                <a:gd name="connsiteX107" fmla="*/ 94181 w 579438"/>
                <a:gd name="connsiteY107" fmla="*/ 767578 h 869783"/>
                <a:gd name="connsiteX108" fmla="*/ 77390 w 579438"/>
                <a:gd name="connsiteY108" fmla="*/ 740829 h 869783"/>
                <a:gd name="connsiteX109" fmla="*/ 68995 w 579438"/>
                <a:gd name="connsiteY109" fmla="*/ 724111 h 869783"/>
                <a:gd name="connsiteX110" fmla="*/ 63958 w 579438"/>
                <a:gd name="connsiteY110" fmla="*/ 705722 h 869783"/>
                <a:gd name="connsiteX111" fmla="*/ 57241 w 579438"/>
                <a:gd name="connsiteY111" fmla="*/ 667270 h 869783"/>
                <a:gd name="connsiteX112" fmla="*/ 55562 w 579438"/>
                <a:gd name="connsiteY112" fmla="*/ 648881 h 869783"/>
                <a:gd name="connsiteX113" fmla="*/ 57241 w 579438"/>
                <a:gd name="connsiteY113" fmla="*/ 637178 h 869783"/>
                <a:gd name="connsiteX114" fmla="*/ 57241 w 579438"/>
                <a:gd name="connsiteY114" fmla="*/ 627147 h 869783"/>
                <a:gd name="connsiteX115" fmla="*/ 63958 w 579438"/>
                <a:gd name="connsiteY115" fmla="*/ 588696 h 869783"/>
                <a:gd name="connsiteX116" fmla="*/ 75711 w 579438"/>
                <a:gd name="connsiteY116" fmla="*/ 551917 h 869783"/>
                <a:gd name="connsiteX117" fmla="*/ 82428 w 579438"/>
                <a:gd name="connsiteY117" fmla="*/ 535199 h 869783"/>
                <a:gd name="connsiteX118" fmla="*/ 90823 w 579438"/>
                <a:gd name="connsiteY118" fmla="*/ 518481 h 869783"/>
                <a:gd name="connsiteX119" fmla="*/ 97540 w 579438"/>
                <a:gd name="connsiteY119" fmla="*/ 503435 h 869783"/>
                <a:gd name="connsiteX120" fmla="*/ 105935 w 579438"/>
                <a:gd name="connsiteY120" fmla="*/ 490060 h 869783"/>
                <a:gd name="connsiteX121" fmla="*/ 121047 w 579438"/>
                <a:gd name="connsiteY121" fmla="*/ 466655 h 869783"/>
                <a:gd name="connsiteX122" fmla="*/ 132801 w 579438"/>
                <a:gd name="connsiteY122" fmla="*/ 449937 h 869783"/>
                <a:gd name="connsiteX123" fmla="*/ 142875 w 579438"/>
                <a:gd name="connsiteY123" fmla="*/ 436563 h 869783"/>
                <a:gd name="connsiteX124" fmla="*/ 173038 w 579438"/>
                <a:gd name="connsiteY124" fmla="*/ 406400 h 869783"/>
                <a:gd name="connsiteX125" fmla="*/ 162964 w 579438"/>
                <a:gd name="connsiteY125" fmla="*/ 423114 h 869783"/>
                <a:gd name="connsiteX126" fmla="*/ 152889 w 579438"/>
                <a:gd name="connsiteY126" fmla="*/ 439828 h 869783"/>
                <a:gd name="connsiteX127" fmla="*/ 141135 w 579438"/>
                <a:gd name="connsiteY127" fmla="*/ 464900 h 869783"/>
                <a:gd name="connsiteX128" fmla="*/ 132740 w 579438"/>
                <a:gd name="connsiteY128" fmla="*/ 478271 h 869783"/>
                <a:gd name="connsiteX129" fmla="*/ 126024 w 579438"/>
                <a:gd name="connsiteY129" fmla="*/ 493314 h 869783"/>
                <a:gd name="connsiteX130" fmla="*/ 120986 w 579438"/>
                <a:gd name="connsiteY130" fmla="*/ 508357 h 869783"/>
                <a:gd name="connsiteX131" fmla="*/ 114270 w 579438"/>
                <a:gd name="connsiteY131" fmla="*/ 525071 h 869783"/>
                <a:gd name="connsiteX132" fmla="*/ 104195 w 579438"/>
                <a:gd name="connsiteY132" fmla="*/ 561842 h 869783"/>
                <a:gd name="connsiteX133" fmla="*/ 97479 w 579438"/>
                <a:gd name="connsiteY133" fmla="*/ 600285 h 869783"/>
                <a:gd name="connsiteX134" fmla="*/ 95800 w 579438"/>
                <a:gd name="connsiteY134" fmla="*/ 608642 h 869783"/>
                <a:gd name="connsiteX135" fmla="*/ 95800 w 579438"/>
                <a:gd name="connsiteY135" fmla="*/ 618671 h 869783"/>
                <a:gd name="connsiteX136" fmla="*/ 97479 w 579438"/>
                <a:gd name="connsiteY136" fmla="*/ 638728 h 869783"/>
                <a:gd name="connsiteX137" fmla="*/ 102516 w 579438"/>
                <a:gd name="connsiteY137" fmla="*/ 675499 h 869783"/>
                <a:gd name="connsiteX138" fmla="*/ 112591 w 579438"/>
                <a:gd name="connsiteY138" fmla="*/ 707256 h 869783"/>
                <a:gd name="connsiteX139" fmla="*/ 127703 w 579438"/>
                <a:gd name="connsiteY139" fmla="*/ 735670 h 869783"/>
                <a:gd name="connsiteX140" fmla="*/ 156247 w 579438"/>
                <a:gd name="connsiteY140" fmla="*/ 772442 h 869783"/>
                <a:gd name="connsiteX141" fmla="*/ 169680 w 579438"/>
                <a:gd name="connsiteY141" fmla="*/ 785813 h 869783"/>
                <a:gd name="connsiteX142" fmla="*/ 166322 w 579438"/>
                <a:gd name="connsiteY142" fmla="*/ 782470 h 869783"/>
                <a:gd name="connsiteX143" fmla="*/ 156247 w 579438"/>
                <a:gd name="connsiteY143" fmla="*/ 774113 h 869783"/>
                <a:gd name="connsiteX144" fmla="*/ 122665 w 579438"/>
                <a:gd name="connsiteY144" fmla="*/ 739013 h 869783"/>
                <a:gd name="connsiteX145" fmla="*/ 105874 w 579438"/>
                <a:gd name="connsiteY145" fmla="*/ 710599 h 869783"/>
                <a:gd name="connsiteX146" fmla="*/ 99158 w 579438"/>
                <a:gd name="connsiteY146" fmla="*/ 695556 h 869783"/>
                <a:gd name="connsiteX147" fmla="*/ 92442 w 579438"/>
                <a:gd name="connsiteY147" fmla="*/ 677171 h 869783"/>
                <a:gd name="connsiteX148" fmla="*/ 85725 w 579438"/>
                <a:gd name="connsiteY148" fmla="*/ 638728 h 869783"/>
                <a:gd name="connsiteX149" fmla="*/ 85725 w 579438"/>
                <a:gd name="connsiteY149" fmla="*/ 618671 h 869783"/>
                <a:gd name="connsiteX150" fmla="*/ 85725 w 579438"/>
                <a:gd name="connsiteY150" fmla="*/ 608642 h 869783"/>
                <a:gd name="connsiteX151" fmla="*/ 85725 w 579438"/>
                <a:gd name="connsiteY151" fmla="*/ 598614 h 869783"/>
                <a:gd name="connsiteX152" fmla="*/ 92442 w 579438"/>
                <a:gd name="connsiteY152" fmla="*/ 558500 h 869783"/>
                <a:gd name="connsiteX153" fmla="*/ 104195 w 579438"/>
                <a:gd name="connsiteY153" fmla="*/ 521728 h 869783"/>
                <a:gd name="connsiteX154" fmla="*/ 112591 w 579438"/>
                <a:gd name="connsiteY154" fmla="*/ 505014 h 869783"/>
                <a:gd name="connsiteX155" fmla="*/ 119307 w 579438"/>
                <a:gd name="connsiteY155" fmla="*/ 489971 h 869783"/>
                <a:gd name="connsiteX156" fmla="*/ 127703 w 579438"/>
                <a:gd name="connsiteY156" fmla="*/ 474928 h 869783"/>
                <a:gd name="connsiteX157" fmla="*/ 134419 w 579438"/>
                <a:gd name="connsiteY157" fmla="*/ 461557 h 869783"/>
                <a:gd name="connsiteX158" fmla="*/ 149531 w 579438"/>
                <a:gd name="connsiteY158" fmla="*/ 438157 h 869783"/>
                <a:gd name="connsiteX159" fmla="*/ 161285 w 579438"/>
                <a:gd name="connsiteY159" fmla="*/ 421443 h 869783"/>
                <a:gd name="connsiteX160" fmla="*/ 173038 w 579438"/>
                <a:gd name="connsiteY160" fmla="*/ 406400 h 869783"/>
                <a:gd name="connsiteX161" fmla="*/ 541846 w 579438"/>
                <a:gd name="connsiteY161" fmla="*/ 403283 h 869783"/>
                <a:gd name="connsiteX162" fmla="*/ 544238 w 579438"/>
                <a:gd name="connsiteY162" fmla="*/ 404644 h 869783"/>
                <a:gd name="connsiteX163" fmla="*/ 547596 w 579438"/>
                <a:gd name="connsiteY163" fmla="*/ 407988 h 869783"/>
                <a:gd name="connsiteX164" fmla="*/ 544028 w 579438"/>
                <a:gd name="connsiteY164" fmla="*/ 405271 h 869783"/>
                <a:gd name="connsiteX165" fmla="*/ 201613 w 579438"/>
                <a:gd name="connsiteY165" fmla="*/ 377825 h 869783"/>
                <a:gd name="connsiteX166" fmla="*/ 193218 w 579438"/>
                <a:gd name="connsiteY166" fmla="*/ 392871 h 869783"/>
                <a:gd name="connsiteX167" fmla="*/ 181464 w 579438"/>
                <a:gd name="connsiteY167" fmla="*/ 411261 h 869783"/>
                <a:gd name="connsiteX168" fmla="*/ 169710 w 579438"/>
                <a:gd name="connsiteY168" fmla="*/ 434666 h 869783"/>
                <a:gd name="connsiteX169" fmla="*/ 162994 w 579438"/>
                <a:gd name="connsiteY169" fmla="*/ 448040 h 869783"/>
                <a:gd name="connsiteX170" fmla="*/ 156278 w 579438"/>
                <a:gd name="connsiteY170" fmla="*/ 463086 h 869783"/>
                <a:gd name="connsiteX171" fmla="*/ 149561 w 579438"/>
                <a:gd name="connsiteY171" fmla="*/ 479804 h 869783"/>
                <a:gd name="connsiteX172" fmla="*/ 142845 w 579438"/>
                <a:gd name="connsiteY172" fmla="*/ 496522 h 869783"/>
                <a:gd name="connsiteX173" fmla="*/ 132770 w 579438"/>
                <a:gd name="connsiteY173" fmla="*/ 533302 h 869783"/>
                <a:gd name="connsiteX174" fmla="*/ 126054 w 579438"/>
                <a:gd name="connsiteY174" fmla="*/ 570081 h 869783"/>
                <a:gd name="connsiteX175" fmla="*/ 126054 w 579438"/>
                <a:gd name="connsiteY175" fmla="*/ 580112 h 869783"/>
                <a:gd name="connsiteX176" fmla="*/ 126054 w 579438"/>
                <a:gd name="connsiteY176" fmla="*/ 590143 h 869783"/>
                <a:gd name="connsiteX177" fmla="*/ 126054 w 579438"/>
                <a:gd name="connsiteY177" fmla="*/ 608532 h 869783"/>
                <a:gd name="connsiteX178" fmla="*/ 131091 w 579438"/>
                <a:gd name="connsiteY178" fmla="*/ 645312 h 869783"/>
                <a:gd name="connsiteX179" fmla="*/ 142845 w 579438"/>
                <a:gd name="connsiteY179" fmla="*/ 678748 h 869783"/>
                <a:gd name="connsiteX180" fmla="*/ 156278 w 579438"/>
                <a:gd name="connsiteY180" fmla="*/ 707168 h 869783"/>
                <a:gd name="connsiteX181" fmla="*/ 186501 w 579438"/>
                <a:gd name="connsiteY181" fmla="*/ 743948 h 869783"/>
                <a:gd name="connsiteX182" fmla="*/ 199934 w 579438"/>
                <a:gd name="connsiteY182" fmla="*/ 755650 h 869783"/>
                <a:gd name="connsiteX183" fmla="*/ 194897 w 579438"/>
                <a:gd name="connsiteY183" fmla="*/ 753978 h 869783"/>
                <a:gd name="connsiteX184" fmla="*/ 184822 w 579438"/>
                <a:gd name="connsiteY184" fmla="*/ 745619 h 869783"/>
                <a:gd name="connsiteX185" fmla="*/ 151240 w 579438"/>
                <a:gd name="connsiteY185" fmla="*/ 710512 h 869783"/>
                <a:gd name="connsiteX186" fmla="*/ 134449 w 579438"/>
                <a:gd name="connsiteY186" fmla="*/ 682091 h 869783"/>
                <a:gd name="connsiteX187" fmla="*/ 127733 w 579438"/>
                <a:gd name="connsiteY187" fmla="*/ 665373 h 869783"/>
                <a:gd name="connsiteX188" fmla="*/ 122696 w 579438"/>
                <a:gd name="connsiteY188" fmla="*/ 648655 h 869783"/>
                <a:gd name="connsiteX189" fmla="*/ 115979 w 579438"/>
                <a:gd name="connsiteY189" fmla="*/ 610204 h 869783"/>
                <a:gd name="connsiteX190" fmla="*/ 114300 w 579438"/>
                <a:gd name="connsiteY190" fmla="*/ 590143 h 869783"/>
                <a:gd name="connsiteX191" fmla="*/ 114300 w 579438"/>
                <a:gd name="connsiteY191" fmla="*/ 580112 h 869783"/>
                <a:gd name="connsiteX192" fmla="*/ 115979 w 579438"/>
                <a:gd name="connsiteY192" fmla="*/ 570081 h 869783"/>
                <a:gd name="connsiteX193" fmla="*/ 122696 w 579438"/>
                <a:gd name="connsiteY193" fmla="*/ 529958 h 869783"/>
                <a:gd name="connsiteX194" fmla="*/ 134449 w 579438"/>
                <a:gd name="connsiteY194" fmla="*/ 493179 h 869783"/>
                <a:gd name="connsiteX195" fmla="*/ 141166 w 579438"/>
                <a:gd name="connsiteY195" fmla="*/ 476461 h 869783"/>
                <a:gd name="connsiteX196" fmla="*/ 147882 w 579438"/>
                <a:gd name="connsiteY196" fmla="*/ 459743 h 869783"/>
                <a:gd name="connsiteX197" fmla="*/ 156278 w 579438"/>
                <a:gd name="connsiteY197" fmla="*/ 444697 h 869783"/>
                <a:gd name="connsiteX198" fmla="*/ 164673 w 579438"/>
                <a:gd name="connsiteY198" fmla="*/ 431322 h 869783"/>
                <a:gd name="connsiteX199" fmla="*/ 178106 w 579438"/>
                <a:gd name="connsiteY199" fmla="*/ 409589 h 869783"/>
                <a:gd name="connsiteX200" fmla="*/ 191539 w 579438"/>
                <a:gd name="connsiteY200" fmla="*/ 392871 h 869783"/>
                <a:gd name="connsiteX201" fmla="*/ 201613 w 579438"/>
                <a:gd name="connsiteY201" fmla="*/ 377825 h 869783"/>
                <a:gd name="connsiteX202" fmla="*/ 230188 w 579438"/>
                <a:gd name="connsiteY202" fmla="*/ 349250 h 869783"/>
                <a:gd name="connsiteX203" fmla="*/ 221793 w 579438"/>
                <a:gd name="connsiteY203" fmla="*/ 364296 h 869783"/>
                <a:gd name="connsiteX204" fmla="*/ 211718 w 579438"/>
                <a:gd name="connsiteY204" fmla="*/ 382686 h 869783"/>
                <a:gd name="connsiteX205" fmla="*/ 198285 w 579438"/>
                <a:gd name="connsiteY205" fmla="*/ 406091 h 869783"/>
                <a:gd name="connsiteX206" fmla="*/ 191569 w 579438"/>
                <a:gd name="connsiteY206" fmla="*/ 419465 h 869783"/>
                <a:gd name="connsiteX207" fmla="*/ 184853 w 579438"/>
                <a:gd name="connsiteY207" fmla="*/ 434511 h 869783"/>
                <a:gd name="connsiteX208" fmla="*/ 178136 w 579438"/>
                <a:gd name="connsiteY208" fmla="*/ 451229 h 869783"/>
                <a:gd name="connsiteX209" fmla="*/ 173099 w 579438"/>
                <a:gd name="connsiteY209" fmla="*/ 467947 h 869783"/>
                <a:gd name="connsiteX210" fmla="*/ 161345 w 579438"/>
                <a:gd name="connsiteY210" fmla="*/ 503055 h 869783"/>
                <a:gd name="connsiteX211" fmla="*/ 156308 w 579438"/>
                <a:gd name="connsiteY211" fmla="*/ 541506 h 869783"/>
                <a:gd name="connsiteX212" fmla="*/ 154629 w 579438"/>
                <a:gd name="connsiteY212" fmla="*/ 551537 h 869783"/>
                <a:gd name="connsiteX213" fmla="*/ 154629 w 579438"/>
                <a:gd name="connsiteY213" fmla="*/ 559896 h 869783"/>
                <a:gd name="connsiteX214" fmla="*/ 154629 w 579438"/>
                <a:gd name="connsiteY214" fmla="*/ 579957 h 869783"/>
                <a:gd name="connsiteX215" fmla="*/ 161345 w 579438"/>
                <a:gd name="connsiteY215" fmla="*/ 616737 h 869783"/>
                <a:gd name="connsiteX216" fmla="*/ 171420 w 579438"/>
                <a:gd name="connsiteY216" fmla="*/ 650173 h 869783"/>
                <a:gd name="connsiteX217" fmla="*/ 186532 w 579438"/>
                <a:gd name="connsiteY217" fmla="*/ 676921 h 869783"/>
                <a:gd name="connsiteX218" fmla="*/ 215076 w 579438"/>
                <a:gd name="connsiteY218" fmla="*/ 715373 h 869783"/>
                <a:gd name="connsiteX219" fmla="*/ 222759 w 579438"/>
                <a:gd name="connsiteY219" fmla="*/ 722371 h 869783"/>
                <a:gd name="connsiteX220" fmla="*/ 213397 w 579438"/>
                <a:gd name="connsiteY220" fmla="*/ 717044 h 869783"/>
                <a:gd name="connsiteX221" fmla="*/ 181494 w 579438"/>
                <a:gd name="connsiteY221" fmla="*/ 680265 h 869783"/>
                <a:gd name="connsiteX222" fmla="*/ 164703 w 579438"/>
                <a:gd name="connsiteY222" fmla="*/ 653516 h 869783"/>
                <a:gd name="connsiteX223" fmla="*/ 156308 w 579438"/>
                <a:gd name="connsiteY223" fmla="*/ 636798 h 869783"/>
                <a:gd name="connsiteX224" fmla="*/ 151271 w 579438"/>
                <a:gd name="connsiteY224" fmla="*/ 618409 h 869783"/>
                <a:gd name="connsiteX225" fmla="*/ 144554 w 579438"/>
                <a:gd name="connsiteY225" fmla="*/ 579957 h 869783"/>
                <a:gd name="connsiteX226" fmla="*/ 144554 w 579438"/>
                <a:gd name="connsiteY226" fmla="*/ 559896 h 869783"/>
                <a:gd name="connsiteX227" fmla="*/ 144554 w 579438"/>
                <a:gd name="connsiteY227" fmla="*/ 549865 h 869783"/>
                <a:gd name="connsiteX228" fmla="*/ 144554 w 579438"/>
                <a:gd name="connsiteY228" fmla="*/ 539834 h 869783"/>
                <a:gd name="connsiteX229" fmla="*/ 151271 w 579438"/>
                <a:gd name="connsiteY229" fmla="*/ 501383 h 869783"/>
                <a:gd name="connsiteX230" fmla="*/ 163024 w 579438"/>
                <a:gd name="connsiteY230" fmla="*/ 464604 h 869783"/>
                <a:gd name="connsiteX231" fmla="*/ 169741 w 579438"/>
                <a:gd name="connsiteY231" fmla="*/ 446214 h 869783"/>
                <a:gd name="connsiteX232" fmla="*/ 178136 w 579438"/>
                <a:gd name="connsiteY232" fmla="*/ 431168 h 869783"/>
                <a:gd name="connsiteX233" fmla="*/ 184853 w 579438"/>
                <a:gd name="connsiteY233" fmla="*/ 416122 h 869783"/>
                <a:gd name="connsiteX234" fmla="*/ 193248 w 579438"/>
                <a:gd name="connsiteY234" fmla="*/ 402747 h 869783"/>
                <a:gd name="connsiteX235" fmla="*/ 208360 w 579438"/>
                <a:gd name="connsiteY235" fmla="*/ 379342 h 869783"/>
                <a:gd name="connsiteX236" fmla="*/ 220114 w 579438"/>
                <a:gd name="connsiteY236" fmla="*/ 362624 h 869783"/>
                <a:gd name="connsiteX237" fmla="*/ 230188 w 579438"/>
                <a:gd name="connsiteY237" fmla="*/ 349250 h 869783"/>
                <a:gd name="connsiteX238" fmla="*/ 260350 w 579438"/>
                <a:gd name="connsiteY238" fmla="*/ 319088 h 869783"/>
                <a:gd name="connsiteX239" fmla="*/ 250276 w 579438"/>
                <a:gd name="connsiteY239" fmla="*/ 335802 h 869783"/>
                <a:gd name="connsiteX240" fmla="*/ 240201 w 579438"/>
                <a:gd name="connsiteY240" fmla="*/ 352516 h 869783"/>
                <a:gd name="connsiteX241" fmla="*/ 228447 w 579438"/>
                <a:gd name="connsiteY241" fmla="*/ 377588 h 869783"/>
                <a:gd name="connsiteX242" fmla="*/ 221731 w 579438"/>
                <a:gd name="connsiteY242" fmla="*/ 390959 h 869783"/>
                <a:gd name="connsiteX243" fmla="*/ 215015 w 579438"/>
                <a:gd name="connsiteY243" fmla="*/ 406002 h 869783"/>
                <a:gd name="connsiteX244" fmla="*/ 208298 w 579438"/>
                <a:gd name="connsiteY244" fmla="*/ 421045 h 869783"/>
                <a:gd name="connsiteX245" fmla="*/ 201582 w 579438"/>
                <a:gd name="connsiteY245" fmla="*/ 437759 h 869783"/>
                <a:gd name="connsiteX246" fmla="*/ 191507 w 579438"/>
                <a:gd name="connsiteY246" fmla="*/ 474530 h 869783"/>
                <a:gd name="connsiteX247" fmla="*/ 184791 w 579438"/>
                <a:gd name="connsiteY247" fmla="*/ 512973 h 869783"/>
                <a:gd name="connsiteX248" fmla="*/ 184791 w 579438"/>
                <a:gd name="connsiteY248" fmla="*/ 521330 h 869783"/>
                <a:gd name="connsiteX249" fmla="*/ 183112 w 579438"/>
                <a:gd name="connsiteY249" fmla="*/ 531359 h 869783"/>
                <a:gd name="connsiteX250" fmla="*/ 184791 w 579438"/>
                <a:gd name="connsiteY250" fmla="*/ 551416 h 869783"/>
                <a:gd name="connsiteX251" fmla="*/ 189828 w 579438"/>
                <a:gd name="connsiteY251" fmla="*/ 588187 h 869783"/>
                <a:gd name="connsiteX252" fmla="*/ 201582 w 579438"/>
                <a:gd name="connsiteY252" fmla="*/ 619944 h 869783"/>
                <a:gd name="connsiteX253" fmla="*/ 215015 w 579438"/>
                <a:gd name="connsiteY253" fmla="*/ 648358 h 869783"/>
                <a:gd name="connsiteX254" fmla="*/ 243559 w 579438"/>
                <a:gd name="connsiteY254" fmla="*/ 685130 h 869783"/>
                <a:gd name="connsiteX255" fmla="*/ 256992 w 579438"/>
                <a:gd name="connsiteY255" fmla="*/ 698501 h 869783"/>
                <a:gd name="connsiteX256" fmla="*/ 253634 w 579438"/>
                <a:gd name="connsiteY256" fmla="*/ 695158 h 869783"/>
                <a:gd name="connsiteX257" fmla="*/ 243559 w 579438"/>
                <a:gd name="connsiteY257" fmla="*/ 686801 h 869783"/>
                <a:gd name="connsiteX258" fmla="*/ 209977 w 579438"/>
                <a:gd name="connsiteY258" fmla="*/ 651701 h 869783"/>
                <a:gd name="connsiteX259" fmla="*/ 193186 w 579438"/>
                <a:gd name="connsiteY259" fmla="*/ 623287 h 869783"/>
                <a:gd name="connsiteX260" fmla="*/ 186470 w 579438"/>
                <a:gd name="connsiteY260" fmla="*/ 608244 h 869783"/>
                <a:gd name="connsiteX261" fmla="*/ 179754 w 579438"/>
                <a:gd name="connsiteY261" fmla="*/ 589859 h 869783"/>
                <a:gd name="connsiteX262" fmla="*/ 173037 w 579438"/>
                <a:gd name="connsiteY262" fmla="*/ 551416 h 869783"/>
                <a:gd name="connsiteX263" fmla="*/ 173037 w 579438"/>
                <a:gd name="connsiteY263" fmla="*/ 531359 h 869783"/>
                <a:gd name="connsiteX264" fmla="*/ 173037 w 579438"/>
                <a:gd name="connsiteY264" fmla="*/ 521330 h 869783"/>
                <a:gd name="connsiteX265" fmla="*/ 173037 w 579438"/>
                <a:gd name="connsiteY265" fmla="*/ 511302 h 869783"/>
                <a:gd name="connsiteX266" fmla="*/ 181433 w 579438"/>
                <a:gd name="connsiteY266" fmla="*/ 471187 h 869783"/>
                <a:gd name="connsiteX267" fmla="*/ 191507 w 579438"/>
                <a:gd name="connsiteY267" fmla="*/ 434416 h 869783"/>
                <a:gd name="connsiteX268" fmla="*/ 199903 w 579438"/>
                <a:gd name="connsiteY268" fmla="*/ 417702 h 869783"/>
                <a:gd name="connsiteX269" fmla="*/ 206619 w 579438"/>
                <a:gd name="connsiteY269" fmla="*/ 402659 h 869783"/>
                <a:gd name="connsiteX270" fmla="*/ 215015 w 579438"/>
                <a:gd name="connsiteY270" fmla="*/ 387616 h 869783"/>
                <a:gd name="connsiteX271" fmla="*/ 221731 w 579438"/>
                <a:gd name="connsiteY271" fmla="*/ 374245 h 869783"/>
                <a:gd name="connsiteX272" fmla="*/ 236843 w 579438"/>
                <a:gd name="connsiteY272" fmla="*/ 350845 h 869783"/>
                <a:gd name="connsiteX273" fmla="*/ 248597 w 579438"/>
                <a:gd name="connsiteY273" fmla="*/ 334131 h 869783"/>
                <a:gd name="connsiteX274" fmla="*/ 260350 w 579438"/>
                <a:gd name="connsiteY274" fmla="*/ 319088 h 869783"/>
                <a:gd name="connsiteX275" fmla="*/ 288925 w 579438"/>
                <a:gd name="connsiteY275" fmla="*/ 290513 h 869783"/>
                <a:gd name="connsiteX276" fmla="*/ 280530 w 579438"/>
                <a:gd name="connsiteY276" fmla="*/ 305559 h 869783"/>
                <a:gd name="connsiteX277" fmla="*/ 268776 w 579438"/>
                <a:gd name="connsiteY277" fmla="*/ 323949 h 869783"/>
                <a:gd name="connsiteX278" fmla="*/ 257022 w 579438"/>
                <a:gd name="connsiteY278" fmla="*/ 347354 h 869783"/>
                <a:gd name="connsiteX279" fmla="*/ 250306 w 579438"/>
                <a:gd name="connsiteY279" fmla="*/ 360728 h 869783"/>
                <a:gd name="connsiteX280" fmla="*/ 243590 w 579438"/>
                <a:gd name="connsiteY280" fmla="*/ 375774 h 869783"/>
                <a:gd name="connsiteX281" fmla="*/ 236873 w 579438"/>
                <a:gd name="connsiteY281" fmla="*/ 392492 h 869783"/>
                <a:gd name="connsiteX282" fmla="*/ 230157 w 579438"/>
                <a:gd name="connsiteY282" fmla="*/ 409210 h 869783"/>
                <a:gd name="connsiteX283" fmla="*/ 220082 w 579438"/>
                <a:gd name="connsiteY283" fmla="*/ 444318 h 869783"/>
                <a:gd name="connsiteX284" fmla="*/ 213366 w 579438"/>
                <a:gd name="connsiteY284" fmla="*/ 482769 h 869783"/>
                <a:gd name="connsiteX285" fmla="*/ 213366 w 579438"/>
                <a:gd name="connsiteY285" fmla="*/ 492800 h 869783"/>
                <a:gd name="connsiteX286" fmla="*/ 213366 w 579438"/>
                <a:gd name="connsiteY286" fmla="*/ 502831 h 869783"/>
                <a:gd name="connsiteX287" fmla="*/ 213366 w 579438"/>
                <a:gd name="connsiteY287" fmla="*/ 521220 h 869783"/>
                <a:gd name="connsiteX288" fmla="*/ 218403 w 579438"/>
                <a:gd name="connsiteY288" fmla="*/ 558000 h 869783"/>
                <a:gd name="connsiteX289" fmla="*/ 230157 w 579438"/>
                <a:gd name="connsiteY289" fmla="*/ 591436 h 869783"/>
                <a:gd name="connsiteX290" fmla="*/ 243590 w 579438"/>
                <a:gd name="connsiteY290" fmla="*/ 619856 h 869783"/>
                <a:gd name="connsiteX291" fmla="*/ 273813 w 579438"/>
                <a:gd name="connsiteY291" fmla="*/ 656636 h 869783"/>
                <a:gd name="connsiteX292" fmla="*/ 287246 w 579438"/>
                <a:gd name="connsiteY292" fmla="*/ 668338 h 869783"/>
                <a:gd name="connsiteX293" fmla="*/ 282209 w 579438"/>
                <a:gd name="connsiteY293" fmla="*/ 666666 h 869783"/>
                <a:gd name="connsiteX294" fmla="*/ 272134 w 579438"/>
                <a:gd name="connsiteY294" fmla="*/ 658307 h 869783"/>
                <a:gd name="connsiteX295" fmla="*/ 238552 w 579438"/>
                <a:gd name="connsiteY295" fmla="*/ 623200 h 869783"/>
                <a:gd name="connsiteX296" fmla="*/ 221761 w 579438"/>
                <a:gd name="connsiteY296" fmla="*/ 594779 h 869783"/>
                <a:gd name="connsiteX297" fmla="*/ 215045 w 579438"/>
                <a:gd name="connsiteY297" fmla="*/ 578061 h 869783"/>
                <a:gd name="connsiteX298" fmla="*/ 210008 w 579438"/>
                <a:gd name="connsiteY298" fmla="*/ 561343 h 869783"/>
                <a:gd name="connsiteX299" fmla="*/ 203291 w 579438"/>
                <a:gd name="connsiteY299" fmla="*/ 522892 h 869783"/>
                <a:gd name="connsiteX300" fmla="*/ 201612 w 579438"/>
                <a:gd name="connsiteY300" fmla="*/ 502831 h 869783"/>
                <a:gd name="connsiteX301" fmla="*/ 201612 w 579438"/>
                <a:gd name="connsiteY301" fmla="*/ 492800 h 869783"/>
                <a:gd name="connsiteX302" fmla="*/ 203291 w 579438"/>
                <a:gd name="connsiteY302" fmla="*/ 482769 h 869783"/>
                <a:gd name="connsiteX303" fmla="*/ 210008 w 579438"/>
                <a:gd name="connsiteY303" fmla="*/ 442646 h 869783"/>
                <a:gd name="connsiteX304" fmla="*/ 221761 w 579438"/>
                <a:gd name="connsiteY304" fmla="*/ 405867 h 869783"/>
                <a:gd name="connsiteX305" fmla="*/ 228478 w 579438"/>
                <a:gd name="connsiteY305" fmla="*/ 389149 h 869783"/>
                <a:gd name="connsiteX306" fmla="*/ 235194 w 579438"/>
                <a:gd name="connsiteY306" fmla="*/ 372431 h 869783"/>
                <a:gd name="connsiteX307" fmla="*/ 243590 w 579438"/>
                <a:gd name="connsiteY307" fmla="*/ 357385 h 869783"/>
                <a:gd name="connsiteX308" fmla="*/ 251985 w 579438"/>
                <a:gd name="connsiteY308" fmla="*/ 344010 h 869783"/>
                <a:gd name="connsiteX309" fmla="*/ 265418 w 579438"/>
                <a:gd name="connsiteY309" fmla="*/ 322277 h 869783"/>
                <a:gd name="connsiteX310" fmla="*/ 278851 w 579438"/>
                <a:gd name="connsiteY310" fmla="*/ 303887 h 869783"/>
                <a:gd name="connsiteX311" fmla="*/ 288925 w 579438"/>
                <a:gd name="connsiteY311" fmla="*/ 290513 h 869783"/>
                <a:gd name="connsiteX312" fmla="*/ 319087 w 579438"/>
                <a:gd name="connsiteY312" fmla="*/ 260350 h 869783"/>
                <a:gd name="connsiteX313" fmla="*/ 309023 w 579438"/>
                <a:gd name="connsiteY313" fmla="*/ 277064 h 869783"/>
                <a:gd name="connsiteX314" fmla="*/ 298959 w 579438"/>
                <a:gd name="connsiteY314" fmla="*/ 295450 h 869783"/>
                <a:gd name="connsiteX315" fmla="*/ 285540 w 579438"/>
                <a:gd name="connsiteY315" fmla="*/ 318850 h 869783"/>
                <a:gd name="connsiteX316" fmla="*/ 278831 w 579438"/>
                <a:gd name="connsiteY316" fmla="*/ 332221 h 869783"/>
                <a:gd name="connsiteX317" fmla="*/ 272121 w 579438"/>
                <a:gd name="connsiteY317" fmla="*/ 347264 h 869783"/>
                <a:gd name="connsiteX318" fmla="*/ 265412 w 579438"/>
                <a:gd name="connsiteY318" fmla="*/ 362307 h 869783"/>
                <a:gd name="connsiteX319" fmla="*/ 260380 w 579438"/>
                <a:gd name="connsiteY319" fmla="*/ 380692 h 869783"/>
                <a:gd name="connsiteX320" fmla="*/ 248638 w 579438"/>
                <a:gd name="connsiteY320" fmla="*/ 415792 h 869783"/>
                <a:gd name="connsiteX321" fmla="*/ 243606 w 579438"/>
                <a:gd name="connsiteY321" fmla="*/ 454235 h 869783"/>
                <a:gd name="connsiteX322" fmla="*/ 241929 w 579438"/>
                <a:gd name="connsiteY322" fmla="*/ 464263 h 869783"/>
                <a:gd name="connsiteX323" fmla="*/ 241929 w 579438"/>
                <a:gd name="connsiteY323" fmla="*/ 472621 h 869783"/>
                <a:gd name="connsiteX324" fmla="*/ 241929 w 579438"/>
                <a:gd name="connsiteY324" fmla="*/ 492678 h 869783"/>
                <a:gd name="connsiteX325" fmla="*/ 248638 w 579438"/>
                <a:gd name="connsiteY325" fmla="*/ 529449 h 869783"/>
                <a:gd name="connsiteX326" fmla="*/ 258702 w 579438"/>
                <a:gd name="connsiteY326" fmla="*/ 562878 h 869783"/>
                <a:gd name="connsiteX327" fmla="*/ 273799 w 579438"/>
                <a:gd name="connsiteY327" fmla="*/ 589620 h 869783"/>
                <a:gd name="connsiteX328" fmla="*/ 302314 w 579438"/>
                <a:gd name="connsiteY328" fmla="*/ 628063 h 869783"/>
                <a:gd name="connsiteX329" fmla="*/ 311075 w 579438"/>
                <a:gd name="connsiteY329" fmla="*/ 635493 h 869783"/>
                <a:gd name="connsiteX330" fmla="*/ 300636 w 579438"/>
                <a:gd name="connsiteY330" fmla="*/ 628063 h 869783"/>
                <a:gd name="connsiteX331" fmla="*/ 268766 w 579438"/>
                <a:gd name="connsiteY331" fmla="*/ 592963 h 869783"/>
                <a:gd name="connsiteX332" fmla="*/ 251993 w 579438"/>
                <a:gd name="connsiteY332" fmla="*/ 566221 h 869783"/>
                <a:gd name="connsiteX333" fmla="*/ 245283 w 579438"/>
                <a:gd name="connsiteY333" fmla="*/ 549506 h 869783"/>
                <a:gd name="connsiteX334" fmla="*/ 238574 w 579438"/>
                <a:gd name="connsiteY334" fmla="*/ 531121 h 869783"/>
                <a:gd name="connsiteX335" fmla="*/ 231865 w 579438"/>
                <a:gd name="connsiteY335" fmla="*/ 492678 h 869783"/>
                <a:gd name="connsiteX336" fmla="*/ 231865 w 579438"/>
                <a:gd name="connsiteY336" fmla="*/ 472621 h 869783"/>
                <a:gd name="connsiteX337" fmla="*/ 231865 w 579438"/>
                <a:gd name="connsiteY337" fmla="*/ 462592 h 869783"/>
                <a:gd name="connsiteX338" fmla="*/ 231865 w 579438"/>
                <a:gd name="connsiteY338" fmla="*/ 452564 h 869783"/>
                <a:gd name="connsiteX339" fmla="*/ 238574 w 579438"/>
                <a:gd name="connsiteY339" fmla="*/ 414121 h 869783"/>
                <a:gd name="connsiteX340" fmla="*/ 250316 w 579438"/>
                <a:gd name="connsiteY340" fmla="*/ 377350 h 869783"/>
                <a:gd name="connsiteX341" fmla="*/ 257025 w 579438"/>
                <a:gd name="connsiteY341" fmla="*/ 358964 h 869783"/>
                <a:gd name="connsiteX342" fmla="*/ 265412 w 579438"/>
                <a:gd name="connsiteY342" fmla="*/ 343921 h 869783"/>
                <a:gd name="connsiteX343" fmla="*/ 272121 w 579438"/>
                <a:gd name="connsiteY343" fmla="*/ 328878 h 869783"/>
                <a:gd name="connsiteX344" fmla="*/ 280508 w 579438"/>
                <a:gd name="connsiteY344" fmla="*/ 315507 h 869783"/>
                <a:gd name="connsiteX345" fmla="*/ 295604 w 579438"/>
                <a:gd name="connsiteY345" fmla="*/ 292107 h 869783"/>
                <a:gd name="connsiteX346" fmla="*/ 307346 w 579438"/>
                <a:gd name="connsiteY346" fmla="*/ 275393 h 869783"/>
                <a:gd name="connsiteX347" fmla="*/ 319087 w 579438"/>
                <a:gd name="connsiteY347" fmla="*/ 260350 h 869783"/>
                <a:gd name="connsiteX348" fmla="*/ 347663 w 579438"/>
                <a:gd name="connsiteY348" fmla="*/ 231775 h 869783"/>
                <a:gd name="connsiteX349" fmla="*/ 337589 w 579438"/>
                <a:gd name="connsiteY349" fmla="*/ 246821 h 869783"/>
                <a:gd name="connsiteX350" fmla="*/ 327514 w 579438"/>
                <a:gd name="connsiteY350" fmla="*/ 265211 h 869783"/>
                <a:gd name="connsiteX351" fmla="*/ 315760 w 579438"/>
                <a:gd name="connsiteY351" fmla="*/ 288616 h 869783"/>
                <a:gd name="connsiteX352" fmla="*/ 309044 w 579438"/>
                <a:gd name="connsiteY352" fmla="*/ 303662 h 869783"/>
                <a:gd name="connsiteX353" fmla="*/ 302328 w 579438"/>
                <a:gd name="connsiteY353" fmla="*/ 318708 h 869783"/>
                <a:gd name="connsiteX354" fmla="*/ 295611 w 579438"/>
                <a:gd name="connsiteY354" fmla="*/ 333754 h 869783"/>
                <a:gd name="connsiteX355" fmla="*/ 288895 w 579438"/>
                <a:gd name="connsiteY355" fmla="*/ 350472 h 869783"/>
                <a:gd name="connsiteX356" fmla="*/ 278820 w 579438"/>
                <a:gd name="connsiteY356" fmla="*/ 387252 h 869783"/>
                <a:gd name="connsiteX357" fmla="*/ 272104 w 579438"/>
                <a:gd name="connsiteY357" fmla="*/ 425703 h 869783"/>
                <a:gd name="connsiteX358" fmla="*/ 272104 w 579438"/>
                <a:gd name="connsiteY358" fmla="*/ 434062 h 869783"/>
                <a:gd name="connsiteX359" fmla="*/ 270425 w 579438"/>
                <a:gd name="connsiteY359" fmla="*/ 444092 h 869783"/>
                <a:gd name="connsiteX360" fmla="*/ 272104 w 579438"/>
                <a:gd name="connsiteY360" fmla="*/ 462482 h 869783"/>
                <a:gd name="connsiteX361" fmla="*/ 277141 w 579438"/>
                <a:gd name="connsiteY361" fmla="*/ 499262 h 869783"/>
                <a:gd name="connsiteX362" fmla="*/ 288895 w 579438"/>
                <a:gd name="connsiteY362" fmla="*/ 532698 h 869783"/>
                <a:gd name="connsiteX363" fmla="*/ 302328 w 579438"/>
                <a:gd name="connsiteY363" fmla="*/ 561118 h 869783"/>
                <a:gd name="connsiteX364" fmla="*/ 332551 w 579438"/>
                <a:gd name="connsiteY364" fmla="*/ 597898 h 869783"/>
                <a:gd name="connsiteX365" fmla="*/ 345984 w 579438"/>
                <a:gd name="connsiteY365" fmla="*/ 609600 h 869783"/>
                <a:gd name="connsiteX366" fmla="*/ 340947 w 579438"/>
                <a:gd name="connsiteY366" fmla="*/ 607928 h 869783"/>
                <a:gd name="connsiteX367" fmla="*/ 330872 w 579438"/>
                <a:gd name="connsiteY367" fmla="*/ 599569 h 869783"/>
                <a:gd name="connsiteX368" fmla="*/ 297290 w 579438"/>
                <a:gd name="connsiteY368" fmla="*/ 564462 h 869783"/>
                <a:gd name="connsiteX369" fmla="*/ 280499 w 579438"/>
                <a:gd name="connsiteY369" fmla="*/ 536041 h 869783"/>
                <a:gd name="connsiteX370" fmla="*/ 273783 w 579438"/>
                <a:gd name="connsiteY370" fmla="*/ 519323 h 869783"/>
                <a:gd name="connsiteX371" fmla="*/ 267067 w 579438"/>
                <a:gd name="connsiteY371" fmla="*/ 502605 h 869783"/>
                <a:gd name="connsiteX372" fmla="*/ 260350 w 579438"/>
                <a:gd name="connsiteY372" fmla="*/ 464154 h 869783"/>
                <a:gd name="connsiteX373" fmla="*/ 260350 w 579438"/>
                <a:gd name="connsiteY373" fmla="*/ 444092 h 869783"/>
                <a:gd name="connsiteX374" fmla="*/ 260350 w 579438"/>
                <a:gd name="connsiteY374" fmla="*/ 434062 h 869783"/>
                <a:gd name="connsiteX375" fmla="*/ 262029 w 579438"/>
                <a:gd name="connsiteY375" fmla="*/ 424031 h 869783"/>
                <a:gd name="connsiteX376" fmla="*/ 268746 w 579438"/>
                <a:gd name="connsiteY376" fmla="*/ 383908 h 869783"/>
                <a:gd name="connsiteX377" fmla="*/ 280499 w 579438"/>
                <a:gd name="connsiteY377" fmla="*/ 347129 h 869783"/>
                <a:gd name="connsiteX378" fmla="*/ 287216 w 579438"/>
                <a:gd name="connsiteY378" fmla="*/ 330411 h 869783"/>
                <a:gd name="connsiteX379" fmla="*/ 293932 w 579438"/>
                <a:gd name="connsiteY379" fmla="*/ 315365 h 869783"/>
                <a:gd name="connsiteX380" fmla="*/ 302328 w 579438"/>
                <a:gd name="connsiteY380" fmla="*/ 300318 h 869783"/>
                <a:gd name="connsiteX381" fmla="*/ 309044 w 579438"/>
                <a:gd name="connsiteY381" fmla="*/ 286944 h 869783"/>
                <a:gd name="connsiteX382" fmla="*/ 324156 w 579438"/>
                <a:gd name="connsiteY382" fmla="*/ 263539 h 869783"/>
                <a:gd name="connsiteX383" fmla="*/ 335910 w 579438"/>
                <a:gd name="connsiteY383" fmla="*/ 246821 h 869783"/>
                <a:gd name="connsiteX384" fmla="*/ 347663 w 579438"/>
                <a:gd name="connsiteY384" fmla="*/ 231775 h 869783"/>
                <a:gd name="connsiteX385" fmla="*/ 376238 w 579438"/>
                <a:gd name="connsiteY385" fmla="*/ 203200 h 869783"/>
                <a:gd name="connsiteX386" fmla="*/ 367843 w 579438"/>
                <a:gd name="connsiteY386" fmla="*/ 218246 h 869783"/>
                <a:gd name="connsiteX387" fmla="*/ 357768 w 579438"/>
                <a:gd name="connsiteY387" fmla="*/ 236636 h 869783"/>
                <a:gd name="connsiteX388" fmla="*/ 344335 w 579438"/>
                <a:gd name="connsiteY388" fmla="*/ 260041 h 869783"/>
                <a:gd name="connsiteX389" fmla="*/ 337619 w 579438"/>
                <a:gd name="connsiteY389" fmla="*/ 273415 h 869783"/>
                <a:gd name="connsiteX390" fmla="*/ 330903 w 579438"/>
                <a:gd name="connsiteY390" fmla="*/ 288461 h 869783"/>
                <a:gd name="connsiteX391" fmla="*/ 324186 w 579438"/>
                <a:gd name="connsiteY391" fmla="*/ 305179 h 869783"/>
                <a:gd name="connsiteX392" fmla="*/ 317470 w 579438"/>
                <a:gd name="connsiteY392" fmla="*/ 321897 h 869783"/>
                <a:gd name="connsiteX393" fmla="*/ 307395 w 579438"/>
                <a:gd name="connsiteY393" fmla="*/ 357005 h 869783"/>
                <a:gd name="connsiteX394" fmla="*/ 300679 w 579438"/>
                <a:gd name="connsiteY394" fmla="*/ 395456 h 869783"/>
                <a:gd name="connsiteX395" fmla="*/ 300679 w 579438"/>
                <a:gd name="connsiteY395" fmla="*/ 405487 h 869783"/>
                <a:gd name="connsiteX396" fmla="*/ 300679 w 579438"/>
                <a:gd name="connsiteY396" fmla="*/ 415518 h 869783"/>
                <a:gd name="connsiteX397" fmla="*/ 300679 w 579438"/>
                <a:gd name="connsiteY397" fmla="*/ 433907 h 869783"/>
                <a:gd name="connsiteX398" fmla="*/ 305716 w 579438"/>
                <a:gd name="connsiteY398" fmla="*/ 470687 h 869783"/>
                <a:gd name="connsiteX399" fmla="*/ 317470 w 579438"/>
                <a:gd name="connsiteY399" fmla="*/ 504123 h 869783"/>
                <a:gd name="connsiteX400" fmla="*/ 332582 w 579438"/>
                <a:gd name="connsiteY400" fmla="*/ 530871 h 869783"/>
                <a:gd name="connsiteX401" fmla="*/ 361126 w 579438"/>
                <a:gd name="connsiteY401" fmla="*/ 569323 h 869783"/>
                <a:gd name="connsiteX402" fmla="*/ 374559 w 579438"/>
                <a:gd name="connsiteY402" fmla="*/ 581025 h 869783"/>
                <a:gd name="connsiteX403" fmla="*/ 369522 w 579438"/>
                <a:gd name="connsiteY403" fmla="*/ 579353 h 869783"/>
                <a:gd name="connsiteX404" fmla="*/ 359447 w 579438"/>
                <a:gd name="connsiteY404" fmla="*/ 570994 h 869783"/>
                <a:gd name="connsiteX405" fmla="*/ 325865 w 579438"/>
                <a:gd name="connsiteY405" fmla="*/ 535887 h 869783"/>
                <a:gd name="connsiteX406" fmla="*/ 310753 w 579438"/>
                <a:gd name="connsiteY406" fmla="*/ 507466 h 869783"/>
                <a:gd name="connsiteX407" fmla="*/ 302358 w 579438"/>
                <a:gd name="connsiteY407" fmla="*/ 490748 h 869783"/>
                <a:gd name="connsiteX408" fmla="*/ 297321 w 579438"/>
                <a:gd name="connsiteY408" fmla="*/ 474030 h 869783"/>
                <a:gd name="connsiteX409" fmla="*/ 290604 w 579438"/>
                <a:gd name="connsiteY409" fmla="*/ 435579 h 869783"/>
                <a:gd name="connsiteX410" fmla="*/ 288925 w 579438"/>
                <a:gd name="connsiteY410" fmla="*/ 415518 h 869783"/>
                <a:gd name="connsiteX411" fmla="*/ 288925 w 579438"/>
                <a:gd name="connsiteY411" fmla="*/ 405487 h 869783"/>
                <a:gd name="connsiteX412" fmla="*/ 290604 w 579438"/>
                <a:gd name="connsiteY412" fmla="*/ 395456 h 869783"/>
                <a:gd name="connsiteX413" fmla="*/ 297321 w 579438"/>
                <a:gd name="connsiteY413" fmla="*/ 355333 h 869783"/>
                <a:gd name="connsiteX414" fmla="*/ 309074 w 579438"/>
                <a:gd name="connsiteY414" fmla="*/ 318554 h 869783"/>
                <a:gd name="connsiteX415" fmla="*/ 315791 w 579438"/>
                <a:gd name="connsiteY415" fmla="*/ 301836 h 869783"/>
                <a:gd name="connsiteX416" fmla="*/ 324186 w 579438"/>
                <a:gd name="connsiteY416" fmla="*/ 285118 h 869783"/>
                <a:gd name="connsiteX417" fmla="*/ 330903 w 579438"/>
                <a:gd name="connsiteY417" fmla="*/ 270072 h 869783"/>
                <a:gd name="connsiteX418" fmla="*/ 339298 w 579438"/>
                <a:gd name="connsiteY418" fmla="*/ 256697 h 869783"/>
                <a:gd name="connsiteX419" fmla="*/ 352731 w 579438"/>
                <a:gd name="connsiteY419" fmla="*/ 234964 h 869783"/>
                <a:gd name="connsiteX420" fmla="*/ 366164 w 579438"/>
                <a:gd name="connsiteY420" fmla="*/ 216574 h 869783"/>
                <a:gd name="connsiteX421" fmla="*/ 376238 w 579438"/>
                <a:gd name="connsiteY421" fmla="*/ 203200 h 869783"/>
                <a:gd name="connsiteX422" fmla="*/ 406400 w 579438"/>
                <a:gd name="connsiteY422" fmla="*/ 173038 h 869783"/>
                <a:gd name="connsiteX423" fmla="*/ 396326 w 579438"/>
                <a:gd name="connsiteY423" fmla="*/ 189822 h 869783"/>
                <a:gd name="connsiteX424" fmla="*/ 386251 w 579438"/>
                <a:gd name="connsiteY424" fmla="*/ 206606 h 869783"/>
                <a:gd name="connsiteX425" fmla="*/ 372818 w 579438"/>
                <a:gd name="connsiteY425" fmla="*/ 231782 h 869783"/>
                <a:gd name="connsiteX426" fmla="*/ 366102 w 579438"/>
                <a:gd name="connsiteY426" fmla="*/ 245210 h 869783"/>
                <a:gd name="connsiteX427" fmla="*/ 359386 w 579438"/>
                <a:gd name="connsiteY427" fmla="*/ 260315 h 869783"/>
                <a:gd name="connsiteX428" fmla="*/ 352669 w 579438"/>
                <a:gd name="connsiteY428" fmla="*/ 275421 h 869783"/>
                <a:gd name="connsiteX429" fmla="*/ 347632 w 579438"/>
                <a:gd name="connsiteY429" fmla="*/ 292205 h 869783"/>
                <a:gd name="connsiteX430" fmla="*/ 335878 w 579438"/>
                <a:gd name="connsiteY430" fmla="*/ 329130 h 869783"/>
                <a:gd name="connsiteX431" fmla="*/ 330841 w 579438"/>
                <a:gd name="connsiteY431" fmla="*/ 367734 h 869783"/>
                <a:gd name="connsiteX432" fmla="*/ 329162 w 579438"/>
                <a:gd name="connsiteY432" fmla="*/ 377804 h 869783"/>
                <a:gd name="connsiteX433" fmla="*/ 329162 w 579438"/>
                <a:gd name="connsiteY433" fmla="*/ 386197 h 869783"/>
                <a:gd name="connsiteX434" fmla="*/ 329162 w 579438"/>
                <a:gd name="connsiteY434" fmla="*/ 406337 h 869783"/>
                <a:gd name="connsiteX435" fmla="*/ 335878 w 579438"/>
                <a:gd name="connsiteY435" fmla="*/ 443263 h 869783"/>
                <a:gd name="connsiteX436" fmla="*/ 345953 w 579438"/>
                <a:gd name="connsiteY436" fmla="*/ 475152 h 869783"/>
                <a:gd name="connsiteX437" fmla="*/ 361065 w 579438"/>
                <a:gd name="connsiteY437" fmla="*/ 503686 h 869783"/>
                <a:gd name="connsiteX438" fmla="*/ 389609 w 579438"/>
                <a:gd name="connsiteY438" fmla="*/ 540611 h 869783"/>
                <a:gd name="connsiteX439" fmla="*/ 403042 w 579438"/>
                <a:gd name="connsiteY439" fmla="*/ 554038 h 869783"/>
                <a:gd name="connsiteX440" fmla="*/ 399684 w 579438"/>
                <a:gd name="connsiteY440" fmla="*/ 550681 h 869783"/>
                <a:gd name="connsiteX441" fmla="*/ 387930 w 579438"/>
                <a:gd name="connsiteY441" fmla="*/ 542289 h 869783"/>
                <a:gd name="connsiteX442" fmla="*/ 356027 w 579438"/>
                <a:gd name="connsiteY442" fmla="*/ 507043 h 869783"/>
                <a:gd name="connsiteX443" fmla="*/ 339236 w 579438"/>
                <a:gd name="connsiteY443" fmla="*/ 480188 h 869783"/>
                <a:gd name="connsiteX444" fmla="*/ 332520 w 579438"/>
                <a:gd name="connsiteY444" fmla="*/ 463403 h 869783"/>
                <a:gd name="connsiteX445" fmla="*/ 325804 w 579438"/>
                <a:gd name="connsiteY445" fmla="*/ 444941 h 869783"/>
                <a:gd name="connsiteX446" fmla="*/ 319087 w 579438"/>
                <a:gd name="connsiteY446" fmla="*/ 406337 h 869783"/>
                <a:gd name="connsiteX447" fmla="*/ 319087 w 579438"/>
                <a:gd name="connsiteY447" fmla="*/ 386197 h 869783"/>
                <a:gd name="connsiteX448" fmla="*/ 319087 w 579438"/>
                <a:gd name="connsiteY448" fmla="*/ 376126 h 869783"/>
                <a:gd name="connsiteX449" fmla="*/ 319087 w 579438"/>
                <a:gd name="connsiteY449" fmla="*/ 366056 h 869783"/>
                <a:gd name="connsiteX450" fmla="*/ 325804 w 579438"/>
                <a:gd name="connsiteY450" fmla="*/ 327452 h 869783"/>
                <a:gd name="connsiteX451" fmla="*/ 337557 w 579438"/>
                <a:gd name="connsiteY451" fmla="*/ 290527 h 869783"/>
                <a:gd name="connsiteX452" fmla="*/ 344274 w 579438"/>
                <a:gd name="connsiteY452" fmla="*/ 272064 h 869783"/>
                <a:gd name="connsiteX453" fmla="*/ 352669 w 579438"/>
                <a:gd name="connsiteY453" fmla="*/ 256959 h 869783"/>
                <a:gd name="connsiteX454" fmla="*/ 359386 w 579438"/>
                <a:gd name="connsiteY454" fmla="*/ 241853 h 869783"/>
                <a:gd name="connsiteX455" fmla="*/ 367781 w 579438"/>
                <a:gd name="connsiteY455" fmla="*/ 228426 h 869783"/>
                <a:gd name="connsiteX456" fmla="*/ 382893 w 579438"/>
                <a:gd name="connsiteY456" fmla="*/ 204928 h 869783"/>
                <a:gd name="connsiteX457" fmla="*/ 394647 w 579438"/>
                <a:gd name="connsiteY457" fmla="*/ 188144 h 869783"/>
                <a:gd name="connsiteX458" fmla="*/ 406400 w 579438"/>
                <a:gd name="connsiteY458" fmla="*/ 173038 h 869783"/>
                <a:gd name="connsiteX459" fmla="*/ 434975 w 579438"/>
                <a:gd name="connsiteY459" fmla="*/ 146050 h 869783"/>
                <a:gd name="connsiteX460" fmla="*/ 424901 w 579438"/>
                <a:gd name="connsiteY460" fmla="*/ 161096 h 869783"/>
                <a:gd name="connsiteX461" fmla="*/ 414826 w 579438"/>
                <a:gd name="connsiteY461" fmla="*/ 179486 h 869783"/>
                <a:gd name="connsiteX462" fmla="*/ 403072 w 579438"/>
                <a:gd name="connsiteY462" fmla="*/ 202891 h 869783"/>
                <a:gd name="connsiteX463" fmla="*/ 396356 w 579438"/>
                <a:gd name="connsiteY463" fmla="*/ 217937 h 869783"/>
                <a:gd name="connsiteX464" fmla="*/ 389640 w 579438"/>
                <a:gd name="connsiteY464" fmla="*/ 231311 h 869783"/>
                <a:gd name="connsiteX465" fmla="*/ 382923 w 579438"/>
                <a:gd name="connsiteY465" fmla="*/ 248029 h 869783"/>
                <a:gd name="connsiteX466" fmla="*/ 376207 w 579438"/>
                <a:gd name="connsiteY466" fmla="*/ 264747 h 869783"/>
                <a:gd name="connsiteX467" fmla="*/ 366132 w 579438"/>
                <a:gd name="connsiteY467" fmla="*/ 301527 h 869783"/>
                <a:gd name="connsiteX468" fmla="*/ 359416 w 579438"/>
                <a:gd name="connsiteY468" fmla="*/ 338306 h 869783"/>
                <a:gd name="connsiteX469" fmla="*/ 359416 w 579438"/>
                <a:gd name="connsiteY469" fmla="*/ 348337 h 869783"/>
                <a:gd name="connsiteX470" fmla="*/ 359416 w 579438"/>
                <a:gd name="connsiteY470" fmla="*/ 358368 h 869783"/>
                <a:gd name="connsiteX471" fmla="*/ 359416 w 579438"/>
                <a:gd name="connsiteY471" fmla="*/ 376757 h 869783"/>
                <a:gd name="connsiteX472" fmla="*/ 364453 w 579438"/>
                <a:gd name="connsiteY472" fmla="*/ 413537 h 869783"/>
                <a:gd name="connsiteX473" fmla="*/ 376207 w 579438"/>
                <a:gd name="connsiteY473" fmla="*/ 446972 h 869783"/>
                <a:gd name="connsiteX474" fmla="*/ 389640 w 579438"/>
                <a:gd name="connsiteY474" fmla="*/ 475393 h 869783"/>
                <a:gd name="connsiteX475" fmla="*/ 419863 w 579438"/>
                <a:gd name="connsiteY475" fmla="*/ 512173 h 869783"/>
                <a:gd name="connsiteX476" fmla="*/ 433296 w 579438"/>
                <a:gd name="connsiteY476" fmla="*/ 523875 h 869783"/>
                <a:gd name="connsiteX477" fmla="*/ 428259 w 579438"/>
                <a:gd name="connsiteY477" fmla="*/ 522203 h 869783"/>
                <a:gd name="connsiteX478" fmla="*/ 418184 w 579438"/>
                <a:gd name="connsiteY478" fmla="*/ 513844 h 869783"/>
                <a:gd name="connsiteX479" fmla="*/ 384602 w 579438"/>
                <a:gd name="connsiteY479" fmla="*/ 478736 h 869783"/>
                <a:gd name="connsiteX480" fmla="*/ 367811 w 579438"/>
                <a:gd name="connsiteY480" fmla="*/ 450316 h 869783"/>
                <a:gd name="connsiteX481" fmla="*/ 361095 w 579438"/>
                <a:gd name="connsiteY481" fmla="*/ 433598 h 869783"/>
                <a:gd name="connsiteX482" fmla="*/ 356058 w 579438"/>
                <a:gd name="connsiteY482" fmla="*/ 416880 h 869783"/>
                <a:gd name="connsiteX483" fmla="*/ 347662 w 579438"/>
                <a:gd name="connsiteY483" fmla="*/ 378429 h 869783"/>
                <a:gd name="connsiteX484" fmla="*/ 347662 w 579438"/>
                <a:gd name="connsiteY484" fmla="*/ 358368 h 869783"/>
                <a:gd name="connsiteX485" fmla="*/ 347662 w 579438"/>
                <a:gd name="connsiteY485" fmla="*/ 348337 h 869783"/>
                <a:gd name="connsiteX486" fmla="*/ 349341 w 579438"/>
                <a:gd name="connsiteY486" fmla="*/ 338306 h 869783"/>
                <a:gd name="connsiteX487" fmla="*/ 356058 w 579438"/>
                <a:gd name="connsiteY487" fmla="*/ 298183 h 869783"/>
                <a:gd name="connsiteX488" fmla="*/ 367811 w 579438"/>
                <a:gd name="connsiteY488" fmla="*/ 261404 h 869783"/>
                <a:gd name="connsiteX489" fmla="*/ 374528 w 579438"/>
                <a:gd name="connsiteY489" fmla="*/ 244686 h 869783"/>
                <a:gd name="connsiteX490" fmla="*/ 381244 w 579438"/>
                <a:gd name="connsiteY490" fmla="*/ 227968 h 869783"/>
                <a:gd name="connsiteX491" fmla="*/ 389640 w 579438"/>
                <a:gd name="connsiteY491" fmla="*/ 214593 h 869783"/>
                <a:gd name="connsiteX492" fmla="*/ 396356 w 579438"/>
                <a:gd name="connsiteY492" fmla="*/ 201219 h 869783"/>
                <a:gd name="connsiteX493" fmla="*/ 411468 w 579438"/>
                <a:gd name="connsiteY493" fmla="*/ 177814 h 869783"/>
                <a:gd name="connsiteX494" fmla="*/ 423222 w 579438"/>
                <a:gd name="connsiteY494" fmla="*/ 161096 h 869783"/>
                <a:gd name="connsiteX495" fmla="*/ 434975 w 579438"/>
                <a:gd name="connsiteY495" fmla="*/ 146050 h 869783"/>
                <a:gd name="connsiteX496" fmla="*/ 461962 w 579438"/>
                <a:gd name="connsiteY496" fmla="*/ 117475 h 869783"/>
                <a:gd name="connsiteX497" fmla="*/ 453719 w 579438"/>
                <a:gd name="connsiteY497" fmla="*/ 132521 h 869783"/>
                <a:gd name="connsiteX498" fmla="*/ 443828 w 579438"/>
                <a:gd name="connsiteY498" fmla="*/ 150911 h 869783"/>
                <a:gd name="connsiteX499" fmla="*/ 430640 w 579438"/>
                <a:gd name="connsiteY499" fmla="*/ 174316 h 869783"/>
                <a:gd name="connsiteX500" fmla="*/ 424045 w 579438"/>
                <a:gd name="connsiteY500" fmla="*/ 187690 h 869783"/>
                <a:gd name="connsiteX501" fmla="*/ 417451 w 579438"/>
                <a:gd name="connsiteY501" fmla="*/ 202736 h 869783"/>
                <a:gd name="connsiteX502" fmla="*/ 410857 w 579438"/>
                <a:gd name="connsiteY502" fmla="*/ 219454 h 869783"/>
                <a:gd name="connsiteX503" fmla="*/ 404263 w 579438"/>
                <a:gd name="connsiteY503" fmla="*/ 236172 h 869783"/>
                <a:gd name="connsiteX504" fmla="*/ 394371 w 579438"/>
                <a:gd name="connsiteY504" fmla="*/ 271280 h 869783"/>
                <a:gd name="connsiteX505" fmla="*/ 389426 w 579438"/>
                <a:gd name="connsiteY505" fmla="*/ 309731 h 869783"/>
                <a:gd name="connsiteX506" fmla="*/ 387777 w 579438"/>
                <a:gd name="connsiteY506" fmla="*/ 319762 h 869783"/>
                <a:gd name="connsiteX507" fmla="*/ 387777 w 579438"/>
                <a:gd name="connsiteY507" fmla="*/ 329793 h 869783"/>
                <a:gd name="connsiteX508" fmla="*/ 387777 w 579438"/>
                <a:gd name="connsiteY508" fmla="*/ 348182 h 869783"/>
                <a:gd name="connsiteX509" fmla="*/ 392723 w 579438"/>
                <a:gd name="connsiteY509" fmla="*/ 384962 h 869783"/>
                <a:gd name="connsiteX510" fmla="*/ 404263 w 579438"/>
                <a:gd name="connsiteY510" fmla="*/ 418397 h 869783"/>
                <a:gd name="connsiteX511" fmla="*/ 419100 w 579438"/>
                <a:gd name="connsiteY511" fmla="*/ 445146 h 869783"/>
                <a:gd name="connsiteX512" fmla="*/ 447125 w 579438"/>
                <a:gd name="connsiteY512" fmla="*/ 483597 h 869783"/>
                <a:gd name="connsiteX513" fmla="*/ 455659 w 579438"/>
                <a:gd name="connsiteY513" fmla="*/ 491170 h 869783"/>
                <a:gd name="connsiteX514" fmla="*/ 445477 w 579438"/>
                <a:gd name="connsiteY514" fmla="*/ 485269 h 869783"/>
                <a:gd name="connsiteX515" fmla="*/ 414154 w 579438"/>
                <a:gd name="connsiteY515" fmla="*/ 448490 h 869783"/>
                <a:gd name="connsiteX516" fmla="*/ 397668 w 579438"/>
                <a:gd name="connsiteY516" fmla="*/ 421741 h 869783"/>
                <a:gd name="connsiteX517" fmla="*/ 389426 w 579438"/>
                <a:gd name="connsiteY517" fmla="*/ 405023 h 869783"/>
                <a:gd name="connsiteX518" fmla="*/ 384480 w 579438"/>
                <a:gd name="connsiteY518" fmla="*/ 386633 h 869783"/>
                <a:gd name="connsiteX519" fmla="*/ 377886 w 579438"/>
                <a:gd name="connsiteY519" fmla="*/ 349854 h 869783"/>
                <a:gd name="connsiteX520" fmla="*/ 376237 w 579438"/>
                <a:gd name="connsiteY520" fmla="*/ 329793 h 869783"/>
                <a:gd name="connsiteX521" fmla="*/ 377886 w 579438"/>
                <a:gd name="connsiteY521" fmla="*/ 318090 h 869783"/>
                <a:gd name="connsiteX522" fmla="*/ 377886 w 579438"/>
                <a:gd name="connsiteY522" fmla="*/ 308059 h 869783"/>
                <a:gd name="connsiteX523" fmla="*/ 384480 w 579438"/>
                <a:gd name="connsiteY523" fmla="*/ 269608 h 869783"/>
                <a:gd name="connsiteX524" fmla="*/ 396020 w 579438"/>
                <a:gd name="connsiteY524" fmla="*/ 232829 h 869783"/>
                <a:gd name="connsiteX525" fmla="*/ 402614 w 579438"/>
                <a:gd name="connsiteY525" fmla="*/ 216111 h 869783"/>
                <a:gd name="connsiteX526" fmla="*/ 410857 w 579438"/>
                <a:gd name="connsiteY526" fmla="*/ 199393 h 869783"/>
                <a:gd name="connsiteX527" fmla="*/ 417451 w 579438"/>
                <a:gd name="connsiteY527" fmla="*/ 184347 h 869783"/>
                <a:gd name="connsiteX528" fmla="*/ 425694 w 579438"/>
                <a:gd name="connsiteY528" fmla="*/ 170972 h 869783"/>
                <a:gd name="connsiteX529" fmla="*/ 440531 w 579438"/>
                <a:gd name="connsiteY529" fmla="*/ 147567 h 869783"/>
                <a:gd name="connsiteX530" fmla="*/ 452071 w 579438"/>
                <a:gd name="connsiteY530" fmla="*/ 130849 h 869783"/>
                <a:gd name="connsiteX531" fmla="*/ 461962 w 579438"/>
                <a:gd name="connsiteY531" fmla="*/ 117475 h 869783"/>
                <a:gd name="connsiteX532" fmla="*/ 492125 w 579438"/>
                <a:gd name="connsiteY532" fmla="*/ 87313 h 869783"/>
                <a:gd name="connsiteX533" fmla="*/ 482234 w 579438"/>
                <a:gd name="connsiteY533" fmla="*/ 104027 h 869783"/>
                <a:gd name="connsiteX534" fmla="*/ 472343 w 579438"/>
                <a:gd name="connsiteY534" fmla="*/ 120741 h 869783"/>
                <a:gd name="connsiteX535" fmla="*/ 460803 w 579438"/>
                <a:gd name="connsiteY535" fmla="*/ 145813 h 869783"/>
                <a:gd name="connsiteX536" fmla="*/ 452560 w 579438"/>
                <a:gd name="connsiteY536" fmla="*/ 159184 h 869783"/>
                <a:gd name="connsiteX537" fmla="*/ 445966 w 579438"/>
                <a:gd name="connsiteY537" fmla="*/ 174227 h 869783"/>
                <a:gd name="connsiteX538" fmla="*/ 441020 w 579438"/>
                <a:gd name="connsiteY538" fmla="*/ 189270 h 869783"/>
                <a:gd name="connsiteX539" fmla="*/ 434426 w 579438"/>
                <a:gd name="connsiteY539" fmla="*/ 205984 h 869783"/>
                <a:gd name="connsiteX540" fmla="*/ 424534 w 579438"/>
                <a:gd name="connsiteY540" fmla="*/ 242755 h 869783"/>
                <a:gd name="connsiteX541" fmla="*/ 417940 w 579438"/>
                <a:gd name="connsiteY541" fmla="*/ 281198 h 869783"/>
                <a:gd name="connsiteX542" fmla="*/ 416292 w 579438"/>
                <a:gd name="connsiteY542" fmla="*/ 289555 h 869783"/>
                <a:gd name="connsiteX543" fmla="*/ 416292 w 579438"/>
                <a:gd name="connsiteY543" fmla="*/ 299584 h 869783"/>
                <a:gd name="connsiteX544" fmla="*/ 417940 w 579438"/>
                <a:gd name="connsiteY544" fmla="*/ 319641 h 869783"/>
                <a:gd name="connsiteX545" fmla="*/ 422886 w 579438"/>
                <a:gd name="connsiteY545" fmla="*/ 356412 h 869783"/>
                <a:gd name="connsiteX546" fmla="*/ 432777 w 579438"/>
                <a:gd name="connsiteY546" fmla="*/ 388169 h 869783"/>
                <a:gd name="connsiteX547" fmla="*/ 447614 w 579438"/>
                <a:gd name="connsiteY547" fmla="*/ 416583 h 869783"/>
                <a:gd name="connsiteX548" fmla="*/ 475640 w 579438"/>
                <a:gd name="connsiteY548" fmla="*/ 453354 h 869783"/>
                <a:gd name="connsiteX549" fmla="*/ 488828 w 579438"/>
                <a:gd name="connsiteY549" fmla="*/ 466726 h 869783"/>
                <a:gd name="connsiteX550" fmla="*/ 485531 w 579438"/>
                <a:gd name="connsiteY550" fmla="*/ 463383 h 869783"/>
                <a:gd name="connsiteX551" fmla="*/ 473991 w 579438"/>
                <a:gd name="connsiteY551" fmla="*/ 455026 h 869783"/>
                <a:gd name="connsiteX552" fmla="*/ 442669 w 579438"/>
                <a:gd name="connsiteY552" fmla="*/ 419926 h 869783"/>
                <a:gd name="connsiteX553" fmla="*/ 426183 w 579438"/>
                <a:gd name="connsiteY553" fmla="*/ 391512 h 869783"/>
                <a:gd name="connsiteX554" fmla="*/ 419589 w 579438"/>
                <a:gd name="connsiteY554" fmla="*/ 376469 h 869783"/>
                <a:gd name="connsiteX555" fmla="*/ 412994 w 579438"/>
                <a:gd name="connsiteY555" fmla="*/ 358083 h 869783"/>
                <a:gd name="connsiteX556" fmla="*/ 406400 w 579438"/>
                <a:gd name="connsiteY556" fmla="*/ 319641 h 869783"/>
                <a:gd name="connsiteX557" fmla="*/ 406400 w 579438"/>
                <a:gd name="connsiteY557" fmla="*/ 299584 h 869783"/>
                <a:gd name="connsiteX558" fmla="*/ 406400 w 579438"/>
                <a:gd name="connsiteY558" fmla="*/ 289555 h 869783"/>
                <a:gd name="connsiteX559" fmla="*/ 406400 w 579438"/>
                <a:gd name="connsiteY559" fmla="*/ 279527 h 869783"/>
                <a:gd name="connsiteX560" fmla="*/ 412994 w 579438"/>
                <a:gd name="connsiteY560" fmla="*/ 239412 h 869783"/>
                <a:gd name="connsiteX561" fmla="*/ 424534 w 579438"/>
                <a:gd name="connsiteY561" fmla="*/ 202641 h 869783"/>
                <a:gd name="connsiteX562" fmla="*/ 432777 w 579438"/>
                <a:gd name="connsiteY562" fmla="*/ 185927 h 869783"/>
                <a:gd name="connsiteX563" fmla="*/ 439371 w 579438"/>
                <a:gd name="connsiteY563" fmla="*/ 170884 h 869783"/>
                <a:gd name="connsiteX564" fmla="*/ 447614 w 579438"/>
                <a:gd name="connsiteY564" fmla="*/ 155841 h 869783"/>
                <a:gd name="connsiteX565" fmla="*/ 454208 w 579438"/>
                <a:gd name="connsiteY565" fmla="*/ 142470 h 869783"/>
                <a:gd name="connsiteX566" fmla="*/ 469045 w 579438"/>
                <a:gd name="connsiteY566" fmla="*/ 119070 h 869783"/>
                <a:gd name="connsiteX567" fmla="*/ 480585 w 579438"/>
                <a:gd name="connsiteY567" fmla="*/ 102356 h 869783"/>
                <a:gd name="connsiteX568" fmla="*/ 492125 w 579438"/>
                <a:gd name="connsiteY568" fmla="*/ 87313 h 869783"/>
                <a:gd name="connsiteX569" fmla="*/ 520700 w 579438"/>
                <a:gd name="connsiteY569" fmla="*/ 58738 h 869783"/>
                <a:gd name="connsiteX570" fmla="*/ 512457 w 579438"/>
                <a:gd name="connsiteY570" fmla="*/ 73784 h 869783"/>
                <a:gd name="connsiteX571" fmla="*/ 500918 w 579438"/>
                <a:gd name="connsiteY571" fmla="*/ 92174 h 869783"/>
                <a:gd name="connsiteX572" fmla="*/ 489378 w 579438"/>
                <a:gd name="connsiteY572" fmla="*/ 115579 h 869783"/>
                <a:gd name="connsiteX573" fmla="*/ 482783 w 579438"/>
                <a:gd name="connsiteY573" fmla="*/ 128953 h 869783"/>
                <a:gd name="connsiteX574" fmla="*/ 476189 w 579438"/>
                <a:gd name="connsiteY574" fmla="*/ 143999 h 869783"/>
                <a:gd name="connsiteX575" fmla="*/ 469595 w 579438"/>
                <a:gd name="connsiteY575" fmla="*/ 160717 h 869783"/>
                <a:gd name="connsiteX576" fmla="*/ 463001 w 579438"/>
                <a:gd name="connsiteY576" fmla="*/ 177435 h 869783"/>
                <a:gd name="connsiteX577" fmla="*/ 453109 w 579438"/>
                <a:gd name="connsiteY577" fmla="*/ 214215 h 869783"/>
                <a:gd name="connsiteX578" fmla="*/ 446515 w 579438"/>
                <a:gd name="connsiteY578" fmla="*/ 250994 h 869783"/>
                <a:gd name="connsiteX579" fmla="*/ 446515 w 579438"/>
                <a:gd name="connsiteY579" fmla="*/ 261025 h 869783"/>
                <a:gd name="connsiteX580" fmla="*/ 446515 w 579438"/>
                <a:gd name="connsiteY580" fmla="*/ 271056 h 869783"/>
                <a:gd name="connsiteX581" fmla="*/ 446515 w 579438"/>
                <a:gd name="connsiteY581" fmla="*/ 289445 h 869783"/>
                <a:gd name="connsiteX582" fmla="*/ 451461 w 579438"/>
                <a:gd name="connsiteY582" fmla="*/ 326225 h 869783"/>
                <a:gd name="connsiteX583" fmla="*/ 463001 w 579438"/>
                <a:gd name="connsiteY583" fmla="*/ 359660 h 869783"/>
                <a:gd name="connsiteX584" fmla="*/ 476189 w 579438"/>
                <a:gd name="connsiteY584" fmla="*/ 388081 h 869783"/>
                <a:gd name="connsiteX585" fmla="*/ 505863 w 579438"/>
                <a:gd name="connsiteY585" fmla="*/ 424860 h 869783"/>
                <a:gd name="connsiteX586" fmla="*/ 519052 w 579438"/>
                <a:gd name="connsiteY586" fmla="*/ 436563 h 869783"/>
                <a:gd name="connsiteX587" fmla="*/ 514106 w 579438"/>
                <a:gd name="connsiteY587" fmla="*/ 434891 h 869783"/>
                <a:gd name="connsiteX588" fmla="*/ 504215 w 579438"/>
                <a:gd name="connsiteY588" fmla="*/ 426532 h 869783"/>
                <a:gd name="connsiteX589" fmla="*/ 471244 w 579438"/>
                <a:gd name="connsiteY589" fmla="*/ 391425 h 869783"/>
                <a:gd name="connsiteX590" fmla="*/ 454758 w 579438"/>
                <a:gd name="connsiteY590" fmla="*/ 363004 h 869783"/>
                <a:gd name="connsiteX591" fmla="*/ 448164 w 579438"/>
                <a:gd name="connsiteY591" fmla="*/ 346286 h 869783"/>
                <a:gd name="connsiteX592" fmla="*/ 443218 w 579438"/>
                <a:gd name="connsiteY592" fmla="*/ 329568 h 869783"/>
                <a:gd name="connsiteX593" fmla="*/ 436624 w 579438"/>
                <a:gd name="connsiteY593" fmla="*/ 291117 h 869783"/>
                <a:gd name="connsiteX594" fmla="*/ 434975 w 579438"/>
                <a:gd name="connsiteY594" fmla="*/ 271056 h 869783"/>
                <a:gd name="connsiteX595" fmla="*/ 434975 w 579438"/>
                <a:gd name="connsiteY595" fmla="*/ 261025 h 869783"/>
                <a:gd name="connsiteX596" fmla="*/ 436624 w 579438"/>
                <a:gd name="connsiteY596" fmla="*/ 250994 h 869783"/>
                <a:gd name="connsiteX597" fmla="*/ 443218 w 579438"/>
                <a:gd name="connsiteY597" fmla="*/ 210871 h 869783"/>
                <a:gd name="connsiteX598" fmla="*/ 454758 w 579438"/>
                <a:gd name="connsiteY598" fmla="*/ 174092 h 869783"/>
                <a:gd name="connsiteX599" fmla="*/ 461352 w 579438"/>
                <a:gd name="connsiteY599" fmla="*/ 157374 h 869783"/>
                <a:gd name="connsiteX600" fmla="*/ 467946 w 579438"/>
                <a:gd name="connsiteY600" fmla="*/ 140656 h 869783"/>
                <a:gd name="connsiteX601" fmla="*/ 476189 w 579438"/>
                <a:gd name="connsiteY601" fmla="*/ 125610 h 869783"/>
                <a:gd name="connsiteX602" fmla="*/ 484432 w 579438"/>
                <a:gd name="connsiteY602" fmla="*/ 112235 h 869783"/>
                <a:gd name="connsiteX603" fmla="*/ 497620 w 579438"/>
                <a:gd name="connsiteY603" fmla="*/ 90502 h 869783"/>
                <a:gd name="connsiteX604" fmla="*/ 510809 w 579438"/>
                <a:gd name="connsiteY604" fmla="*/ 73784 h 869783"/>
                <a:gd name="connsiteX605" fmla="*/ 520700 w 579438"/>
                <a:gd name="connsiteY605" fmla="*/ 58738 h 869783"/>
                <a:gd name="connsiteX606" fmla="*/ 549275 w 579438"/>
                <a:gd name="connsiteY606" fmla="*/ 30163 h 869783"/>
                <a:gd name="connsiteX607" fmla="*/ 540880 w 579438"/>
                <a:gd name="connsiteY607" fmla="*/ 45209 h 869783"/>
                <a:gd name="connsiteX608" fmla="*/ 530805 w 579438"/>
                <a:gd name="connsiteY608" fmla="*/ 63599 h 869783"/>
                <a:gd name="connsiteX609" fmla="*/ 517372 w 579438"/>
                <a:gd name="connsiteY609" fmla="*/ 87004 h 869783"/>
                <a:gd name="connsiteX610" fmla="*/ 510656 w 579438"/>
                <a:gd name="connsiteY610" fmla="*/ 100378 h 869783"/>
                <a:gd name="connsiteX611" fmla="*/ 503940 w 579438"/>
                <a:gd name="connsiteY611" fmla="*/ 115424 h 869783"/>
                <a:gd name="connsiteX612" fmla="*/ 497223 w 579438"/>
                <a:gd name="connsiteY612" fmla="*/ 132142 h 869783"/>
                <a:gd name="connsiteX613" fmla="*/ 492186 w 579438"/>
                <a:gd name="connsiteY613" fmla="*/ 148860 h 869783"/>
                <a:gd name="connsiteX614" fmla="*/ 480432 w 579438"/>
                <a:gd name="connsiteY614" fmla="*/ 183968 h 869783"/>
                <a:gd name="connsiteX615" fmla="*/ 475395 w 579438"/>
                <a:gd name="connsiteY615" fmla="*/ 222419 h 869783"/>
                <a:gd name="connsiteX616" fmla="*/ 473716 w 579438"/>
                <a:gd name="connsiteY616" fmla="*/ 232450 h 869783"/>
                <a:gd name="connsiteX617" fmla="*/ 473716 w 579438"/>
                <a:gd name="connsiteY617" fmla="*/ 242481 h 869783"/>
                <a:gd name="connsiteX618" fmla="*/ 473716 w 579438"/>
                <a:gd name="connsiteY618" fmla="*/ 260870 h 869783"/>
                <a:gd name="connsiteX619" fmla="*/ 480432 w 579438"/>
                <a:gd name="connsiteY619" fmla="*/ 297650 h 869783"/>
                <a:gd name="connsiteX620" fmla="*/ 490507 w 579438"/>
                <a:gd name="connsiteY620" fmla="*/ 331085 h 869783"/>
                <a:gd name="connsiteX621" fmla="*/ 505619 w 579438"/>
                <a:gd name="connsiteY621" fmla="*/ 357834 h 869783"/>
                <a:gd name="connsiteX622" fmla="*/ 534163 w 579438"/>
                <a:gd name="connsiteY622" fmla="*/ 396285 h 869783"/>
                <a:gd name="connsiteX623" fmla="*/ 541846 w 579438"/>
                <a:gd name="connsiteY623" fmla="*/ 403283 h 869783"/>
                <a:gd name="connsiteX624" fmla="*/ 532484 w 579438"/>
                <a:gd name="connsiteY624" fmla="*/ 397957 h 869783"/>
                <a:gd name="connsiteX625" fmla="*/ 500581 w 579438"/>
                <a:gd name="connsiteY625" fmla="*/ 361178 h 869783"/>
                <a:gd name="connsiteX626" fmla="*/ 483790 w 579438"/>
                <a:gd name="connsiteY626" fmla="*/ 334429 h 869783"/>
                <a:gd name="connsiteX627" fmla="*/ 475395 w 579438"/>
                <a:gd name="connsiteY627" fmla="*/ 317711 h 869783"/>
                <a:gd name="connsiteX628" fmla="*/ 470358 w 579438"/>
                <a:gd name="connsiteY628" fmla="*/ 299321 h 869783"/>
                <a:gd name="connsiteX629" fmla="*/ 463641 w 579438"/>
                <a:gd name="connsiteY629" fmla="*/ 260870 h 869783"/>
                <a:gd name="connsiteX630" fmla="*/ 463641 w 579438"/>
                <a:gd name="connsiteY630" fmla="*/ 240809 h 869783"/>
                <a:gd name="connsiteX631" fmla="*/ 463641 w 579438"/>
                <a:gd name="connsiteY631" fmla="*/ 230778 h 869783"/>
                <a:gd name="connsiteX632" fmla="*/ 463641 w 579438"/>
                <a:gd name="connsiteY632" fmla="*/ 220747 h 869783"/>
                <a:gd name="connsiteX633" fmla="*/ 470358 w 579438"/>
                <a:gd name="connsiteY633" fmla="*/ 182296 h 869783"/>
                <a:gd name="connsiteX634" fmla="*/ 482111 w 579438"/>
                <a:gd name="connsiteY634" fmla="*/ 145517 h 869783"/>
                <a:gd name="connsiteX635" fmla="*/ 488828 w 579438"/>
                <a:gd name="connsiteY635" fmla="*/ 128799 h 869783"/>
                <a:gd name="connsiteX636" fmla="*/ 497223 w 579438"/>
                <a:gd name="connsiteY636" fmla="*/ 112081 h 869783"/>
                <a:gd name="connsiteX637" fmla="*/ 503940 w 579438"/>
                <a:gd name="connsiteY637" fmla="*/ 97035 h 869783"/>
                <a:gd name="connsiteX638" fmla="*/ 512335 w 579438"/>
                <a:gd name="connsiteY638" fmla="*/ 83660 h 869783"/>
                <a:gd name="connsiteX639" fmla="*/ 527447 w 579438"/>
                <a:gd name="connsiteY639" fmla="*/ 60255 h 869783"/>
                <a:gd name="connsiteX640" fmla="*/ 539201 w 579438"/>
                <a:gd name="connsiteY640" fmla="*/ 43537 h 869783"/>
                <a:gd name="connsiteX641" fmla="*/ 549275 w 579438"/>
                <a:gd name="connsiteY641" fmla="*/ 30163 h 869783"/>
                <a:gd name="connsiteX642" fmla="*/ 579438 w 579438"/>
                <a:gd name="connsiteY642" fmla="*/ 0 h 869783"/>
                <a:gd name="connsiteX643" fmla="*/ 569364 w 579438"/>
                <a:gd name="connsiteY643" fmla="*/ 16714 h 869783"/>
                <a:gd name="connsiteX644" fmla="*/ 559289 w 579438"/>
                <a:gd name="connsiteY644" fmla="*/ 33428 h 869783"/>
                <a:gd name="connsiteX645" fmla="*/ 547535 w 579438"/>
                <a:gd name="connsiteY645" fmla="*/ 58500 h 869783"/>
                <a:gd name="connsiteX646" fmla="*/ 540819 w 579438"/>
                <a:gd name="connsiteY646" fmla="*/ 71871 h 869783"/>
                <a:gd name="connsiteX647" fmla="*/ 534103 w 579438"/>
                <a:gd name="connsiteY647" fmla="*/ 86914 h 869783"/>
                <a:gd name="connsiteX648" fmla="*/ 527386 w 579438"/>
                <a:gd name="connsiteY648" fmla="*/ 101957 h 869783"/>
                <a:gd name="connsiteX649" fmla="*/ 520670 w 579438"/>
                <a:gd name="connsiteY649" fmla="*/ 118671 h 869783"/>
                <a:gd name="connsiteX650" fmla="*/ 510595 w 579438"/>
                <a:gd name="connsiteY650" fmla="*/ 155442 h 869783"/>
                <a:gd name="connsiteX651" fmla="*/ 503879 w 579438"/>
                <a:gd name="connsiteY651" fmla="*/ 193885 h 869783"/>
                <a:gd name="connsiteX652" fmla="*/ 502200 w 579438"/>
                <a:gd name="connsiteY652" fmla="*/ 202242 h 869783"/>
                <a:gd name="connsiteX653" fmla="*/ 502200 w 579438"/>
                <a:gd name="connsiteY653" fmla="*/ 212271 h 869783"/>
                <a:gd name="connsiteX654" fmla="*/ 503879 w 579438"/>
                <a:gd name="connsiteY654" fmla="*/ 232328 h 869783"/>
                <a:gd name="connsiteX655" fmla="*/ 508916 w 579438"/>
                <a:gd name="connsiteY655" fmla="*/ 269099 h 869783"/>
                <a:gd name="connsiteX656" fmla="*/ 518991 w 579438"/>
                <a:gd name="connsiteY656" fmla="*/ 300856 h 869783"/>
                <a:gd name="connsiteX657" fmla="*/ 534103 w 579438"/>
                <a:gd name="connsiteY657" fmla="*/ 329270 h 869783"/>
                <a:gd name="connsiteX658" fmla="*/ 562647 w 579438"/>
                <a:gd name="connsiteY658" fmla="*/ 366042 h 869783"/>
                <a:gd name="connsiteX659" fmla="*/ 576080 w 579438"/>
                <a:gd name="connsiteY659" fmla="*/ 379413 h 869783"/>
                <a:gd name="connsiteX660" fmla="*/ 572722 w 579438"/>
                <a:gd name="connsiteY660" fmla="*/ 376070 h 869783"/>
                <a:gd name="connsiteX661" fmla="*/ 562647 w 579438"/>
                <a:gd name="connsiteY661" fmla="*/ 367713 h 869783"/>
                <a:gd name="connsiteX662" fmla="*/ 529065 w 579438"/>
                <a:gd name="connsiteY662" fmla="*/ 332613 h 869783"/>
                <a:gd name="connsiteX663" fmla="*/ 512274 w 579438"/>
                <a:gd name="connsiteY663" fmla="*/ 304199 h 869783"/>
                <a:gd name="connsiteX664" fmla="*/ 505558 w 579438"/>
                <a:gd name="connsiteY664" fmla="*/ 289156 h 869783"/>
                <a:gd name="connsiteX665" fmla="*/ 498842 w 579438"/>
                <a:gd name="connsiteY665" fmla="*/ 270770 h 869783"/>
                <a:gd name="connsiteX666" fmla="*/ 492125 w 579438"/>
                <a:gd name="connsiteY666" fmla="*/ 232328 h 869783"/>
                <a:gd name="connsiteX667" fmla="*/ 492125 w 579438"/>
                <a:gd name="connsiteY667" fmla="*/ 212271 h 869783"/>
                <a:gd name="connsiteX668" fmla="*/ 492125 w 579438"/>
                <a:gd name="connsiteY668" fmla="*/ 202242 h 869783"/>
                <a:gd name="connsiteX669" fmla="*/ 492125 w 579438"/>
                <a:gd name="connsiteY669" fmla="*/ 192214 h 869783"/>
                <a:gd name="connsiteX670" fmla="*/ 498842 w 579438"/>
                <a:gd name="connsiteY670" fmla="*/ 152099 h 869783"/>
                <a:gd name="connsiteX671" fmla="*/ 510595 w 579438"/>
                <a:gd name="connsiteY671" fmla="*/ 115328 h 869783"/>
                <a:gd name="connsiteX672" fmla="*/ 518991 w 579438"/>
                <a:gd name="connsiteY672" fmla="*/ 98614 h 869783"/>
                <a:gd name="connsiteX673" fmla="*/ 525707 w 579438"/>
                <a:gd name="connsiteY673" fmla="*/ 83571 h 869783"/>
                <a:gd name="connsiteX674" fmla="*/ 534103 w 579438"/>
                <a:gd name="connsiteY674" fmla="*/ 68528 h 869783"/>
                <a:gd name="connsiteX675" fmla="*/ 540819 w 579438"/>
                <a:gd name="connsiteY675" fmla="*/ 55157 h 869783"/>
                <a:gd name="connsiteX676" fmla="*/ 555931 w 579438"/>
                <a:gd name="connsiteY676" fmla="*/ 31757 h 869783"/>
                <a:gd name="connsiteX677" fmla="*/ 567685 w 579438"/>
                <a:gd name="connsiteY677" fmla="*/ 15043 h 869783"/>
                <a:gd name="connsiteX678" fmla="*/ 579438 w 579438"/>
                <a:gd name="connsiteY678" fmla="*/ 0 h 869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Lst>
              <a:rect l="l" t="t" r="r" b="b"/>
              <a:pathLst>
                <a:path w="579438" h="869783">
                  <a:moveTo>
                    <a:pt x="135446" y="809684"/>
                  </a:moveTo>
                  <a:lnTo>
                    <a:pt x="137838" y="811045"/>
                  </a:lnTo>
                  <a:cubicBezTo>
                    <a:pt x="139517" y="814388"/>
                    <a:pt x="141196" y="814388"/>
                    <a:pt x="141196" y="814388"/>
                  </a:cubicBezTo>
                  <a:cubicBezTo>
                    <a:pt x="141196" y="814388"/>
                    <a:pt x="139937" y="813552"/>
                    <a:pt x="137628" y="811672"/>
                  </a:cubicBezTo>
                  <a:close/>
                  <a:moveTo>
                    <a:pt x="222759" y="722371"/>
                  </a:moveTo>
                  <a:lnTo>
                    <a:pt x="225151" y="723732"/>
                  </a:lnTo>
                  <a:cubicBezTo>
                    <a:pt x="226830" y="725403"/>
                    <a:pt x="228509" y="727075"/>
                    <a:pt x="228509" y="727075"/>
                  </a:cubicBezTo>
                  <a:cubicBezTo>
                    <a:pt x="228509" y="727075"/>
                    <a:pt x="227250" y="726239"/>
                    <a:pt x="224941" y="724358"/>
                  </a:cubicBezTo>
                  <a:close/>
                  <a:moveTo>
                    <a:pt x="311075" y="635493"/>
                  </a:moveTo>
                  <a:lnTo>
                    <a:pt x="312378" y="636420"/>
                  </a:lnTo>
                  <a:cubicBezTo>
                    <a:pt x="314055" y="638092"/>
                    <a:pt x="315733" y="639763"/>
                    <a:pt x="315733" y="639763"/>
                  </a:cubicBezTo>
                  <a:cubicBezTo>
                    <a:pt x="315733" y="639763"/>
                    <a:pt x="314475" y="638510"/>
                    <a:pt x="312168" y="636420"/>
                  </a:cubicBezTo>
                  <a:close/>
                  <a:moveTo>
                    <a:pt x="85725" y="493713"/>
                  </a:moveTo>
                  <a:cubicBezTo>
                    <a:pt x="85725" y="493713"/>
                    <a:pt x="82428" y="500399"/>
                    <a:pt x="75834" y="510427"/>
                  </a:cubicBezTo>
                  <a:cubicBezTo>
                    <a:pt x="72537" y="515442"/>
                    <a:pt x="69240" y="520456"/>
                    <a:pt x="65943" y="527142"/>
                  </a:cubicBezTo>
                  <a:cubicBezTo>
                    <a:pt x="62645" y="535499"/>
                    <a:pt x="57700" y="542184"/>
                    <a:pt x="52754" y="552213"/>
                  </a:cubicBezTo>
                  <a:cubicBezTo>
                    <a:pt x="51106" y="555556"/>
                    <a:pt x="49457" y="560570"/>
                    <a:pt x="46160" y="565584"/>
                  </a:cubicBezTo>
                  <a:cubicBezTo>
                    <a:pt x="44511" y="570599"/>
                    <a:pt x="42863" y="575613"/>
                    <a:pt x="39566" y="580627"/>
                  </a:cubicBezTo>
                  <a:cubicBezTo>
                    <a:pt x="37917" y="585641"/>
                    <a:pt x="36269" y="590656"/>
                    <a:pt x="32971" y="595670"/>
                  </a:cubicBezTo>
                  <a:cubicBezTo>
                    <a:pt x="31323" y="602356"/>
                    <a:pt x="29674" y="607370"/>
                    <a:pt x="28026" y="612384"/>
                  </a:cubicBezTo>
                  <a:cubicBezTo>
                    <a:pt x="23080" y="624084"/>
                    <a:pt x="19783" y="637456"/>
                    <a:pt x="16486" y="649155"/>
                  </a:cubicBezTo>
                  <a:cubicBezTo>
                    <a:pt x="14837" y="660855"/>
                    <a:pt x="11540" y="674227"/>
                    <a:pt x="11540" y="687598"/>
                  </a:cubicBezTo>
                  <a:cubicBezTo>
                    <a:pt x="9892" y="697627"/>
                    <a:pt x="9892" y="697627"/>
                    <a:pt x="9892" y="697627"/>
                  </a:cubicBezTo>
                  <a:cubicBezTo>
                    <a:pt x="9892" y="705984"/>
                    <a:pt x="9892" y="705984"/>
                    <a:pt x="9892" y="705984"/>
                  </a:cubicBezTo>
                  <a:cubicBezTo>
                    <a:pt x="9892" y="712670"/>
                    <a:pt x="9892" y="719355"/>
                    <a:pt x="9892" y="726041"/>
                  </a:cubicBezTo>
                  <a:cubicBezTo>
                    <a:pt x="11540" y="737741"/>
                    <a:pt x="13189" y="751112"/>
                    <a:pt x="16486" y="762812"/>
                  </a:cubicBezTo>
                  <a:cubicBezTo>
                    <a:pt x="18134" y="774512"/>
                    <a:pt x="23080" y="784541"/>
                    <a:pt x="26377" y="794569"/>
                  </a:cubicBezTo>
                  <a:cubicBezTo>
                    <a:pt x="31323" y="806269"/>
                    <a:pt x="36269" y="814626"/>
                    <a:pt x="41214" y="822983"/>
                  </a:cubicBezTo>
                  <a:cubicBezTo>
                    <a:pt x="51106" y="839698"/>
                    <a:pt x="60997" y="853069"/>
                    <a:pt x="69240" y="859755"/>
                  </a:cubicBezTo>
                  <a:lnTo>
                    <a:pt x="79131" y="869783"/>
                  </a:lnTo>
                  <a:lnTo>
                    <a:pt x="67591" y="861426"/>
                  </a:lnTo>
                  <a:cubicBezTo>
                    <a:pt x="59348" y="854740"/>
                    <a:pt x="47808" y="843041"/>
                    <a:pt x="36269" y="826326"/>
                  </a:cubicBezTo>
                  <a:cubicBezTo>
                    <a:pt x="29674" y="817969"/>
                    <a:pt x="24729" y="809612"/>
                    <a:pt x="19783" y="799584"/>
                  </a:cubicBezTo>
                  <a:cubicBezTo>
                    <a:pt x="16486" y="792898"/>
                    <a:pt x="14837" y="787884"/>
                    <a:pt x="13189" y="782869"/>
                  </a:cubicBezTo>
                  <a:cubicBezTo>
                    <a:pt x="9892" y="776184"/>
                    <a:pt x="8243" y="771169"/>
                    <a:pt x="6594" y="764484"/>
                  </a:cubicBezTo>
                  <a:cubicBezTo>
                    <a:pt x="3297" y="752784"/>
                    <a:pt x="1649" y="739412"/>
                    <a:pt x="0" y="726041"/>
                  </a:cubicBezTo>
                  <a:cubicBezTo>
                    <a:pt x="0" y="719355"/>
                    <a:pt x="0" y="712670"/>
                    <a:pt x="0" y="705984"/>
                  </a:cubicBezTo>
                  <a:cubicBezTo>
                    <a:pt x="0" y="695955"/>
                    <a:pt x="0" y="695955"/>
                    <a:pt x="0" y="695955"/>
                  </a:cubicBezTo>
                  <a:cubicBezTo>
                    <a:pt x="0" y="685927"/>
                    <a:pt x="0" y="685927"/>
                    <a:pt x="0" y="685927"/>
                  </a:cubicBezTo>
                  <a:cubicBezTo>
                    <a:pt x="1649" y="672555"/>
                    <a:pt x="4946" y="659184"/>
                    <a:pt x="6594" y="647484"/>
                  </a:cubicBezTo>
                  <a:cubicBezTo>
                    <a:pt x="9892" y="634113"/>
                    <a:pt x="14837" y="622413"/>
                    <a:pt x="18134" y="610713"/>
                  </a:cubicBezTo>
                  <a:cubicBezTo>
                    <a:pt x="19783" y="604027"/>
                    <a:pt x="23080" y="599013"/>
                    <a:pt x="24729" y="592327"/>
                  </a:cubicBezTo>
                  <a:cubicBezTo>
                    <a:pt x="28026" y="587313"/>
                    <a:pt x="29674" y="582299"/>
                    <a:pt x="32971" y="577284"/>
                  </a:cubicBezTo>
                  <a:cubicBezTo>
                    <a:pt x="34620" y="572270"/>
                    <a:pt x="37917" y="567256"/>
                    <a:pt x="39566" y="562241"/>
                  </a:cubicBezTo>
                  <a:cubicBezTo>
                    <a:pt x="42863" y="557227"/>
                    <a:pt x="46160" y="552213"/>
                    <a:pt x="47808" y="548870"/>
                  </a:cubicBezTo>
                  <a:cubicBezTo>
                    <a:pt x="52754" y="540513"/>
                    <a:pt x="57700" y="532156"/>
                    <a:pt x="62645" y="525470"/>
                  </a:cubicBezTo>
                  <a:cubicBezTo>
                    <a:pt x="65943" y="518784"/>
                    <a:pt x="70888" y="513770"/>
                    <a:pt x="74185" y="508756"/>
                  </a:cubicBezTo>
                  <a:cubicBezTo>
                    <a:pt x="80780" y="498727"/>
                    <a:pt x="85725" y="493713"/>
                    <a:pt x="85725" y="493713"/>
                  </a:cubicBezTo>
                  <a:close/>
                  <a:moveTo>
                    <a:pt x="455659" y="491170"/>
                  </a:moveTo>
                  <a:lnTo>
                    <a:pt x="457017" y="491956"/>
                  </a:lnTo>
                  <a:cubicBezTo>
                    <a:pt x="458665" y="495300"/>
                    <a:pt x="460314" y="495300"/>
                    <a:pt x="460314" y="495300"/>
                  </a:cubicBezTo>
                  <a:close/>
                  <a:moveTo>
                    <a:pt x="114300" y="465138"/>
                  </a:moveTo>
                  <a:cubicBezTo>
                    <a:pt x="114300" y="465138"/>
                    <a:pt x="111003" y="470153"/>
                    <a:pt x="104409" y="480184"/>
                  </a:cubicBezTo>
                  <a:cubicBezTo>
                    <a:pt x="102760" y="485199"/>
                    <a:pt x="99463" y="491887"/>
                    <a:pt x="94518" y="498574"/>
                  </a:cubicBezTo>
                  <a:cubicBezTo>
                    <a:pt x="91220" y="505261"/>
                    <a:pt x="86275" y="513620"/>
                    <a:pt x="82978" y="521979"/>
                  </a:cubicBezTo>
                  <a:cubicBezTo>
                    <a:pt x="79681" y="526994"/>
                    <a:pt x="78032" y="532010"/>
                    <a:pt x="76383" y="537025"/>
                  </a:cubicBezTo>
                  <a:cubicBezTo>
                    <a:pt x="73086" y="540369"/>
                    <a:pt x="71438" y="545384"/>
                    <a:pt x="69789" y="550400"/>
                  </a:cubicBezTo>
                  <a:cubicBezTo>
                    <a:pt x="66492" y="557087"/>
                    <a:pt x="64844" y="562102"/>
                    <a:pt x="63195" y="567117"/>
                  </a:cubicBezTo>
                  <a:cubicBezTo>
                    <a:pt x="61546" y="572133"/>
                    <a:pt x="58249" y="578820"/>
                    <a:pt x="56601" y="583835"/>
                  </a:cubicBezTo>
                  <a:cubicBezTo>
                    <a:pt x="53304" y="595538"/>
                    <a:pt x="50006" y="607240"/>
                    <a:pt x="46709" y="620615"/>
                  </a:cubicBezTo>
                  <a:cubicBezTo>
                    <a:pt x="43412" y="632317"/>
                    <a:pt x="41764" y="645692"/>
                    <a:pt x="40115" y="657394"/>
                  </a:cubicBezTo>
                  <a:cubicBezTo>
                    <a:pt x="40115" y="667425"/>
                    <a:pt x="40115" y="667425"/>
                    <a:pt x="40115" y="667425"/>
                  </a:cubicBezTo>
                  <a:cubicBezTo>
                    <a:pt x="40115" y="677456"/>
                    <a:pt x="40115" y="677456"/>
                    <a:pt x="40115" y="677456"/>
                  </a:cubicBezTo>
                  <a:cubicBezTo>
                    <a:pt x="38467" y="684143"/>
                    <a:pt x="40115" y="690830"/>
                    <a:pt x="40115" y="695845"/>
                  </a:cubicBezTo>
                  <a:cubicBezTo>
                    <a:pt x="40115" y="709220"/>
                    <a:pt x="41764" y="720922"/>
                    <a:pt x="45061" y="732625"/>
                  </a:cubicBezTo>
                  <a:cubicBezTo>
                    <a:pt x="48358" y="744327"/>
                    <a:pt x="51655" y="756030"/>
                    <a:pt x="56601" y="766061"/>
                  </a:cubicBezTo>
                  <a:cubicBezTo>
                    <a:pt x="59898" y="776091"/>
                    <a:pt x="64844" y="786122"/>
                    <a:pt x="69789" y="794481"/>
                  </a:cubicBezTo>
                  <a:cubicBezTo>
                    <a:pt x="79681" y="811199"/>
                    <a:pt x="91220" y="822902"/>
                    <a:pt x="99463" y="831261"/>
                  </a:cubicBezTo>
                  <a:cubicBezTo>
                    <a:pt x="106057" y="839620"/>
                    <a:pt x="112652" y="842963"/>
                    <a:pt x="112652" y="842963"/>
                  </a:cubicBezTo>
                  <a:cubicBezTo>
                    <a:pt x="112652" y="842963"/>
                    <a:pt x="111003" y="842963"/>
                    <a:pt x="107706" y="841291"/>
                  </a:cubicBezTo>
                  <a:cubicBezTo>
                    <a:pt x="106057" y="839620"/>
                    <a:pt x="101112" y="836276"/>
                    <a:pt x="97815" y="832932"/>
                  </a:cubicBezTo>
                  <a:cubicBezTo>
                    <a:pt x="89572" y="826245"/>
                    <a:pt x="76383" y="814543"/>
                    <a:pt x="64844" y="797825"/>
                  </a:cubicBezTo>
                  <a:cubicBezTo>
                    <a:pt x="59898" y="789466"/>
                    <a:pt x="53304" y="779435"/>
                    <a:pt x="48358" y="769404"/>
                  </a:cubicBezTo>
                  <a:cubicBezTo>
                    <a:pt x="46709" y="764389"/>
                    <a:pt x="43412" y="759374"/>
                    <a:pt x="41764" y="752686"/>
                  </a:cubicBezTo>
                  <a:cubicBezTo>
                    <a:pt x="40115" y="747671"/>
                    <a:pt x="36818" y="740984"/>
                    <a:pt x="36818" y="735968"/>
                  </a:cubicBezTo>
                  <a:cubicBezTo>
                    <a:pt x="31872" y="724266"/>
                    <a:pt x="30224" y="710892"/>
                    <a:pt x="28575" y="697517"/>
                  </a:cubicBezTo>
                  <a:cubicBezTo>
                    <a:pt x="28575" y="690830"/>
                    <a:pt x="28575" y="684143"/>
                    <a:pt x="28575" y="677456"/>
                  </a:cubicBezTo>
                  <a:cubicBezTo>
                    <a:pt x="28575" y="667425"/>
                    <a:pt x="28575" y="667425"/>
                    <a:pt x="28575" y="667425"/>
                  </a:cubicBezTo>
                  <a:cubicBezTo>
                    <a:pt x="30224" y="657394"/>
                    <a:pt x="30224" y="657394"/>
                    <a:pt x="30224" y="657394"/>
                  </a:cubicBezTo>
                  <a:cubicBezTo>
                    <a:pt x="30224" y="644020"/>
                    <a:pt x="33521" y="630646"/>
                    <a:pt x="36818" y="617271"/>
                  </a:cubicBezTo>
                  <a:cubicBezTo>
                    <a:pt x="40115" y="605569"/>
                    <a:pt x="43412" y="592194"/>
                    <a:pt x="48358" y="580492"/>
                  </a:cubicBezTo>
                  <a:cubicBezTo>
                    <a:pt x="50006" y="575476"/>
                    <a:pt x="51655" y="568789"/>
                    <a:pt x="54952" y="563774"/>
                  </a:cubicBezTo>
                  <a:cubicBezTo>
                    <a:pt x="56601" y="558758"/>
                    <a:pt x="59898" y="552071"/>
                    <a:pt x="61546" y="547056"/>
                  </a:cubicBezTo>
                  <a:cubicBezTo>
                    <a:pt x="64844" y="542041"/>
                    <a:pt x="66492" y="537025"/>
                    <a:pt x="69789" y="533682"/>
                  </a:cubicBezTo>
                  <a:cubicBezTo>
                    <a:pt x="71438" y="528666"/>
                    <a:pt x="74735" y="523651"/>
                    <a:pt x="76383" y="520307"/>
                  </a:cubicBezTo>
                  <a:cubicBezTo>
                    <a:pt x="81329" y="510277"/>
                    <a:pt x="87923" y="503589"/>
                    <a:pt x="91220" y="496902"/>
                  </a:cubicBezTo>
                  <a:cubicBezTo>
                    <a:pt x="96166" y="490215"/>
                    <a:pt x="99463" y="483528"/>
                    <a:pt x="102760" y="480184"/>
                  </a:cubicBezTo>
                  <a:cubicBezTo>
                    <a:pt x="111003" y="470153"/>
                    <a:pt x="114300" y="465138"/>
                    <a:pt x="114300" y="465138"/>
                  </a:cubicBezTo>
                  <a:close/>
                  <a:moveTo>
                    <a:pt x="142875" y="436563"/>
                  </a:moveTo>
                  <a:cubicBezTo>
                    <a:pt x="142875" y="436563"/>
                    <a:pt x="139517" y="441578"/>
                    <a:pt x="134480" y="451609"/>
                  </a:cubicBezTo>
                  <a:cubicBezTo>
                    <a:pt x="131122" y="456624"/>
                    <a:pt x="127763" y="461640"/>
                    <a:pt x="124405" y="469999"/>
                  </a:cubicBezTo>
                  <a:cubicBezTo>
                    <a:pt x="119368" y="476686"/>
                    <a:pt x="116010" y="485045"/>
                    <a:pt x="110972" y="493404"/>
                  </a:cubicBezTo>
                  <a:cubicBezTo>
                    <a:pt x="109293" y="498419"/>
                    <a:pt x="105935" y="501763"/>
                    <a:pt x="104256" y="506778"/>
                  </a:cubicBezTo>
                  <a:cubicBezTo>
                    <a:pt x="102577" y="511794"/>
                    <a:pt x="99219" y="516809"/>
                    <a:pt x="97540" y="521825"/>
                  </a:cubicBezTo>
                  <a:cubicBezTo>
                    <a:pt x="95861" y="526840"/>
                    <a:pt x="92502" y="531855"/>
                    <a:pt x="90823" y="538542"/>
                  </a:cubicBezTo>
                  <a:cubicBezTo>
                    <a:pt x="89144" y="543558"/>
                    <a:pt x="85786" y="548573"/>
                    <a:pt x="84107" y="555260"/>
                  </a:cubicBezTo>
                  <a:cubicBezTo>
                    <a:pt x="80749" y="566963"/>
                    <a:pt x="77390" y="578665"/>
                    <a:pt x="74032" y="590368"/>
                  </a:cubicBezTo>
                  <a:cubicBezTo>
                    <a:pt x="72353" y="603742"/>
                    <a:pt x="68995" y="615445"/>
                    <a:pt x="68995" y="628819"/>
                  </a:cubicBezTo>
                  <a:cubicBezTo>
                    <a:pt x="67316" y="638850"/>
                    <a:pt x="67316" y="638850"/>
                    <a:pt x="67316" y="638850"/>
                  </a:cubicBezTo>
                  <a:cubicBezTo>
                    <a:pt x="67316" y="648881"/>
                    <a:pt x="67316" y="648881"/>
                    <a:pt x="67316" y="648881"/>
                  </a:cubicBezTo>
                  <a:cubicBezTo>
                    <a:pt x="67316" y="653896"/>
                    <a:pt x="67316" y="660583"/>
                    <a:pt x="67316" y="667270"/>
                  </a:cubicBezTo>
                  <a:cubicBezTo>
                    <a:pt x="68995" y="680645"/>
                    <a:pt x="70674" y="692347"/>
                    <a:pt x="74032" y="704050"/>
                  </a:cubicBezTo>
                  <a:cubicBezTo>
                    <a:pt x="75711" y="715752"/>
                    <a:pt x="79070" y="727455"/>
                    <a:pt x="84107" y="737486"/>
                  </a:cubicBezTo>
                  <a:cubicBezTo>
                    <a:pt x="89144" y="747516"/>
                    <a:pt x="94181" y="755875"/>
                    <a:pt x="99219" y="764234"/>
                  </a:cubicBezTo>
                  <a:cubicBezTo>
                    <a:pt x="109293" y="780952"/>
                    <a:pt x="119368" y="794327"/>
                    <a:pt x="127763" y="802686"/>
                  </a:cubicBezTo>
                  <a:lnTo>
                    <a:pt x="135446" y="809684"/>
                  </a:lnTo>
                  <a:lnTo>
                    <a:pt x="126084" y="804357"/>
                  </a:lnTo>
                  <a:cubicBezTo>
                    <a:pt x="117689" y="795998"/>
                    <a:pt x="105935" y="784296"/>
                    <a:pt x="94181" y="767578"/>
                  </a:cubicBezTo>
                  <a:cubicBezTo>
                    <a:pt x="87465" y="760891"/>
                    <a:pt x="82428" y="750860"/>
                    <a:pt x="77390" y="740829"/>
                  </a:cubicBezTo>
                  <a:cubicBezTo>
                    <a:pt x="74032" y="735814"/>
                    <a:pt x="72353" y="729127"/>
                    <a:pt x="68995" y="724111"/>
                  </a:cubicBezTo>
                  <a:cubicBezTo>
                    <a:pt x="67316" y="719096"/>
                    <a:pt x="65637" y="712409"/>
                    <a:pt x="63958" y="705722"/>
                  </a:cubicBezTo>
                  <a:cubicBezTo>
                    <a:pt x="60600" y="694019"/>
                    <a:pt x="58920" y="680645"/>
                    <a:pt x="57241" y="667270"/>
                  </a:cubicBezTo>
                  <a:cubicBezTo>
                    <a:pt x="57241" y="662255"/>
                    <a:pt x="55562" y="655568"/>
                    <a:pt x="55562" y="648881"/>
                  </a:cubicBezTo>
                  <a:cubicBezTo>
                    <a:pt x="57241" y="637178"/>
                    <a:pt x="57241" y="637178"/>
                    <a:pt x="57241" y="637178"/>
                  </a:cubicBezTo>
                  <a:cubicBezTo>
                    <a:pt x="57241" y="627147"/>
                    <a:pt x="57241" y="627147"/>
                    <a:pt x="57241" y="627147"/>
                  </a:cubicBezTo>
                  <a:cubicBezTo>
                    <a:pt x="58920" y="613773"/>
                    <a:pt x="60600" y="602071"/>
                    <a:pt x="63958" y="588696"/>
                  </a:cubicBezTo>
                  <a:cubicBezTo>
                    <a:pt x="67316" y="575322"/>
                    <a:pt x="70674" y="563619"/>
                    <a:pt x="75711" y="551917"/>
                  </a:cubicBezTo>
                  <a:cubicBezTo>
                    <a:pt x="77390" y="545230"/>
                    <a:pt x="80749" y="540214"/>
                    <a:pt x="82428" y="535199"/>
                  </a:cubicBezTo>
                  <a:cubicBezTo>
                    <a:pt x="85786" y="528512"/>
                    <a:pt x="87465" y="523496"/>
                    <a:pt x="90823" y="518481"/>
                  </a:cubicBezTo>
                  <a:cubicBezTo>
                    <a:pt x="92502" y="513466"/>
                    <a:pt x="95861" y="508450"/>
                    <a:pt x="97540" y="503435"/>
                  </a:cubicBezTo>
                  <a:cubicBezTo>
                    <a:pt x="100898" y="498419"/>
                    <a:pt x="102577" y="495076"/>
                    <a:pt x="105935" y="490060"/>
                  </a:cubicBezTo>
                  <a:cubicBezTo>
                    <a:pt x="110972" y="481701"/>
                    <a:pt x="116010" y="473342"/>
                    <a:pt x="121047" y="466655"/>
                  </a:cubicBezTo>
                  <a:cubicBezTo>
                    <a:pt x="124405" y="459968"/>
                    <a:pt x="129442" y="454953"/>
                    <a:pt x="132801" y="449937"/>
                  </a:cubicBezTo>
                  <a:cubicBezTo>
                    <a:pt x="139517" y="441578"/>
                    <a:pt x="142875" y="436563"/>
                    <a:pt x="142875" y="436563"/>
                  </a:cubicBezTo>
                  <a:close/>
                  <a:moveTo>
                    <a:pt x="173038" y="406400"/>
                  </a:moveTo>
                  <a:cubicBezTo>
                    <a:pt x="173038" y="406400"/>
                    <a:pt x="169680" y="413086"/>
                    <a:pt x="162964" y="423114"/>
                  </a:cubicBezTo>
                  <a:cubicBezTo>
                    <a:pt x="159605" y="428128"/>
                    <a:pt x="156247" y="433143"/>
                    <a:pt x="152889" y="439828"/>
                  </a:cubicBezTo>
                  <a:cubicBezTo>
                    <a:pt x="149531" y="448185"/>
                    <a:pt x="144494" y="454871"/>
                    <a:pt x="141135" y="464900"/>
                  </a:cubicBezTo>
                  <a:cubicBezTo>
                    <a:pt x="137777" y="468243"/>
                    <a:pt x="136098" y="473257"/>
                    <a:pt x="132740" y="478271"/>
                  </a:cubicBezTo>
                  <a:cubicBezTo>
                    <a:pt x="131061" y="483285"/>
                    <a:pt x="129382" y="488300"/>
                    <a:pt x="126024" y="493314"/>
                  </a:cubicBezTo>
                  <a:cubicBezTo>
                    <a:pt x="124344" y="498328"/>
                    <a:pt x="122665" y="503343"/>
                    <a:pt x="120986" y="508357"/>
                  </a:cubicBezTo>
                  <a:cubicBezTo>
                    <a:pt x="117628" y="515043"/>
                    <a:pt x="115949" y="520057"/>
                    <a:pt x="114270" y="525071"/>
                  </a:cubicBezTo>
                  <a:cubicBezTo>
                    <a:pt x="109233" y="536771"/>
                    <a:pt x="105874" y="550143"/>
                    <a:pt x="104195" y="561842"/>
                  </a:cubicBezTo>
                  <a:cubicBezTo>
                    <a:pt x="100837" y="573542"/>
                    <a:pt x="99158" y="586914"/>
                    <a:pt x="97479" y="600285"/>
                  </a:cubicBezTo>
                  <a:cubicBezTo>
                    <a:pt x="95800" y="608642"/>
                    <a:pt x="95800" y="608642"/>
                    <a:pt x="95800" y="608642"/>
                  </a:cubicBezTo>
                  <a:cubicBezTo>
                    <a:pt x="95800" y="618671"/>
                    <a:pt x="95800" y="618671"/>
                    <a:pt x="95800" y="618671"/>
                  </a:cubicBezTo>
                  <a:cubicBezTo>
                    <a:pt x="95800" y="625357"/>
                    <a:pt x="95800" y="632042"/>
                    <a:pt x="97479" y="638728"/>
                  </a:cubicBezTo>
                  <a:cubicBezTo>
                    <a:pt x="97479" y="650428"/>
                    <a:pt x="99158" y="663799"/>
                    <a:pt x="102516" y="675499"/>
                  </a:cubicBezTo>
                  <a:cubicBezTo>
                    <a:pt x="105874" y="687199"/>
                    <a:pt x="109233" y="697228"/>
                    <a:pt x="112591" y="707256"/>
                  </a:cubicBezTo>
                  <a:cubicBezTo>
                    <a:pt x="117628" y="718956"/>
                    <a:pt x="122665" y="727313"/>
                    <a:pt x="127703" y="735670"/>
                  </a:cubicBezTo>
                  <a:cubicBezTo>
                    <a:pt x="137777" y="752385"/>
                    <a:pt x="149531" y="764085"/>
                    <a:pt x="156247" y="772442"/>
                  </a:cubicBezTo>
                  <a:cubicBezTo>
                    <a:pt x="164643" y="780799"/>
                    <a:pt x="169680" y="785813"/>
                    <a:pt x="169680" y="785813"/>
                  </a:cubicBezTo>
                  <a:cubicBezTo>
                    <a:pt x="169680" y="785813"/>
                    <a:pt x="168001" y="784142"/>
                    <a:pt x="166322" y="782470"/>
                  </a:cubicBezTo>
                  <a:cubicBezTo>
                    <a:pt x="162964" y="780799"/>
                    <a:pt x="159605" y="779127"/>
                    <a:pt x="156247" y="774113"/>
                  </a:cubicBezTo>
                  <a:cubicBezTo>
                    <a:pt x="146173" y="767427"/>
                    <a:pt x="134419" y="755728"/>
                    <a:pt x="122665" y="739013"/>
                  </a:cubicBezTo>
                  <a:cubicBezTo>
                    <a:pt x="115949" y="730656"/>
                    <a:pt x="110912" y="722299"/>
                    <a:pt x="105874" y="710599"/>
                  </a:cubicBezTo>
                  <a:cubicBezTo>
                    <a:pt x="102516" y="705585"/>
                    <a:pt x="100837" y="700571"/>
                    <a:pt x="99158" y="695556"/>
                  </a:cubicBezTo>
                  <a:cubicBezTo>
                    <a:pt x="97479" y="688871"/>
                    <a:pt x="94121" y="683856"/>
                    <a:pt x="92442" y="677171"/>
                  </a:cubicBezTo>
                  <a:cubicBezTo>
                    <a:pt x="89083" y="665471"/>
                    <a:pt x="87404" y="652099"/>
                    <a:pt x="85725" y="638728"/>
                  </a:cubicBezTo>
                  <a:cubicBezTo>
                    <a:pt x="85725" y="632042"/>
                    <a:pt x="85725" y="625357"/>
                    <a:pt x="85725" y="618671"/>
                  </a:cubicBezTo>
                  <a:cubicBezTo>
                    <a:pt x="85725" y="608642"/>
                    <a:pt x="85725" y="608642"/>
                    <a:pt x="85725" y="608642"/>
                  </a:cubicBezTo>
                  <a:cubicBezTo>
                    <a:pt x="85725" y="598614"/>
                    <a:pt x="85725" y="598614"/>
                    <a:pt x="85725" y="598614"/>
                  </a:cubicBezTo>
                  <a:cubicBezTo>
                    <a:pt x="87404" y="585242"/>
                    <a:pt x="90763" y="571871"/>
                    <a:pt x="92442" y="558500"/>
                  </a:cubicBezTo>
                  <a:cubicBezTo>
                    <a:pt x="95800" y="546800"/>
                    <a:pt x="100837" y="533428"/>
                    <a:pt x="104195" y="521728"/>
                  </a:cubicBezTo>
                  <a:cubicBezTo>
                    <a:pt x="107553" y="516714"/>
                    <a:pt x="109233" y="511700"/>
                    <a:pt x="112591" y="505014"/>
                  </a:cubicBezTo>
                  <a:cubicBezTo>
                    <a:pt x="114270" y="500000"/>
                    <a:pt x="115949" y="494986"/>
                    <a:pt x="119307" y="489971"/>
                  </a:cubicBezTo>
                  <a:cubicBezTo>
                    <a:pt x="122665" y="484957"/>
                    <a:pt x="124344" y="479942"/>
                    <a:pt x="127703" y="474928"/>
                  </a:cubicBezTo>
                  <a:cubicBezTo>
                    <a:pt x="129382" y="469914"/>
                    <a:pt x="132740" y="464900"/>
                    <a:pt x="134419" y="461557"/>
                  </a:cubicBezTo>
                  <a:cubicBezTo>
                    <a:pt x="139456" y="453200"/>
                    <a:pt x="144494" y="444843"/>
                    <a:pt x="149531" y="438157"/>
                  </a:cubicBezTo>
                  <a:cubicBezTo>
                    <a:pt x="154568" y="431471"/>
                    <a:pt x="157926" y="426457"/>
                    <a:pt x="161285" y="421443"/>
                  </a:cubicBezTo>
                  <a:cubicBezTo>
                    <a:pt x="168001" y="411414"/>
                    <a:pt x="173038" y="406400"/>
                    <a:pt x="173038" y="406400"/>
                  </a:cubicBezTo>
                  <a:close/>
                  <a:moveTo>
                    <a:pt x="541846" y="403283"/>
                  </a:moveTo>
                  <a:lnTo>
                    <a:pt x="544238" y="404644"/>
                  </a:lnTo>
                  <a:cubicBezTo>
                    <a:pt x="545917" y="406316"/>
                    <a:pt x="547596" y="407988"/>
                    <a:pt x="547596" y="407988"/>
                  </a:cubicBezTo>
                  <a:cubicBezTo>
                    <a:pt x="547596" y="407988"/>
                    <a:pt x="546337" y="407152"/>
                    <a:pt x="544028" y="405271"/>
                  </a:cubicBezTo>
                  <a:close/>
                  <a:moveTo>
                    <a:pt x="201613" y="377825"/>
                  </a:moveTo>
                  <a:cubicBezTo>
                    <a:pt x="201613" y="377825"/>
                    <a:pt x="198255" y="382840"/>
                    <a:pt x="193218" y="392871"/>
                  </a:cubicBezTo>
                  <a:cubicBezTo>
                    <a:pt x="189860" y="397886"/>
                    <a:pt x="186501" y="404574"/>
                    <a:pt x="181464" y="411261"/>
                  </a:cubicBezTo>
                  <a:cubicBezTo>
                    <a:pt x="178106" y="417948"/>
                    <a:pt x="173069" y="426307"/>
                    <a:pt x="169710" y="434666"/>
                  </a:cubicBezTo>
                  <a:cubicBezTo>
                    <a:pt x="168031" y="439681"/>
                    <a:pt x="164673" y="444697"/>
                    <a:pt x="162994" y="448040"/>
                  </a:cubicBezTo>
                  <a:cubicBezTo>
                    <a:pt x="161315" y="453056"/>
                    <a:pt x="157957" y="458071"/>
                    <a:pt x="156278" y="463086"/>
                  </a:cubicBezTo>
                  <a:cubicBezTo>
                    <a:pt x="152919" y="468102"/>
                    <a:pt x="151240" y="474789"/>
                    <a:pt x="149561" y="479804"/>
                  </a:cubicBezTo>
                  <a:cubicBezTo>
                    <a:pt x="147882" y="484820"/>
                    <a:pt x="144524" y="491507"/>
                    <a:pt x="142845" y="496522"/>
                  </a:cubicBezTo>
                  <a:cubicBezTo>
                    <a:pt x="139487" y="508225"/>
                    <a:pt x="136128" y="519927"/>
                    <a:pt x="132770" y="533302"/>
                  </a:cubicBezTo>
                  <a:cubicBezTo>
                    <a:pt x="129412" y="545004"/>
                    <a:pt x="127733" y="558379"/>
                    <a:pt x="126054" y="570081"/>
                  </a:cubicBezTo>
                  <a:cubicBezTo>
                    <a:pt x="126054" y="580112"/>
                    <a:pt x="126054" y="580112"/>
                    <a:pt x="126054" y="580112"/>
                  </a:cubicBezTo>
                  <a:cubicBezTo>
                    <a:pt x="126054" y="590143"/>
                    <a:pt x="126054" y="590143"/>
                    <a:pt x="126054" y="590143"/>
                  </a:cubicBezTo>
                  <a:cubicBezTo>
                    <a:pt x="124375" y="596830"/>
                    <a:pt x="126054" y="603517"/>
                    <a:pt x="126054" y="608532"/>
                  </a:cubicBezTo>
                  <a:cubicBezTo>
                    <a:pt x="127733" y="621907"/>
                    <a:pt x="127733" y="633609"/>
                    <a:pt x="131091" y="645312"/>
                  </a:cubicBezTo>
                  <a:cubicBezTo>
                    <a:pt x="134449" y="657014"/>
                    <a:pt x="137808" y="668717"/>
                    <a:pt x="142845" y="678748"/>
                  </a:cubicBezTo>
                  <a:cubicBezTo>
                    <a:pt x="146203" y="688778"/>
                    <a:pt x="151240" y="698809"/>
                    <a:pt x="156278" y="707168"/>
                  </a:cubicBezTo>
                  <a:cubicBezTo>
                    <a:pt x="168031" y="723886"/>
                    <a:pt x="178106" y="735589"/>
                    <a:pt x="186501" y="743948"/>
                  </a:cubicBezTo>
                  <a:cubicBezTo>
                    <a:pt x="194897" y="752307"/>
                    <a:pt x="199934" y="755650"/>
                    <a:pt x="199934" y="755650"/>
                  </a:cubicBezTo>
                  <a:cubicBezTo>
                    <a:pt x="199934" y="755650"/>
                    <a:pt x="198255" y="755650"/>
                    <a:pt x="194897" y="753978"/>
                  </a:cubicBezTo>
                  <a:cubicBezTo>
                    <a:pt x="193218" y="752307"/>
                    <a:pt x="189860" y="748963"/>
                    <a:pt x="184822" y="745619"/>
                  </a:cubicBezTo>
                  <a:cubicBezTo>
                    <a:pt x="176427" y="737260"/>
                    <a:pt x="162994" y="727230"/>
                    <a:pt x="151240" y="710512"/>
                  </a:cubicBezTo>
                  <a:cubicBezTo>
                    <a:pt x="146203" y="702153"/>
                    <a:pt x="139487" y="692122"/>
                    <a:pt x="134449" y="682091"/>
                  </a:cubicBezTo>
                  <a:cubicBezTo>
                    <a:pt x="132770" y="677076"/>
                    <a:pt x="129412" y="672061"/>
                    <a:pt x="127733" y="665373"/>
                  </a:cubicBezTo>
                  <a:cubicBezTo>
                    <a:pt x="126054" y="660358"/>
                    <a:pt x="124375" y="653671"/>
                    <a:pt x="122696" y="648655"/>
                  </a:cubicBezTo>
                  <a:cubicBezTo>
                    <a:pt x="119338" y="635281"/>
                    <a:pt x="115979" y="623579"/>
                    <a:pt x="115979" y="610204"/>
                  </a:cubicBezTo>
                  <a:cubicBezTo>
                    <a:pt x="114300" y="603517"/>
                    <a:pt x="114300" y="596830"/>
                    <a:pt x="114300" y="590143"/>
                  </a:cubicBezTo>
                  <a:cubicBezTo>
                    <a:pt x="114300" y="580112"/>
                    <a:pt x="114300" y="580112"/>
                    <a:pt x="114300" y="580112"/>
                  </a:cubicBezTo>
                  <a:cubicBezTo>
                    <a:pt x="115979" y="570081"/>
                    <a:pt x="115979" y="570081"/>
                    <a:pt x="115979" y="570081"/>
                  </a:cubicBezTo>
                  <a:cubicBezTo>
                    <a:pt x="115979" y="556707"/>
                    <a:pt x="119338" y="543333"/>
                    <a:pt x="122696" y="529958"/>
                  </a:cubicBezTo>
                  <a:cubicBezTo>
                    <a:pt x="126054" y="516584"/>
                    <a:pt x="129412" y="504881"/>
                    <a:pt x="134449" y="493179"/>
                  </a:cubicBezTo>
                  <a:cubicBezTo>
                    <a:pt x="136128" y="488163"/>
                    <a:pt x="137808" y="481476"/>
                    <a:pt x="141166" y="476461"/>
                  </a:cubicBezTo>
                  <a:cubicBezTo>
                    <a:pt x="142845" y="471445"/>
                    <a:pt x="146203" y="464758"/>
                    <a:pt x="147882" y="459743"/>
                  </a:cubicBezTo>
                  <a:cubicBezTo>
                    <a:pt x="151240" y="454727"/>
                    <a:pt x="152919" y="449712"/>
                    <a:pt x="156278" y="444697"/>
                  </a:cubicBezTo>
                  <a:cubicBezTo>
                    <a:pt x="159636" y="441353"/>
                    <a:pt x="161315" y="436338"/>
                    <a:pt x="164673" y="431322"/>
                  </a:cubicBezTo>
                  <a:cubicBezTo>
                    <a:pt x="168031" y="422963"/>
                    <a:pt x="174748" y="416276"/>
                    <a:pt x="178106" y="409589"/>
                  </a:cubicBezTo>
                  <a:cubicBezTo>
                    <a:pt x="183143" y="402902"/>
                    <a:pt x="186501" y="396215"/>
                    <a:pt x="191539" y="392871"/>
                  </a:cubicBezTo>
                  <a:cubicBezTo>
                    <a:pt x="198255" y="382840"/>
                    <a:pt x="201613" y="377825"/>
                    <a:pt x="201613" y="377825"/>
                  </a:cubicBezTo>
                  <a:close/>
                  <a:moveTo>
                    <a:pt x="230188" y="349250"/>
                  </a:moveTo>
                  <a:cubicBezTo>
                    <a:pt x="230188" y="349250"/>
                    <a:pt x="226830" y="354265"/>
                    <a:pt x="221793" y="364296"/>
                  </a:cubicBezTo>
                  <a:cubicBezTo>
                    <a:pt x="218435" y="369311"/>
                    <a:pt x="215076" y="374327"/>
                    <a:pt x="211718" y="382686"/>
                  </a:cubicBezTo>
                  <a:cubicBezTo>
                    <a:pt x="206681" y="389373"/>
                    <a:pt x="203323" y="397732"/>
                    <a:pt x="198285" y="406091"/>
                  </a:cubicBezTo>
                  <a:cubicBezTo>
                    <a:pt x="196606" y="411106"/>
                    <a:pt x="194927" y="414450"/>
                    <a:pt x="191569" y="419465"/>
                  </a:cubicBezTo>
                  <a:cubicBezTo>
                    <a:pt x="189890" y="424481"/>
                    <a:pt x="188211" y="429496"/>
                    <a:pt x="184853" y="434511"/>
                  </a:cubicBezTo>
                  <a:cubicBezTo>
                    <a:pt x="183174" y="439527"/>
                    <a:pt x="179815" y="444542"/>
                    <a:pt x="178136" y="451229"/>
                  </a:cubicBezTo>
                  <a:cubicBezTo>
                    <a:pt x="176457" y="456245"/>
                    <a:pt x="174778" y="461260"/>
                    <a:pt x="173099" y="467947"/>
                  </a:cubicBezTo>
                  <a:cubicBezTo>
                    <a:pt x="168062" y="479650"/>
                    <a:pt x="164703" y="491352"/>
                    <a:pt x="161345" y="503055"/>
                  </a:cubicBezTo>
                  <a:cubicBezTo>
                    <a:pt x="159666" y="516429"/>
                    <a:pt x="156308" y="528132"/>
                    <a:pt x="156308" y="541506"/>
                  </a:cubicBezTo>
                  <a:cubicBezTo>
                    <a:pt x="154629" y="551537"/>
                    <a:pt x="154629" y="551537"/>
                    <a:pt x="154629" y="551537"/>
                  </a:cubicBezTo>
                  <a:cubicBezTo>
                    <a:pt x="154629" y="559896"/>
                    <a:pt x="154629" y="559896"/>
                    <a:pt x="154629" y="559896"/>
                  </a:cubicBezTo>
                  <a:cubicBezTo>
                    <a:pt x="154629" y="566583"/>
                    <a:pt x="154629" y="573270"/>
                    <a:pt x="154629" y="579957"/>
                  </a:cubicBezTo>
                  <a:cubicBezTo>
                    <a:pt x="156308" y="591660"/>
                    <a:pt x="157987" y="605034"/>
                    <a:pt x="161345" y="616737"/>
                  </a:cubicBezTo>
                  <a:cubicBezTo>
                    <a:pt x="163024" y="628439"/>
                    <a:pt x="166383" y="640142"/>
                    <a:pt x="171420" y="650173"/>
                  </a:cubicBezTo>
                  <a:cubicBezTo>
                    <a:pt x="176457" y="660203"/>
                    <a:pt x="181494" y="668562"/>
                    <a:pt x="186532" y="676921"/>
                  </a:cubicBezTo>
                  <a:cubicBezTo>
                    <a:pt x="196606" y="693639"/>
                    <a:pt x="206681" y="707014"/>
                    <a:pt x="215076" y="715373"/>
                  </a:cubicBezTo>
                  <a:lnTo>
                    <a:pt x="222759" y="722371"/>
                  </a:lnTo>
                  <a:lnTo>
                    <a:pt x="213397" y="717044"/>
                  </a:lnTo>
                  <a:cubicBezTo>
                    <a:pt x="205002" y="708685"/>
                    <a:pt x="193248" y="696983"/>
                    <a:pt x="181494" y="680265"/>
                  </a:cubicBezTo>
                  <a:cubicBezTo>
                    <a:pt x="174778" y="673578"/>
                    <a:pt x="169741" y="663547"/>
                    <a:pt x="164703" y="653516"/>
                  </a:cubicBezTo>
                  <a:cubicBezTo>
                    <a:pt x="161345" y="648501"/>
                    <a:pt x="159666" y="641814"/>
                    <a:pt x="156308" y="636798"/>
                  </a:cubicBezTo>
                  <a:cubicBezTo>
                    <a:pt x="154629" y="631783"/>
                    <a:pt x="152950" y="625096"/>
                    <a:pt x="151271" y="618409"/>
                  </a:cubicBezTo>
                  <a:cubicBezTo>
                    <a:pt x="147913" y="606706"/>
                    <a:pt x="146233" y="593332"/>
                    <a:pt x="144554" y="579957"/>
                  </a:cubicBezTo>
                  <a:cubicBezTo>
                    <a:pt x="144554" y="573270"/>
                    <a:pt x="142875" y="566583"/>
                    <a:pt x="144554" y="559896"/>
                  </a:cubicBezTo>
                  <a:cubicBezTo>
                    <a:pt x="144554" y="549865"/>
                    <a:pt x="144554" y="549865"/>
                    <a:pt x="144554" y="549865"/>
                  </a:cubicBezTo>
                  <a:cubicBezTo>
                    <a:pt x="144554" y="539834"/>
                    <a:pt x="144554" y="539834"/>
                    <a:pt x="144554" y="539834"/>
                  </a:cubicBezTo>
                  <a:cubicBezTo>
                    <a:pt x="146233" y="526460"/>
                    <a:pt x="147913" y="513086"/>
                    <a:pt x="151271" y="501383"/>
                  </a:cubicBezTo>
                  <a:cubicBezTo>
                    <a:pt x="154629" y="488009"/>
                    <a:pt x="157987" y="476306"/>
                    <a:pt x="163024" y="464604"/>
                  </a:cubicBezTo>
                  <a:cubicBezTo>
                    <a:pt x="164703" y="457916"/>
                    <a:pt x="168062" y="452901"/>
                    <a:pt x="169741" y="446214"/>
                  </a:cubicBezTo>
                  <a:cubicBezTo>
                    <a:pt x="173099" y="441198"/>
                    <a:pt x="174778" y="436183"/>
                    <a:pt x="178136" y="431168"/>
                  </a:cubicBezTo>
                  <a:cubicBezTo>
                    <a:pt x="179815" y="426152"/>
                    <a:pt x="183174" y="421137"/>
                    <a:pt x="184853" y="416122"/>
                  </a:cubicBezTo>
                  <a:cubicBezTo>
                    <a:pt x="188211" y="411106"/>
                    <a:pt x="189890" y="407763"/>
                    <a:pt x="193248" y="402747"/>
                  </a:cubicBezTo>
                  <a:cubicBezTo>
                    <a:pt x="198285" y="394388"/>
                    <a:pt x="203323" y="386029"/>
                    <a:pt x="208360" y="379342"/>
                  </a:cubicBezTo>
                  <a:cubicBezTo>
                    <a:pt x="211718" y="372655"/>
                    <a:pt x="216755" y="367640"/>
                    <a:pt x="220114" y="362624"/>
                  </a:cubicBezTo>
                  <a:cubicBezTo>
                    <a:pt x="226830" y="354265"/>
                    <a:pt x="230188" y="349250"/>
                    <a:pt x="230188" y="349250"/>
                  </a:cubicBezTo>
                  <a:close/>
                  <a:moveTo>
                    <a:pt x="260350" y="319088"/>
                  </a:moveTo>
                  <a:cubicBezTo>
                    <a:pt x="260350" y="319088"/>
                    <a:pt x="256992" y="325774"/>
                    <a:pt x="250276" y="335802"/>
                  </a:cubicBezTo>
                  <a:cubicBezTo>
                    <a:pt x="246917" y="339145"/>
                    <a:pt x="243559" y="345831"/>
                    <a:pt x="240201" y="352516"/>
                  </a:cubicBezTo>
                  <a:cubicBezTo>
                    <a:pt x="236843" y="360874"/>
                    <a:pt x="231806" y="367559"/>
                    <a:pt x="228447" y="377588"/>
                  </a:cubicBezTo>
                  <a:cubicBezTo>
                    <a:pt x="225089" y="380931"/>
                    <a:pt x="223410" y="385945"/>
                    <a:pt x="221731" y="390959"/>
                  </a:cubicBezTo>
                  <a:cubicBezTo>
                    <a:pt x="218373" y="395973"/>
                    <a:pt x="216694" y="400988"/>
                    <a:pt x="215015" y="406002"/>
                  </a:cubicBezTo>
                  <a:cubicBezTo>
                    <a:pt x="211656" y="411016"/>
                    <a:pt x="209977" y="416030"/>
                    <a:pt x="208298" y="421045"/>
                  </a:cubicBezTo>
                  <a:cubicBezTo>
                    <a:pt x="204940" y="426059"/>
                    <a:pt x="203261" y="432745"/>
                    <a:pt x="201582" y="437759"/>
                  </a:cubicBezTo>
                  <a:cubicBezTo>
                    <a:pt x="196545" y="449459"/>
                    <a:pt x="193186" y="461159"/>
                    <a:pt x="191507" y="474530"/>
                  </a:cubicBezTo>
                  <a:cubicBezTo>
                    <a:pt x="188149" y="486230"/>
                    <a:pt x="186470" y="499602"/>
                    <a:pt x="184791" y="512973"/>
                  </a:cubicBezTo>
                  <a:cubicBezTo>
                    <a:pt x="184791" y="521330"/>
                    <a:pt x="184791" y="521330"/>
                    <a:pt x="184791" y="521330"/>
                  </a:cubicBezTo>
                  <a:cubicBezTo>
                    <a:pt x="183112" y="531359"/>
                    <a:pt x="183112" y="531359"/>
                    <a:pt x="183112" y="531359"/>
                  </a:cubicBezTo>
                  <a:cubicBezTo>
                    <a:pt x="183112" y="538045"/>
                    <a:pt x="183112" y="544730"/>
                    <a:pt x="184791" y="551416"/>
                  </a:cubicBezTo>
                  <a:cubicBezTo>
                    <a:pt x="184791" y="563116"/>
                    <a:pt x="186470" y="576487"/>
                    <a:pt x="189828" y="588187"/>
                  </a:cubicBezTo>
                  <a:cubicBezTo>
                    <a:pt x="193186" y="599887"/>
                    <a:pt x="196545" y="609916"/>
                    <a:pt x="201582" y="619944"/>
                  </a:cubicBezTo>
                  <a:cubicBezTo>
                    <a:pt x="204940" y="629973"/>
                    <a:pt x="209977" y="640001"/>
                    <a:pt x="215015" y="648358"/>
                  </a:cubicBezTo>
                  <a:cubicBezTo>
                    <a:pt x="225089" y="665073"/>
                    <a:pt x="236843" y="676773"/>
                    <a:pt x="243559" y="685130"/>
                  </a:cubicBezTo>
                  <a:cubicBezTo>
                    <a:pt x="251955" y="693487"/>
                    <a:pt x="256992" y="698501"/>
                    <a:pt x="256992" y="698501"/>
                  </a:cubicBezTo>
                  <a:cubicBezTo>
                    <a:pt x="256992" y="698501"/>
                    <a:pt x="256992" y="696830"/>
                    <a:pt x="253634" y="695158"/>
                  </a:cubicBezTo>
                  <a:cubicBezTo>
                    <a:pt x="251955" y="693487"/>
                    <a:pt x="246917" y="690144"/>
                    <a:pt x="243559" y="686801"/>
                  </a:cubicBezTo>
                  <a:cubicBezTo>
                    <a:pt x="233485" y="680115"/>
                    <a:pt x="221731" y="668416"/>
                    <a:pt x="209977" y="651701"/>
                  </a:cubicBezTo>
                  <a:cubicBezTo>
                    <a:pt x="204940" y="643344"/>
                    <a:pt x="198224" y="634987"/>
                    <a:pt x="193186" y="623287"/>
                  </a:cubicBezTo>
                  <a:cubicBezTo>
                    <a:pt x="189828" y="618273"/>
                    <a:pt x="188149" y="613259"/>
                    <a:pt x="186470" y="608244"/>
                  </a:cubicBezTo>
                  <a:cubicBezTo>
                    <a:pt x="184791" y="601559"/>
                    <a:pt x="181433" y="596544"/>
                    <a:pt x="179754" y="589859"/>
                  </a:cubicBezTo>
                  <a:cubicBezTo>
                    <a:pt x="176395" y="578159"/>
                    <a:pt x="174716" y="564787"/>
                    <a:pt x="173037" y="551416"/>
                  </a:cubicBezTo>
                  <a:cubicBezTo>
                    <a:pt x="173037" y="544730"/>
                    <a:pt x="173037" y="538045"/>
                    <a:pt x="173037" y="531359"/>
                  </a:cubicBezTo>
                  <a:cubicBezTo>
                    <a:pt x="173037" y="521330"/>
                    <a:pt x="173037" y="521330"/>
                    <a:pt x="173037" y="521330"/>
                  </a:cubicBezTo>
                  <a:cubicBezTo>
                    <a:pt x="173037" y="511302"/>
                    <a:pt x="173037" y="511302"/>
                    <a:pt x="173037" y="511302"/>
                  </a:cubicBezTo>
                  <a:cubicBezTo>
                    <a:pt x="174716" y="497930"/>
                    <a:pt x="178075" y="484559"/>
                    <a:pt x="181433" y="471187"/>
                  </a:cubicBezTo>
                  <a:cubicBezTo>
                    <a:pt x="183112" y="459487"/>
                    <a:pt x="188149" y="446116"/>
                    <a:pt x="191507" y="434416"/>
                  </a:cubicBezTo>
                  <a:cubicBezTo>
                    <a:pt x="194865" y="429402"/>
                    <a:pt x="196545" y="422716"/>
                    <a:pt x="199903" y="417702"/>
                  </a:cubicBezTo>
                  <a:cubicBezTo>
                    <a:pt x="201582" y="412688"/>
                    <a:pt x="203261" y="407673"/>
                    <a:pt x="206619" y="402659"/>
                  </a:cubicBezTo>
                  <a:cubicBezTo>
                    <a:pt x="209977" y="397645"/>
                    <a:pt x="211656" y="392631"/>
                    <a:pt x="215015" y="387616"/>
                  </a:cubicBezTo>
                  <a:cubicBezTo>
                    <a:pt x="216694" y="382602"/>
                    <a:pt x="220052" y="377588"/>
                    <a:pt x="221731" y="374245"/>
                  </a:cubicBezTo>
                  <a:cubicBezTo>
                    <a:pt x="226768" y="364216"/>
                    <a:pt x="231806" y="357531"/>
                    <a:pt x="236843" y="350845"/>
                  </a:cubicBezTo>
                  <a:cubicBezTo>
                    <a:pt x="241880" y="344159"/>
                    <a:pt x="245238" y="339145"/>
                    <a:pt x="248597" y="334131"/>
                  </a:cubicBezTo>
                  <a:cubicBezTo>
                    <a:pt x="255313" y="324102"/>
                    <a:pt x="260350" y="319088"/>
                    <a:pt x="260350" y="319088"/>
                  </a:cubicBezTo>
                  <a:close/>
                  <a:moveTo>
                    <a:pt x="288925" y="290513"/>
                  </a:moveTo>
                  <a:cubicBezTo>
                    <a:pt x="288925" y="290513"/>
                    <a:pt x="285567" y="295528"/>
                    <a:pt x="280530" y="305559"/>
                  </a:cubicBezTo>
                  <a:cubicBezTo>
                    <a:pt x="277172" y="310574"/>
                    <a:pt x="273813" y="317262"/>
                    <a:pt x="268776" y="323949"/>
                  </a:cubicBezTo>
                  <a:cubicBezTo>
                    <a:pt x="265418" y="330636"/>
                    <a:pt x="262060" y="338995"/>
                    <a:pt x="257022" y="347354"/>
                  </a:cubicBezTo>
                  <a:cubicBezTo>
                    <a:pt x="255343" y="352369"/>
                    <a:pt x="251985" y="357385"/>
                    <a:pt x="250306" y="360728"/>
                  </a:cubicBezTo>
                  <a:cubicBezTo>
                    <a:pt x="248627" y="365744"/>
                    <a:pt x="245269" y="370759"/>
                    <a:pt x="243590" y="375774"/>
                  </a:cubicBezTo>
                  <a:cubicBezTo>
                    <a:pt x="240231" y="380790"/>
                    <a:pt x="238552" y="387477"/>
                    <a:pt x="236873" y="392492"/>
                  </a:cubicBezTo>
                  <a:cubicBezTo>
                    <a:pt x="235194" y="397508"/>
                    <a:pt x="231836" y="402523"/>
                    <a:pt x="230157" y="409210"/>
                  </a:cubicBezTo>
                  <a:cubicBezTo>
                    <a:pt x="226799" y="420913"/>
                    <a:pt x="223440" y="432615"/>
                    <a:pt x="220082" y="444318"/>
                  </a:cubicBezTo>
                  <a:cubicBezTo>
                    <a:pt x="216724" y="457692"/>
                    <a:pt x="215045" y="471066"/>
                    <a:pt x="213366" y="482769"/>
                  </a:cubicBezTo>
                  <a:cubicBezTo>
                    <a:pt x="213366" y="492800"/>
                    <a:pt x="213366" y="492800"/>
                    <a:pt x="213366" y="492800"/>
                  </a:cubicBezTo>
                  <a:cubicBezTo>
                    <a:pt x="213366" y="502831"/>
                    <a:pt x="213366" y="502831"/>
                    <a:pt x="213366" y="502831"/>
                  </a:cubicBezTo>
                  <a:cubicBezTo>
                    <a:pt x="213366" y="509518"/>
                    <a:pt x="213366" y="514533"/>
                    <a:pt x="213366" y="521220"/>
                  </a:cubicBezTo>
                  <a:cubicBezTo>
                    <a:pt x="215045" y="534595"/>
                    <a:pt x="215045" y="546297"/>
                    <a:pt x="218403" y="558000"/>
                  </a:cubicBezTo>
                  <a:cubicBezTo>
                    <a:pt x="221761" y="569702"/>
                    <a:pt x="225120" y="581405"/>
                    <a:pt x="230157" y="591436"/>
                  </a:cubicBezTo>
                  <a:cubicBezTo>
                    <a:pt x="233515" y="601466"/>
                    <a:pt x="238552" y="611497"/>
                    <a:pt x="243590" y="619856"/>
                  </a:cubicBezTo>
                  <a:cubicBezTo>
                    <a:pt x="255343" y="636574"/>
                    <a:pt x="265418" y="648277"/>
                    <a:pt x="273813" y="656636"/>
                  </a:cubicBezTo>
                  <a:cubicBezTo>
                    <a:pt x="282209" y="664995"/>
                    <a:pt x="287246" y="668338"/>
                    <a:pt x="287246" y="668338"/>
                  </a:cubicBezTo>
                  <a:cubicBezTo>
                    <a:pt x="287246" y="668338"/>
                    <a:pt x="285567" y="668338"/>
                    <a:pt x="282209" y="666666"/>
                  </a:cubicBezTo>
                  <a:cubicBezTo>
                    <a:pt x="280530" y="664995"/>
                    <a:pt x="277172" y="661651"/>
                    <a:pt x="272134" y="658307"/>
                  </a:cubicBezTo>
                  <a:cubicBezTo>
                    <a:pt x="263739" y="649948"/>
                    <a:pt x="250306" y="638246"/>
                    <a:pt x="238552" y="623200"/>
                  </a:cubicBezTo>
                  <a:cubicBezTo>
                    <a:pt x="233515" y="614841"/>
                    <a:pt x="226799" y="604810"/>
                    <a:pt x="221761" y="594779"/>
                  </a:cubicBezTo>
                  <a:cubicBezTo>
                    <a:pt x="220082" y="589764"/>
                    <a:pt x="218403" y="584749"/>
                    <a:pt x="215045" y="578061"/>
                  </a:cubicBezTo>
                  <a:cubicBezTo>
                    <a:pt x="213366" y="573046"/>
                    <a:pt x="211687" y="566359"/>
                    <a:pt x="210008" y="561343"/>
                  </a:cubicBezTo>
                  <a:cubicBezTo>
                    <a:pt x="206650" y="547969"/>
                    <a:pt x="203291" y="536267"/>
                    <a:pt x="203291" y="522892"/>
                  </a:cubicBezTo>
                  <a:cubicBezTo>
                    <a:pt x="201612" y="516205"/>
                    <a:pt x="201612" y="509518"/>
                    <a:pt x="201612" y="502831"/>
                  </a:cubicBezTo>
                  <a:cubicBezTo>
                    <a:pt x="201612" y="492800"/>
                    <a:pt x="201612" y="492800"/>
                    <a:pt x="201612" y="492800"/>
                  </a:cubicBezTo>
                  <a:cubicBezTo>
                    <a:pt x="203291" y="482769"/>
                    <a:pt x="203291" y="482769"/>
                    <a:pt x="203291" y="482769"/>
                  </a:cubicBezTo>
                  <a:cubicBezTo>
                    <a:pt x="204970" y="469395"/>
                    <a:pt x="206650" y="456020"/>
                    <a:pt x="210008" y="442646"/>
                  </a:cubicBezTo>
                  <a:cubicBezTo>
                    <a:pt x="213366" y="429272"/>
                    <a:pt x="216724" y="417569"/>
                    <a:pt x="221761" y="405867"/>
                  </a:cubicBezTo>
                  <a:cubicBezTo>
                    <a:pt x="223440" y="399179"/>
                    <a:pt x="226799" y="394164"/>
                    <a:pt x="228478" y="389149"/>
                  </a:cubicBezTo>
                  <a:cubicBezTo>
                    <a:pt x="230157" y="382461"/>
                    <a:pt x="233515" y="377446"/>
                    <a:pt x="235194" y="372431"/>
                  </a:cubicBezTo>
                  <a:cubicBezTo>
                    <a:pt x="238552" y="367415"/>
                    <a:pt x="241911" y="362400"/>
                    <a:pt x="243590" y="357385"/>
                  </a:cubicBezTo>
                  <a:cubicBezTo>
                    <a:pt x="246948" y="354041"/>
                    <a:pt x="248627" y="349026"/>
                    <a:pt x="251985" y="344010"/>
                  </a:cubicBezTo>
                  <a:cubicBezTo>
                    <a:pt x="257022" y="335651"/>
                    <a:pt x="262060" y="328964"/>
                    <a:pt x="265418" y="322277"/>
                  </a:cubicBezTo>
                  <a:cubicBezTo>
                    <a:pt x="270455" y="315590"/>
                    <a:pt x="275492" y="308903"/>
                    <a:pt x="278851" y="303887"/>
                  </a:cubicBezTo>
                  <a:cubicBezTo>
                    <a:pt x="285567" y="295528"/>
                    <a:pt x="288925" y="290513"/>
                    <a:pt x="288925" y="290513"/>
                  </a:cubicBezTo>
                  <a:close/>
                  <a:moveTo>
                    <a:pt x="319087" y="260350"/>
                  </a:moveTo>
                  <a:cubicBezTo>
                    <a:pt x="319087" y="260350"/>
                    <a:pt x="315733" y="267036"/>
                    <a:pt x="309023" y="277064"/>
                  </a:cubicBezTo>
                  <a:cubicBezTo>
                    <a:pt x="305668" y="282078"/>
                    <a:pt x="302314" y="287093"/>
                    <a:pt x="298959" y="295450"/>
                  </a:cubicBezTo>
                  <a:cubicBezTo>
                    <a:pt x="295604" y="302136"/>
                    <a:pt x="290572" y="308821"/>
                    <a:pt x="285540" y="318850"/>
                  </a:cubicBezTo>
                  <a:cubicBezTo>
                    <a:pt x="283863" y="322193"/>
                    <a:pt x="282185" y="327207"/>
                    <a:pt x="278831" y="332221"/>
                  </a:cubicBezTo>
                  <a:cubicBezTo>
                    <a:pt x="277153" y="337235"/>
                    <a:pt x="275476" y="342250"/>
                    <a:pt x="272121" y="347264"/>
                  </a:cubicBezTo>
                  <a:cubicBezTo>
                    <a:pt x="270444" y="352278"/>
                    <a:pt x="268766" y="357292"/>
                    <a:pt x="265412" y="362307"/>
                  </a:cubicBezTo>
                  <a:cubicBezTo>
                    <a:pt x="263734" y="368992"/>
                    <a:pt x="262057" y="374007"/>
                    <a:pt x="260380" y="380692"/>
                  </a:cubicBezTo>
                  <a:cubicBezTo>
                    <a:pt x="255348" y="390721"/>
                    <a:pt x="251993" y="404092"/>
                    <a:pt x="248638" y="415792"/>
                  </a:cubicBezTo>
                  <a:cubicBezTo>
                    <a:pt x="246961" y="429164"/>
                    <a:pt x="243606" y="440864"/>
                    <a:pt x="243606" y="454235"/>
                  </a:cubicBezTo>
                  <a:cubicBezTo>
                    <a:pt x="241929" y="464263"/>
                    <a:pt x="241929" y="464263"/>
                    <a:pt x="241929" y="464263"/>
                  </a:cubicBezTo>
                  <a:cubicBezTo>
                    <a:pt x="241929" y="472621"/>
                    <a:pt x="241929" y="472621"/>
                    <a:pt x="241929" y="472621"/>
                  </a:cubicBezTo>
                  <a:cubicBezTo>
                    <a:pt x="241929" y="479306"/>
                    <a:pt x="241929" y="485992"/>
                    <a:pt x="241929" y="492678"/>
                  </a:cubicBezTo>
                  <a:cubicBezTo>
                    <a:pt x="243606" y="504378"/>
                    <a:pt x="245283" y="517749"/>
                    <a:pt x="248638" y="529449"/>
                  </a:cubicBezTo>
                  <a:cubicBezTo>
                    <a:pt x="250316" y="541149"/>
                    <a:pt x="255348" y="551178"/>
                    <a:pt x="258702" y="562878"/>
                  </a:cubicBezTo>
                  <a:cubicBezTo>
                    <a:pt x="263734" y="572906"/>
                    <a:pt x="268766" y="581263"/>
                    <a:pt x="273799" y="589620"/>
                  </a:cubicBezTo>
                  <a:cubicBezTo>
                    <a:pt x="283863" y="606335"/>
                    <a:pt x="293927" y="619706"/>
                    <a:pt x="302314" y="628063"/>
                  </a:cubicBezTo>
                  <a:lnTo>
                    <a:pt x="311075" y="635493"/>
                  </a:lnTo>
                  <a:lnTo>
                    <a:pt x="300636" y="628063"/>
                  </a:lnTo>
                  <a:cubicBezTo>
                    <a:pt x="292250" y="621377"/>
                    <a:pt x="280508" y="609678"/>
                    <a:pt x="268766" y="592963"/>
                  </a:cubicBezTo>
                  <a:cubicBezTo>
                    <a:pt x="262057" y="584606"/>
                    <a:pt x="257025" y="576249"/>
                    <a:pt x="251993" y="566221"/>
                  </a:cubicBezTo>
                  <a:cubicBezTo>
                    <a:pt x="248638" y="561206"/>
                    <a:pt x="246961" y="554521"/>
                    <a:pt x="245283" y="549506"/>
                  </a:cubicBezTo>
                  <a:cubicBezTo>
                    <a:pt x="241929" y="542821"/>
                    <a:pt x="240251" y="537806"/>
                    <a:pt x="238574" y="531121"/>
                  </a:cubicBezTo>
                  <a:cubicBezTo>
                    <a:pt x="235219" y="519421"/>
                    <a:pt x="233542" y="506049"/>
                    <a:pt x="231865" y="492678"/>
                  </a:cubicBezTo>
                  <a:cubicBezTo>
                    <a:pt x="231865" y="485992"/>
                    <a:pt x="230187" y="479306"/>
                    <a:pt x="231865" y="472621"/>
                  </a:cubicBezTo>
                  <a:cubicBezTo>
                    <a:pt x="231865" y="462592"/>
                    <a:pt x="231865" y="462592"/>
                    <a:pt x="231865" y="462592"/>
                  </a:cubicBezTo>
                  <a:cubicBezTo>
                    <a:pt x="231865" y="452564"/>
                    <a:pt x="231865" y="452564"/>
                    <a:pt x="231865" y="452564"/>
                  </a:cubicBezTo>
                  <a:cubicBezTo>
                    <a:pt x="233542" y="439192"/>
                    <a:pt x="235219" y="425821"/>
                    <a:pt x="238574" y="414121"/>
                  </a:cubicBezTo>
                  <a:cubicBezTo>
                    <a:pt x="241929" y="400749"/>
                    <a:pt x="246961" y="389049"/>
                    <a:pt x="250316" y="377350"/>
                  </a:cubicBezTo>
                  <a:cubicBezTo>
                    <a:pt x="251993" y="370664"/>
                    <a:pt x="255348" y="365650"/>
                    <a:pt x="257025" y="358964"/>
                  </a:cubicBezTo>
                  <a:cubicBezTo>
                    <a:pt x="260380" y="353950"/>
                    <a:pt x="262057" y="348935"/>
                    <a:pt x="265412" y="343921"/>
                  </a:cubicBezTo>
                  <a:cubicBezTo>
                    <a:pt x="267089" y="338907"/>
                    <a:pt x="270444" y="333893"/>
                    <a:pt x="272121" y="328878"/>
                  </a:cubicBezTo>
                  <a:cubicBezTo>
                    <a:pt x="275476" y="323864"/>
                    <a:pt x="278831" y="320521"/>
                    <a:pt x="280508" y="315507"/>
                  </a:cubicBezTo>
                  <a:cubicBezTo>
                    <a:pt x="285540" y="307150"/>
                    <a:pt x="290572" y="298793"/>
                    <a:pt x="295604" y="292107"/>
                  </a:cubicBezTo>
                  <a:cubicBezTo>
                    <a:pt x="298959" y="285421"/>
                    <a:pt x="303991" y="280407"/>
                    <a:pt x="307346" y="275393"/>
                  </a:cubicBezTo>
                  <a:cubicBezTo>
                    <a:pt x="314055" y="267036"/>
                    <a:pt x="319087" y="260350"/>
                    <a:pt x="319087" y="260350"/>
                  </a:cubicBezTo>
                  <a:close/>
                  <a:moveTo>
                    <a:pt x="347663" y="231775"/>
                  </a:moveTo>
                  <a:cubicBezTo>
                    <a:pt x="347663" y="231775"/>
                    <a:pt x="344305" y="238462"/>
                    <a:pt x="337589" y="246821"/>
                  </a:cubicBezTo>
                  <a:cubicBezTo>
                    <a:pt x="335910" y="251836"/>
                    <a:pt x="330872" y="258524"/>
                    <a:pt x="327514" y="265211"/>
                  </a:cubicBezTo>
                  <a:cubicBezTo>
                    <a:pt x="324156" y="271898"/>
                    <a:pt x="319119" y="280257"/>
                    <a:pt x="315760" y="288616"/>
                  </a:cubicBezTo>
                  <a:cubicBezTo>
                    <a:pt x="312402" y="293631"/>
                    <a:pt x="310723" y="298647"/>
                    <a:pt x="309044" y="303662"/>
                  </a:cubicBezTo>
                  <a:cubicBezTo>
                    <a:pt x="305686" y="308677"/>
                    <a:pt x="304007" y="312021"/>
                    <a:pt x="302328" y="318708"/>
                  </a:cubicBezTo>
                  <a:cubicBezTo>
                    <a:pt x="298969" y="323723"/>
                    <a:pt x="297290" y="328739"/>
                    <a:pt x="295611" y="333754"/>
                  </a:cubicBezTo>
                  <a:cubicBezTo>
                    <a:pt x="292253" y="338770"/>
                    <a:pt x="290574" y="345457"/>
                    <a:pt x="288895" y="350472"/>
                  </a:cubicBezTo>
                  <a:cubicBezTo>
                    <a:pt x="285537" y="362175"/>
                    <a:pt x="282178" y="373877"/>
                    <a:pt x="278820" y="387252"/>
                  </a:cubicBezTo>
                  <a:cubicBezTo>
                    <a:pt x="275462" y="398954"/>
                    <a:pt x="273783" y="412328"/>
                    <a:pt x="272104" y="425703"/>
                  </a:cubicBezTo>
                  <a:cubicBezTo>
                    <a:pt x="272104" y="434062"/>
                    <a:pt x="272104" y="434062"/>
                    <a:pt x="272104" y="434062"/>
                  </a:cubicBezTo>
                  <a:cubicBezTo>
                    <a:pt x="270425" y="444092"/>
                    <a:pt x="270425" y="444092"/>
                    <a:pt x="270425" y="444092"/>
                  </a:cubicBezTo>
                  <a:cubicBezTo>
                    <a:pt x="270425" y="450780"/>
                    <a:pt x="272104" y="457467"/>
                    <a:pt x="272104" y="462482"/>
                  </a:cubicBezTo>
                  <a:cubicBezTo>
                    <a:pt x="272104" y="475857"/>
                    <a:pt x="273783" y="487559"/>
                    <a:pt x="277141" y="499262"/>
                  </a:cubicBezTo>
                  <a:cubicBezTo>
                    <a:pt x="280499" y="510964"/>
                    <a:pt x="283858" y="522667"/>
                    <a:pt x="288895" y="532698"/>
                  </a:cubicBezTo>
                  <a:cubicBezTo>
                    <a:pt x="292253" y="542728"/>
                    <a:pt x="297290" y="552759"/>
                    <a:pt x="302328" y="561118"/>
                  </a:cubicBezTo>
                  <a:cubicBezTo>
                    <a:pt x="312402" y="577836"/>
                    <a:pt x="324156" y="589539"/>
                    <a:pt x="332551" y="597898"/>
                  </a:cubicBezTo>
                  <a:cubicBezTo>
                    <a:pt x="339268" y="606257"/>
                    <a:pt x="345984" y="609600"/>
                    <a:pt x="345984" y="609600"/>
                  </a:cubicBezTo>
                  <a:cubicBezTo>
                    <a:pt x="345984" y="609600"/>
                    <a:pt x="344305" y="609600"/>
                    <a:pt x="340947" y="607928"/>
                  </a:cubicBezTo>
                  <a:cubicBezTo>
                    <a:pt x="339268" y="606257"/>
                    <a:pt x="334230" y="602913"/>
                    <a:pt x="330872" y="599569"/>
                  </a:cubicBezTo>
                  <a:cubicBezTo>
                    <a:pt x="320798" y="592882"/>
                    <a:pt x="309044" y="581180"/>
                    <a:pt x="297290" y="564462"/>
                  </a:cubicBezTo>
                  <a:cubicBezTo>
                    <a:pt x="292253" y="556103"/>
                    <a:pt x="285537" y="546072"/>
                    <a:pt x="280499" y="536041"/>
                  </a:cubicBezTo>
                  <a:cubicBezTo>
                    <a:pt x="278820" y="531026"/>
                    <a:pt x="275462" y="526011"/>
                    <a:pt x="273783" y="519323"/>
                  </a:cubicBezTo>
                  <a:cubicBezTo>
                    <a:pt x="272104" y="514308"/>
                    <a:pt x="268746" y="509293"/>
                    <a:pt x="267067" y="502605"/>
                  </a:cubicBezTo>
                  <a:cubicBezTo>
                    <a:pt x="263708" y="490903"/>
                    <a:pt x="262029" y="477528"/>
                    <a:pt x="260350" y="464154"/>
                  </a:cubicBezTo>
                  <a:cubicBezTo>
                    <a:pt x="260350" y="457467"/>
                    <a:pt x="260350" y="450780"/>
                    <a:pt x="260350" y="444092"/>
                  </a:cubicBezTo>
                  <a:cubicBezTo>
                    <a:pt x="260350" y="434062"/>
                    <a:pt x="260350" y="434062"/>
                    <a:pt x="260350" y="434062"/>
                  </a:cubicBezTo>
                  <a:cubicBezTo>
                    <a:pt x="262029" y="424031"/>
                    <a:pt x="262029" y="424031"/>
                    <a:pt x="262029" y="424031"/>
                  </a:cubicBezTo>
                  <a:cubicBezTo>
                    <a:pt x="262029" y="410657"/>
                    <a:pt x="265388" y="397282"/>
                    <a:pt x="268746" y="383908"/>
                  </a:cubicBezTo>
                  <a:cubicBezTo>
                    <a:pt x="270425" y="372205"/>
                    <a:pt x="275462" y="358831"/>
                    <a:pt x="280499" y="347129"/>
                  </a:cubicBezTo>
                  <a:cubicBezTo>
                    <a:pt x="282178" y="342113"/>
                    <a:pt x="283858" y="335426"/>
                    <a:pt x="287216" y="330411"/>
                  </a:cubicBezTo>
                  <a:cubicBezTo>
                    <a:pt x="288895" y="325395"/>
                    <a:pt x="292253" y="320380"/>
                    <a:pt x="293932" y="315365"/>
                  </a:cubicBezTo>
                  <a:cubicBezTo>
                    <a:pt x="297290" y="308677"/>
                    <a:pt x="298969" y="303662"/>
                    <a:pt x="302328" y="300318"/>
                  </a:cubicBezTo>
                  <a:cubicBezTo>
                    <a:pt x="304007" y="295303"/>
                    <a:pt x="307365" y="290288"/>
                    <a:pt x="309044" y="286944"/>
                  </a:cubicBezTo>
                  <a:cubicBezTo>
                    <a:pt x="314081" y="276913"/>
                    <a:pt x="319119" y="270226"/>
                    <a:pt x="324156" y="263539"/>
                  </a:cubicBezTo>
                  <a:cubicBezTo>
                    <a:pt x="329193" y="256852"/>
                    <a:pt x="332551" y="250165"/>
                    <a:pt x="335910" y="246821"/>
                  </a:cubicBezTo>
                  <a:cubicBezTo>
                    <a:pt x="342626" y="236790"/>
                    <a:pt x="347663" y="231775"/>
                    <a:pt x="347663" y="231775"/>
                  </a:cubicBezTo>
                  <a:close/>
                  <a:moveTo>
                    <a:pt x="376238" y="203200"/>
                  </a:moveTo>
                  <a:cubicBezTo>
                    <a:pt x="376238" y="203200"/>
                    <a:pt x="372880" y="208215"/>
                    <a:pt x="367843" y="218246"/>
                  </a:cubicBezTo>
                  <a:cubicBezTo>
                    <a:pt x="364485" y="223261"/>
                    <a:pt x="361126" y="229949"/>
                    <a:pt x="357768" y="236636"/>
                  </a:cubicBezTo>
                  <a:cubicBezTo>
                    <a:pt x="352731" y="243323"/>
                    <a:pt x="349373" y="251682"/>
                    <a:pt x="344335" y="260041"/>
                  </a:cubicBezTo>
                  <a:cubicBezTo>
                    <a:pt x="342656" y="265056"/>
                    <a:pt x="339298" y="268400"/>
                    <a:pt x="337619" y="273415"/>
                  </a:cubicBezTo>
                  <a:cubicBezTo>
                    <a:pt x="335940" y="278431"/>
                    <a:pt x="332582" y="283446"/>
                    <a:pt x="330903" y="288461"/>
                  </a:cubicBezTo>
                  <a:cubicBezTo>
                    <a:pt x="329224" y="293477"/>
                    <a:pt x="325865" y="298492"/>
                    <a:pt x="324186" y="305179"/>
                  </a:cubicBezTo>
                  <a:cubicBezTo>
                    <a:pt x="322507" y="310195"/>
                    <a:pt x="319149" y="315210"/>
                    <a:pt x="317470" y="321897"/>
                  </a:cubicBezTo>
                  <a:cubicBezTo>
                    <a:pt x="314112" y="333600"/>
                    <a:pt x="310753" y="345302"/>
                    <a:pt x="307395" y="357005"/>
                  </a:cubicBezTo>
                  <a:cubicBezTo>
                    <a:pt x="304037" y="370379"/>
                    <a:pt x="302358" y="382082"/>
                    <a:pt x="300679" y="395456"/>
                  </a:cubicBezTo>
                  <a:cubicBezTo>
                    <a:pt x="300679" y="405487"/>
                    <a:pt x="300679" y="405487"/>
                    <a:pt x="300679" y="405487"/>
                  </a:cubicBezTo>
                  <a:cubicBezTo>
                    <a:pt x="300679" y="415518"/>
                    <a:pt x="300679" y="415518"/>
                    <a:pt x="300679" y="415518"/>
                  </a:cubicBezTo>
                  <a:cubicBezTo>
                    <a:pt x="300679" y="422205"/>
                    <a:pt x="300679" y="427220"/>
                    <a:pt x="300679" y="433907"/>
                  </a:cubicBezTo>
                  <a:cubicBezTo>
                    <a:pt x="302358" y="447282"/>
                    <a:pt x="304037" y="458984"/>
                    <a:pt x="305716" y="470687"/>
                  </a:cubicBezTo>
                  <a:cubicBezTo>
                    <a:pt x="309074" y="482389"/>
                    <a:pt x="312433" y="494092"/>
                    <a:pt x="317470" y="504123"/>
                  </a:cubicBezTo>
                  <a:cubicBezTo>
                    <a:pt x="322507" y="514153"/>
                    <a:pt x="327544" y="524184"/>
                    <a:pt x="332582" y="530871"/>
                  </a:cubicBezTo>
                  <a:cubicBezTo>
                    <a:pt x="342656" y="547589"/>
                    <a:pt x="352731" y="560964"/>
                    <a:pt x="361126" y="569323"/>
                  </a:cubicBezTo>
                  <a:cubicBezTo>
                    <a:pt x="369522" y="577682"/>
                    <a:pt x="374559" y="581025"/>
                    <a:pt x="374559" y="581025"/>
                  </a:cubicBezTo>
                  <a:cubicBezTo>
                    <a:pt x="374559" y="581025"/>
                    <a:pt x="372880" y="581025"/>
                    <a:pt x="369522" y="579353"/>
                  </a:cubicBezTo>
                  <a:cubicBezTo>
                    <a:pt x="367843" y="577682"/>
                    <a:pt x="364485" y="574338"/>
                    <a:pt x="359447" y="570994"/>
                  </a:cubicBezTo>
                  <a:cubicBezTo>
                    <a:pt x="351052" y="562635"/>
                    <a:pt x="337619" y="550933"/>
                    <a:pt x="325865" y="535887"/>
                  </a:cubicBezTo>
                  <a:cubicBezTo>
                    <a:pt x="320828" y="527528"/>
                    <a:pt x="314112" y="517497"/>
                    <a:pt x="310753" y="507466"/>
                  </a:cubicBezTo>
                  <a:cubicBezTo>
                    <a:pt x="307395" y="502451"/>
                    <a:pt x="305716" y="495764"/>
                    <a:pt x="302358" y="490748"/>
                  </a:cubicBezTo>
                  <a:cubicBezTo>
                    <a:pt x="300679" y="485733"/>
                    <a:pt x="299000" y="479046"/>
                    <a:pt x="297321" y="474030"/>
                  </a:cubicBezTo>
                  <a:cubicBezTo>
                    <a:pt x="293963" y="460656"/>
                    <a:pt x="290604" y="447282"/>
                    <a:pt x="290604" y="435579"/>
                  </a:cubicBezTo>
                  <a:cubicBezTo>
                    <a:pt x="290604" y="428892"/>
                    <a:pt x="288925" y="422205"/>
                    <a:pt x="288925" y="415518"/>
                  </a:cubicBezTo>
                  <a:cubicBezTo>
                    <a:pt x="288925" y="405487"/>
                    <a:pt x="288925" y="405487"/>
                    <a:pt x="288925" y="405487"/>
                  </a:cubicBezTo>
                  <a:cubicBezTo>
                    <a:pt x="290604" y="395456"/>
                    <a:pt x="290604" y="395456"/>
                    <a:pt x="290604" y="395456"/>
                  </a:cubicBezTo>
                  <a:cubicBezTo>
                    <a:pt x="292283" y="382082"/>
                    <a:pt x="293963" y="368707"/>
                    <a:pt x="297321" y="355333"/>
                  </a:cubicBezTo>
                  <a:cubicBezTo>
                    <a:pt x="300679" y="341959"/>
                    <a:pt x="304037" y="330256"/>
                    <a:pt x="309074" y="318554"/>
                  </a:cubicBezTo>
                  <a:cubicBezTo>
                    <a:pt x="310753" y="311866"/>
                    <a:pt x="314112" y="306851"/>
                    <a:pt x="315791" y="301836"/>
                  </a:cubicBezTo>
                  <a:cubicBezTo>
                    <a:pt x="319149" y="295148"/>
                    <a:pt x="320828" y="290133"/>
                    <a:pt x="324186" y="285118"/>
                  </a:cubicBezTo>
                  <a:cubicBezTo>
                    <a:pt x="325865" y="280102"/>
                    <a:pt x="329224" y="275087"/>
                    <a:pt x="330903" y="270072"/>
                  </a:cubicBezTo>
                  <a:cubicBezTo>
                    <a:pt x="334261" y="265056"/>
                    <a:pt x="335940" y="261713"/>
                    <a:pt x="339298" y="256697"/>
                  </a:cubicBezTo>
                  <a:cubicBezTo>
                    <a:pt x="344335" y="248338"/>
                    <a:pt x="349373" y="241651"/>
                    <a:pt x="352731" y="234964"/>
                  </a:cubicBezTo>
                  <a:cubicBezTo>
                    <a:pt x="357768" y="228277"/>
                    <a:pt x="362805" y="221590"/>
                    <a:pt x="366164" y="216574"/>
                  </a:cubicBezTo>
                  <a:cubicBezTo>
                    <a:pt x="372880" y="208215"/>
                    <a:pt x="376238" y="203200"/>
                    <a:pt x="376238" y="203200"/>
                  </a:cubicBezTo>
                  <a:close/>
                  <a:moveTo>
                    <a:pt x="406400" y="173038"/>
                  </a:moveTo>
                  <a:cubicBezTo>
                    <a:pt x="406400" y="173038"/>
                    <a:pt x="403042" y="179752"/>
                    <a:pt x="396326" y="189822"/>
                  </a:cubicBezTo>
                  <a:cubicBezTo>
                    <a:pt x="392967" y="194857"/>
                    <a:pt x="389609" y="199893"/>
                    <a:pt x="386251" y="206606"/>
                  </a:cubicBezTo>
                  <a:cubicBezTo>
                    <a:pt x="382893" y="214998"/>
                    <a:pt x="377856" y="221712"/>
                    <a:pt x="372818" y="231782"/>
                  </a:cubicBezTo>
                  <a:cubicBezTo>
                    <a:pt x="371139" y="235139"/>
                    <a:pt x="369460" y="240174"/>
                    <a:pt x="366102" y="245210"/>
                  </a:cubicBezTo>
                  <a:cubicBezTo>
                    <a:pt x="364423" y="250245"/>
                    <a:pt x="362744" y="255280"/>
                    <a:pt x="359386" y="260315"/>
                  </a:cubicBezTo>
                  <a:cubicBezTo>
                    <a:pt x="357706" y="265351"/>
                    <a:pt x="356027" y="270386"/>
                    <a:pt x="352669" y="275421"/>
                  </a:cubicBezTo>
                  <a:cubicBezTo>
                    <a:pt x="350990" y="282135"/>
                    <a:pt x="349311" y="287170"/>
                    <a:pt x="347632" y="292205"/>
                  </a:cubicBezTo>
                  <a:cubicBezTo>
                    <a:pt x="342595" y="303954"/>
                    <a:pt x="339236" y="317382"/>
                    <a:pt x="335878" y="329130"/>
                  </a:cubicBezTo>
                  <a:cubicBezTo>
                    <a:pt x="334199" y="340879"/>
                    <a:pt x="330841" y="354307"/>
                    <a:pt x="330841" y="367734"/>
                  </a:cubicBezTo>
                  <a:cubicBezTo>
                    <a:pt x="329162" y="377804"/>
                    <a:pt x="329162" y="377804"/>
                    <a:pt x="329162" y="377804"/>
                  </a:cubicBezTo>
                  <a:cubicBezTo>
                    <a:pt x="329162" y="386197"/>
                    <a:pt x="329162" y="386197"/>
                    <a:pt x="329162" y="386197"/>
                  </a:cubicBezTo>
                  <a:cubicBezTo>
                    <a:pt x="329162" y="392910"/>
                    <a:pt x="329162" y="399624"/>
                    <a:pt x="329162" y="406337"/>
                  </a:cubicBezTo>
                  <a:cubicBezTo>
                    <a:pt x="330841" y="418086"/>
                    <a:pt x="332520" y="431514"/>
                    <a:pt x="335878" y="443263"/>
                  </a:cubicBezTo>
                  <a:cubicBezTo>
                    <a:pt x="337557" y="455011"/>
                    <a:pt x="342595" y="465082"/>
                    <a:pt x="345953" y="475152"/>
                  </a:cubicBezTo>
                  <a:cubicBezTo>
                    <a:pt x="350990" y="486901"/>
                    <a:pt x="356027" y="495294"/>
                    <a:pt x="361065" y="503686"/>
                  </a:cubicBezTo>
                  <a:cubicBezTo>
                    <a:pt x="371139" y="520470"/>
                    <a:pt x="381214" y="533897"/>
                    <a:pt x="389609" y="540611"/>
                  </a:cubicBezTo>
                  <a:cubicBezTo>
                    <a:pt x="398005" y="549003"/>
                    <a:pt x="403042" y="554038"/>
                    <a:pt x="403042" y="554038"/>
                  </a:cubicBezTo>
                  <a:cubicBezTo>
                    <a:pt x="403042" y="554038"/>
                    <a:pt x="401363" y="552360"/>
                    <a:pt x="399684" y="550681"/>
                  </a:cubicBezTo>
                  <a:cubicBezTo>
                    <a:pt x="396326" y="549003"/>
                    <a:pt x="392967" y="547324"/>
                    <a:pt x="387930" y="542289"/>
                  </a:cubicBezTo>
                  <a:cubicBezTo>
                    <a:pt x="379535" y="535576"/>
                    <a:pt x="367781" y="523827"/>
                    <a:pt x="356027" y="507043"/>
                  </a:cubicBezTo>
                  <a:cubicBezTo>
                    <a:pt x="349311" y="498650"/>
                    <a:pt x="344274" y="490258"/>
                    <a:pt x="339236" y="480188"/>
                  </a:cubicBezTo>
                  <a:cubicBezTo>
                    <a:pt x="335878" y="473474"/>
                    <a:pt x="334199" y="468439"/>
                    <a:pt x="332520" y="463403"/>
                  </a:cubicBezTo>
                  <a:cubicBezTo>
                    <a:pt x="329162" y="456690"/>
                    <a:pt x="327483" y="451655"/>
                    <a:pt x="325804" y="444941"/>
                  </a:cubicBezTo>
                  <a:cubicBezTo>
                    <a:pt x="322445" y="433192"/>
                    <a:pt x="320766" y="419765"/>
                    <a:pt x="319087" y="406337"/>
                  </a:cubicBezTo>
                  <a:cubicBezTo>
                    <a:pt x="319087" y="399624"/>
                    <a:pt x="319087" y="392910"/>
                    <a:pt x="319087" y="386197"/>
                  </a:cubicBezTo>
                  <a:cubicBezTo>
                    <a:pt x="319087" y="376126"/>
                    <a:pt x="319087" y="376126"/>
                    <a:pt x="319087" y="376126"/>
                  </a:cubicBezTo>
                  <a:cubicBezTo>
                    <a:pt x="319087" y="366056"/>
                    <a:pt x="319087" y="366056"/>
                    <a:pt x="319087" y="366056"/>
                  </a:cubicBezTo>
                  <a:cubicBezTo>
                    <a:pt x="320766" y="352628"/>
                    <a:pt x="324125" y="339201"/>
                    <a:pt x="325804" y="327452"/>
                  </a:cubicBezTo>
                  <a:cubicBezTo>
                    <a:pt x="329162" y="314025"/>
                    <a:pt x="334199" y="302276"/>
                    <a:pt x="337557" y="290527"/>
                  </a:cubicBezTo>
                  <a:cubicBezTo>
                    <a:pt x="339236" y="283813"/>
                    <a:pt x="342595" y="278778"/>
                    <a:pt x="344274" y="272064"/>
                  </a:cubicBezTo>
                  <a:cubicBezTo>
                    <a:pt x="347632" y="267029"/>
                    <a:pt x="349311" y="261994"/>
                    <a:pt x="352669" y="256959"/>
                  </a:cubicBezTo>
                  <a:cubicBezTo>
                    <a:pt x="354348" y="251923"/>
                    <a:pt x="357706" y="246888"/>
                    <a:pt x="359386" y="241853"/>
                  </a:cubicBezTo>
                  <a:cubicBezTo>
                    <a:pt x="362744" y="236818"/>
                    <a:pt x="366102" y="231782"/>
                    <a:pt x="367781" y="228426"/>
                  </a:cubicBezTo>
                  <a:cubicBezTo>
                    <a:pt x="372818" y="220034"/>
                    <a:pt x="377856" y="211641"/>
                    <a:pt x="382893" y="204928"/>
                  </a:cubicBezTo>
                  <a:cubicBezTo>
                    <a:pt x="386251" y="198214"/>
                    <a:pt x="391288" y="193179"/>
                    <a:pt x="394647" y="188144"/>
                  </a:cubicBezTo>
                  <a:cubicBezTo>
                    <a:pt x="401363" y="178073"/>
                    <a:pt x="406400" y="173038"/>
                    <a:pt x="406400" y="173038"/>
                  </a:cubicBezTo>
                  <a:close/>
                  <a:moveTo>
                    <a:pt x="434975" y="146050"/>
                  </a:moveTo>
                  <a:cubicBezTo>
                    <a:pt x="434975" y="146050"/>
                    <a:pt x="431617" y="151065"/>
                    <a:pt x="424901" y="161096"/>
                  </a:cubicBezTo>
                  <a:cubicBezTo>
                    <a:pt x="423222" y="166111"/>
                    <a:pt x="419863" y="172799"/>
                    <a:pt x="414826" y="179486"/>
                  </a:cubicBezTo>
                  <a:cubicBezTo>
                    <a:pt x="411468" y="186173"/>
                    <a:pt x="406431" y="194532"/>
                    <a:pt x="403072" y="202891"/>
                  </a:cubicBezTo>
                  <a:cubicBezTo>
                    <a:pt x="399714" y="207906"/>
                    <a:pt x="398035" y="212922"/>
                    <a:pt x="396356" y="217937"/>
                  </a:cubicBezTo>
                  <a:cubicBezTo>
                    <a:pt x="392998" y="221281"/>
                    <a:pt x="391319" y="226296"/>
                    <a:pt x="389640" y="231311"/>
                  </a:cubicBezTo>
                  <a:cubicBezTo>
                    <a:pt x="386281" y="237998"/>
                    <a:pt x="384602" y="243014"/>
                    <a:pt x="382923" y="248029"/>
                  </a:cubicBezTo>
                  <a:cubicBezTo>
                    <a:pt x="381244" y="253045"/>
                    <a:pt x="377886" y="259732"/>
                    <a:pt x="376207" y="264747"/>
                  </a:cubicBezTo>
                  <a:cubicBezTo>
                    <a:pt x="372849" y="276450"/>
                    <a:pt x="369490" y="288152"/>
                    <a:pt x="366132" y="301527"/>
                  </a:cubicBezTo>
                  <a:cubicBezTo>
                    <a:pt x="362774" y="313229"/>
                    <a:pt x="361095" y="326603"/>
                    <a:pt x="359416" y="338306"/>
                  </a:cubicBezTo>
                  <a:cubicBezTo>
                    <a:pt x="359416" y="348337"/>
                    <a:pt x="359416" y="348337"/>
                    <a:pt x="359416" y="348337"/>
                  </a:cubicBezTo>
                  <a:cubicBezTo>
                    <a:pt x="359416" y="358368"/>
                    <a:pt x="359416" y="358368"/>
                    <a:pt x="359416" y="358368"/>
                  </a:cubicBezTo>
                  <a:cubicBezTo>
                    <a:pt x="357737" y="365055"/>
                    <a:pt x="359416" y="371742"/>
                    <a:pt x="359416" y="376757"/>
                  </a:cubicBezTo>
                  <a:cubicBezTo>
                    <a:pt x="359416" y="390132"/>
                    <a:pt x="361095" y="401834"/>
                    <a:pt x="364453" y="413537"/>
                  </a:cubicBezTo>
                  <a:cubicBezTo>
                    <a:pt x="367811" y="425239"/>
                    <a:pt x="371170" y="436942"/>
                    <a:pt x="376207" y="446972"/>
                  </a:cubicBezTo>
                  <a:cubicBezTo>
                    <a:pt x="379565" y="457003"/>
                    <a:pt x="384602" y="467034"/>
                    <a:pt x="389640" y="475393"/>
                  </a:cubicBezTo>
                  <a:cubicBezTo>
                    <a:pt x="399714" y="492111"/>
                    <a:pt x="411468" y="503814"/>
                    <a:pt x="419863" y="512173"/>
                  </a:cubicBezTo>
                  <a:cubicBezTo>
                    <a:pt x="426580" y="520532"/>
                    <a:pt x="433296" y="523875"/>
                    <a:pt x="433296" y="523875"/>
                  </a:cubicBezTo>
                  <a:cubicBezTo>
                    <a:pt x="433296" y="523875"/>
                    <a:pt x="431617" y="523875"/>
                    <a:pt x="428259" y="522203"/>
                  </a:cubicBezTo>
                  <a:cubicBezTo>
                    <a:pt x="426580" y="520532"/>
                    <a:pt x="421542" y="517188"/>
                    <a:pt x="418184" y="513844"/>
                  </a:cubicBezTo>
                  <a:cubicBezTo>
                    <a:pt x="409789" y="507157"/>
                    <a:pt x="396356" y="495455"/>
                    <a:pt x="384602" y="478736"/>
                  </a:cubicBezTo>
                  <a:cubicBezTo>
                    <a:pt x="379565" y="470378"/>
                    <a:pt x="372849" y="460347"/>
                    <a:pt x="367811" y="450316"/>
                  </a:cubicBezTo>
                  <a:cubicBezTo>
                    <a:pt x="366132" y="445301"/>
                    <a:pt x="362774" y="440285"/>
                    <a:pt x="361095" y="433598"/>
                  </a:cubicBezTo>
                  <a:cubicBezTo>
                    <a:pt x="359416" y="428583"/>
                    <a:pt x="356058" y="421896"/>
                    <a:pt x="356058" y="416880"/>
                  </a:cubicBezTo>
                  <a:cubicBezTo>
                    <a:pt x="351020" y="405178"/>
                    <a:pt x="349341" y="391803"/>
                    <a:pt x="347662" y="378429"/>
                  </a:cubicBezTo>
                  <a:cubicBezTo>
                    <a:pt x="347662" y="371742"/>
                    <a:pt x="347662" y="365055"/>
                    <a:pt x="347662" y="358368"/>
                  </a:cubicBezTo>
                  <a:cubicBezTo>
                    <a:pt x="347662" y="348337"/>
                    <a:pt x="347662" y="348337"/>
                    <a:pt x="347662" y="348337"/>
                  </a:cubicBezTo>
                  <a:cubicBezTo>
                    <a:pt x="349341" y="338306"/>
                    <a:pt x="349341" y="338306"/>
                    <a:pt x="349341" y="338306"/>
                  </a:cubicBezTo>
                  <a:cubicBezTo>
                    <a:pt x="349341" y="324932"/>
                    <a:pt x="352700" y="311557"/>
                    <a:pt x="356058" y="298183"/>
                  </a:cubicBezTo>
                  <a:cubicBezTo>
                    <a:pt x="359416" y="286480"/>
                    <a:pt x="362774" y="273106"/>
                    <a:pt x="367811" y="261404"/>
                  </a:cubicBezTo>
                  <a:cubicBezTo>
                    <a:pt x="369490" y="256388"/>
                    <a:pt x="371170" y="249701"/>
                    <a:pt x="374528" y="244686"/>
                  </a:cubicBezTo>
                  <a:cubicBezTo>
                    <a:pt x="376207" y="239670"/>
                    <a:pt x="379565" y="232983"/>
                    <a:pt x="381244" y="227968"/>
                  </a:cubicBezTo>
                  <a:cubicBezTo>
                    <a:pt x="384602" y="222952"/>
                    <a:pt x="386281" y="217937"/>
                    <a:pt x="389640" y="214593"/>
                  </a:cubicBezTo>
                  <a:cubicBezTo>
                    <a:pt x="391319" y="209578"/>
                    <a:pt x="394677" y="204563"/>
                    <a:pt x="396356" y="201219"/>
                  </a:cubicBezTo>
                  <a:cubicBezTo>
                    <a:pt x="401393" y="191188"/>
                    <a:pt x="408110" y="184501"/>
                    <a:pt x="411468" y="177814"/>
                  </a:cubicBezTo>
                  <a:cubicBezTo>
                    <a:pt x="416505" y="171127"/>
                    <a:pt x="419863" y="164440"/>
                    <a:pt x="423222" y="161096"/>
                  </a:cubicBezTo>
                  <a:cubicBezTo>
                    <a:pt x="431617" y="151065"/>
                    <a:pt x="434975" y="146050"/>
                    <a:pt x="434975" y="146050"/>
                  </a:cubicBezTo>
                  <a:close/>
                  <a:moveTo>
                    <a:pt x="461962" y="117475"/>
                  </a:moveTo>
                  <a:cubicBezTo>
                    <a:pt x="461962" y="117475"/>
                    <a:pt x="458665" y="122490"/>
                    <a:pt x="453719" y="132521"/>
                  </a:cubicBezTo>
                  <a:cubicBezTo>
                    <a:pt x="450422" y="137536"/>
                    <a:pt x="447125" y="144224"/>
                    <a:pt x="443828" y="150911"/>
                  </a:cubicBezTo>
                  <a:cubicBezTo>
                    <a:pt x="438882" y="157598"/>
                    <a:pt x="435585" y="165957"/>
                    <a:pt x="430640" y="174316"/>
                  </a:cubicBezTo>
                  <a:cubicBezTo>
                    <a:pt x="428991" y="179331"/>
                    <a:pt x="425694" y="182675"/>
                    <a:pt x="424045" y="187690"/>
                  </a:cubicBezTo>
                  <a:cubicBezTo>
                    <a:pt x="422397" y="192706"/>
                    <a:pt x="419100" y="197721"/>
                    <a:pt x="417451" y="202736"/>
                  </a:cubicBezTo>
                  <a:cubicBezTo>
                    <a:pt x="415803" y="207752"/>
                    <a:pt x="412506" y="212767"/>
                    <a:pt x="410857" y="219454"/>
                  </a:cubicBezTo>
                  <a:cubicBezTo>
                    <a:pt x="409208" y="224470"/>
                    <a:pt x="405911" y="229485"/>
                    <a:pt x="404263" y="236172"/>
                  </a:cubicBezTo>
                  <a:cubicBezTo>
                    <a:pt x="400966" y="247875"/>
                    <a:pt x="397668" y="259577"/>
                    <a:pt x="394371" y="271280"/>
                  </a:cubicBezTo>
                  <a:cubicBezTo>
                    <a:pt x="392723" y="284654"/>
                    <a:pt x="389426" y="296357"/>
                    <a:pt x="389426" y="309731"/>
                  </a:cubicBezTo>
                  <a:cubicBezTo>
                    <a:pt x="387777" y="319762"/>
                    <a:pt x="387777" y="319762"/>
                    <a:pt x="387777" y="319762"/>
                  </a:cubicBezTo>
                  <a:cubicBezTo>
                    <a:pt x="387777" y="329793"/>
                    <a:pt x="387777" y="329793"/>
                    <a:pt x="387777" y="329793"/>
                  </a:cubicBezTo>
                  <a:cubicBezTo>
                    <a:pt x="387777" y="334808"/>
                    <a:pt x="387777" y="341495"/>
                    <a:pt x="387777" y="348182"/>
                  </a:cubicBezTo>
                  <a:cubicBezTo>
                    <a:pt x="389426" y="361557"/>
                    <a:pt x="391074" y="373259"/>
                    <a:pt x="392723" y="384962"/>
                  </a:cubicBezTo>
                  <a:cubicBezTo>
                    <a:pt x="396020" y="396664"/>
                    <a:pt x="399317" y="408367"/>
                    <a:pt x="404263" y="418397"/>
                  </a:cubicBezTo>
                  <a:cubicBezTo>
                    <a:pt x="409208" y="428428"/>
                    <a:pt x="414154" y="436787"/>
                    <a:pt x="419100" y="445146"/>
                  </a:cubicBezTo>
                  <a:cubicBezTo>
                    <a:pt x="428991" y="461864"/>
                    <a:pt x="438882" y="475238"/>
                    <a:pt x="447125" y="483597"/>
                  </a:cubicBezTo>
                  <a:lnTo>
                    <a:pt x="455659" y="491170"/>
                  </a:lnTo>
                  <a:lnTo>
                    <a:pt x="445477" y="485269"/>
                  </a:lnTo>
                  <a:cubicBezTo>
                    <a:pt x="437234" y="476910"/>
                    <a:pt x="424045" y="465208"/>
                    <a:pt x="414154" y="448490"/>
                  </a:cubicBezTo>
                  <a:cubicBezTo>
                    <a:pt x="407560" y="441803"/>
                    <a:pt x="402614" y="431772"/>
                    <a:pt x="397668" y="421741"/>
                  </a:cubicBezTo>
                  <a:cubicBezTo>
                    <a:pt x="394371" y="416726"/>
                    <a:pt x="392723" y="410039"/>
                    <a:pt x="389426" y="405023"/>
                  </a:cubicBezTo>
                  <a:cubicBezTo>
                    <a:pt x="387777" y="400008"/>
                    <a:pt x="386129" y="393321"/>
                    <a:pt x="384480" y="386633"/>
                  </a:cubicBezTo>
                  <a:cubicBezTo>
                    <a:pt x="381183" y="374931"/>
                    <a:pt x="379534" y="361557"/>
                    <a:pt x="377886" y="349854"/>
                  </a:cubicBezTo>
                  <a:cubicBezTo>
                    <a:pt x="377886" y="343167"/>
                    <a:pt x="376237" y="336480"/>
                    <a:pt x="376237" y="329793"/>
                  </a:cubicBezTo>
                  <a:cubicBezTo>
                    <a:pt x="377886" y="318090"/>
                    <a:pt x="377886" y="318090"/>
                    <a:pt x="377886" y="318090"/>
                  </a:cubicBezTo>
                  <a:cubicBezTo>
                    <a:pt x="377886" y="308059"/>
                    <a:pt x="377886" y="308059"/>
                    <a:pt x="377886" y="308059"/>
                  </a:cubicBezTo>
                  <a:cubicBezTo>
                    <a:pt x="379534" y="294685"/>
                    <a:pt x="381183" y="282982"/>
                    <a:pt x="384480" y="269608"/>
                  </a:cubicBezTo>
                  <a:cubicBezTo>
                    <a:pt x="387777" y="256234"/>
                    <a:pt x="391074" y="244531"/>
                    <a:pt x="396020" y="232829"/>
                  </a:cubicBezTo>
                  <a:cubicBezTo>
                    <a:pt x="397668" y="226141"/>
                    <a:pt x="400966" y="221126"/>
                    <a:pt x="402614" y="216111"/>
                  </a:cubicBezTo>
                  <a:cubicBezTo>
                    <a:pt x="405911" y="209423"/>
                    <a:pt x="407560" y="204408"/>
                    <a:pt x="410857" y="199393"/>
                  </a:cubicBezTo>
                  <a:cubicBezTo>
                    <a:pt x="412506" y="194377"/>
                    <a:pt x="415803" y="189362"/>
                    <a:pt x="417451" y="184347"/>
                  </a:cubicBezTo>
                  <a:cubicBezTo>
                    <a:pt x="420748" y="179331"/>
                    <a:pt x="422397" y="175988"/>
                    <a:pt x="425694" y="170972"/>
                  </a:cubicBezTo>
                  <a:cubicBezTo>
                    <a:pt x="430640" y="162613"/>
                    <a:pt x="435585" y="154254"/>
                    <a:pt x="440531" y="147567"/>
                  </a:cubicBezTo>
                  <a:cubicBezTo>
                    <a:pt x="443828" y="140880"/>
                    <a:pt x="448774" y="135865"/>
                    <a:pt x="452071" y="130849"/>
                  </a:cubicBezTo>
                  <a:cubicBezTo>
                    <a:pt x="458665" y="122490"/>
                    <a:pt x="461962" y="117475"/>
                    <a:pt x="461962" y="117475"/>
                  </a:cubicBezTo>
                  <a:close/>
                  <a:moveTo>
                    <a:pt x="492125" y="87313"/>
                  </a:moveTo>
                  <a:cubicBezTo>
                    <a:pt x="492125" y="87313"/>
                    <a:pt x="488828" y="93999"/>
                    <a:pt x="482234" y="104027"/>
                  </a:cubicBezTo>
                  <a:cubicBezTo>
                    <a:pt x="478937" y="109041"/>
                    <a:pt x="475640" y="114056"/>
                    <a:pt x="472343" y="120741"/>
                  </a:cubicBezTo>
                  <a:cubicBezTo>
                    <a:pt x="469045" y="129099"/>
                    <a:pt x="464100" y="135784"/>
                    <a:pt x="460803" y="145813"/>
                  </a:cubicBezTo>
                  <a:cubicBezTo>
                    <a:pt x="457506" y="149156"/>
                    <a:pt x="455857" y="154170"/>
                    <a:pt x="452560" y="159184"/>
                  </a:cubicBezTo>
                  <a:cubicBezTo>
                    <a:pt x="450911" y="164198"/>
                    <a:pt x="449263" y="169213"/>
                    <a:pt x="445966" y="174227"/>
                  </a:cubicBezTo>
                  <a:cubicBezTo>
                    <a:pt x="444317" y="179241"/>
                    <a:pt x="442669" y="184255"/>
                    <a:pt x="441020" y="189270"/>
                  </a:cubicBezTo>
                  <a:cubicBezTo>
                    <a:pt x="437723" y="195955"/>
                    <a:pt x="436074" y="200970"/>
                    <a:pt x="434426" y="205984"/>
                  </a:cubicBezTo>
                  <a:cubicBezTo>
                    <a:pt x="429480" y="217684"/>
                    <a:pt x="426183" y="231055"/>
                    <a:pt x="424534" y="242755"/>
                  </a:cubicBezTo>
                  <a:cubicBezTo>
                    <a:pt x="421237" y="254455"/>
                    <a:pt x="419589" y="267827"/>
                    <a:pt x="417940" y="281198"/>
                  </a:cubicBezTo>
                  <a:cubicBezTo>
                    <a:pt x="416292" y="289555"/>
                    <a:pt x="416292" y="289555"/>
                    <a:pt x="416292" y="289555"/>
                  </a:cubicBezTo>
                  <a:cubicBezTo>
                    <a:pt x="416292" y="299584"/>
                    <a:pt x="416292" y="299584"/>
                    <a:pt x="416292" y="299584"/>
                  </a:cubicBezTo>
                  <a:cubicBezTo>
                    <a:pt x="416292" y="306269"/>
                    <a:pt x="416292" y="312955"/>
                    <a:pt x="417940" y="319641"/>
                  </a:cubicBezTo>
                  <a:cubicBezTo>
                    <a:pt x="417940" y="331341"/>
                    <a:pt x="419589" y="344712"/>
                    <a:pt x="422886" y="356412"/>
                  </a:cubicBezTo>
                  <a:cubicBezTo>
                    <a:pt x="426183" y="368112"/>
                    <a:pt x="429480" y="378141"/>
                    <a:pt x="432777" y="388169"/>
                  </a:cubicBezTo>
                  <a:cubicBezTo>
                    <a:pt x="437723" y="399869"/>
                    <a:pt x="442669" y="408226"/>
                    <a:pt x="447614" y="416583"/>
                  </a:cubicBezTo>
                  <a:cubicBezTo>
                    <a:pt x="457506" y="433297"/>
                    <a:pt x="469045" y="444997"/>
                    <a:pt x="475640" y="453354"/>
                  </a:cubicBezTo>
                  <a:cubicBezTo>
                    <a:pt x="483882" y="461712"/>
                    <a:pt x="488828" y="466726"/>
                    <a:pt x="488828" y="466726"/>
                  </a:cubicBezTo>
                  <a:cubicBezTo>
                    <a:pt x="488828" y="466726"/>
                    <a:pt x="487180" y="465054"/>
                    <a:pt x="485531" y="463383"/>
                  </a:cubicBezTo>
                  <a:cubicBezTo>
                    <a:pt x="482234" y="461712"/>
                    <a:pt x="478937" y="460040"/>
                    <a:pt x="473991" y="455026"/>
                  </a:cubicBezTo>
                  <a:cubicBezTo>
                    <a:pt x="465748" y="448340"/>
                    <a:pt x="454208" y="436640"/>
                    <a:pt x="442669" y="419926"/>
                  </a:cubicBezTo>
                  <a:cubicBezTo>
                    <a:pt x="436074" y="411569"/>
                    <a:pt x="431129" y="403212"/>
                    <a:pt x="426183" y="391512"/>
                  </a:cubicBezTo>
                  <a:cubicBezTo>
                    <a:pt x="422886" y="386498"/>
                    <a:pt x="421237" y="381483"/>
                    <a:pt x="419589" y="376469"/>
                  </a:cubicBezTo>
                  <a:cubicBezTo>
                    <a:pt x="417940" y="369783"/>
                    <a:pt x="414643" y="364769"/>
                    <a:pt x="412994" y="358083"/>
                  </a:cubicBezTo>
                  <a:cubicBezTo>
                    <a:pt x="409697" y="346383"/>
                    <a:pt x="408049" y="333012"/>
                    <a:pt x="406400" y="319641"/>
                  </a:cubicBezTo>
                  <a:cubicBezTo>
                    <a:pt x="406400" y="312955"/>
                    <a:pt x="406400" y="306269"/>
                    <a:pt x="406400" y="299584"/>
                  </a:cubicBezTo>
                  <a:cubicBezTo>
                    <a:pt x="406400" y="289555"/>
                    <a:pt x="406400" y="289555"/>
                    <a:pt x="406400" y="289555"/>
                  </a:cubicBezTo>
                  <a:cubicBezTo>
                    <a:pt x="406400" y="279527"/>
                    <a:pt x="406400" y="279527"/>
                    <a:pt x="406400" y="279527"/>
                  </a:cubicBezTo>
                  <a:cubicBezTo>
                    <a:pt x="408049" y="266155"/>
                    <a:pt x="411346" y="252784"/>
                    <a:pt x="412994" y="239412"/>
                  </a:cubicBezTo>
                  <a:cubicBezTo>
                    <a:pt x="416292" y="227712"/>
                    <a:pt x="421237" y="214341"/>
                    <a:pt x="424534" y="202641"/>
                  </a:cubicBezTo>
                  <a:cubicBezTo>
                    <a:pt x="427831" y="197627"/>
                    <a:pt x="429480" y="192613"/>
                    <a:pt x="432777" y="185927"/>
                  </a:cubicBezTo>
                  <a:cubicBezTo>
                    <a:pt x="434426" y="180913"/>
                    <a:pt x="436074" y="175898"/>
                    <a:pt x="439371" y="170884"/>
                  </a:cubicBezTo>
                  <a:cubicBezTo>
                    <a:pt x="442669" y="165870"/>
                    <a:pt x="444317" y="160856"/>
                    <a:pt x="447614" y="155841"/>
                  </a:cubicBezTo>
                  <a:cubicBezTo>
                    <a:pt x="449263" y="150827"/>
                    <a:pt x="452560" y="145813"/>
                    <a:pt x="454208" y="142470"/>
                  </a:cubicBezTo>
                  <a:cubicBezTo>
                    <a:pt x="459154" y="134113"/>
                    <a:pt x="464100" y="125756"/>
                    <a:pt x="469045" y="119070"/>
                  </a:cubicBezTo>
                  <a:cubicBezTo>
                    <a:pt x="473991" y="112384"/>
                    <a:pt x="477288" y="107370"/>
                    <a:pt x="480585" y="102356"/>
                  </a:cubicBezTo>
                  <a:cubicBezTo>
                    <a:pt x="487180" y="92327"/>
                    <a:pt x="492125" y="87313"/>
                    <a:pt x="492125" y="87313"/>
                  </a:cubicBezTo>
                  <a:close/>
                  <a:moveTo>
                    <a:pt x="520700" y="58738"/>
                  </a:moveTo>
                  <a:cubicBezTo>
                    <a:pt x="520700" y="58738"/>
                    <a:pt x="517403" y="63753"/>
                    <a:pt x="512457" y="73784"/>
                  </a:cubicBezTo>
                  <a:cubicBezTo>
                    <a:pt x="509160" y="78799"/>
                    <a:pt x="505863" y="85487"/>
                    <a:pt x="500918" y="92174"/>
                  </a:cubicBezTo>
                  <a:cubicBezTo>
                    <a:pt x="497620" y="98861"/>
                    <a:pt x="492675" y="107220"/>
                    <a:pt x="489378" y="115579"/>
                  </a:cubicBezTo>
                  <a:cubicBezTo>
                    <a:pt x="487729" y="120594"/>
                    <a:pt x="484432" y="125610"/>
                    <a:pt x="482783" y="128953"/>
                  </a:cubicBezTo>
                  <a:cubicBezTo>
                    <a:pt x="479486" y="133969"/>
                    <a:pt x="477838" y="138984"/>
                    <a:pt x="476189" y="143999"/>
                  </a:cubicBezTo>
                  <a:cubicBezTo>
                    <a:pt x="472892" y="149015"/>
                    <a:pt x="471244" y="155702"/>
                    <a:pt x="469595" y="160717"/>
                  </a:cubicBezTo>
                  <a:cubicBezTo>
                    <a:pt x="467946" y="165733"/>
                    <a:pt x="464649" y="172420"/>
                    <a:pt x="463001" y="177435"/>
                  </a:cubicBezTo>
                  <a:cubicBezTo>
                    <a:pt x="459704" y="189138"/>
                    <a:pt x="456406" y="200840"/>
                    <a:pt x="453109" y="214215"/>
                  </a:cubicBezTo>
                  <a:cubicBezTo>
                    <a:pt x="449812" y="225917"/>
                    <a:pt x="448164" y="239291"/>
                    <a:pt x="446515" y="250994"/>
                  </a:cubicBezTo>
                  <a:cubicBezTo>
                    <a:pt x="446515" y="261025"/>
                    <a:pt x="446515" y="261025"/>
                    <a:pt x="446515" y="261025"/>
                  </a:cubicBezTo>
                  <a:cubicBezTo>
                    <a:pt x="446515" y="271056"/>
                    <a:pt x="446515" y="271056"/>
                    <a:pt x="446515" y="271056"/>
                  </a:cubicBezTo>
                  <a:cubicBezTo>
                    <a:pt x="444867" y="277743"/>
                    <a:pt x="446515" y="284430"/>
                    <a:pt x="446515" y="289445"/>
                  </a:cubicBezTo>
                  <a:cubicBezTo>
                    <a:pt x="448164" y="302820"/>
                    <a:pt x="448164" y="314522"/>
                    <a:pt x="451461" y="326225"/>
                  </a:cubicBezTo>
                  <a:cubicBezTo>
                    <a:pt x="454758" y="337927"/>
                    <a:pt x="458055" y="349630"/>
                    <a:pt x="463001" y="359660"/>
                  </a:cubicBezTo>
                  <a:cubicBezTo>
                    <a:pt x="466298" y="369691"/>
                    <a:pt x="471244" y="379722"/>
                    <a:pt x="476189" y="388081"/>
                  </a:cubicBezTo>
                  <a:cubicBezTo>
                    <a:pt x="487729" y="404799"/>
                    <a:pt x="497620" y="416501"/>
                    <a:pt x="505863" y="424860"/>
                  </a:cubicBezTo>
                  <a:cubicBezTo>
                    <a:pt x="514106" y="433219"/>
                    <a:pt x="519052" y="436563"/>
                    <a:pt x="519052" y="436563"/>
                  </a:cubicBezTo>
                  <a:cubicBezTo>
                    <a:pt x="519052" y="436563"/>
                    <a:pt x="517403" y="436563"/>
                    <a:pt x="514106" y="434891"/>
                  </a:cubicBezTo>
                  <a:cubicBezTo>
                    <a:pt x="512457" y="433219"/>
                    <a:pt x="507512" y="429876"/>
                    <a:pt x="504215" y="426532"/>
                  </a:cubicBezTo>
                  <a:cubicBezTo>
                    <a:pt x="495972" y="418173"/>
                    <a:pt x="482783" y="408142"/>
                    <a:pt x="471244" y="391425"/>
                  </a:cubicBezTo>
                  <a:cubicBezTo>
                    <a:pt x="466298" y="383066"/>
                    <a:pt x="459704" y="373035"/>
                    <a:pt x="454758" y="363004"/>
                  </a:cubicBezTo>
                  <a:cubicBezTo>
                    <a:pt x="453109" y="357989"/>
                    <a:pt x="449812" y="352973"/>
                    <a:pt x="448164" y="346286"/>
                  </a:cubicBezTo>
                  <a:cubicBezTo>
                    <a:pt x="446515" y="341271"/>
                    <a:pt x="444867" y="334584"/>
                    <a:pt x="443218" y="329568"/>
                  </a:cubicBezTo>
                  <a:cubicBezTo>
                    <a:pt x="439921" y="316194"/>
                    <a:pt x="436624" y="304491"/>
                    <a:pt x="436624" y="291117"/>
                  </a:cubicBezTo>
                  <a:cubicBezTo>
                    <a:pt x="434975" y="284430"/>
                    <a:pt x="434975" y="277743"/>
                    <a:pt x="434975" y="271056"/>
                  </a:cubicBezTo>
                  <a:cubicBezTo>
                    <a:pt x="434975" y="261025"/>
                    <a:pt x="434975" y="261025"/>
                    <a:pt x="434975" y="261025"/>
                  </a:cubicBezTo>
                  <a:cubicBezTo>
                    <a:pt x="436624" y="250994"/>
                    <a:pt x="436624" y="250994"/>
                    <a:pt x="436624" y="250994"/>
                  </a:cubicBezTo>
                  <a:cubicBezTo>
                    <a:pt x="436624" y="237620"/>
                    <a:pt x="439921" y="224245"/>
                    <a:pt x="443218" y="210871"/>
                  </a:cubicBezTo>
                  <a:cubicBezTo>
                    <a:pt x="446515" y="197497"/>
                    <a:pt x="449812" y="185794"/>
                    <a:pt x="454758" y="174092"/>
                  </a:cubicBezTo>
                  <a:cubicBezTo>
                    <a:pt x="456406" y="169076"/>
                    <a:pt x="458055" y="162389"/>
                    <a:pt x="461352" y="157374"/>
                  </a:cubicBezTo>
                  <a:cubicBezTo>
                    <a:pt x="463001" y="152358"/>
                    <a:pt x="466298" y="145671"/>
                    <a:pt x="467946" y="140656"/>
                  </a:cubicBezTo>
                  <a:cubicBezTo>
                    <a:pt x="471244" y="135640"/>
                    <a:pt x="472892" y="130625"/>
                    <a:pt x="476189" y="125610"/>
                  </a:cubicBezTo>
                  <a:cubicBezTo>
                    <a:pt x="479486" y="122266"/>
                    <a:pt x="481135" y="117251"/>
                    <a:pt x="484432" y="112235"/>
                  </a:cubicBezTo>
                  <a:cubicBezTo>
                    <a:pt x="487729" y="103876"/>
                    <a:pt x="494323" y="97189"/>
                    <a:pt x="497620" y="90502"/>
                  </a:cubicBezTo>
                  <a:cubicBezTo>
                    <a:pt x="502566" y="83815"/>
                    <a:pt x="505863" y="77128"/>
                    <a:pt x="510809" y="73784"/>
                  </a:cubicBezTo>
                  <a:cubicBezTo>
                    <a:pt x="517403" y="63753"/>
                    <a:pt x="520700" y="58738"/>
                    <a:pt x="520700" y="58738"/>
                  </a:cubicBezTo>
                  <a:close/>
                  <a:moveTo>
                    <a:pt x="549275" y="30163"/>
                  </a:moveTo>
                  <a:cubicBezTo>
                    <a:pt x="549275" y="30163"/>
                    <a:pt x="545917" y="35178"/>
                    <a:pt x="540880" y="45209"/>
                  </a:cubicBezTo>
                  <a:cubicBezTo>
                    <a:pt x="537522" y="50224"/>
                    <a:pt x="534163" y="55240"/>
                    <a:pt x="530805" y="63599"/>
                  </a:cubicBezTo>
                  <a:cubicBezTo>
                    <a:pt x="525768" y="70286"/>
                    <a:pt x="522410" y="78645"/>
                    <a:pt x="517372" y="87004"/>
                  </a:cubicBezTo>
                  <a:cubicBezTo>
                    <a:pt x="515693" y="92019"/>
                    <a:pt x="514014" y="95363"/>
                    <a:pt x="510656" y="100378"/>
                  </a:cubicBezTo>
                  <a:cubicBezTo>
                    <a:pt x="508977" y="105394"/>
                    <a:pt x="507298" y="110409"/>
                    <a:pt x="503940" y="115424"/>
                  </a:cubicBezTo>
                  <a:cubicBezTo>
                    <a:pt x="502261" y="120440"/>
                    <a:pt x="498902" y="125455"/>
                    <a:pt x="497223" y="132142"/>
                  </a:cubicBezTo>
                  <a:cubicBezTo>
                    <a:pt x="495544" y="137158"/>
                    <a:pt x="493865" y="142173"/>
                    <a:pt x="492186" y="148860"/>
                  </a:cubicBezTo>
                  <a:cubicBezTo>
                    <a:pt x="487149" y="160563"/>
                    <a:pt x="483790" y="172265"/>
                    <a:pt x="480432" y="183968"/>
                  </a:cubicBezTo>
                  <a:cubicBezTo>
                    <a:pt x="478753" y="197342"/>
                    <a:pt x="475395" y="209045"/>
                    <a:pt x="475395" y="222419"/>
                  </a:cubicBezTo>
                  <a:cubicBezTo>
                    <a:pt x="473716" y="232450"/>
                    <a:pt x="473716" y="232450"/>
                    <a:pt x="473716" y="232450"/>
                  </a:cubicBezTo>
                  <a:cubicBezTo>
                    <a:pt x="473716" y="242481"/>
                    <a:pt x="473716" y="242481"/>
                    <a:pt x="473716" y="242481"/>
                  </a:cubicBezTo>
                  <a:cubicBezTo>
                    <a:pt x="473716" y="247496"/>
                    <a:pt x="473716" y="254183"/>
                    <a:pt x="473716" y="260870"/>
                  </a:cubicBezTo>
                  <a:cubicBezTo>
                    <a:pt x="475395" y="272573"/>
                    <a:pt x="477074" y="285947"/>
                    <a:pt x="480432" y="297650"/>
                  </a:cubicBezTo>
                  <a:cubicBezTo>
                    <a:pt x="482111" y="309352"/>
                    <a:pt x="485470" y="321055"/>
                    <a:pt x="490507" y="331085"/>
                  </a:cubicBezTo>
                  <a:cubicBezTo>
                    <a:pt x="495544" y="341116"/>
                    <a:pt x="500581" y="349475"/>
                    <a:pt x="505619" y="357834"/>
                  </a:cubicBezTo>
                  <a:cubicBezTo>
                    <a:pt x="515693" y="374552"/>
                    <a:pt x="525768" y="387926"/>
                    <a:pt x="534163" y="396285"/>
                  </a:cubicBezTo>
                  <a:lnTo>
                    <a:pt x="541846" y="403283"/>
                  </a:lnTo>
                  <a:lnTo>
                    <a:pt x="532484" y="397957"/>
                  </a:lnTo>
                  <a:cubicBezTo>
                    <a:pt x="524089" y="389598"/>
                    <a:pt x="512335" y="377896"/>
                    <a:pt x="500581" y="361178"/>
                  </a:cubicBezTo>
                  <a:cubicBezTo>
                    <a:pt x="493865" y="354491"/>
                    <a:pt x="488828" y="344460"/>
                    <a:pt x="483790" y="334429"/>
                  </a:cubicBezTo>
                  <a:cubicBezTo>
                    <a:pt x="480432" y="329414"/>
                    <a:pt x="478753" y="322727"/>
                    <a:pt x="475395" y="317711"/>
                  </a:cubicBezTo>
                  <a:cubicBezTo>
                    <a:pt x="473716" y="312696"/>
                    <a:pt x="472037" y="306009"/>
                    <a:pt x="470358" y="299321"/>
                  </a:cubicBezTo>
                  <a:cubicBezTo>
                    <a:pt x="467000" y="287619"/>
                    <a:pt x="465320" y="274245"/>
                    <a:pt x="463641" y="260870"/>
                  </a:cubicBezTo>
                  <a:cubicBezTo>
                    <a:pt x="463641" y="254183"/>
                    <a:pt x="461962" y="247496"/>
                    <a:pt x="463641" y="240809"/>
                  </a:cubicBezTo>
                  <a:cubicBezTo>
                    <a:pt x="463641" y="230778"/>
                    <a:pt x="463641" y="230778"/>
                    <a:pt x="463641" y="230778"/>
                  </a:cubicBezTo>
                  <a:cubicBezTo>
                    <a:pt x="463641" y="220747"/>
                    <a:pt x="463641" y="220747"/>
                    <a:pt x="463641" y="220747"/>
                  </a:cubicBezTo>
                  <a:cubicBezTo>
                    <a:pt x="465320" y="207373"/>
                    <a:pt x="467000" y="193999"/>
                    <a:pt x="470358" y="182296"/>
                  </a:cubicBezTo>
                  <a:cubicBezTo>
                    <a:pt x="473716" y="168922"/>
                    <a:pt x="477074" y="157219"/>
                    <a:pt x="482111" y="145517"/>
                  </a:cubicBezTo>
                  <a:cubicBezTo>
                    <a:pt x="483790" y="138829"/>
                    <a:pt x="487149" y="133814"/>
                    <a:pt x="488828" y="128799"/>
                  </a:cubicBezTo>
                  <a:cubicBezTo>
                    <a:pt x="492186" y="122111"/>
                    <a:pt x="493865" y="117096"/>
                    <a:pt x="497223" y="112081"/>
                  </a:cubicBezTo>
                  <a:cubicBezTo>
                    <a:pt x="498902" y="107065"/>
                    <a:pt x="502261" y="102050"/>
                    <a:pt x="503940" y="97035"/>
                  </a:cubicBezTo>
                  <a:cubicBezTo>
                    <a:pt x="507298" y="92019"/>
                    <a:pt x="508977" y="88676"/>
                    <a:pt x="512335" y="83660"/>
                  </a:cubicBezTo>
                  <a:cubicBezTo>
                    <a:pt x="517372" y="75301"/>
                    <a:pt x="522410" y="66942"/>
                    <a:pt x="527447" y="60255"/>
                  </a:cubicBezTo>
                  <a:cubicBezTo>
                    <a:pt x="530805" y="53568"/>
                    <a:pt x="535842" y="48553"/>
                    <a:pt x="539201" y="43537"/>
                  </a:cubicBezTo>
                  <a:cubicBezTo>
                    <a:pt x="545917" y="35178"/>
                    <a:pt x="549275" y="30163"/>
                    <a:pt x="549275" y="30163"/>
                  </a:cubicBezTo>
                  <a:close/>
                  <a:moveTo>
                    <a:pt x="579438" y="0"/>
                  </a:moveTo>
                  <a:cubicBezTo>
                    <a:pt x="579438" y="0"/>
                    <a:pt x="576080" y="6686"/>
                    <a:pt x="569364" y="16714"/>
                  </a:cubicBezTo>
                  <a:cubicBezTo>
                    <a:pt x="566005" y="20057"/>
                    <a:pt x="562647" y="26743"/>
                    <a:pt x="559289" y="33428"/>
                  </a:cubicBezTo>
                  <a:cubicBezTo>
                    <a:pt x="555931" y="41786"/>
                    <a:pt x="550894" y="48471"/>
                    <a:pt x="547535" y="58500"/>
                  </a:cubicBezTo>
                  <a:cubicBezTo>
                    <a:pt x="544177" y="61843"/>
                    <a:pt x="542498" y="66857"/>
                    <a:pt x="540819" y="71871"/>
                  </a:cubicBezTo>
                  <a:cubicBezTo>
                    <a:pt x="537461" y="76885"/>
                    <a:pt x="535782" y="81900"/>
                    <a:pt x="534103" y="86914"/>
                  </a:cubicBezTo>
                  <a:cubicBezTo>
                    <a:pt x="530744" y="91928"/>
                    <a:pt x="529065" y="96942"/>
                    <a:pt x="527386" y="101957"/>
                  </a:cubicBezTo>
                  <a:cubicBezTo>
                    <a:pt x="524028" y="108642"/>
                    <a:pt x="522349" y="113657"/>
                    <a:pt x="520670" y="118671"/>
                  </a:cubicBezTo>
                  <a:cubicBezTo>
                    <a:pt x="515633" y="130371"/>
                    <a:pt x="512274" y="142071"/>
                    <a:pt x="510595" y="155442"/>
                  </a:cubicBezTo>
                  <a:cubicBezTo>
                    <a:pt x="507237" y="167142"/>
                    <a:pt x="505558" y="180514"/>
                    <a:pt x="503879" y="193885"/>
                  </a:cubicBezTo>
                  <a:cubicBezTo>
                    <a:pt x="502200" y="202242"/>
                    <a:pt x="502200" y="202242"/>
                    <a:pt x="502200" y="202242"/>
                  </a:cubicBezTo>
                  <a:cubicBezTo>
                    <a:pt x="502200" y="212271"/>
                    <a:pt x="502200" y="212271"/>
                    <a:pt x="502200" y="212271"/>
                  </a:cubicBezTo>
                  <a:cubicBezTo>
                    <a:pt x="502200" y="218956"/>
                    <a:pt x="502200" y="225642"/>
                    <a:pt x="503879" y="232328"/>
                  </a:cubicBezTo>
                  <a:cubicBezTo>
                    <a:pt x="503879" y="244028"/>
                    <a:pt x="505558" y="257399"/>
                    <a:pt x="508916" y="269099"/>
                  </a:cubicBezTo>
                  <a:cubicBezTo>
                    <a:pt x="512274" y="280799"/>
                    <a:pt x="515633" y="290828"/>
                    <a:pt x="518991" y="300856"/>
                  </a:cubicBezTo>
                  <a:cubicBezTo>
                    <a:pt x="524028" y="310885"/>
                    <a:pt x="529065" y="320913"/>
                    <a:pt x="534103" y="329270"/>
                  </a:cubicBezTo>
                  <a:cubicBezTo>
                    <a:pt x="544177" y="345984"/>
                    <a:pt x="555931" y="357684"/>
                    <a:pt x="562647" y="366042"/>
                  </a:cubicBezTo>
                  <a:cubicBezTo>
                    <a:pt x="571043" y="374399"/>
                    <a:pt x="576080" y="379413"/>
                    <a:pt x="576080" y="379413"/>
                  </a:cubicBezTo>
                  <a:cubicBezTo>
                    <a:pt x="576080" y="379413"/>
                    <a:pt x="576080" y="377741"/>
                    <a:pt x="572722" y="376070"/>
                  </a:cubicBezTo>
                  <a:cubicBezTo>
                    <a:pt x="569364" y="374399"/>
                    <a:pt x="566005" y="371056"/>
                    <a:pt x="562647" y="367713"/>
                  </a:cubicBezTo>
                  <a:cubicBezTo>
                    <a:pt x="552573" y="361027"/>
                    <a:pt x="540819" y="349327"/>
                    <a:pt x="529065" y="332613"/>
                  </a:cubicBezTo>
                  <a:cubicBezTo>
                    <a:pt x="524028" y="324256"/>
                    <a:pt x="517312" y="315899"/>
                    <a:pt x="512274" y="304199"/>
                  </a:cubicBezTo>
                  <a:cubicBezTo>
                    <a:pt x="508916" y="299185"/>
                    <a:pt x="507237" y="294170"/>
                    <a:pt x="505558" y="289156"/>
                  </a:cubicBezTo>
                  <a:cubicBezTo>
                    <a:pt x="503879" y="282470"/>
                    <a:pt x="500521" y="277456"/>
                    <a:pt x="498842" y="270770"/>
                  </a:cubicBezTo>
                  <a:cubicBezTo>
                    <a:pt x="495483" y="259070"/>
                    <a:pt x="493804" y="245699"/>
                    <a:pt x="492125" y="232328"/>
                  </a:cubicBezTo>
                  <a:cubicBezTo>
                    <a:pt x="492125" y="225642"/>
                    <a:pt x="492125" y="218956"/>
                    <a:pt x="492125" y="212271"/>
                  </a:cubicBezTo>
                  <a:cubicBezTo>
                    <a:pt x="492125" y="202242"/>
                    <a:pt x="492125" y="202242"/>
                    <a:pt x="492125" y="202242"/>
                  </a:cubicBezTo>
                  <a:cubicBezTo>
                    <a:pt x="492125" y="192214"/>
                    <a:pt x="492125" y="192214"/>
                    <a:pt x="492125" y="192214"/>
                  </a:cubicBezTo>
                  <a:cubicBezTo>
                    <a:pt x="493804" y="178842"/>
                    <a:pt x="497163" y="165471"/>
                    <a:pt x="498842" y="152099"/>
                  </a:cubicBezTo>
                  <a:cubicBezTo>
                    <a:pt x="502200" y="140399"/>
                    <a:pt x="507237" y="127028"/>
                    <a:pt x="510595" y="115328"/>
                  </a:cubicBezTo>
                  <a:cubicBezTo>
                    <a:pt x="513953" y="110314"/>
                    <a:pt x="515633" y="103628"/>
                    <a:pt x="518991" y="98614"/>
                  </a:cubicBezTo>
                  <a:cubicBezTo>
                    <a:pt x="520670" y="93600"/>
                    <a:pt x="522349" y="88585"/>
                    <a:pt x="525707" y="83571"/>
                  </a:cubicBezTo>
                  <a:cubicBezTo>
                    <a:pt x="529065" y="78557"/>
                    <a:pt x="530744" y="73543"/>
                    <a:pt x="534103" y="68528"/>
                  </a:cubicBezTo>
                  <a:cubicBezTo>
                    <a:pt x="535782" y="63514"/>
                    <a:pt x="539140" y="58500"/>
                    <a:pt x="540819" y="55157"/>
                  </a:cubicBezTo>
                  <a:cubicBezTo>
                    <a:pt x="545856" y="46800"/>
                    <a:pt x="550894" y="38443"/>
                    <a:pt x="555931" y="31757"/>
                  </a:cubicBezTo>
                  <a:cubicBezTo>
                    <a:pt x="560968" y="25071"/>
                    <a:pt x="564326" y="20057"/>
                    <a:pt x="567685" y="15043"/>
                  </a:cubicBezTo>
                  <a:cubicBezTo>
                    <a:pt x="574401" y="5014"/>
                    <a:pt x="579438" y="0"/>
                    <a:pt x="579438" y="0"/>
                  </a:cubicBezTo>
                  <a:close/>
                </a:path>
              </a:pathLst>
            </a:custGeom>
            <a:solidFill>
              <a:srgbClr val="043C86"/>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54" name="Freeform 59">
              <a:extLst>
                <a:ext uri="{FF2B5EF4-FFF2-40B4-BE49-F238E27FC236}">
                  <a16:creationId xmlns:a16="http://schemas.microsoft.com/office/drawing/2014/main" id="{70A7BCCA-7918-4221-8083-71C74FAA90EC}"/>
                </a:ext>
              </a:extLst>
            </p:cNvPr>
            <p:cNvSpPr>
              <a:spLocks/>
            </p:cNvSpPr>
            <p:nvPr/>
          </p:nvSpPr>
          <p:spPr bwMode="auto">
            <a:xfrm flipH="1">
              <a:off x="7305654" y="2731280"/>
              <a:ext cx="996530" cy="755930"/>
            </a:xfrm>
            <a:custGeom>
              <a:avLst/>
              <a:gdLst>
                <a:gd name="T0" fmla="*/ 329 w 555"/>
                <a:gd name="T1" fmla="*/ 1 h 420"/>
                <a:gd name="T2" fmla="*/ 555 w 555"/>
                <a:gd name="T3" fmla="*/ 0 h 420"/>
                <a:gd name="T4" fmla="*/ 222 w 555"/>
                <a:gd name="T5" fmla="*/ 333 h 420"/>
                <a:gd name="T6" fmla="*/ 0 w 555"/>
                <a:gd name="T7" fmla="*/ 330 h 420"/>
                <a:gd name="T8" fmla="*/ 329 w 555"/>
                <a:gd name="T9" fmla="*/ 1 h 420"/>
              </a:gdLst>
              <a:ahLst/>
              <a:cxnLst>
                <a:cxn ang="0">
                  <a:pos x="T0" y="T1"/>
                </a:cxn>
                <a:cxn ang="0">
                  <a:pos x="T2" y="T3"/>
                </a:cxn>
                <a:cxn ang="0">
                  <a:pos x="T4" y="T5"/>
                </a:cxn>
                <a:cxn ang="0">
                  <a:pos x="T6" y="T7"/>
                </a:cxn>
                <a:cxn ang="0">
                  <a:pos x="T8" y="T9"/>
                </a:cxn>
              </a:cxnLst>
              <a:rect l="0" t="0" r="r" b="b"/>
              <a:pathLst>
                <a:path w="555" h="420">
                  <a:moveTo>
                    <a:pt x="329" y="1"/>
                  </a:moveTo>
                  <a:cubicBezTo>
                    <a:pt x="329" y="1"/>
                    <a:pt x="400" y="109"/>
                    <a:pt x="555" y="0"/>
                  </a:cubicBezTo>
                  <a:cubicBezTo>
                    <a:pt x="222" y="333"/>
                    <a:pt x="222" y="333"/>
                    <a:pt x="222" y="333"/>
                  </a:cubicBezTo>
                  <a:cubicBezTo>
                    <a:pt x="222" y="333"/>
                    <a:pt x="90" y="420"/>
                    <a:pt x="0" y="330"/>
                  </a:cubicBezTo>
                  <a:lnTo>
                    <a:pt x="329" y="1"/>
                  </a:lnTo>
                  <a:close/>
                </a:path>
              </a:pathLst>
            </a:custGeom>
            <a:solidFill>
              <a:srgbClr val="043C86"/>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5" name="Freeform 72">
              <a:extLst>
                <a:ext uri="{FF2B5EF4-FFF2-40B4-BE49-F238E27FC236}">
                  <a16:creationId xmlns:a16="http://schemas.microsoft.com/office/drawing/2014/main" id="{5765DD42-3008-4343-96D5-F98AD99F38F4}"/>
                </a:ext>
              </a:extLst>
            </p:cNvPr>
            <p:cNvSpPr>
              <a:spLocks/>
            </p:cNvSpPr>
            <p:nvPr/>
          </p:nvSpPr>
          <p:spPr bwMode="auto">
            <a:xfrm flipH="1">
              <a:off x="7334663" y="2761995"/>
              <a:ext cx="938513" cy="624537"/>
            </a:xfrm>
            <a:custGeom>
              <a:avLst/>
              <a:gdLst>
                <a:gd name="connsiteX0" fmla="*/ 0 w 873125"/>
                <a:gd name="connsiteY0" fmla="*/ 497070 h 581025"/>
                <a:gd name="connsiteX1" fmla="*/ 3343 w 873125"/>
                <a:gd name="connsiteY1" fmla="*/ 500429 h 581025"/>
                <a:gd name="connsiteX2" fmla="*/ 11700 w 873125"/>
                <a:gd name="connsiteY2" fmla="*/ 510503 h 581025"/>
                <a:gd name="connsiteX3" fmla="*/ 0 w 873125"/>
                <a:gd name="connsiteY3" fmla="*/ 497070 h 581025"/>
                <a:gd name="connsiteX4" fmla="*/ 379413 w 873125"/>
                <a:gd name="connsiteY4" fmla="*/ 493712 h 581025"/>
                <a:gd name="connsiteX5" fmla="*/ 364370 w 873125"/>
                <a:gd name="connsiteY5" fmla="*/ 505466 h 581025"/>
                <a:gd name="connsiteX6" fmla="*/ 347656 w 873125"/>
                <a:gd name="connsiteY6" fmla="*/ 517219 h 581025"/>
                <a:gd name="connsiteX7" fmla="*/ 324256 w 873125"/>
                <a:gd name="connsiteY7" fmla="*/ 532331 h 581025"/>
                <a:gd name="connsiteX8" fmla="*/ 310885 w 873125"/>
                <a:gd name="connsiteY8" fmla="*/ 539048 h 581025"/>
                <a:gd name="connsiteX9" fmla="*/ 295842 w 873125"/>
                <a:gd name="connsiteY9" fmla="*/ 547443 h 581025"/>
                <a:gd name="connsiteX10" fmla="*/ 280799 w 873125"/>
                <a:gd name="connsiteY10" fmla="*/ 554160 h 581025"/>
                <a:gd name="connsiteX11" fmla="*/ 262414 w 873125"/>
                <a:gd name="connsiteY11" fmla="*/ 562555 h 581025"/>
                <a:gd name="connsiteX12" fmla="*/ 225642 w 873125"/>
                <a:gd name="connsiteY12" fmla="*/ 574309 h 581025"/>
                <a:gd name="connsiteX13" fmla="*/ 187200 w 873125"/>
                <a:gd name="connsiteY13" fmla="*/ 581025 h 581025"/>
                <a:gd name="connsiteX14" fmla="*/ 177171 w 873125"/>
                <a:gd name="connsiteY14" fmla="*/ 581025 h 581025"/>
                <a:gd name="connsiteX15" fmla="*/ 167143 w 873125"/>
                <a:gd name="connsiteY15" fmla="*/ 581025 h 581025"/>
                <a:gd name="connsiteX16" fmla="*/ 147085 w 873125"/>
                <a:gd name="connsiteY16" fmla="*/ 581025 h 581025"/>
                <a:gd name="connsiteX17" fmla="*/ 108643 w 873125"/>
                <a:gd name="connsiteY17" fmla="*/ 574309 h 581025"/>
                <a:gd name="connsiteX18" fmla="*/ 90257 w 873125"/>
                <a:gd name="connsiteY18" fmla="*/ 567592 h 581025"/>
                <a:gd name="connsiteX19" fmla="*/ 73543 w 873125"/>
                <a:gd name="connsiteY19" fmla="*/ 560876 h 581025"/>
                <a:gd name="connsiteX20" fmla="*/ 46800 w 873125"/>
                <a:gd name="connsiteY20" fmla="*/ 544085 h 581025"/>
                <a:gd name="connsiteX21" fmla="*/ 11700 w 873125"/>
                <a:gd name="connsiteY21" fmla="*/ 510503 h 581025"/>
                <a:gd name="connsiteX22" fmla="*/ 50143 w 873125"/>
                <a:gd name="connsiteY22" fmla="*/ 539048 h 581025"/>
                <a:gd name="connsiteX23" fmla="*/ 76886 w 873125"/>
                <a:gd name="connsiteY23" fmla="*/ 554160 h 581025"/>
                <a:gd name="connsiteX24" fmla="*/ 110314 w 873125"/>
                <a:gd name="connsiteY24" fmla="*/ 564234 h 581025"/>
                <a:gd name="connsiteX25" fmla="*/ 147085 w 873125"/>
                <a:gd name="connsiteY25" fmla="*/ 569271 h 581025"/>
                <a:gd name="connsiteX26" fmla="*/ 167143 w 873125"/>
                <a:gd name="connsiteY26" fmla="*/ 570951 h 581025"/>
                <a:gd name="connsiteX27" fmla="*/ 175500 w 873125"/>
                <a:gd name="connsiteY27" fmla="*/ 570951 h 581025"/>
                <a:gd name="connsiteX28" fmla="*/ 185528 w 873125"/>
                <a:gd name="connsiteY28" fmla="*/ 569271 h 581025"/>
                <a:gd name="connsiteX29" fmla="*/ 223971 w 873125"/>
                <a:gd name="connsiteY29" fmla="*/ 562555 h 581025"/>
                <a:gd name="connsiteX30" fmla="*/ 259071 w 873125"/>
                <a:gd name="connsiteY30" fmla="*/ 552480 h 581025"/>
                <a:gd name="connsiteX31" fmla="*/ 277456 w 873125"/>
                <a:gd name="connsiteY31" fmla="*/ 545764 h 581025"/>
                <a:gd name="connsiteX32" fmla="*/ 292499 w 873125"/>
                <a:gd name="connsiteY32" fmla="*/ 540727 h 581025"/>
                <a:gd name="connsiteX33" fmla="*/ 307542 w 873125"/>
                <a:gd name="connsiteY33" fmla="*/ 534010 h 581025"/>
                <a:gd name="connsiteX34" fmla="*/ 320913 w 873125"/>
                <a:gd name="connsiteY34" fmla="*/ 525615 h 581025"/>
                <a:gd name="connsiteX35" fmla="*/ 344313 w 873125"/>
                <a:gd name="connsiteY35" fmla="*/ 513861 h 581025"/>
                <a:gd name="connsiteX36" fmla="*/ 362699 w 873125"/>
                <a:gd name="connsiteY36" fmla="*/ 503787 h 581025"/>
                <a:gd name="connsiteX37" fmla="*/ 379413 w 873125"/>
                <a:gd name="connsiteY37" fmla="*/ 493712 h 581025"/>
                <a:gd name="connsiteX38" fmla="*/ 407988 w 873125"/>
                <a:gd name="connsiteY38" fmla="*/ 465137 h 581025"/>
                <a:gd name="connsiteX39" fmla="*/ 392942 w 873125"/>
                <a:gd name="connsiteY39" fmla="*/ 475211 h 581025"/>
                <a:gd name="connsiteX40" fmla="*/ 376224 w 873125"/>
                <a:gd name="connsiteY40" fmla="*/ 488644 h 581025"/>
                <a:gd name="connsiteX41" fmla="*/ 352819 w 873125"/>
                <a:gd name="connsiteY41" fmla="*/ 502077 h 581025"/>
                <a:gd name="connsiteX42" fmla="*/ 339445 w 873125"/>
                <a:gd name="connsiteY42" fmla="*/ 510473 h 581025"/>
                <a:gd name="connsiteX43" fmla="*/ 324399 w 873125"/>
                <a:gd name="connsiteY43" fmla="*/ 518868 h 581025"/>
                <a:gd name="connsiteX44" fmla="*/ 309353 w 873125"/>
                <a:gd name="connsiteY44" fmla="*/ 525585 h 581025"/>
                <a:gd name="connsiteX45" fmla="*/ 292635 w 873125"/>
                <a:gd name="connsiteY45" fmla="*/ 532301 h 581025"/>
                <a:gd name="connsiteX46" fmla="*/ 255855 w 873125"/>
                <a:gd name="connsiteY46" fmla="*/ 544055 h 581025"/>
                <a:gd name="connsiteX47" fmla="*/ 215732 w 873125"/>
                <a:gd name="connsiteY47" fmla="*/ 550771 h 581025"/>
                <a:gd name="connsiteX48" fmla="*/ 205701 w 873125"/>
                <a:gd name="connsiteY48" fmla="*/ 552450 h 581025"/>
                <a:gd name="connsiteX49" fmla="*/ 195671 w 873125"/>
                <a:gd name="connsiteY49" fmla="*/ 552450 h 581025"/>
                <a:gd name="connsiteX50" fmla="*/ 175609 w 873125"/>
                <a:gd name="connsiteY50" fmla="*/ 550771 h 581025"/>
                <a:gd name="connsiteX51" fmla="*/ 137158 w 873125"/>
                <a:gd name="connsiteY51" fmla="*/ 544055 h 581025"/>
                <a:gd name="connsiteX52" fmla="*/ 118768 w 873125"/>
                <a:gd name="connsiteY52" fmla="*/ 539017 h 581025"/>
                <a:gd name="connsiteX53" fmla="*/ 103722 w 873125"/>
                <a:gd name="connsiteY53" fmla="*/ 532301 h 581025"/>
                <a:gd name="connsiteX54" fmla="*/ 75302 w 873125"/>
                <a:gd name="connsiteY54" fmla="*/ 515510 h 581025"/>
                <a:gd name="connsiteX55" fmla="*/ 40194 w 873125"/>
                <a:gd name="connsiteY55" fmla="*/ 481928 h 581025"/>
                <a:gd name="connsiteX56" fmla="*/ 31835 w 873125"/>
                <a:gd name="connsiteY56" fmla="*/ 471853 h 581025"/>
                <a:gd name="connsiteX57" fmla="*/ 30163 w 873125"/>
                <a:gd name="connsiteY57" fmla="*/ 466816 h 581025"/>
                <a:gd name="connsiteX58" fmla="*/ 41866 w 873125"/>
                <a:gd name="connsiteY58" fmla="*/ 480249 h 581025"/>
                <a:gd name="connsiteX59" fmla="*/ 78645 w 873125"/>
                <a:gd name="connsiteY59" fmla="*/ 510473 h 581025"/>
                <a:gd name="connsiteX60" fmla="*/ 107066 w 873125"/>
                <a:gd name="connsiteY60" fmla="*/ 523905 h 581025"/>
                <a:gd name="connsiteX61" fmla="*/ 140502 w 873125"/>
                <a:gd name="connsiteY61" fmla="*/ 535659 h 581025"/>
                <a:gd name="connsiteX62" fmla="*/ 177281 w 873125"/>
                <a:gd name="connsiteY62" fmla="*/ 540696 h 581025"/>
                <a:gd name="connsiteX63" fmla="*/ 195671 w 873125"/>
                <a:gd name="connsiteY63" fmla="*/ 540696 h 581025"/>
                <a:gd name="connsiteX64" fmla="*/ 205701 w 873125"/>
                <a:gd name="connsiteY64" fmla="*/ 540696 h 581025"/>
                <a:gd name="connsiteX65" fmla="*/ 214060 w 873125"/>
                <a:gd name="connsiteY65" fmla="*/ 540696 h 581025"/>
                <a:gd name="connsiteX66" fmla="*/ 252512 w 873125"/>
                <a:gd name="connsiteY66" fmla="*/ 533980 h 581025"/>
                <a:gd name="connsiteX67" fmla="*/ 289291 w 873125"/>
                <a:gd name="connsiteY67" fmla="*/ 523905 h 581025"/>
                <a:gd name="connsiteX68" fmla="*/ 306009 w 873125"/>
                <a:gd name="connsiteY68" fmla="*/ 517189 h 581025"/>
                <a:gd name="connsiteX69" fmla="*/ 321055 w 873125"/>
                <a:gd name="connsiteY69" fmla="*/ 510473 h 581025"/>
                <a:gd name="connsiteX70" fmla="*/ 336101 w 873125"/>
                <a:gd name="connsiteY70" fmla="*/ 503756 h 581025"/>
                <a:gd name="connsiteX71" fmla="*/ 351147 w 873125"/>
                <a:gd name="connsiteY71" fmla="*/ 497040 h 581025"/>
                <a:gd name="connsiteX72" fmla="*/ 374552 w 873125"/>
                <a:gd name="connsiteY72" fmla="*/ 485286 h 581025"/>
                <a:gd name="connsiteX73" fmla="*/ 392942 w 873125"/>
                <a:gd name="connsiteY73" fmla="*/ 473532 h 581025"/>
                <a:gd name="connsiteX74" fmla="*/ 407988 w 873125"/>
                <a:gd name="connsiteY74" fmla="*/ 465137 h 581025"/>
                <a:gd name="connsiteX75" fmla="*/ 436563 w 873125"/>
                <a:gd name="connsiteY75" fmla="*/ 436562 h 581025"/>
                <a:gd name="connsiteX76" fmla="*/ 423189 w 873125"/>
                <a:gd name="connsiteY76" fmla="*/ 446636 h 581025"/>
                <a:gd name="connsiteX77" fmla="*/ 404799 w 873125"/>
                <a:gd name="connsiteY77" fmla="*/ 458390 h 581025"/>
                <a:gd name="connsiteX78" fmla="*/ 383066 w 873125"/>
                <a:gd name="connsiteY78" fmla="*/ 473502 h 581025"/>
                <a:gd name="connsiteX79" fmla="*/ 369692 w 873125"/>
                <a:gd name="connsiteY79" fmla="*/ 481897 h 581025"/>
                <a:gd name="connsiteX80" fmla="*/ 354645 w 873125"/>
                <a:gd name="connsiteY80" fmla="*/ 488614 h 581025"/>
                <a:gd name="connsiteX81" fmla="*/ 337928 w 873125"/>
                <a:gd name="connsiteY81" fmla="*/ 497010 h 581025"/>
                <a:gd name="connsiteX82" fmla="*/ 321210 w 873125"/>
                <a:gd name="connsiteY82" fmla="*/ 503726 h 581025"/>
                <a:gd name="connsiteX83" fmla="*/ 284430 w 873125"/>
                <a:gd name="connsiteY83" fmla="*/ 515480 h 581025"/>
                <a:gd name="connsiteX84" fmla="*/ 244307 w 873125"/>
                <a:gd name="connsiteY84" fmla="*/ 522196 h 581025"/>
                <a:gd name="connsiteX85" fmla="*/ 234276 w 873125"/>
                <a:gd name="connsiteY85" fmla="*/ 522196 h 581025"/>
                <a:gd name="connsiteX86" fmla="*/ 224246 w 873125"/>
                <a:gd name="connsiteY86" fmla="*/ 522196 h 581025"/>
                <a:gd name="connsiteX87" fmla="*/ 204184 w 873125"/>
                <a:gd name="connsiteY87" fmla="*/ 522196 h 581025"/>
                <a:gd name="connsiteX88" fmla="*/ 165733 w 873125"/>
                <a:gd name="connsiteY88" fmla="*/ 515480 h 581025"/>
                <a:gd name="connsiteX89" fmla="*/ 149015 w 873125"/>
                <a:gd name="connsiteY89" fmla="*/ 510442 h 581025"/>
                <a:gd name="connsiteX90" fmla="*/ 132297 w 873125"/>
                <a:gd name="connsiteY90" fmla="*/ 502047 h 581025"/>
                <a:gd name="connsiteX91" fmla="*/ 103877 w 873125"/>
                <a:gd name="connsiteY91" fmla="*/ 485256 h 581025"/>
                <a:gd name="connsiteX92" fmla="*/ 68769 w 873125"/>
                <a:gd name="connsiteY92" fmla="*/ 453353 h 581025"/>
                <a:gd name="connsiteX93" fmla="*/ 60410 w 873125"/>
                <a:gd name="connsiteY93" fmla="*/ 441599 h 581025"/>
                <a:gd name="connsiteX94" fmla="*/ 58738 w 873125"/>
                <a:gd name="connsiteY94" fmla="*/ 438241 h 581025"/>
                <a:gd name="connsiteX95" fmla="*/ 70441 w 873125"/>
                <a:gd name="connsiteY95" fmla="*/ 451674 h 581025"/>
                <a:gd name="connsiteX96" fmla="*/ 107220 w 873125"/>
                <a:gd name="connsiteY96" fmla="*/ 480218 h 581025"/>
                <a:gd name="connsiteX97" fmla="*/ 135641 w 873125"/>
                <a:gd name="connsiteY97" fmla="*/ 495330 h 581025"/>
                <a:gd name="connsiteX98" fmla="*/ 169077 w 873125"/>
                <a:gd name="connsiteY98" fmla="*/ 505405 h 581025"/>
                <a:gd name="connsiteX99" fmla="*/ 205856 w 873125"/>
                <a:gd name="connsiteY99" fmla="*/ 512121 h 581025"/>
                <a:gd name="connsiteX100" fmla="*/ 224246 w 873125"/>
                <a:gd name="connsiteY100" fmla="*/ 512121 h 581025"/>
                <a:gd name="connsiteX101" fmla="*/ 234276 w 873125"/>
                <a:gd name="connsiteY101" fmla="*/ 512121 h 581025"/>
                <a:gd name="connsiteX102" fmla="*/ 244307 w 873125"/>
                <a:gd name="connsiteY102" fmla="*/ 510442 h 581025"/>
                <a:gd name="connsiteX103" fmla="*/ 282758 w 873125"/>
                <a:gd name="connsiteY103" fmla="*/ 505405 h 581025"/>
                <a:gd name="connsiteX104" fmla="*/ 317866 w 873125"/>
                <a:gd name="connsiteY104" fmla="*/ 493651 h 581025"/>
                <a:gd name="connsiteX105" fmla="*/ 334584 w 873125"/>
                <a:gd name="connsiteY105" fmla="*/ 488614 h 581025"/>
                <a:gd name="connsiteX106" fmla="*/ 351302 w 873125"/>
                <a:gd name="connsiteY106" fmla="*/ 481897 h 581025"/>
                <a:gd name="connsiteX107" fmla="*/ 366348 w 873125"/>
                <a:gd name="connsiteY107" fmla="*/ 475181 h 581025"/>
                <a:gd name="connsiteX108" fmla="*/ 379722 w 873125"/>
                <a:gd name="connsiteY108" fmla="*/ 468465 h 581025"/>
                <a:gd name="connsiteX109" fmla="*/ 403127 w 873125"/>
                <a:gd name="connsiteY109" fmla="*/ 455032 h 581025"/>
                <a:gd name="connsiteX110" fmla="*/ 421517 w 873125"/>
                <a:gd name="connsiteY110" fmla="*/ 444957 h 581025"/>
                <a:gd name="connsiteX111" fmla="*/ 436563 w 873125"/>
                <a:gd name="connsiteY111" fmla="*/ 436562 h 581025"/>
                <a:gd name="connsiteX112" fmla="*/ 85725 w 873125"/>
                <a:gd name="connsiteY112" fmla="*/ 409758 h 581025"/>
                <a:gd name="connsiteX113" fmla="*/ 89083 w 873125"/>
                <a:gd name="connsiteY113" fmla="*/ 413117 h 581025"/>
                <a:gd name="connsiteX114" fmla="*/ 89082 w 873125"/>
                <a:gd name="connsiteY114" fmla="*/ 413116 h 581025"/>
                <a:gd name="connsiteX115" fmla="*/ 85725 w 873125"/>
                <a:gd name="connsiteY115" fmla="*/ 409758 h 581025"/>
                <a:gd name="connsiteX116" fmla="*/ 466725 w 873125"/>
                <a:gd name="connsiteY116" fmla="*/ 406400 h 581025"/>
                <a:gd name="connsiteX117" fmla="*/ 451620 w 873125"/>
                <a:gd name="connsiteY117" fmla="*/ 418154 h 581025"/>
                <a:gd name="connsiteX118" fmla="*/ 434835 w 873125"/>
                <a:gd name="connsiteY118" fmla="*/ 429907 h 581025"/>
                <a:gd name="connsiteX119" fmla="*/ 411338 w 873125"/>
                <a:gd name="connsiteY119" fmla="*/ 445019 h 581025"/>
                <a:gd name="connsiteX120" fmla="*/ 397910 w 873125"/>
                <a:gd name="connsiteY120" fmla="*/ 451735 h 581025"/>
                <a:gd name="connsiteX121" fmla="*/ 382805 w 873125"/>
                <a:gd name="connsiteY121" fmla="*/ 460131 h 581025"/>
                <a:gd name="connsiteX122" fmla="*/ 367699 w 873125"/>
                <a:gd name="connsiteY122" fmla="*/ 466847 h 581025"/>
                <a:gd name="connsiteX123" fmla="*/ 349236 w 873125"/>
                <a:gd name="connsiteY123" fmla="*/ 475243 h 581025"/>
                <a:gd name="connsiteX124" fmla="*/ 312311 w 873125"/>
                <a:gd name="connsiteY124" fmla="*/ 485317 h 581025"/>
                <a:gd name="connsiteX125" fmla="*/ 273708 w 873125"/>
                <a:gd name="connsiteY125" fmla="*/ 492034 h 581025"/>
                <a:gd name="connsiteX126" fmla="*/ 263637 w 873125"/>
                <a:gd name="connsiteY126" fmla="*/ 493713 h 581025"/>
                <a:gd name="connsiteX127" fmla="*/ 253567 w 873125"/>
                <a:gd name="connsiteY127" fmla="*/ 493713 h 581025"/>
                <a:gd name="connsiteX128" fmla="*/ 233426 w 873125"/>
                <a:gd name="connsiteY128" fmla="*/ 493713 h 581025"/>
                <a:gd name="connsiteX129" fmla="*/ 194822 w 873125"/>
                <a:gd name="connsiteY129" fmla="*/ 486996 h 581025"/>
                <a:gd name="connsiteX130" fmla="*/ 176360 w 873125"/>
                <a:gd name="connsiteY130" fmla="*/ 480280 h 581025"/>
                <a:gd name="connsiteX131" fmla="*/ 159575 w 873125"/>
                <a:gd name="connsiteY131" fmla="*/ 473564 h 581025"/>
                <a:gd name="connsiteX132" fmla="*/ 132721 w 873125"/>
                <a:gd name="connsiteY132" fmla="*/ 456773 h 581025"/>
                <a:gd name="connsiteX133" fmla="*/ 97474 w 873125"/>
                <a:gd name="connsiteY133" fmla="*/ 423191 h 581025"/>
                <a:gd name="connsiteX134" fmla="*/ 89083 w 873125"/>
                <a:gd name="connsiteY134" fmla="*/ 413117 h 581025"/>
                <a:gd name="connsiteX135" fmla="*/ 89292 w 873125"/>
                <a:gd name="connsiteY135" fmla="*/ 413326 h 581025"/>
                <a:gd name="connsiteX136" fmla="*/ 99153 w 873125"/>
                <a:gd name="connsiteY136" fmla="*/ 423191 h 581025"/>
                <a:gd name="connsiteX137" fmla="*/ 136078 w 873125"/>
                <a:gd name="connsiteY137" fmla="*/ 451735 h 581025"/>
                <a:gd name="connsiteX138" fmla="*/ 164611 w 873125"/>
                <a:gd name="connsiteY138" fmla="*/ 465168 h 581025"/>
                <a:gd name="connsiteX139" fmla="*/ 196501 w 873125"/>
                <a:gd name="connsiteY139" fmla="*/ 476922 h 581025"/>
                <a:gd name="connsiteX140" fmla="*/ 233426 w 873125"/>
                <a:gd name="connsiteY140" fmla="*/ 481959 h 581025"/>
                <a:gd name="connsiteX141" fmla="*/ 253567 w 873125"/>
                <a:gd name="connsiteY141" fmla="*/ 483638 h 581025"/>
                <a:gd name="connsiteX142" fmla="*/ 261959 w 873125"/>
                <a:gd name="connsiteY142" fmla="*/ 481959 h 581025"/>
                <a:gd name="connsiteX143" fmla="*/ 272029 w 873125"/>
                <a:gd name="connsiteY143" fmla="*/ 481959 h 581025"/>
                <a:gd name="connsiteX144" fmla="*/ 310633 w 873125"/>
                <a:gd name="connsiteY144" fmla="*/ 475243 h 581025"/>
                <a:gd name="connsiteX145" fmla="*/ 347558 w 873125"/>
                <a:gd name="connsiteY145" fmla="*/ 465168 h 581025"/>
                <a:gd name="connsiteX146" fmla="*/ 364342 w 873125"/>
                <a:gd name="connsiteY146" fmla="*/ 458452 h 581025"/>
                <a:gd name="connsiteX147" fmla="*/ 379448 w 873125"/>
                <a:gd name="connsiteY147" fmla="*/ 451735 h 581025"/>
                <a:gd name="connsiteX148" fmla="*/ 394553 w 873125"/>
                <a:gd name="connsiteY148" fmla="*/ 445019 h 581025"/>
                <a:gd name="connsiteX149" fmla="*/ 407981 w 873125"/>
                <a:gd name="connsiteY149" fmla="*/ 438303 h 581025"/>
                <a:gd name="connsiteX150" fmla="*/ 433157 w 873125"/>
                <a:gd name="connsiteY150" fmla="*/ 426549 h 581025"/>
                <a:gd name="connsiteX151" fmla="*/ 449941 w 873125"/>
                <a:gd name="connsiteY151" fmla="*/ 416474 h 581025"/>
                <a:gd name="connsiteX152" fmla="*/ 466725 w 873125"/>
                <a:gd name="connsiteY152" fmla="*/ 406400 h 581025"/>
                <a:gd name="connsiteX153" fmla="*/ 493713 w 873125"/>
                <a:gd name="connsiteY153" fmla="*/ 377825 h 581025"/>
                <a:gd name="connsiteX154" fmla="*/ 478667 w 873125"/>
                <a:gd name="connsiteY154" fmla="*/ 387899 h 581025"/>
                <a:gd name="connsiteX155" fmla="*/ 461949 w 873125"/>
                <a:gd name="connsiteY155" fmla="*/ 401332 h 581025"/>
                <a:gd name="connsiteX156" fmla="*/ 438544 w 873125"/>
                <a:gd name="connsiteY156" fmla="*/ 414765 h 581025"/>
                <a:gd name="connsiteX157" fmla="*/ 425170 w 873125"/>
                <a:gd name="connsiteY157" fmla="*/ 423160 h 581025"/>
                <a:gd name="connsiteX158" fmla="*/ 411795 w 873125"/>
                <a:gd name="connsiteY158" fmla="*/ 431556 h 581025"/>
                <a:gd name="connsiteX159" fmla="*/ 395078 w 873125"/>
                <a:gd name="connsiteY159" fmla="*/ 438272 h 581025"/>
                <a:gd name="connsiteX160" fmla="*/ 378360 w 873125"/>
                <a:gd name="connsiteY160" fmla="*/ 444989 h 581025"/>
                <a:gd name="connsiteX161" fmla="*/ 341580 w 873125"/>
                <a:gd name="connsiteY161" fmla="*/ 456742 h 581025"/>
                <a:gd name="connsiteX162" fmla="*/ 301457 w 873125"/>
                <a:gd name="connsiteY162" fmla="*/ 463459 h 581025"/>
                <a:gd name="connsiteX163" fmla="*/ 291426 w 873125"/>
                <a:gd name="connsiteY163" fmla="*/ 465138 h 581025"/>
                <a:gd name="connsiteX164" fmla="*/ 281396 w 873125"/>
                <a:gd name="connsiteY164" fmla="*/ 465138 h 581025"/>
                <a:gd name="connsiteX165" fmla="*/ 261334 w 873125"/>
                <a:gd name="connsiteY165" fmla="*/ 463459 h 581025"/>
                <a:gd name="connsiteX166" fmla="*/ 222883 w 873125"/>
                <a:gd name="connsiteY166" fmla="*/ 456742 h 581025"/>
                <a:gd name="connsiteX167" fmla="*/ 206165 w 873125"/>
                <a:gd name="connsiteY167" fmla="*/ 451705 h 581025"/>
                <a:gd name="connsiteX168" fmla="*/ 189447 w 873125"/>
                <a:gd name="connsiteY168" fmla="*/ 444989 h 581025"/>
                <a:gd name="connsiteX169" fmla="*/ 161027 w 873125"/>
                <a:gd name="connsiteY169" fmla="*/ 428198 h 581025"/>
                <a:gd name="connsiteX170" fmla="*/ 125919 w 873125"/>
                <a:gd name="connsiteY170" fmla="*/ 394616 h 581025"/>
                <a:gd name="connsiteX171" fmla="*/ 117560 w 873125"/>
                <a:gd name="connsiteY171" fmla="*/ 384541 h 581025"/>
                <a:gd name="connsiteX172" fmla="*/ 115888 w 873125"/>
                <a:gd name="connsiteY172" fmla="*/ 379504 h 581025"/>
                <a:gd name="connsiteX173" fmla="*/ 127591 w 873125"/>
                <a:gd name="connsiteY173" fmla="*/ 392937 h 581025"/>
                <a:gd name="connsiteX174" fmla="*/ 164370 w 873125"/>
                <a:gd name="connsiteY174" fmla="*/ 421481 h 581025"/>
                <a:gd name="connsiteX175" fmla="*/ 192791 w 873125"/>
                <a:gd name="connsiteY175" fmla="*/ 436593 h 581025"/>
                <a:gd name="connsiteX176" fmla="*/ 226227 w 873125"/>
                <a:gd name="connsiteY176" fmla="*/ 448347 h 581025"/>
                <a:gd name="connsiteX177" fmla="*/ 263006 w 873125"/>
                <a:gd name="connsiteY177" fmla="*/ 453384 h 581025"/>
                <a:gd name="connsiteX178" fmla="*/ 281396 w 873125"/>
                <a:gd name="connsiteY178" fmla="*/ 453384 h 581025"/>
                <a:gd name="connsiteX179" fmla="*/ 291426 w 873125"/>
                <a:gd name="connsiteY179" fmla="*/ 453384 h 581025"/>
                <a:gd name="connsiteX180" fmla="*/ 301457 w 873125"/>
                <a:gd name="connsiteY180" fmla="*/ 453384 h 581025"/>
                <a:gd name="connsiteX181" fmla="*/ 338237 w 873125"/>
                <a:gd name="connsiteY181" fmla="*/ 446668 h 581025"/>
                <a:gd name="connsiteX182" fmla="*/ 375016 w 873125"/>
                <a:gd name="connsiteY182" fmla="*/ 436593 h 581025"/>
                <a:gd name="connsiteX183" fmla="*/ 391734 w 873125"/>
                <a:gd name="connsiteY183" fmla="*/ 429877 h 581025"/>
                <a:gd name="connsiteX184" fmla="*/ 408452 w 873125"/>
                <a:gd name="connsiteY184" fmla="*/ 423160 h 581025"/>
                <a:gd name="connsiteX185" fmla="*/ 421826 w 873125"/>
                <a:gd name="connsiteY185" fmla="*/ 416444 h 581025"/>
                <a:gd name="connsiteX186" fmla="*/ 436872 w 873125"/>
                <a:gd name="connsiteY186" fmla="*/ 409728 h 581025"/>
                <a:gd name="connsiteX187" fmla="*/ 460277 w 873125"/>
                <a:gd name="connsiteY187" fmla="*/ 397974 h 581025"/>
                <a:gd name="connsiteX188" fmla="*/ 478667 w 873125"/>
                <a:gd name="connsiteY188" fmla="*/ 386220 h 581025"/>
                <a:gd name="connsiteX189" fmla="*/ 493713 w 873125"/>
                <a:gd name="connsiteY189" fmla="*/ 377825 h 581025"/>
                <a:gd name="connsiteX190" fmla="*/ 522288 w 873125"/>
                <a:gd name="connsiteY190" fmla="*/ 347662 h 581025"/>
                <a:gd name="connsiteX191" fmla="*/ 508914 w 873125"/>
                <a:gd name="connsiteY191" fmla="*/ 359416 h 581025"/>
                <a:gd name="connsiteX192" fmla="*/ 492196 w 873125"/>
                <a:gd name="connsiteY192" fmla="*/ 371169 h 581025"/>
                <a:gd name="connsiteX193" fmla="*/ 468791 w 873125"/>
                <a:gd name="connsiteY193" fmla="*/ 386281 h 581025"/>
                <a:gd name="connsiteX194" fmla="*/ 455417 w 873125"/>
                <a:gd name="connsiteY194" fmla="*/ 394677 h 581025"/>
                <a:gd name="connsiteX195" fmla="*/ 440370 w 873125"/>
                <a:gd name="connsiteY195" fmla="*/ 401393 h 581025"/>
                <a:gd name="connsiteX196" fmla="*/ 423653 w 873125"/>
                <a:gd name="connsiteY196" fmla="*/ 409788 h 581025"/>
                <a:gd name="connsiteX197" fmla="*/ 406935 w 873125"/>
                <a:gd name="connsiteY197" fmla="*/ 416505 h 581025"/>
                <a:gd name="connsiteX198" fmla="*/ 370155 w 873125"/>
                <a:gd name="connsiteY198" fmla="*/ 428258 h 581025"/>
                <a:gd name="connsiteX199" fmla="*/ 331704 w 873125"/>
                <a:gd name="connsiteY199" fmla="*/ 434975 h 581025"/>
                <a:gd name="connsiteX200" fmla="*/ 320001 w 873125"/>
                <a:gd name="connsiteY200" fmla="*/ 434975 h 581025"/>
                <a:gd name="connsiteX201" fmla="*/ 309971 w 873125"/>
                <a:gd name="connsiteY201" fmla="*/ 434975 h 581025"/>
                <a:gd name="connsiteX202" fmla="*/ 289909 w 873125"/>
                <a:gd name="connsiteY202" fmla="*/ 434975 h 581025"/>
                <a:gd name="connsiteX203" fmla="*/ 253130 w 873125"/>
                <a:gd name="connsiteY203" fmla="*/ 428258 h 581025"/>
                <a:gd name="connsiteX204" fmla="*/ 234740 w 873125"/>
                <a:gd name="connsiteY204" fmla="*/ 421542 h 581025"/>
                <a:gd name="connsiteX205" fmla="*/ 218022 w 873125"/>
                <a:gd name="connsiteY205" fmla="*/ 414826 h 581025"/>
                <a:gd name="connsiteX206" fmla="*/ 191273 w 873125"/>
                <a:gd name="connsiteY206" fmla="*/ 398035 h 581025"/>
                <a:gd name="connsiteX207" fmla="*/ 154494 w 873125"/>
                <a:gd name="connsiteY207" fmla="*/ 366132 h 581025"/>
                <a:gd name="connsiteX208" fmla="*/ 146135 w 873125"/>
                <a:gd name="connsiteY208" fmla="*/ 354378 h 581025"/>
                <a:gd name="connsiteX209" fmla="*/ 144463 w 873125"/>
                <a:gd name="connsiteY209" fmla="*/ 351020 h 581025"/>
                <a:gd name="connsiteX210" fmla="*/ 156166 w 873125"/>
                <a:gd name="connsiteY210" fmla="*/ 364453 h 581025"/>
                <a:gd name="connsiteX211" fmla="*/ 194617 w 873125"/>
                <a:gd name="connsiteY211" fmla="*/ 392997 h 581025"/>
                <a:gd name="connsiteX212" fmla="*/ 221366 w 873125"/>
                <a:gd name="connsiteY212" fmla="*/ 408109 h 581025"/>
                <a:gd name="connsiteX213" fmla="*/ 254802 w 873125"/>
                <a:gd name="connsiteY213" fmla="*/ 418184 h 581025"/>
                <a:gd name="connsiteX214" fmla="*/ 291581 w 873125"/>
                <a:gd name="connsiteY214" fmla="*/ 424900 h 581025"/>
                <a:gd name="connsiteX215" fmla="*/ 309971 w 873125"/>
                <a:gd name="connsiteY215" fmla="*/ 424900 h 581025"/>
                <a:gd name="connsiteX216" fmla="*/ 320001 w 873125"/>
                <a:gd name="connsiteY216" fmla="*/ 424900 h 581025"/>
                <a:gd name="connsiteX217" fmla="*/ 330032 w 873125"/>
                <a:gd name="connsiteY217" fmla="*/ 423221 h 581025"/>
                <a:gd name="connsiteX218" fmla="*/ 368483 w 873125"/>
                <a:gd name="connsiteY218" fmla="*/ 418184 h 581025"/>
                <a:gd name="connsiteX219" fmla="*/ 403591 w 873125"/>
                <a:gd name="connsiteY219" fmla="*/ 406430 h 581025"/>
                <a:gd name="connsiteX220" fmla="*/ 420309 w 873125"/>
                <a:gd name="connsiteY220" fmla="*/ 401393 h 581025"/>
                <a:gd name="connsiteX221" fmla="*/ 437027 w 873125"/>
                <a:gd name="connsiteY221" fmla="*/ 394677 h 581025"/>
                <a:gd name="connsiteX222" fmla="*/ 452073 w 873125"/>
                <a:gd name="connsiteY222" fmla="*/ 387960 h 581025"/>
                <a:gd name="connsiteX223" fmla="*/ 465447 w 873125"/>
                <a:gd name="connsiteY223" fmla="*/ 381244 h 581025"/>
                <a:gd name="connsiteX224" fmla="*/ 488852 w 873125"/>
                <a:gd name="connsiteY224" fmla="*/ 367811 h 581025"/>
                <a:gd name="connsiteX225" fmla="*/ 507242 w 873125"/>
                <a:gd name="connsiteY225" fmla="*/ 357736 h 581025"/>
                <a:gd name="connsiteX226" fmla="*/ 522288 w 873125"/>
                <a:gd name="connsiteY226" fmla="*/ 347662 h 581025"/>
                <a:gd name="connsiteX227" fmla="*/ 552451 w 873125"/>
                <a:gd name="connsiteY227" fmla="*/ 319087 h 581025"/>
                <a:gd name="connsiteX228" fmla="*/ 537408 w 873125"/>
                <a:gd name="connsiteY228" fmla="*/ 330841 h 581025"/>
                <a:gd name="connsiteX229" fmla="*/ 520694 w 873125"/>
                <a:gd name="connsiteY229" fmla="*/ 342594 h 581025"/>
                <a:gd name="connsiteX230" fmla="*/ 497294 w 873125"/>
                <a:gd name="connsiteY230" fmla="*/ 357706 h 581025"/>
                <a:gd name="connsiteX231" fmla="*/ 483923 w 873125"/>
                <a:gd name="connsiteY231" fmla="*/ 364422 h 581025"/>
                <a:gd name="connsiteX232" fmla="*/ 468880 w 873125"/>
                <a:gd name="connsiteY232" fmla="*/ 372818 h 581025"/>
                <a:gd name="connsiteX233" fmla="*/ 453837 w 873125"/>
                <a:gd name="connsiteY233" fmla="*/ 379534 h 581025"/>
                <a:gd name="connsiteX234" fmla="*/ 437123 w 873125"/>
                <a:gd name="connsiteY234" fmla="*/ 386251 h 581025"/>
                <a:gd name="connsiteX235" fmla="*/ 400352 w 873125"/>
                <a:gd name="connsiteY235" fmla="*/ 398004 h 581025"/>
                <a:gd name="connsiteX236" fmla="*/ 360238 w 873125"/>
                <a:gd name="connsiteY236" fmla="*/ 404721 h 581025"/>
                <a:gd name="connsiteX237" fmla="*/ 350209 w 873125"/>
                <a:gd name="connsiteY237" fmla="*/ 406400 h 581025"/>
                <a:gd name="connsiteX238" fmla="*/ 340181 w 873125"/>
                <a:gd name="connsiteY238" fmla="*/ 406400 h 581025"/>
                <a:gd name="connsiteX239" fmla="*/ 320123 w 873125"/>
                <a:gd name="connsiteY239" fmla="*/ 406400 h 581025"/>
                <a:gd name="connsiteX240" fmla="*/ 281681 w 873125"/>
                <a:gd name="connsiteY240" fmla="*/ 398004 h 581025"/>
                <a:gd name="connsiteX241" fmla="*/ 263295 w 873125"/>
                <a:gd name="connsiteY241" fmla="*/ 392967 h 581025"/>
                <a:gd name="connsiteX242" fmla="*/ 248252 w 873125"/>
                <a:gd name="connsiteY242" fmla="*/ 386251 h 581025"/>
                <a:gd name="connsiteX243" fmla="*/ 219838 w 873125"/>
                <a:gd name="connsiteY243" fmla="*/ 369460 h 581025"/>
                <a:gd name="connsiteX244" fmla="*/ 184738 w 873125"/>
                <a:gd name="connsiteY244" fmla="*/ 335878 h 581025"/>
                <a:gd name="connsiteX245" fmla="*/ 176381 w 873125"/>
                <a:gd name="connsiteY245" fmla="*/ 325803 h 581025"/>
                <a:gd name="connsiteX246" fmla="*/ 173038 w 873125"/>
                <a:gd name="connsiteY246" fmla="*/ 320766 h 581025"/>
                <a:gd name="connsiteX247" fmla="*/ 186410 w 873125"/>
                <a:gd name="connsiteY247" fmla="*/ 334199 h 581025"/>
                <a:gd name="connsiteX248" fmla="*/ 223181 w 873125"/>
                <a:gd name="connsiteY248" fmla="*/ 364422 h 581025"/>
                <a:gd name="connsiteX249" fmla="*/ 251595 w 873125"/>
                <a:gd name="connsiteY249" fmla="*/ 377855 h 581025"/>
                <a:gd name="connsiteX250" fmla="*/ 283352 w 873125"/>
                <a:gd name="connsiteY250" fmla="*/ 389609 h 581025"/>
                <a:gd name="connsiteX251" fmla="*/ 320123 w 873125"/>
                <a:gd name="connsiteY251" fmla="*/ 394646 h 581025"/>
                <a:gd name="connsiteX252" fmla="*/ 340181 w 873125"/>
                <a:gd name="connsiteY252" fmla="*/ 396325 h 581025"/>
                <a:gd name="connsiteX253" fmla="*/ 350209 w 873125"/>
                <a:gd name="connsiteY253" fmla="*/ 394646 h 581025"/>
                <a:gd name="connsiteX254" fmla="*/ 358566 w 873125"/>
                <a:gd name="connsiteY254" fmla="*/ 394646 h 581025"/>
                <a:gd name="connsiteX255" fmla="*/ 397009 w 873125"/>
                <a:gd name="connsiteY255" fmla="*/ 387930 h 581025"/>
                <a:gd name="connsiteX256" fmla="*/ 433780 w 873125"/>
                <a:gd name="connsiteY256" fmla="*/ 377855 h 581025"/>
                <a:gd name="connsiteX257" fmla="*/ 450494 w 873125"/>
                <a:gd name="connsiteY257" fmla="*/ 371139 h 581025"/>
                <a:gd name="connsiteX258" fmla="*/ 465537 w 873125"/>
                <a:gd name="connsiteY258" fmla="*/ 364422 h 581025"/>
                <a:gd name="connsiteX259" fmla="*/ 480580 w 873125"/>
                <a:gd name="connsiteY259" fmla="*/ 357706 h 581025"/>
                <a:gd name="connsiteX260" fmla="*/ 493951 w 873125"/>
                <a:gd name="connsiteY260" fmla="*/ 350990 h 581025"/>
                <a:gd name="connsiteX261" fmla="*/ 519023 w 873125"/>
                <a:gd name="connsiteY261" fmla="*/ 339236 h 581025"/>
                <a:gd name="connsiteX262" fmla="*/ 535737 w 873125"/>
                <a:gd name="connsiteY262" fmla="*/ 329161 h 581025"/>
                <a:gd name="connsiteX263" fmla="*/ 552451 w 873125"/>
                <a:gd name="connsiteY263" fmla="*/ 319087 h 581025"/>
                <a:gd name="connsiteX264" fmla="*/ 581025 w 873125"/>
                <a:gd name="connsiteY264" fmla="*/ 292100 h 581025"/>
                <a:gd name="connsiteX265" fmla="*/ 565979 w 873125"/>
                <a:gd name="connsiteY265" fmla="*/ 301991 h 581025"/>
                <a:gd name="connsiteX266" fmla="*/ 549261 w 873125"/>
                <a:gd name="connsiteY266" fmla="*/ 313531 h 581025"/>
                <a:gd name="connsiteX267" fmla="*/ 527528 w 873125"/>
                <a:gd name="connsiteY267" fmla="*/ 328368 h 581025"/>
                <a:gd name="connsiteX268" fmla="*/ 514154 w 873125"/>
                <a:gd name="connsiteY268" fmla="*/ 336611 h 581025"/>
                <a:gd name="connsiteX269" fmla="*/ 499107 w 873125"/>
                <a:gd name="connsiteY269" fmla="*/ 343205 h 581025"/>
                <a:gd name="connsiteX270" fmla="*/ 482390 w 873125"/>
                <a:gd name="connsiteY270" fmla="*/ 351448 h 581025"/>
                <a:gd name="connsiteX271" fmla="*/ 465672 w 873125"/>
                <a:gd name="connsiteY271" fmla="*/ 358042 h 581025"/>
                <a:gd name="connsiteX272" fmla="*/ 428892 w 873125"/>
                <a:gd name="connsiteY272" fmla="*/ 369582 h 581025"/>
                <a:gd name="connsiteX273" fmla="*/ 388769 w 873125"/>
                <a:gd name="connsiteY273" fmla="*/ 376176 h 581025"/>
                <a:gd name="connsiteX274" fmla="*/ 378738 w 873125"/>
                <a:gd name="connsiteY274" fmla="*/ 377825 h 581025"/>
                <a:gd name="connsiteX275" fmla="*/ 368708 w 873125"/>
                <a:gd name="connsiteY275" fmla="*/ 377825 h 581025"/>
                <a:gd name="connsiteX276" fmla="*/ 348646 w 873125"/>
                <a:gd name="connsiteY276" fmla="*/ 376176 h 581025"/>
                <a:gd name="connsiteX277" fmla="*/ 310195 w 873125"/>
                <a:gd name="connsiteY277" fmla="*/ 369582 h 581025"/>
                <a:gd name="connsiteX278" fmla="*/ 293477 w 873125"/>
                <a:gd name="connsiteY278" fmla="*/ 364636 h 581025"/>
                <a:gd name="connsiteX279" fmla="*/ 276759 w 873125"/>
                <a:gd name="connsiteY279" fmla="*/ 356394 h 581025"/>
                <a:gd name="connsiteX280" fmla="*/ 248339 w 873125"/>
                <a:gd name="connsiteY280" fmla="*/ 341557 h 581025"/>
                <a:gd name="connsiteX281" fmla="*/ 213231 w 873125"/>
                <a:gd name="connsiteY281" fmla="*/ 308585 h 581025"/>
                <a:gd name="connsiteX282" fmla="*/ 204872 w 873125"/>
                <a:gd name="connsiteY282" fmla="*/ 298694 h 581025"/>
                <a:gd name="connsiteX283" fmla="*/ 203200 w 873125"/>
                <a:gd name="connsiteY283" fmla="*/ 293748 h 581025"/>
                <a:gd name="connsiteX284" fmla="*/ 214903 w 873125"/>
                <a:gd name="connsiteY284" fmla="*/ 306937 h 581025"/>
                <a:gd name="connsiteX285" fmla="*/ 251682 w 873125"/>
                <a:gd name="connsiteY285" fmla="*/ 334962 h 581025"/>
                <a:gd name="connsiteX286" fmla="*/ 280103 w 873125"/>
                <a:gd name="connsiteY286" fmla="*/ 349799 h 581025"/>
                <a:gd name="connsiteX287" fmla="*/ 313539 w 873125"/>
                <a:gd name="connsiteY287" fmla="*/ 361339 h 581025"/>
                <a:gd name="connsiteX288" fmla="*/ 350318 w 873125"/>
                <a:gd name="connsiteY288" fmla="*/ 366285 h 581025"/>
                <a:gd name="connsiteX289" fmla="*/ 368708 w 873125"/>
                <a:gd name="connsiteY289" fmla="*/ 366285 h 581025"/>
                <a:gd name="connsiteX290" fmla="*/ 378738 w 873125"/>
                <a:gd name="connsiteY290" fmla="*/ 366285 h 581025"/>
                <a:gd name="connsiteX291" fmla="*/ 388769 w 873125"/>
                <a:gd name="connsiteY291" fmla="*/ 366285 h 581025"/>
                <a:gd name="connsiteX292" fmla="*/ 425549 w 873125"/>
                <a:gd name="connsiteY292" fmla="*/ 359691 h 581025"/>
                <a:gd name="connsiteX293" fmla="*/ 462328 w 873125"/>
                <a:gd name="connsiteY293" fmla="*/ 349799 h 581025"/>
                <a:gd name="connsiteX294" fmla="*/ 479046 w 873125"/>
                <a:gd name="connsiteY294" fmla="*/ 343205 h 581025"/>
                <a:gd name="connsiteX295" fmla="*/ 495764 w 873125"/>
                <a:gd name="connsiteY295" fmla="*/ 336611 h 581025"/>
                <a:gd name="connsiteX296" fmla="*/ 510810 w 873125"/>
                <a:gd name="connsiteY296" fmla="*/ 330017 h 581025"/>
                <a:gd name="connsiteX297" fmla="*/ 524184 w 873125"/>
                <a:gd name="connsiteY297" fmla="*/ 323422 h 581025"/>
                <a:gd name="connsiteX298" fmla="*/ 547589 w 873125"/>
                <a:gd name="connsiteY298" fmla="*/ 310234 h 581025"/>
                <a:gd name="connsiteX299" fmla="*/ 565979 w 873125"/>
                <a:gd name="connsiteY299" fmla="*/ 300343 h 581025"/>
                <a:gd name="connsiteX300" fmla="*/ 581025 w 873125"/>
                <a:gd name="connsiteY300" fmla="*/ 292100 h 581025"/>
                <a:gd name="connsiteX301" fmla="*/ 231775 w 873125"/>
                <a:gd name="connsiteY301" fmla="*/ 265234 h 581025"/>
                <a:gd name="connsiteX302" fmla="*/ 235119 w 873125"/>
                <a:gd name="connsiteY302" fmla="*/ 268531 h 581025"/>
                <a:gd name="connsiteX303" fmla="*/ 235905 w 873125"/>
                <a:gd name="connsiteY303" fmla="*/ 269888 h 581025"/>
                <a:gd name="connsiteX304" fmla="*/ 609600 w 873125"/>
                <a:gd name="connsiteY304" fmla="*/ 261937 h 581025"/>
                <a:gd name="connsiteX305" fmla="*/ 596226 w 873125"/>
                <a:gd name="connsiteY305" fmla="*/ 273477 h 581025"/>
                <a:gd name="connsiteX306" fmla="*/ 579508 w 873125"/>
                <a:gd name="connsiteY306" fmla="*/ 285017 h 581025"/>
                <a:gd name="connsiteX307" fmla="*/ 556103 w 873125"/>
                <a:gd name="connsiteY307" fmla="*/ 299854 h 581025"/>
                <a:gd name="connsiteX308" fmla="*/ 542728 w 873125"/>
                <a:gd name="connsiteY308" fmla="*/ 308096 h 581025"/>
                <a:gd name="connsiteX309" fmla="*/ 527682 w 873125"/>
                <a:gd name="connsiteY309" fmla="*/ 314691 h 581025"/>
                <a:gd name="connsiteX310" fmla="*/ 510965 w 873125"/>
                <a:gd name="connsiteY310" fmla="*/ 322934 h 581025"/>
                <a:gd name="connsiteX311" fmla="*/ 494247 w 873125"/>
                <a:gd name="connsiteY311" fmla="*/ 329528 h 581025"/>
                <a:gd name="connsiteX312" fmla="*/ 457467 w 873125"/>
                <a:gd name="connsiteY312" fmla="*/ 341068 h 581025"/>
                <a:gd name="connsiteX313" fmla="*/ 419016 w 873125"/>
                <a:gd name="connsiteY313" fmla="*/ 347662 h 581025"/>
                <a:gd name="connsiteX314" fmla="*/ 408985 w 873125"/>
                <a:gd name="connsiteY314" fmla="*/ 347662 h 581025"/>
                <a:gd name="connsiteX315" fmla="*/ 398954 w 873125"/>
                <a:gd name="connsiteY315" fmla="*/ 347662 h 581025"/>
                <a:gd name="connsiteX316" fmla="*/ 378893 w 873125"/>
                <a:gd name="connsiteY316" fmla="*/ 347662 h 581025"/>
                <a:gd name="connsiteX317" fmla="*/ 340442 w 873125"/>
                <a:gd name="connsiteY317" fmla="*/ 341068 h 581025"/>
                <a:gd name="connsiteX318" fmla="*/ 322052 w 873125"/>
                <a:gd name="connsiteY318" fmla="*/ 334473 h 581025"/>
                <a:gd name="connsiteX319" fmla="*/ 305334 w 873125"/>
                <a:gd name="connsiteY319" fmla="*/ 327879 h 581025"/>
                <a:gd name="connsiteX320" fmla="*/ 278585 w 873125"/>
                <a:gd name="connsiteY320" fmla="*/ 311394 h 581025"/>
                <a:gd name="connsiteX321" fmla="*/ 241806 w 873125"/>
                <a:gd name="connsiteY321" fmla="*/ 280071 h 581025"/>
                <a:gd name="connsiteX322" fmla="*/ 235905 w 873125"/>
                <a:gd name="connsiteY322" fmla="*/ 269888 h 581025"/>
                <a:gd name="connsiteX323" fmla="*/ 243478 w 873125"/>
                <a:gd name="connsiteY323" fmla="*/ 278422 h 581025"/>
                <a:gd name="connsiteX324" fmla="*/ 281929 w 873125"/>
                <a:gd name="connsiteY324" fmla="*/ 306448 h 581025"/>
                <a:gd name="connsiteX325" fmla="*/ 308678 w 873125"/>
                <a:gd name="connsiteY325" fmla="*/ 321285 h 581025"/>
                <a:gd name="connsiteX326" fmla="*/ 342114 w 873125"/>
                <a:gd name="connsiteY326" fmla="*/ 331176 h 581025"/>
                <a:gd name="connsiteX327" fmla="*/ 378893 w 873125"/>
                <a:gd name="connsiteY327" fmla="*/ 337771 h 581025"/>
                <a:gd name="connsiteX328" fmla="*/ 397283 w 873125"/>
                <a:gd name="connsiteY328" fmla="*/ 337771 h 581025"/>
                <a:gd name="connsiteX329" fmla="*/ 407313 w 873125"/>
                <a:gd name="connsiteY329" fmla="*/ 337771 h 581025"/>
                <a:gd name="connsiteX330" fmla="*/ 417344 w 873125"/>
                <a:gd name="connsiteY330" fmla="*/ 336122 h 581025"/>
                <a:gd name="connsiteX331" fmla="*/ 455795 w 873125"/>
                <a:gd name="connsiteY331" fmla="*/ 329528 h 581025"/>
                <a:gd name="connsiteX332" fmla="*/ 490903 w 873125"/>
                <a:gd name="connsiteY332" fmla="*/ 319636 h 581025"/>
                <a:gd name="connsiteX333" fmla="*/ 507621 w 873125"/>
                <a:gd name="connsiteY333" fmla="*/ 314691 h 581025"/>
                <a:gd name="connsiteX334" fmla="*/ 524339 w 873125"/>
                <a:gd name="connsiteY334" fmla="*/ 308096 h 581025"/>
                <a:gd name="connsiteX335" fmla="*/ 539385 w 873125"/>
                <a:gd name="connsiteY335" fmla="*/ 301502 h 581025"/>
                <a:gd name="connsiteX336" fmla="*/ 552759 w 873125"/>
                <a:gd name="connsiteY336" fmla="*/ 294908 h 581025"/>
                <a:gd name="connsiteX337" fmla="*/ 576164 w 873125"/>
                <a:gd name="connsiteY337" fmla="*/ 281720 h 581025"/>
                <a:gd name="connsiteX338" fmla="*/ 594554 w 873125"/>
                <a:gd name="connsiteY338" fmla="*/ 271828 h 581025"/>
                <a:gd name="connsiteX339" fmla="*/ 609600 w 873125"/>
                <a:gd name="connsiteY339" fmla="*/ 261937 h 581025"/>
                <a:gd name="connsiteX340" fmla="*/ 639763 w 873125"/>
                <a:gd name="connsiteY340" fmla="*/ 233362 h 581025"/>
                <a:gd name="connsiteX341" fmla="*/ 624720 w 873125"/>
                <a:gd name="connsiteY341" fmla="*/ 244902 h 581025"/>
                <a:gd name="connsiteX342" fmla="*/ 608006 w 873125"/>
                <a:gd name="connsiteY342" fmla="*/ 256442 h 581025"/>
                <a:gd name="connsiteX343" fmla="*/ 584606 w 873125"/>
                <a:gd name="connsiteY343" fmla="*/ 269630 h 581025"/>
                <a:gd name="connsiteX344" fmla="*/ 571235 w 873125"/>
                <a:gd name="connsiteY344" fmla="*/ 277873 h 581025"/>
                <a:gd name="connsiteX345" fmla="*/ 556192 w 873125"/>
                <a:gd name="connsiteY345" fmla="*/ 286116 h 581025"/>
                <a:gd name="connsiteX346" fmla="*/ 541149 w 873125"/>
                <a:gd name="connsiteY346" fmla="*/ 292710 h 581025"/>
                <a:gd name="connsiteX347" fmla="*/ 524435 w 873125"/>
                <a:gd name="connsiteY347" fmla="*/ 299304 h 581025"/>
                <a:gd name="connsiteX348" fmla="*/ 487664 w 873125"/>
                <a:gd name="connsiteY348" fmla="*/ 310844 h 581025"/>
                <a:gd name="connsiteX349" fmla="*/ 447550 w 873125"/>
                <a:gd name="connsiteY349" fmla="*/ 317438 h 581025"/>
                <a:gd name="connsiteX350" fmla="*/ 437521 w 873125"/>
                <a:gd name="connsiteY350" fmla="*/ 319087 h 581025"/>
                <a:gd name="connsiteX351" fmla="*/ 427493 w 873125"/>
                <a:gd name="connsiteY351" fmla="*/ 319087 h 581025"/>
                <a:gd name="connsiteX352" fmla="*/ 407435 w 873125"/>
                <a:gd name="connsiteY352" fmla="*/ 317438 h 581025"/>
                <a:gd name="connsiteX353" fmla="*/ 368993 w 873125"/>
                <a:gd name="connsiteY353" fmla="*/ 310844 h 581025"/>
                <a:gd name="connsiteX354" fmla="*/ 350607 w 873125"/>
                <a:gd name="connsiteY354" fmla="*/ 305898 h 581025"/>
                <a:gd name="connsiteX355" fmla="*/ 335564 w 873125"/>
                <a:gd name="connsiteY355" fmla="*/ 299304 h 581025"/>
                <a:gd name="connsiteX356" fmla="*/ 307150 w 873125"/>
                <a:gd name="connsiteY356" fmla="*/ 282819 h 581025"/>
                <a:gd name="connsiteX357" fmla="*/ 272050 w 873125"/>
                <a:gd name="connsiteY357" fmla="*/ 249847 h 581025"/>
                <a:gd name="connsiteX358" fmla="*/ 263693 w 873125"/>
                <a:gd name="connsiteY358" fmla="*/ 239956 h 581025"/>
                <a:gd name="connsiteX359" fmla="*/ 260350 w 873125"/>
                <a:gd name="connsiteY359" fmla="*/ 235010 h 581025"/>
                <a:gd name="connsiteX360" fmla="*/ 273722 w 873125"/>
                <a:gd name="connsiteY360" fmla="*/ 248199 h 581025"/>
                <a:gd name="connsiteX361" fmla="*/ 310493 w 873125"/>
                <a:gd name="connsiteY361" fmla="*/ 277873 h 581025"/>
                <a:gd name="connsiteX362" fmla="*/ 338907 w 873125"/>
                <a:gd name="connsiteY362" fmla="*/ 291061 h 581025"/>
                <a:gd name="connsiteX363" fmla="*/ 370664 w 873125"/>
                <a:gd name="connsiteY363" fmla="*/ 302601 h 581025"/>
                <a:gd name="connsiteX364" fmla="*/ 407435 w 873125"/>
                <a:gd name="connsiteY364" fmla="*/ 307547 h 581025"/>
                <a:gd name="connsiteX365" fmla="*/ 427493 w 873125"/>
                <a:gd name="connsiteY365" fmla="*/ 307547 h 581025"/>
                <a:gd name="connsiteX366" fmla="*/ 437521 w 873125"/>
                <a:gd name="connsiteY366" fmla="*/ 307547 h 581025"/>
                <a:gd name="connsiteX367" fmla="*/ 445878 w 873125"/>
                <a:gd name="connsiteY367" fmla="*/ 307547 h 581025"/>
                <a:gd name="connsiteX368" fmla="*/ 484321 w 873125"/>
                <a:gd name="connsiteY368" fmla="*/ 300953 h 581025"/>
                <a:gd name="connsiteX369" fmla="*/ 521092 w 873125"/>
                <a:gd name="connsiteY369" fmla="*/ 291061 h 581025"/>
                <a:gd name="connsiteX370" fmla="*/ 537806 w 873125"/>
                <a:gd name="connsiteY370" fmla="*/ 284467 h 581025"/>
                <a:gd name="connsiteX371" fmla="*/ 552849 w 873125"/>
                <a:gd name="connsiteY371" fmla="*/ 277873 h 581025"/>
                <a:gd name="connsiteX372" fmla="*/ 567892 w 873125"/>
                <a:gd name="connsiteY372" fmla="*/ 271279 h 581025"/>
                <a:gd name="connsiteX373" fmla="*/ 581263 w 873125"/>
                <a:gd name="connsiteY373" fmla="*/ 264684 h 581025"/>
                <a:gd name="connsiteX374" fmla="*/ 606335 w 873125"/>
                <a:gd name="connsiteY374" fmla="*/ 253145 h 581025"/>
                <a:gd name="connsiteX375" fmla="*/ 623049 w 873125"/>
                <a:gd name="connsiteY375" fmla="*/ 241605 h 581025"/>
                <a:gd name="connsiteX376" fmla="*/ 639763 w 873125"/>
                <a:gd name="connsiteY376" fmla="*/ 233362 h 581025"/>
                <a:gd name="connsiteX377" fmla="*/ 668338 w 873125"/>
                <a:gd name="connsiteY377" fmla="*/ 204787 h 581025"/>
                <a:gd name="connsiteX378" fmla="*/ 654964 w 873125"/>
                <a:gd name="connsiteY378" fmla="*/ 214861 h 581025"/>
                <a:gd name="connsiteX379" fmla="*/ 636574 w 873125"/>
                <a:gd name="connsiteY379" fmla="*/ 226615 h 581025"/>
                <a:gd name="connsiteX380" fmla="*/ 614841 w 873125"/>
                <a:gd name="connsiteY380" fmla="*/ 241727 h 581025"/>
                <a:gd name="connsiteX381" fmla="*/ 601466 w 873125"/>
                <a:gd name="connsiteY381" fmla="*/ 250122 h 581025"/>
                <a:gd name="connsiteX382" fmla="*/ 586420 w 873125"/>
                <a:gd name="connsiteY382" fmla="*/ 256839 h 581025"/>
                <a:gd name="connsiteX383" fmla="*/ 569702 w 873125"/>
                <a:gd name="connsiteY383" fmla="*/ 265234 h 581025"/>
                <a:gd name="connsiteX384" fmla="*/ 552984 w 873125"/>
                <a:gd name="connsiteY384" fmla="*/ 271951 h 581025"/>
                <a:gd name="connsiteX385" fmla="*/ 516205 w 873125"/>
                <a:gd name="connsiteY385" fmla="*/ 283704 h 581025"/>
                <a:gd name="connsiteX386" fmla="*/ 476082 w 873125"/>
                <a:gd name="connsiteY386" fmla="*/ 290421 h 581025"/>
                <a:gd name="connsiteX387" fmla="*/ 466051 w 873125"/>
                <a:gd name="connsiteY387" fmla="*/ 290421 h 581025"/>
                <a:gd name="connsiteX388" fmla="*/ 456021 w 873125"/>
                <a:gd name="connsiteY388" fmla="*/ 292100 h 581025"/>
                <a:gd name="connsiteX389" fmla="*/ 435959 w 873125"/>
                <a:gd name="connsiteY389" fmla="*/ 290421 h 581025"/>
                <a:gd name="connsiteX390" fmla="*/ 397508 w 873125"/>
                <a:gd name="connsiteY390" fmla="*/ 283704 h 581025"/>
                <a:gd name="connsiteX391" fmla="*/ 380790 w 873125"/>
                <a:gd name="connsiteY391" fmla="*/ 278667 h 581025"/>
                <a:gd name="connsiteX392" fmla="*/ 364072 w 873125"/>
                <a:gd name="connsiteY392" fmla="*/ 270272 h 581025"/>
                <a:gd name="connsiteX393" fmla="*/ 335652 w 873125"/>
                <a:gd name="connsiteY393" fmla="*/ 253481 h 581025"/>
                <a:gd name="connsiteX394" fmla="*/ 300544 w 873125"/>
                <a:gd name="connsiteY394" fmla="*/ 221578 h 581025"/>
                <a:gd name="connsiteX395" fmla="*/ 292185 w 873125"/>
                <a:gd name="connsiteY395" fmla="*/ 209824 h 581025"/>
                <a:gd name="connsiteX396" fmla="*/ 290513 w 873125"/>
                <a:gd name="connsiteY396" fmla="*/ 206466 h 581025"/>
                <a:gd name="connsiteX397" fmla="*/ 302216 w 873125"/>
                <a:gd name="connsiteY397" fmla="*/ 219899 h 581025"/>
                <a:gd name="connsiteX398" fmla="*/ 338995 w 873125"/>
                <a:gd name="connsiteY398" fmla="*/ 248443 h 581025"/>
                <a:gd name="connsiteX399" fmla="*/ 367416 w 873125"/>
                <a:gd name="connsiteY399" fmla="*/ 263555 h 581025"/>
                <a:gd name="connsiteX400" fmla="*/ 400852 w 873125"/>
                <a:gd name="connsiteY400" fmla="*/ 273630 h 581025"/>
                <a:gd name="connsiteX401" fmla="*/ 437631 w 873125"/>
                <a:gd name="connsiteY401" fmla="*/ 280346 h 581025"/>
                <a:gd name="connsiteX402" fmla="*/ 456021 w 873125"/>
                <a:gd name="connsiteY402" fmla="*/ 280346 h 581025"/>
                <a:gd name="connsiteX403" fmla="*/ 466051 w 873125"/>
                <a:gd name="connsiteY403" fmla="*/ 280346 h 581025"/>
                <a:gd name="connsiteX404" fmla="*/ 476082 w 873125"/>
                <a:gd name="connsiteY404" fmla="*/ 278667 h 581025"/>
                <a:gd name="connsiteX405" fmla="*/ 512862 w 873125"/>
                <a:gd name="connsiteY405" fmla="*/ 273630 h 581025"/>
                <a:gd name="connsiteX406" fmla="*/ 549641 w 873125"/>
                <a:gd name="connsiteY406" fmla="*/ 263555 h 581025"/>
                <a:gd name="connsiteX407" fmla="*/ 566359 w 873125"/>
                <a:gd name="connsiteY407" fmla="*/ 256839 h 581025"/>
                <a:gd name="connsiteX408" fmla="*/ 583077 w 873125"/>
                <a:gd name="connsiteY408" fmla="*/ 250122 h 581025"/>
                <a:gd name="connsiteX409" fmla="*/ 598123 w 873125"/>
                <a:gd name="connsiteY409" fmla="*/ 243406 h 581025"/>
                <a:gd name="connsiteX410" fmla="*/ 611497 w 873125"/>
                <a:gd name="connsiteY410" fmla="*/ 236690 h 581025"/>
                <a:gd name="connsiteX411" fmla="*/ 634902 w 873125"/>
                <a:gd name="connsiteY411" fmla="*/ 223257 h 581025"/>
                <a:gd name="connsiteX412" fmla="*/ 653292 w 873125"/>
                <a:gd name="connsiteY412" fmla="*/ 213182 h 581025"/>
                <a:gd name="connsiteX413" fmla="*/ 668338 w 873125"/>
                <a:gd name="connsiteY413" fmla="*/ 204787 h 581025"/>
                <a:gd name="connsiteX414" fmla="*/ 319088 w 873125"/>
                <a:gd name="connsiteY414" fmla="*/ 177983 h 581025"/>
                <a:gd name="connsiteX415" fmla="*/ 322431 w 873125"/>
                <a:gd name="connsiteY415" fmla="*/ 181341 h 581025"/>
                <a:gd name="connsiteX416" fmla="*/ 330788 w 873125"/>
                <a:gd name="connsiteY416" fmla="*/ 191416 h 581025"/>
                <a:gd name="connsiteX417" fmla="*/ 319088 w 873125"/>
                <a:gd name="connsiteY417" fmla="*/ 177983 h 581025"/>
                <a:gd name="connsiteX418" fmla="*/ 698501 w 873125"/>
                <a:gd name="connsiteY418" fmla="*/ 174625 h 581025"/>
                <a:gd name="connsiteX419" fmla="*/ 683458 w 873125"/>
                <a:gd name="connsiteY419" fmla="*/ 186379 h 581025"/>
                <a:gd name="connsiteX420" fmla="*/ 666744 w 873125"/>
                <a:gd name="connsiteY420" fmla="*/ 198132 h 581025"/>
                <a:gd name="connsiteX421" fmla="*/ 643344 w 873125"/>
                <a:gd name="connsiteY421" fmla="*/ 213244 h 581025"/>
                <a:gd name="connsiteX422" fmla="*/ 629973 w 873125"/>
                <a:gd name="connsiteY422" fmla="*/ 219960 h 581025"/>
                <a:gd name="connsiteX423" fmla="*/ 614930 w 873125"/>
                <a:gd name="connsiteY423" fmla="*/ 228356 h 581025"/>
                <a:gd name="connsiteX424" fmla="*/ 599887 w 873125"/>
                <a:gd name="connsiteY424" fmla="*/ 235072 h 581025"/>
                <a:gd name="connsiteX425" fmla="*/ 581501 w 873125"/>
                <a:gd name="connsiteY425" fmla="*/ 243468 h 581025"/>
                <a:gd name="connsiteX426" fmla="*/ 544730 w 873125"/>
                <a:gd name="connsiteY426" fmla="*/ 255221 h 581025"/>
                <a:gd name="connsiteX427" fmla="*/ 506288 w 873125"/>
                <a:gd name="connsiteY427" fmla="*/ 261938 h 581025"/>
                <a:gd name="connsiteX428" fmla="*/ 496259 w 873125"/>
                <a:gd name="connsiteY428" fmla="*/ 261938 h 581025"/>
                <a:gd name="connsiteX429" fmla="*/ 486231 w 873125"/>
                <a:gd name="connsiteY429" fmla="*/ 261938 h 581025"/>
                <a:gd name="connsiteX430" fmla="*/ 466173 w 873125"/>
                <a:gd name="connsiteY430" fmla="*/ 261938 h 581025"/>
                <a:gd name="connsiteX431" fmla="*/ 427731 w 873125"/>
                <a:gd name="connsiteY431" fmla="*/ 255221 h 581025"/>
                <a:gd name="connsiteX432" fmla="*/ 409345 w 873125"/>
                <a:gd name="connsiteY432" fmla="*/ 248505 h 581025"/>
                <a:gd name="connsiteX433" fmla="*/ 392631 w 873125"/>
                <a:gd name="connsiteY433" fmla="*/ 241789 h 581025"/>
                <a:gd name="connsiteX434" fmla="*/ 365888 w 873125"/>
                <a:gd name="connsiteY434" fmla="*/ 224998 h 581025"/>
                <a:gd name="connsiteX435" fmla="*/ 330788 w 873125"/>
                <a:gd name="connsiteY435" fmla="*/ 191416 h 581025"/>
                <a:gd name="connsiteX436" fmla="*/ 369231 w 873125"/>
                <a:gd name="connsiteY436" fmla="*/ 219960 h 581025"/>
                <a:gd name="connsiteX437" fmla="*/ 395974 w 873125"/>
                <a:gd name="connsiteY437" fmla="*/ 235072 h 581025"/>
                <a:gd name="connsiteX438" fmla="*/ 429402 w 873125"/>
                <a:gd name="connsiteY438" fmla="*/ 245147 h 581025"/>
                <a:gd name="connsiteX439" fmla="*/ 466173 w 873125"/>
                <a:gd name="connsiteY439" fmla="*/ 250184 h 581025"/>
                <a:gd name="connsiteX440" fmla="*/ 486231 w 873125"/>
                <a:gd name="connsiteY440" fmla="*/ 251863 h 581025"/>
                <a:gd name="connsiteX441" fmla="*/ 494588 w 873125"/>
                <a:gd name="connsiteY441" fmla="*/ 251863 h 581025"/>
                <a:gd name="connsiteX442" fmla="*/ 504616 w 873125"/>
                <a:gd name="connsiteY442" fmla="*/ 250184 h 581025"/>
                <a:gd name="connsiteX443" fmla="*/ 543059 w 873125"/>
                <a:gd name="connsiteY443" fmla="*/ 243468 h 581025"/>
                <a:gd name="connsiteX444" fmla="*/ 578159 w 873125"/>
                <a:gd name="connsiteY444" fmla="*/ 233393 h 581025"/>
                <a:gd name="connsiteX445" fmla="*/ 594873 w 873125"/>
                <a:gd name="connsiteY445" fmla="*/ 226677 h 581025"/>
                <a:gd name="connsiteX446" fmla="*/ 611587 w 873125"/>
                <a:gd name="connsiteY446" fmla="*/ 221640 h 581025"/>
                <a:gd name="connsiteX447" fmla="*/ 626630 w 873125"/>
                <a:gd name="connsiteY447" fmla="*/ 214923 h 581025"/>
                <a:gd name="connsiteX448" fmla="*/ 640001 w 873125"/>
                <a:gd name="connsiteY448" fmla="*/ 206528 h 581025"/>
                <a:gd name="connsiteX449" fmla="*/ 663401 w 873125"/>
                <a:gd name="connsiteY449" fmla="*/ 194774 h 581025"/>
                <a:gd name="connsiteX450" fmla="*/ 681787 w 873125"/>
                <a:gd name="connsiteY450" fmla="*/ 184699 h 581025"/>
                <a:gd name="connsiteX451" fmla="*/ 698501 w 873125"/>
                <a:gd name="connsiteY451" fmla="*/ 174625 h 581025"/>
                <a:gd name="connsiteX452" fmla="*/ 727076 w 873125"/>
                <a:gd name="connsiteY452" fmla="*/ 146050 h 581025"/>
                <a:gd name="connsiteX453" fmla="*/ 712033 w 873125"/>
                <a:gd name="connsiteY453" fmla="*/ 156124 h 581025"/>
                <a:gd name="connsiteX454" fmla="*/ 695319 w 873125"/>
                <a:gd name="connsiteY454" fmla="*/ 169557 h 581025"/>
                <a:gd name="connsiteX455" fmla="*/ 671919 w 873125"/>
                <a:gd name="connsiteY455" fmla="*/ 182990 h 581025"/>
                <a:gd name="connsiteX456" fmla="*/ 658548 w 873125"/>
                <a:gd name="connsiteY456" fmla="*/ 191385 h 581025"/>
                <a:gd name="connsiteX457" fmla="*/ 643505 w 873125"/>
                <a:gd name="connsiteY457" fmla="*/ 199781 h 581025"/>
                <a:gd name="connsiteX458" fmla="*/ 628462 w 873125"/>
                <a:gd name="connsiteY458" fmla="*/ 206497 h 581025"/>
                <a:gd name="connsiteX459" fmla="*/ 611748 w 873125"/>
                <a:gd name="connsiteY459" fmla="*/ 213214 h 581025"/>
                <a:gd name="connsiteX460" fmla="*/ 574977 w 873125"/>
                <a:gd name="connsiteY460" fmla="*/ 224967 h 581025"/>
                <a:gd name="connsiteX461" fmla="*/ 534862 w 873125"/>
                <a:gd name="connsiteY461" fmla="*/ 231684 h 581025"/>
                <a:gd name="connsiteX462" fmla="*/ 524834 w 873125"/>
                <a:gd name="connsiteY462" fmla="*/ 233363 h 581025"/>
                <a:gd name="connsiteX463" fmla="*/ 514806 w 873125"/>
                <a:gd name="connsiteY463" fmla="*/ 233363 h 581025"/>
                <a:gd name="connsiteX464" fmla="*/ 494748 w 873125"/>
                <a:gd name="connsiteY464" fmla="*/ 231684 h 581025"/>
                <a:gd name="connsiteX465" fmla="*/ 456306 w 873125"/>
                <a:gd name="connsiteY465" fmla="*/ 224967 h 581025"/>
                <a:gd name="connsiteX466" fmla="*/ 437920 w 873125"/>
                <a:gd name="connsiteY466" fmla="*/ 219930 h 581025"/>
                <a:gd name="connsiteX467" fmla="*/ 422877 w 873125"/>
                <a:gd name="connsiteY467" fmla="*/ 213214 h 581025"/>
                <a:gd name="connsiteX468" fmla="*/ 394463 w 873125"/>
                <a:gd name="connsiteY468" fmla="*/ 196423 h 581025"/>
                <a:gd name="connsiteX469" fmla="*/ 359363 w 873125"/>
                <a:gd name="connsiteY469" fmla="*/ 162841 h 581025"/>
                <a:gd name="connsiteX470" fmla="*/ 351006 w 873125"/>
                <a:gd name="connsiteY470" fmla="*/ 152766 h 581025"/>
                <a:gd name="connsiteX471" fmla="*/ 347663 w 873125"/>
                <a:gd name="connsiteY471" fmla="*/ 147729 h 581025"/>
                <a:gd name="connsiteX472" fmla="*/ 361035 w 873125"/>
                <a:gd name="connsiteY472" fmla="*/ 161162 h 581025"/>
                <a:gd name="connsiteX473" fmla="*/ 397806 w 873125"/>
                <a:gd name="connsiteY473" fmla="*/ 191385 h 581025"/>
                <a:gd name="connsiteX474" fmla="*/ 426220 w 873125"/>
                <a:gd name="connsiteY474" fmla="*/ 204818 h 581025"/>
                <a:gd name="connsiteX475" fmla="*/ 459649 w 873125"/>
                <a:gd name="connsiteY475" fmla="*/ 216572 h 581025"/>
                <a:gd name="connsiteX476" fmla="*/ 494748 w 873125"/>
                <a:gd name="connsiteY476" fmla="*/ 221609 h 581025"/>
                <a:gd name="connsiteX477" fmla="*/ 514806 w 873125"/>
                <a:gd name="connsiteY477" fmla="*/ 221609 h 581025"/>
                <a:gd name="connsiteX478" fmla="*/ 524834 w 873125"/>
                <a:gd name="connsiteY478" fmla="*/ 221609 h 581025"/>
                <a:gd name="connsiteX479" fmla="*/ 533191 w 873125"/>
                <a:gd name="connsiteY479" fmla="*/ 221609 h 581025"/>
                <a:gd name="connsiteX480" fmla="*/ 571634 w 873125"/>
                <a:gd name="connsiteY480" fmla="*/ 214893 h 581025"/>
                <a:gd name="connsiteX481" fmla="*/ 608405 w 873125"/>
                <a:gd name="connsiteY481" fmla="*/ 204818 h 581025"/>
                <a:gd name="connsiteX482" fmla="*/ 625119 w 873125"/>
                <a:gd name="connsiteY482" fmla="*/ 198102 h 581025"/>
                <a:gd name="connsiteX483" fmla="*/ 640162 w 873125"/>
                <a:gd name="connsiteY483" fmla="*/ 191385 h 581025"/>
                <a:gd name="connsiteX484" fmla="*/ 655205 w 873125"/>
                <a:gd name="connsiteY484" fmla="*/ 184669 h 581025"/>
                <a:gd name="connsiteX485" fmla="*/ 670248 w 873125"/>
                <a:gd name="connsiteY485" fmla="*/ 177953 h 581025"/>
                <a:gd name="connsiteX486" fmla="*/ 693648 w 873125"/>
                <a:gd name="connsiteY486" fmla="*/ 166199 h 581025"/>
                <a:gd name="connsiteX487" fmla="*/ 712033 w 873125"/>
                <a:gd name="connsiteY487" fmla="*/ 154445 h 581025"/>
                <a:gd name="connsiteX488" fmla="*/ 727076 w 873125"/>
                <a:gd name="connsiteY488" fmla="*/ 146050 h 581025"/>
                <a:gd name="connsiteX489" fmla="*/ 755650 w 873125"/>
                <a:gd name="connsiteY489" fmla="*/ 117475 h 581025"/>
                <a:gd name="connsiteX490" fmla="*/ 742276 w 873125"/>
                <a:gd name="connsiteY490" fmla="*/ 127549 h 581025"/>
                <a:gd name="connsiteX491" fmla="*/ 723886 w 873125"/>
                <a:gd name="connsiteY491" fmla="*/ 139303 h 581025"/>
                <a:gd name="connsiteX492" fmla="*/ 702153 w 873125"/>
                <a:gd name="connsiteY492" fmla="*/ 154415 h 581025"/>
                <a:gd name="connsiteX493" fmla="*/ 688778 w 873125"/>
                <a:gd name="connsiteY493" fmla="*/ 162810 h 581025"/>
                <a:gd name="connsiteX494" fmla="*/ 673732 w 873125"/>
                <a:gd name="connsiteY494" fmla="*/ 169527 h 581025"/>
                <a:gd name="connsiteX495" fmla="*/ 657014 w 873125"/>
                <a:gd name="connsiteY495" fmla="*/ 177922 h 581025"/>
                <a:gd name="connsiteX496" fmla="*/ 640296 w 873125"/>
                <a:gd name="connsiteY496" fmla="*/ 184639 h 581025"/>
                <a:gd name="connsiteX497" fmla="*/ 603517 w 873125"/>
                <a:gd name="connsiteY497" fmla="*/ 196392 h 581025"/>
                <a:gd name="connsiteX498" fmla="*/ 563394 w 873125"/>
                <a:gd name="connsiteY498" fmla="*/ 203109 h 581025"/>
                <a:gd name="connsiteX499" fmla="*/ 553363 w 873125"/>
                <a:gd name="connsiteY499" fmla="*/ 203109 h 581025"/>
                <a:gd name="connsiteX500" fmla="*/ 543332 w 873125"/>
                <a:gd name="connsiteY500" fmla="*/ 203109 h 581025"/>
                <a:gd name="connsiteX501" fmla="*/ 523271 w 873125"/>
                <a:gd name="connsiteY501" fmla="*/ 203109 h 581025"/>
                <a:gd name="connsiteX502" fmla="*/ 484820 w 873125"/>
                <a:gd name="connsiteY502" fmla="*/ 196392 h 581025"/>
                <a:gd name="connsiteX503" fmla="*/ 468102 w 873125"/>
                <a:gd name="connsiteY503" fmla="*/ 191355 h 581025"/>
                <a:gd name="connsiteX504" fmla="*/ 451384 w 873125"/>
                <a:gd name="connsiteY504" fmla="*/ 182960 h 581025"/>
                <a:gd name="connsiteX505" fmla="*/ 422964 w 873125"/>
                <a:gd name="connsiteY505" fmla="*/ 166169 h 581025"/>
                <a:gd name="connsiteX506" fmla="*/ 387856 w 873125"/>
                <a:gd name="connsiteY506" fmla="*/ 134266 h 581025"/>
                <a:gd name="connsiteX507" fmla="*/ 379497 w 873125"/>
                <a:gd name="connsiteY507" fmla="*/ 122512 h 581025"/>
                <a:gd name="connsiteX508" fmla="*/ 377825 w 873125"/>
                <a:gd name="connsiteY508" fmla="*/ 119154 h 581025"/>
                <a:gd name="connsiteX509" fmla="*/ 389528 w 873125"/>
                <a:gd name="connsiteY509" fmla="*/ 132587 h 581025"/>
                <a:gd name="connsiteX510" fmla="*/ 426307 w 873125"/>
                <a:gd name="connsiteY510" fmla="*/ 161131 h 581025"/>
                <a:gd name="connsiteX511" fmla="*/ 454728 w 873125"/>
                <a:gd name="connsiteY511" fmla="*/ 176243 h 581025"/>
                <a:gd name="connsiteX512" fmla="*/ 488164 w 873125"/>
                <a:gd name="connsiteY512" fmla="*/ 186318 h 581025"/>
                <a:gd name="connsiteX513" fmla="*/ 524943 w 873125"/>
                <a:gd name="connsiteY513" fmla="*/ 193034 h 581025"/>
                <a:gd name="connsiteX514" fmla="*/ 543332 w 873125"/>
                <a:gd name="connsiteY514" fmla="*/ 193034 h 581025"/>
                <a:gd name="connsiteX515" fmla="*/ 553363 w 873125"/>
                <a:gd name="connsiteY515" fmla="*/ 193034 h 581025"/>
                <a:gd name="connsiteX516" fmla="*/ 563394 w 873125"/>
                <a:gd name="connsiteY516" fmla="*/ 191355 h 581025"/>
                <a:gd name="connsiteX517" fmla="*/ 601845 w 873125"/>
                <a:gd name="connsiteY517" fmla="*/ 186318 h 581025"/>
                <a:gd name="connsiteX518" fmla="*/ 636953 w 873125"/>
                <a:gd name="connsiteY518" fmla="*/ 174564 h 581025"/>
                <a:gd name="connsiteX519" fmla="*/ 653671 w 873125"/>
                <a:gd name="connsiteY519" fmla="*/ 169527 h 581025"/>
                <a:gd name="connsiteX520" fmla="*/ 670389 w 873125"/>
                <a:gd name="connsiteY520" fmla="*/ 162810 h 581025"/>
                <a:gd name="connsiteX521" fmla="*/ 685435 w 873125"/>
                <a:gd name="connsiteY521" fmla="*/ 156094 h 581025"/>
                <a:gd name="connsiteX522" fmla="*/ 698809 w 873125"/>
                <a:gd name="connsiteY522" fmla="*/ 149378 h 581025"/>
                <a:gd name="connsiteX523" fmla="*/ 722214 w 873125"/>
                <a:gd name="connsiteY523" fmla="*/ 135945 h 581025"/>
                <a:gd name="connsiteX524" fmla="*/ 740604 w 873125"/>
                <a:gd name="connsiteY524" fmla="*/ 125870 h 581025"/>
                <a:gd name="connsiteX525" fmla="*/ 755650 w 873125"/>
                <a:gd name="connsiteY525" fmla="*/ 117475 h 581025"/>
                <a:gd name="connsiteX526" fmla="*/ 785813 w 873125"/>
                <a:gd name="connsiteY526" fmla="*/ 87312 h 581025"/>
                <a:gd name="connsiteX527" fmla="*/ 770770 w 873125"/>
                <a:gd name="connsiteY527" fmla="*/ 99066 h 581025"/>
                <a:gd name="connsiteX528" fmla="*/ 754056 w 873125"/>
                <a:gd name="connsiteY528" fmla="*/ 110819 h 581025"/>
                <a:gd name="connsiteX529" fmla="*/ 730656 w 873125"/>
                <a:gd name="connsiteY529" fmla="*/ 125931 h 581025"/>
                <a:gd name="connsiteX530" fmla="*/ 717285 w 873125"/>
                <a:gd name="connsiteY530" fmla="*/ 132647 h 581025"/>
                <a:gd name="connsiteX531" fmla="*/ 702242 w 873125"/>
                <a:gd name="connsiteY531" fmla="*/ 141043 h 581025"/>
                <a:gd name="connsiteX532" fmla="*/ 687199 w 873125"/>
                <a:gd name="connsiteY532" fmla="*/ 147759 h 581025"/>
                <a:gd name="connsiteX533" fmla="*/ 668813 w 873125"/>
                <a:gd name="connsiteY533" fmla="*/ 156155 h 581025"/>
                <a:gd name="connsiteX534" fmla="*/ 632042 w 873125"/>
                <a:gd name="connsiteY534" fmla="*/ 166229 h 581025"/>
                <a:gd name="connsiteX535" fmla="*/ 593599 w 873125"/>
                <a:gd name="connsiteY535" fmla="*/ 172946 h 581025"/>
                <a:gd name="connsiteX536" fmla="*/ 583571 w 873125"/>
                <a:gd name="connsiteY536" fmla="*/ 174625 h 581025"/>
                <a:gd name="connsiteX537" fmla="*/ 573542 w 873125"/>
                <a:gd name="connsiteY537" fmla="*/ 174625 h 581025"/>
                <a:gd name="connsiteX538" fmla="*/ 553485 w 873125"/>
                <a:gd name="connsiteY538" fmla="*/ 174625 h 581025"/>
                <a:gd name="connsiteX539" fmla="*/ 515043 w 873125"/>
                <a:gd name="connsiteY539" fmla="*/ 167908 h 581025"/>
                <a:gd name="connsiteX540" fmla="*/ 496657 w 873125"/>
                <a:gd name="connsiteY540" fmla="*/ 161192 h 581025"/>
                <a:gd name="connsiteX541" fmla="*/ 479943 w 873125"/>
                <a:gd name="connsiteY541" fmla="*/ 154476 h 581025"/>
                <a:gd name="connsiteX542" fmla="*/ 453200 w 873125"/>
                <a:gd name="connsiteY542" fmla="*/ 137685 h 581025"/>
                <a:gd name="connsiteX543" fmla="*/ 418100 w 873125"/>
                <a:gd name="connsiteY543" fmla="*/ 104103 h 581025"/>
                <a:gd name="connsiteX544" fmla="*/ 409743 w 873125"/>
                <a:gd name="connsiteY544" fmla="*/ 94028 h 581025"/>
                <a:gd name="connsiteX545" fmla="*/ 406400 w 873125"/>
                <a:gd name="connsiteY545" fmla="*/ 90670 h 581025"/>
                <a:gd name="connsiteX546" fmla="*/ 419772 w 873125"/>
                <a:gd name="connsiteY546" fmla="*/ 104103 h 581025"/>
                <a:gd name="connsiteX547" fmla="*/ 456543 w 873125"/>
                <a:gd name="connsiteY547" fmla="*/ 132647 h 581025"/>
                <a:gd name="connsiteX548" fmla="*/ 483286 w 873125"/>
                <a:gd name="connsiteY548" fmla="*/ 146080 h 581025"/>
                <a:gd name="connsiteX549" fmla="*/ 516714 w 873125"/>
                <a:gd name="connsiteY549" fmla="*/ 157834 h 581025"/>
                <a:gd name="connsiteX550" fmla="*/ 553485 w 873125"/>
                <a:gd name="connsiteY550" fmla="*/ 162871 h 581025"/>
                <a:gd name="connsiteX551" fmla="*/ 573542 w 873125"/>
                <a:gd name="connsiteY551" fmla="*/ 164550 h 581025"/>
                <a:gd name="connsiteX552" fmla="*/ 581899 w 873125"/>
                <a:gd name="connsiteY552" fmla="*/ 162871 h 581025"/>
                <a:gd name="connsiteX553" fmla="*/ 591928 w 873125"/>
                <a:gd name="connsiteY553" fmla="*/ 162871 h 581025"/>
                <a:gd name="connsiteX554" fmla="*/ 630371 w 873125"/>
                <a:gd name="connsiteY554" fmla="*/ 156155 h 581025"/>
                <a:gd name="connsiteX555" fmla="*/ 667142 w 873125"/>
                <a:gd name="connsiteY555" fmla="*/ 146080 h 581025"/>
                <a:gd name="connsiteX556" fmla="*/ 683856 w 873125"/>
                <a:gd name="connsiteY556" fmla="*/ 139364 h 581025"/>
                <a:gd name="connsiteX557" fmla="*/ 698899 w 873125"/>
                <a:gd name="connsiteY557" fmla="*/ 132647 h 581025"/>
                <a:gd name="connsiteX558" fmla="*/ 713942 w 873125"/>
                <a:gd name="connsiteY558" fmla="*/ 125931 h 581025"/>
                <a:gd name="connsiteX559" fmla="*/ 727313 w 873125"/>
                <a:gd name="connsiteY559" fmla="*/ 119215 h 581025"/>
                <a:gd name="connsiteX560" fmla="*/ 750713 w 873125"/>
                <a:gd name="connsiteY560" fmla="*/ 107461 h 581025"/>
                <a:gd name="connsiteX561" fmla="*/ 769099 w 873125"/>
                <a:gd name="connsiteY561" fmla="*/ 97386 h 581025"/>
                <a:gd name="connsiteX562" fmla="*/ 785813 w 873125"/>
                <a:gd name="connsiteY562" fmla="*/ 87312 h 581025"/>
                <a:gd name="connsiteX563" fmla="*/ 814388 w 873125"/>
                <a:gd name="connsiteY563" fmla="*/ 58737 h 581025"/>
                <a:gd name="connsiteX564" fmla="*/ 799342 w 873125"/>
                <a:gd name="connsiteY564" fmla="*/ 68811 h 581025"/>
                <a:gd name="connsiteX565" fmla="*/ 782624 w 873125"/>
                <a:gd name="connsiteY565" fmla="*/ 82244 h 581025"/>
                <a:gd name="connsiteX566" fmla="*/ 759219 w 873125"/>
                <a:gd name="connsiteY566" fmla="*/ 95677 h 581025"/>
                <a:gd name="connsiteX567" fmla="*/ 745845 w 873125"/>
                <a:gd name="connsiteY567" fmla="*/ 104072 h 581025"/>
                <a:gd name="connsiteX568" fmla="*/ 732470 w 873125"/>
                <a:gd name="connsiteY568" fmla="*/ 112468 h 581025"/>
                <a:gd name="connsiteX569" fmla="*/ 715752 w 873125"/>
                <a:gd name="connsiteY569" fmla="*/ 119184 h 581025"/>
                <a:gd name="connsiteX570" fmla="*/ 699034 w 873125"/>
                <a:gd name="connsiteY570" fmla="*/ 125901 h 581025"/>
                <a:gd name="connsiteX571" fmla="*/ 662255 w 873125"/>
                <a:gd name="connsiteY571" fmla="*/ 137654 h 581025"/>
                <a:gd name="connsiteX572" fmla="*/ 622132 w 873125"/>
                <a:gd name="connsiteY572" fmla="*/ 144371 h 581025"/>
                <a:gd name="connsiteX573" fmla="*/ 612101 w 873125"/>
                <a:gd name="connsiteY573" fmla="*/ 146050 h 581025"/>
                <a:gd name="connsiteX574" fmla="*/ 602070 w 873125"/>
                <a:gd name="connsiteY574" fmla="*/ 146050 h 581025"/>
                <a:gd name="connsiteX575" fmla="*/ 582009 w 873125"/>
                <a:gd name="connsiteY575" fmla="*/ 144371 h 581025"/>
                <a:gd name="connsiteX576" fmla="*/ 543558 w 873125"/>
                <a:gd name="connsiteY576" fmla="*/ 137654 h 581025"/>
                <a:gd name="connsiteX577" fmla="*/ 526840 w 873125"/>
                <a:gd name="connsiteY577" fmla="*/ 132617 h 581025"/>
                <a:gd name="connsiteX578" fmla="*/ 510122 w 873125"/>
                <a:gd name="connsiteY578" fmla="*/ 125901 h 581025"/>
                <a:gd name="connsiteX579" fmla="*/ 481702 w 873125"/>
                <a:gd name="connsiteY579" fmla="*/ 109110 h 581025"/>
                <a:gd name="connsiteX580" fmla="*/ 446594 w 873125"/>
                <a:gd name="connsiteY580" fmla="*/ 75528 h 581025"/>
                <a:gd name="connsiteX581" fmla="*/ 438235 w 873125"/>
                <a:gd name="connsiteY581" fmla="*/ 65453 h 581025"/>
                <a:gd name="connsiteX582" fmla="*/ 436563 w 873125"/>
                <a:gd name="connsiteY582" fmla="*/ 60416 h 581025"/>
                <a:gd name="connsiteX583" fmla="*/ 448266 w 873125"/>
                <a:gd name="connsiteY583" fmla="*/ 73849 h 581025"/>
                <a:gd name="connsiteX584" fmla="*/ 485045 w 873125"/>
                <a:gd name="connsiteY584" fmla="*/ 102393 h 581025"/>
                <a:gd name="connsiteX585" fmla="*/ 513466 w 873125"/>
                <a:gd name="connsiteY585" fmla="*/ 117505 h 581025"/>
                <a:gd name="connsiteX586" fmla="*/ 546901 w 873125"/>
                <a:gd name="connsiteY586" fmla="*/ 129259 h 581025"/>
                <a:gd name="connsiteX587" fmla="*/ 583681 w 873125"/>
                <a:gd name="connsiteY587" fmla="*/ 134296 h 581025"/>
                <a:gd name="connsiteX588" fmla="*/ 602070 w 873125"/>
                <a:gd name="connsiteY588" fmla="*/ 134296 h 581025"/>
                <a:gd name="connsiteX589" fmla="*/ 612101 w 873125"/>
                <a:gd name="connsiteY589" fmla="*/ 134296 h 581025"/>
                <a:gd name="connsiteX590" fmla="*/ 622132 w 873125"/>
                <a:gd name="connsiteY590" fmla="*/ 134296 h 581025"/>
                <a:gd name="connsiteX591" fmla="*/ 658911 w 873125"/>
                <a:gd name="connsiteY591" fmla="*/ 127580 h 581025"/>
                <a:gd name="connsiteX592" fmla="*/ 695691 w 873125"/>
                <a:gd name="connsiteY592" fmla="*/ 117505 h 581025"/>
                <a:gd name="connsiteX593" fmla="*/ 712409 w 873125"/>
                <a:gd name="connsiteY593" fmla="*/ 110789 h 581025"/>
                <a:gd name="connsiteX594" fmla="*/ 727455 w 873125"/>
                <a:gd name="connsiteY594" fmla="*/ 104072 h 581025"/>
                <a:gd name="connsiteX595" fmla="*/ 742501 w 873125"/>
                <a:gd name="connsiteY595" fmla="*/ 97356 h 581025"/>
                <a:gd name="connsiteX596" fmla="*/ 757547 w 873125"/>
                <a:gd name="connsiteY596" fmla="*/ 90640 h 581025"/>
                <a:gd name="connsiteX597" fmla="*/ 780952 w 873125"/>
                <a:gd name="connsiteY597" fmla="*/ 78886 h 581025"/>
                <a:gd name="connsiteX598" fmla="*/ 799342 w 873125"/>
                <a:gd name="connsiteY598" fmla="*/ 67132 h 581025"/>
                <a:gd name="connsiteX599" fmla="*/ 814388 w 873125"/>
                <a:gd name="connsiteY599" fmla="*/ 58737 h 581025"/>
                <a:gd name="connsiteX600" fmla="*/ 842963 w 873125"/>
                <a:gd name="connsiteY600" fmla="*/ 28575 h 581025"/>
                <a:gd name="connsiteX601" fmla="*/ 829589 w 873125"/>
                <a:gd name="connsiteY601" fmla="*/ 40316 h 581025"/>
                <a:gd name="connsiteX602" fmla="*/ 811199 w 873125"/>
                <a:gd name="connsiteY602" fmla="*/ 52058 h 581025"/>
                <a:gd name="connsiteX603" fmla="*/ 789466 w 873125"/>
                <a:gd name="connsiteY603" fmla="*/ 67154 h 581025"/>
                <a:gd name="connsiteX604" fmla="*/ 776091 w 873125"/>
                <a:gd name="connsiteY604" fmla="*/ 75541 h 581025"/>
                <a:gd name="connsiteX605" fmla="*/ 761045 w 873125"/>
                <a:gd name="connsiteY605" fmla="*/ 82250 h 581025"/>
                <a:gd name="connsiteX606" fmla="*/ 744327 w 873125"/>
                <a:gd name="connsiteY606" fmla="*/ 90637 h 581025"/>
                <a:gd name="connsiteX607" fmla="*/ 727609 w 873125"/>
                <a:gd name="connsiteY607" fmla="*/ 97347 h 581025"/>
                <a:gd name="connsiteX608" fmla="*/ 690830 w 873125"/>
                <a:gd name="connsiteY608" fmla="*/ 109088 h 581025"/>
                <a:gd name="connsiteX609" fmla="*/ 652379 w 873125"/>
                <a:gd name="connsiteY609" fmla="*/ 115798 h 581025"/>
                <a:gd name="connsiteX610" fmla="*/ 640676 w 873125"/>
                <a:gd name="connsiteY610" fmla="*/ 115798 h 581025"/>
                <a:gd name="connsiteX611" fmla="*/ 630645 w 873125"/>
                <a:gd name="connsiteY611" fmla="*/ 115798 h 581025"/>
                <a:gd name="connsiteX612" fmla="*/ 610584 w 873125"/>
                <a:gd name="connsiteY612" fmla="*/ 115798 h 581025"/>
                <a:gd name="connsiteX613" fmla="*/ 573804 w 873125"/>
                <a:gd name="connsiteY613" fmla="*/ 109088 h 581025"/>
                <a:gd name="connsiteX614" fmla="*/ 555415 w 873125"/>
                <a:gd name="connsiteY614" fmla="*/ 102379 h 581025"/>
                <a:gd name="connsiteX615" fmla="*/ 538697 w 873125"/>
                <a:gd name="connsiteY615" fmla="*/ 95669 h 581025"/>
                <a:gd name="connsiteX616" fmla="*/ 510277 w 873125"/>
                <a:gd name="connsiteY616" fmla="*/ 78896 h 581025"/>
                <a:gd name="connsiteX617" fmla="*/ 475169 w 873125"/>
                <a:gd name="connsiteY617" fmla="*/ 47026 h 581025"/>
                <a:gd name="connsiteX618" fmla="*/ 466810 w 873125"/>
                <a:gd name="connsiteY618" fmla="*/ 35284 h 581025"/>
                <a:gd name="connsiteX619" fmla="*/ 465138 w 873125"/>
                <a:gd name="connsiteY619" fmla="*/ 31930 h 581025"/>
                <a:gd name="connsiteX620" fmla="*/ 476841 w 873125"/>
                <a:gd name="connsiteY620" fmla="*/ 45348 h 581025"/>
                <a:gd name="connsiteX621" fmla="*/ 515292 w 873125"/>
                <a:gd name="connsiteY621" fmla="*/ 73864 h 581025"/>
                <a:gd name="connsiteX622" fmla="*/ 542040 w 873125"/>
                <a:gd name="connsiteY622" fmla="*/ 88960 h 581025"/>
                <a:gd name="connsiteX623" fmla="*/ 575476 w 873125"/>
                <a:gd name="connsiteY623" fmla="*/ 99024 h 581025"/>
                <a:gd name="connsiteX624" fmla="*/ 612256 w 873125"/>
                <a:gd name="connsiteY624" fmla="*/ 105733 h 581025"/>
                <a:gd name="connsiteX625" fmla="*/ 630645 w 873125"/>
                <a:gd name="connsiteY625" fmla="*/ 105733 h 581025"/>
                <a:gd name="connsiteX626" fmla="*/ 640676 w 873125"/>
                <a:gd name="connsiteY626" fmla="*/ 105733 h 581025"/>
                <a:gd name="connsiteX627" fmla="*/ 650707 w 873125"/>
                <a:gd name="connsiteY627" fmla="*/ 104056 h 581025"/>
                <a:gd name="connsiteX628" fmla="*/ 689158 w 873125"/>
                <a:gd name="connsiteY628" fmla="*/ 99024 h 581025"/>
                <a:gd name="connsiteX629" fmla="*/ 724266 w 873125"/>
                <a:gd name="connsiteY629" fmla="*/ 87282 h 581025"/>
                <a:gd name="connsiteX630" fmla="*/ 740984 w 873125"/>
                <a:gd name="connsiteY630" fmla="*/ 82250 h 581025"/>
                <a:gd name="connsiteX631" fmla="*/ 757702 w 873125"/>
                <a:gd name="connsiteY631" fmla="*/ 75541 h 581025"/>
                <a:gd name="connsiteX632" fmla="*/ 772748 w 873125"/>
                <a:gd name="connsiteY632" fmla="*/ 68831 h 581025"/>
                <a:gd name="connsiteX633" fmla="*/ 786122 w 873125"/>
                <a:gd name="connsiteY633" fmla="*/ 62122 h 581025"/>
                <a:gd name="connsiteX634" fmla="*/ 809527 w 873125"/>
                <a:gd name="connsiteY634" fmla="*/ 48703 h 581025"/>
                <a:gd name="connsiteX635" fmla="*/ 827917 w 873125"/>
                <a:gd name="connsiteY635" fmla="*/ 38639 h 581025"/>
                <a:gd name="connsiteX636" fmla="*/ 842963 w 873125"/>
                <a:gd name="connsiteY636" fmla="*/ 28575 h 581025"/>
                <a:gd name="connsiteX637" fmla="*/ 873125 w 873125"/>
                <a:gd name="connsiteY637" fmla="*/ 0 h 581025"/>
                <a:gd name="connsiteX638" fmla="*/ 858019 w 873125"/>
                <a:gd name="connsiteY638" fmla="*/ 11754 h 581025"/>
                <a:gd name="connsiteX639" fmla="*/ 841235 w 873125"/>
                <a:gd name="connsiteY639" fmla="*/ 23507 h 581025"/>
                <a:gd name="connsiteX640" fmla="*/ 817737 w 873125"/>
                <a:gd name="connsiteY640" fmla="*/ 38619 h 581025"/>
                <a:gd name="connsiteX641" fmla="*/ 804310 w 873125"/>
                <a:gd name="connsiteY641" fmla="*/ 45335 h 581025"/>
                <a:gd name="connsiteX642" fmla="*/ 789204 w 873125"/>
                <a:gd name="connsiteY642" fmla="*/ 53731 h 581025"/>
                <a:gd name="connsiteX643" fmla="*/ 774099 w 873125"/>
                <a:gd name="connsiteY643" fmla="*/ 60447 h 581025"/>
                <a:gd name="connsiteX644" fmla="*/ 757314 w 873125"/>
                <a:gd name="connsiteY644" fmla="*/ 67164 h 581025"/>
                <a:gd name="connsiteX645" fmla="*/ 718711 w 873125"/>
                <a:gd name="connsiteY645" fmla="*/ 78917 h 581025"/>
                <a:gd name="connsiteX646" fmla="*/ 680107 w 873125"/>
                <a:gd name="connsiteY646" fmla="*/ 85634 h 581025"/>
                <a:gd name="connsiteX647" fmla="*/ 670037 w 873125"/>
                <a:gd name="connsiteY647" fmla="*/ 87313 h 581025"/>
                <a:gd name="connsiteX648" fmla="*/ 659966 w 873125"/>
                <a:gd name="connsiteY648" fmla="*/ 87313 h 581025"/>
                <a:gd name="connsiteX649" fmla="*/ 639825 w 873125"/>
                <a:gd name="connsiteY649" fmla="*/ 87313 h 581025"/>
                <a:gd name="connsiteX650" fmla="*/ 601222 w 873125"/>
                <a:gd name="connsiteY650" fmla="*/ 80596 h 581025"/>
                <a:gd name="connsiteX651" fmla="*/ 582759 w 873125"/>
                <a:gd name="connsiteY651" fmla="*/ 73880 h 581025"/>
                <a:gd name="connsiteX652" fmla="*/ 567654 w 873125"/>
                <a:gd name="connsiteY652" fmla="*/ 67164 h 581025"/>
                <a:gd name="connsiteX653" fmla="*/ 539121 w 873125"/>
                <a:gd name="connsiteY653" fmla="*/ 50373 h 581025"/>
                <a:gd name="connsiteX654" fmla="*/ 503874 w 873125"/>
                <a:gd name="connsiteY654" fmla="*/ 16791 h 581025"/>
                <a:gd name="connsiteX655" fmla="*/ 495482 w 873125"/>
                <a:gd name="connsiteY655" fmla="*/ 6716 h 581025"/>
                <a:gd name="connsiteX656" fmla="*/ 492125 w 873125"/>
                <a:gd name="connsiteY656" fmla="*/ 1679 h 581025"/>
                <a:gd name="connsiteX657" fmla="*/ 505553 w 873125"/>
                <a:gd name="connsiteY657" fmla="*/ 15112 h 581025"/>
                <a:gd name="connsiteX658" fmla="*/ 542477 w 873125"/>
                <a:gd name="connsiteY658" fmla="*/ 45335 h 581025"/>
                <a:gd name="connsiteX659" fmla="*/ 571010 w 873125"/>
                <a:gd name="connsiteY659" fmla="*/ 58768 h 581025"/>
                <a:gd name="connsiteX660" fmla="*/ 602900 w 873125"/>
                <a:gd name="connsiteY660" fmla="*/ 70522 h 581025"/>
                <a:gd name="connsiteX661" fmla="*/ 639825 w 873125"/>
                <a:gd name="connsiteY661" fmla="*/ 75559 h 581025"/>
                <a:gd name="connsiteX662" fmla="*/ 659966 w 873125"/>
                <a:gd name="connsiteY662" fmla="*/ 77238 h 581025"/>
                <a:gd name="connsiteX663" fmla="*/ 670037 w 873125"/>
                <a:gd name="connsiteY663" fmla="*/ 75559 h 581025"/>
                <a:gd name="connsiteX664" fmla="*/ 678429 w 873125"/>
                <a:gd name="connsiteY664" fmla="*/ 75559 h 581025"/>
                <a:gd name="connsiteX665" fmla="*/ 717032 w 873125"/>
                <a:gd name="connsiteY665" fmla="*/ 68843 h 581025"/>
                <a:gd name="connsiteX666" fmla="*/ 753958 w 873125"/>
                <a:gd name="connsiteY666" fmla="*/ 58768 h 581025"/>
                <a:gd name="connsiteX667" fmla="*/ 770742 w 873125"/>
                <a:gd name="connsiteY667" fmla="*/ 52052 h 581025"/>
                <a:gd name="connsiteX668" fmla="*/ 785847 w 873125"/>
                <a:gd name="connsiteY668" fmla="*/ 45335 h 581025"/>
                <a:gd name="connsiteX669" fmla="*/ 800953 w 873125"/>
                <a:gd name="connsiteY669" fmla="*/ 38619 h 581025"/>
                <a:gd name="connsiteX670" fmla="*/ 814381 w 873125"/>
                <a:gd name="connsiteY670" fmla="*/ 31903 h 581025"/>
                <a:gd name="connsiteX671" fmla="*/ 839557 w 873125"/>
                <a:gd name="connsiteY671" fmla="*/ 20149 h 581025"/>
                <a:gd name="connsiteX672" fmla="*/ 856341 w 873125"/>
                <a:gd name="connsiteY672" fmla="*/ 10074 h 581025"/>
                <a:gd name="connsiteX673" fmla="*/ 873125 w 873125"/>
                <a:gd name="connsiteY673" fmla="*/ 0 h 581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Lst>
              <a:rect l="l" t="t" r="r" b="b"/>
              <a:pathLst>
                <a:path w="873125" h="581025">
                  <a:moveTo>
                    <a:pt x="0" y="497070"/>
                  </a:moveTo>
                  <a:cubicBezTo>
                    <a:pt x="0" y="497070"/>
                    <a:pt x="1672" y="498749"/>
                    <a:pt x="3343" y="500429"/>
                  </a:cubicBezTo>
                  <a:cubicBezTo>
                    <a:pt x="5015" y="503787"/>
                    <a:pt x="6686" y="507145"/>
                    <a:pt x="11700" y="510503"/>
                  </a:cubicBezTo>
                  <a:cubicBezTo>
                    <a:pt x="5015" y="502108"/>
                    <a:pt x="0" y="497070"/>
                    <a:pt x="0" y="497070"/>
                  </a:cubicBezTo>
                  <a:close/>
                  <a:moveTo>
                    <a:pt x="379413" y="493712"/>
                  </a:moveTo>
                  <a:cubicBezTo>
                    <a:pt x="379413" y="493712"/>
                    <a:pt x="372728" y="498749"/>
                    <a:pt x="364370" y="505466"/>
                  </a:cubicBezTo>
                  <a:cubicBezTo>
                    <a:pt x="359356" y="508824"/>
                    <a:pt x="354342" y="512182"/>
                    <a:pt x="347656" y="517219"/>
                  </a:cubicBezTo>
                  <a:cubicBezTo>
                    <a:pt x="340971" y="522257"/>
                    <a:pt x="332613" y="527294"/>
                    <a:pt x="324256" y="532331"/>
                  </a:cubicBezTo>
                  <a:cubicBezTo>
                    <a:pt x="319242" y="534010"/>
                    <a:pt x="315899" y="537369"/>
                    <a:pt x="310885" y="539048"/>
                  </a:cubicBezTo>
                  <a:cubicBezTo>
                    <a:pt x="305871" y="542406"/>
                    <a:pt x="300856" y="544085"/>
                    <a:pt x="295842" y="547443"/>
                  </a:cubicBezTo>
                  <a:cubicBezTo>
                    <a:pt x="290828" y="550801"/>
                    <a:pt x="285814" y="552480"/>
                    <a:pt x="280799" y="554160"/>
                  </a:cubicBezTo>
                  <a:cubicBezTo>
                    <a:pt x="274114" y="557518"/>
                    <a:pt x="269099" y="559197"/>
                    <a:pt x="262414" y="562555"/>
                  </a:cubicBezTo>
                  <a:cubicBezTo>
                    <a:pt x="250714" y="565913"/>
                    <a:pt x="239014" y="570951"/>
                    <a:pt x="225642" y="574309"/>
                  </a:cubicBezTo>
                  <a:cubicBezTo>
                    <a:pt x="213942" y="575988"/>
                    <a:pt x="200571" y="579346"/>
                    <a:pt x="187200" y="581025"/>
                  </a:cubicBezTo>
                  <a:cubicBezTo>
                    <a:pt x="177171" y="581025"/>
                    <a:pt x="177171" y="581025"/>
                    <a:pt x="177171" y="581025"/>
                  </a:cubicBezTo>
                  <a:cubicBezTo>
                    <a:pt x="167143" y="581025"/>
                    <a:pt x="167143" y="581025"/>
                    <a:pt x="167143" y="581025"/>
                  </a:cubicBezTo>
                  <a:cubicBezTo>
                    <a:pt x="160457" y="581025"/>
                    <a:pt x="153771" y="581025"/>
                    <a:pt x="147085" y="581025"/>
                  </a:cubicBezTo>
                  <a:cubicBezTo>
                    <a:pt x="133714" y="579346"/>
                    <a:pt x="120343" y="577667"/>
                    <a:pt x="108643" y="574309"/>
                  </a:cubicBezTo>
                  <a:cubicBezTo>
                    <a:pt x="101957" y="572630"/>
                    <a:pt x="96943" y="569271"/>
                    <a:pt x="90257" y="567592"/>
                  </a:cubicBezTo>
                  <a:cubicBezTo>
                    <a:pt x="85243" y="565913"/>
                    <a:pt x="78557" y="564234"/>
                    <a:pt x="73543" y="560876"/>
                  </a:cubicBezTo>
                  <a:cubicBezTo>
                    <a:pt x="63514" y="555839"/>
                    <a:pt x="55157" y="550801"/>
                    <a:pt x="46800" y="544085"/>
                  </a:cubicBezTo>
                  <a:cubicBezTo>
                    <a:pt x="30086" y="532331"/>
                    <a:pt x="18386" y="520578"/>
                    <a:pt x="11700" y="510503"/>
                  </a:cubicBezTo>
                  <a:cubicBezTo>
                    <a:pt x="20057" y="517219"/>
                    <a:pt x="33429" y="528973"/>
                    <a:pt x="50143" y="539048"/>
                  </a:cubicBezTo>
                  <a:cubicBezTo>
                    <a:pt x="58500" y="544085"/>
                    <a:pt x="66857" y="549122"/>
                    <a:pt x="76886" y="554160"/>
                  </a:cubicBezTo>
                  <a:cubicBezTo>
                    <a:pt x="88586" y="557518"/>
                    <a:pt x="98614" y="560876"/>
                    <a:pt x="110314" y="564234"/>
                  </a:cubicBezTo>
                  <a:cubicBezTo>
                    <a:pt x="122014" y="567592"/>
                    <a:pt x="135385" y="569271"/>
                    <a:pt x="147085" y="569271"/>
                  </a:cubicBezTo>
                  <a:cubicBezTo>
                    <a:pt x="153771" y="570951"/>
                    <a:pt x="160457" y="570951"/>
                    <a:pt x="167143" y="570951"/>
                  </a:cubicBezTo>
                  <a:cubicBezTo>
                    <a:pt x="175500" y="570951"/>
                    <a:pt x="175500" y="570951"/>
                    <a:pt x="175500" y="570951"/>
                  </a:cubicBezTo>
                  <a:cubicBezTo>
                    <a:pt x="185528" y="569271"/>
                    <a:pt x="185528" y="569271"/>
                    <a:pt x="185528" y="569271"/>
                  </a:cubicBezTo>
                  <a:cubicBezTo>
                    <a:pt x="198900" y="567592"/>
                    <a:pt x="210600" y="565913"/>
                    <a:pt x="223971" y="562555"/>
                  </a:cubicBezTo>
                  <a:cubicBezTo>
                    <a:pt x="235671" y="560876"/>
                    <a:pt x="249042" y="557518"/>
                    <a:pt x="259071" y="552480"/>
                  </a:cubicBezTo>
                  <a:cubicBezTo>
                    <a:pt x="265756" y="550801"/>
                    <a:pt x="270771" y="549122"/>
                    <a:pt x="277456" y="545764"/>
                  </a:cubicBezTo>
                  <a:cubicBezTo>
                    <a:pt x="282471" y="544085"/>
                    <a:pt x="287485" y="542406"/>
                    <a:pt x="292499" y="540727"/>
                  </a:cubicBezTo>
                  <a:cubicBezTo>
                    <a:pt x="297514" y="537369"/>
                    <a:pt x="302528" y="535690"/>
                    <a:pt x="307542" y="534010"/>
                  </a:cubicBezTo>
                  <a:cubicBezTo>
                    <a:pt x="312556" y="530652"/>
                    <a:pt x="317571" y="528973"/>
                    <a:pt x="320913" y="525615"/>
                  </a:cubicBezTo>
                  <a:cubicBezTo>
                    <a:pt x="330942" y="522257"/>
                    <a:pt x="337628" y="517219"/>
                    <a:pt x="344313" y="513861"/>
                  </a:cubicBezTo>
                  <a:cubicBezTo>
                    <a:pt x="352670" y="510503"/>
                    <a:pt x="357685" y="507145"/>
                    <a:pt x="362699" y="503787"/>
                  </a:cubicBezTo>
                  <a:cubicBezTo>
                    <a:pt x="372728" y="497070"/>
                    <a:pt x="379413" y="493712"/>
                    <a:pt x="379413" y="493712"/>
                  </a:cubicBezTo>
                  <a:close/>
                  <a:moveTo>
                    <a:pt x="407988" y="465137"/>
                  </a:moveTo>
                  <a:cubicBezTo>
                    <a:pt x="407988" y="465137"/>
                    <a:pt x="402973" y="468495"/>
                    <a:pt x="392942" y="475211"/>
                  </a:cubicBezTo>
                  <a:cubicBezTo>
                    <a:pt x="387927" y="480249"/>
                    <a:pt x="382911" y="483607"/>
                    <a:pt x="376224" y="488644"/>
                  </a:cubicBezTo>
                  <a:cubicBezTo>
                    <a:pt x="369537" y="492002"/>
                    <a:pt x="362850" y="498719"/>
                    <a:pt x="352819" y="502077"/>
                  </a:cubicBezTo>
                  <a:cubicBezTo>
                    <a:pt x="349476" y="505435"/>
                    <a:pt x="344460" y="507115"/>
                    <a:pt x="339445" y="510473"/>
                  </a:cubicBezTo>
                  <a:cubicBezTo>
                    <a:pt x="334429" y="513831"/>
                    <a:pt x="331086" y="515510"/>
                    <a:pt x="324399" y="518868"/>
                  </a:cubicBezTo>
                  <a:cubicBezTo>
                    <a:pt x="319383" y="520547"/>
                    <a:pt x="314368" y="523905"/>
                    <a:pt x="309353" y="525585"/>
                  </a:cubicBezTo>
                  <a:cubicBezTo>
                    <a:pt x="304337" y="528943"/>
                    <a:pt x="297650" y="530622"/>
                    <a:pt x="292635" y="532301"/>
                  </a:cubicBezTo>
                  <a:cubicBezTo>
                    <a:pt x="280932" y="537338"/>
                    <a:pt x="267558" y="540696"/>
                    <a:pt x="255855" y="544055"/>
                  </a:cubicBezTo>
                  <a:cubicBezTo>
                    <a:pt x="242481" y="547413"/>
                    <a:pt x="229106" y="550771"/>
                    <a:pt x="215732" y="550771"/>
                  </a:cubicBezTo>
                  <a:cubicBezTo>
                    <a:pt x="205701" y="552450"/>
                    <a:pt x="205701" y="552450"/>
                    <a:pt x="205701" y="552450"/>
                  </a:cubicBezTo>
                  <a:cubicBezTo>
                    <a:pt x="195671" y="552450"/>
                    <a:pt x="195671" y="552450"/>
                    <a:pt x="195671" y="552450"/>
                  </a:cubicBezTo>
                  <a:cubicBezTo>
                    <a:pt x="188983" y="552450"/>
                    <a:pt x="182296" y="552450"/>
                    <a:pt x="175609" y="550771"/>
                  </a:cubicBezTo>
                  <a:cubicBezTo>
                    <a:pt x="162235" y="550771"/>
                    <a:pt x="148860" y="547413"/>
                    <a:pt x="137158" y="544055"/>
                  </a:cubicBezTo>
                  <a:cubicBezTo>
                    <a:pt x="130471" y="542376"/>
                    <a:pt x="125455" y="540696"/>
                    <a:pt x="118768" y="539017"/>
                  </a:cubicBezTo>
                  <a:cubicBezTo>
                    <a:pt x="113753" y="535659"/>
                    <a:pt x="108737" y="533980"/>
                    <a:pt x="103722" y="532301"/>
                  </a:cubicBezTo>
                  <a:cubicBezTo>
                    <a:pt x="92020" y="527264"/>
                    <a:pt x="83661" y="520547"/>
                    <a:pt x="75302" y="515510"/>
                  </a:cubicBezTo>
                  <a:cubicBezTo>
                    <a:pt x="58584" y="503756"/>
                    <a:pt x="46881" y="490323"/>
                    <a:pt x="40194" y="481928"/>
                  </a:cubicBezTo>
                  <a:cubicBezTo>
                    <a:pt x="36850" y="476891"/>
                    <a:pt x="33507" y="473532"/>
                    <a:pt x="31835" y="471853"/>
                  </a:cubicBezTo>
                  <a:cubicBezTo>
                    <a:pt x="30163" y="468495"/>
                    <a:pt x="30163" y="466816"/>
                    <a:pt x="30163" y="466816"/>
                  </a:cubicBezTo>
                  <a:cubicBezTo>
                    <a:pt x="30163" y="466816"/>
                    <a:pt x="33507" y="471853"/>
                    <a:pt x="41866" y="480249"/>
                  </a:cubicBezTo>
                  <a:cubicBezTo>
                    <a:pt x="50225" y="488644"/>
                    <a:pt x="61927" y="498719"/>
                    <a:pt x="78645" y="510473"/>
                  </a:cubicBezTo>
                  <a:cubicBezTo>
                    <a:pt x="87004" y="515510"/>
                    <a:pt x="97035" y="520547"/>
                    <a:pt x="107066" y="523905"/>
                  </a:cubicBezTo>
                  <a:cubicBezTo>
                    <a:pt x="117096" y="528943"/>
                    <a:pt x="128799" y="532301"/>
                    <a:pt x="140502" y="535659"/>
                  </a:cubicBezTo>
                  <a:cubicBezTo>
                    <a:pt x="152204" y="539017"/>
                    <a:pt x="163907" y="539017"/>
                    <a:pt x="177281" y="540696"/>
                  </a:cubicBezTo>
                  <a:cubicBezTo>
                    <a:pt x="182296" y="540696"/>
                    <a:pt x="188983" y="542376"/>
                    <a:pt x="195671" y="540696"/>
                  </a:cubicBezTo>
                  <a:cubicBezTo>
                    <a:pt x="205701" y="540696"/>
                    <a:pt x="205701" y="540696"/>
                    <a:pt x="205701" y="540696"/>
                  </a:cubicBezTo>
                  <a:cubicBezTo>
                    <a:pt x="214060" y="540696"/>
                    <a:pt x="214060" y="540696"/>
                    <a:pt x="214060" y="540696"/>
                  </a:cubicBezTo>
                  <a:cubicBezTo>
                    <a:pt x="227435" y="539017"/>
                    <a:pt x="240809" y="537338"/>
                    <a:pt x="252512" y="533980"/>
                  </a:cubicBezTo>
                  <a:cubicBezTo>
                    <a:pt x="265886" y="530622"/>
                    <a:pt x="277588" y="527264"/>
                    <a:pt x="289291" y="523905"/>
                  </a:cubicBezTo>
                  <a:cubicBezTo>
                    <a:pt x="294306" y="522226"/>
                    <a:pt x="300994" y="518868"/>
                    <a:pt x="306009" y="517189"/>
                  </a:cubicBezTo>
                  <a:cubicBezTo>
                    <a:pt x="311024" y="515510"/>
                    <a:pt x="316040" y="513831"/>
                    <a:pt x="321055" y="510473"/>
                  </a:cubicBezTo>
                  <a:cubicBezTo>
                    <a:pt x="326070" y="508794"/>
                    <a:pt x="331086" y="505435"/>
                    <a:pt x="336101" y="503756"/>
                  </a:cubicBezTo>
                  <a:cubicBezTo>
                    <a:pt x="341117" y="502077"/>
                    <a:pt x="346132" y="498719"/>
                    <a:pt x="351147" y="497040"/>
                  </a:cubicBezTo>
                  <a:cubicBezTo>
                    <a:pt x="359506" y="493682"/>
                    <a:pt x="367865" y="488644"/>
                    <a:pt x="374552" y="485286"/>
                  </a:cubicBezTo>
                  <a:cubicBezTo>
                    <a:pt x="381240" y="480249"/>
                    <a:pt x="387927" y="476891"/>
                    <a:pt x="392942" y="473532"/>
                  </a:cubicBezTo>
                  <a:cubicBezTo>
                    <a:pt x="401301" y="468495"/>
                    <a:pt x="407988" y="465137"/>
                    <a:pt x="407988" y="465137"/>
                  </a:cubicBezTo>
                  <a:close/>
                  <a:moveTo>
                    <a:pt x="436563" y="436562"/>
                  </a:moveTo>
                  <a:cubicBezTo>
                    <a:pt x="436563" y="436562"/>
                    <a:pt x="431548" y="439920"/>
                    <a:pt x="423189" y="446636"/>
                  </a:cubicBezTo>
                  <a:cubicBezTo>
                    <a:pt x="418174" y="449995"/>
                    <a:pt x="411486" y="455032"/>
                    <a:pt x="404799" y="458390"/>
                  </a:cubicBezTo>
                  <a:cubicBezTo>
                    <a:pt x="398112" y="463427"/>
                    <a:pt x="391425" y="468465"/>
                    <a:pt x="383066" y="473502"/>
                  </a:cubicBezTo>
                  <a:cubicBezTo>
                    <a:pt x="378051" y="476860"/>
                    <a:pt x="373035" y="478539"/>
                    <a:pt x="369692" y="481897"/>
                  </a:cubicBezTo>
                  <a:cubicBezTo>
                    <a:pt x="364676" y="483577"/>
                    <a:pt x="359661" y="486935"/>
                    <a:pt x="354645" y="488614"/>
                  </a:cubicBezTo>
                  <a:cubicBezTo>
                    <a:pt x="349630" y="491972"/>
                    <a:pt x="344615" y="493651"/>
                    <a:pt x="337928" y="497010"/>
                  </a:cubicBezTo>
                  <a:cubicBezTo>
                    <a:pt x="332912" y="498689"/>
                    <a:pt x="327897" y="502047"/>
                    <a:pt x="321210" y="503726"/>
                  </a:cubicBezTo>
                  <a:cubicBezTo>
                    <a:pt x="309507" y="508763"/>
                    <a:pt x="297805" y="512121"/>
                    <a:pt x="284430" y="515480"/>
                  </a:cubicBezTo>
                  <a:cubicBezTo>
                    <a:pt x="271056" y="518838"/>
                    <a:pt x="257681" y="520517"/>
                    <a:pt x="244307" y="522196"/>
                  </a:cubicBezTo>
                  <a:cubicBezTo>
                    <a:pt x="234276" y="522196"/>
                    <a:pt x="234276" y="522196"/>
                    <a:pt x="234276" y="522196"/>
                  </a:cubicBezTo>
                  <a:cubicBezTo>
                    <a:pt x="224246" y="522196"/>
                    <a:pt x="224246" y="522196"/>
                    <a:pt x="224246" y="522196"/>
                  </a:cubicBezTo>
                  <a:cubicBezTo>
                    <a:pt x="217558" y="523875"/>
                    <a:pt x="210871" y="522196"/>
                    <a:pt x="204184" y="522196"/>
                  </a:cubicBezTo>
                  <a:cubicBezTo>
                    <a:pt x="190810" y="520517"/>
                    <a:pt x="179107" y="518838"/>
                    <a:pt x="165733" y="515480"/>
                  </a:cubicBezTo>
                  <a:cubicBezTo>
                    <a:pt x="160718" y="513801"/>
                    <a:pt x="154030" y="512121"/>
                    <a:pt x="149015" y="510442"/>
                  </a:cubicBezTo>
                  <a:cubicBezTo>
                    <a:pt x="144000" y="507084"/>
                    <a:pt x="137312" y="505405"/>
                    <a:pt x="132297" y="502047"/>
                  </a:cubicBezTo>
                  <a:cubicBezTo>
                    <a:pt x="122266" y="497010"/>
                    <a:pt x="112236" y="491972"/>
                    <a:pt x="103877" y="485256"/>
                  </a:cubicBezTo>
                  <a:cubicBezTo>
                    <a:pt x="88831" y="473502"/>
                    <a:pt x="77128" y="461748"/>
                    <a:pt x="68769" y="453353"/>
                  </a:cubicBezTo>
                  <a:cubicBezTo>
                    <a:pt x="65425" y="448316"/>
                    <a:pt x="62082" y="444957"/>
                    <a:pt x="60410" y="441599"/>
                  </a:cubicBezTo>
                  <a:cubicBezTo>
                    <a:pt x="58738" y="439920"/>
                    <a:pt x="58738" y="438241"/>
                    <a:pt x="58738" y="438241"/>
                  </a:cubicBezTo>
                  <a:cubicBezTo>
                    <a:pt x="58738" y="438241"/>
                    <a:pt x="62082" y="443278"/>
                    <a:pt x="70441" y="451674"/>
                  </a:cubicBezTo>
                  <a:cubicBezTo>
                    <a:pt x="78800" y="460069"/>
                    <a:pt x="92174" y="470144"/>
                    <a:pt x="107220" y="480218"/>
                  </a:cubicBezTo>
                  <a:cubicBezTo>
                    <a:pt x="115579" y="485256"/>
                    <a:pt x="125610" y="490293"/>
                    <a:pt x="135641" y="495330"/>
                  </a:cubicBezTo>
                  <a:cubicBezTo>
                    <a:pt x="145671" y="498689"/>
                    <a:pt x="157374" y="503726"/>
                    <a:pt x="169077" y="505405"/>
                  </a:cubicBezTo>
                  <a:cubicBezTo>
                    <a:pt x="180779" y="508763"/>
                    <a:pt x="192482" y="510442"/>
                    <a:pt x="205856" y="512121"/>
                  </a:cubicBezTo>
                  <a:cubicBezTo>
                    <a:pt x="212543" y="512121"/>
                    <a:pt x="217558" y="512121"/>
                    <a:pt x="224246" y="512121"/>
                  </a:cubicBezTo>
                  <a:cubicBezTo>
                    <a:pt x="234276" y="512121"/>
                    <a:pt x="234276" y="512121"/>
                    <a:pt x="234276" y="512121"/>
                  </a:cubicBezTo>
                  <a:cubicBezTo>
                    <a:pt x="244307" y="510442"/>
                    <a:pt x="244307" y="510442"/>
                    <a:pt x="244307" y="510442"/>
                  </a:cubicBezTo>
                  <a:cubicBezTo>
                    <a:pt x="257681" y="510442"/>
                    <a:pt x="269384" y="507084"/>
                    <a:pt x="282758" y="505405"/>
                  </a:cubicBezTo>
                  <a:cubicBezTo>
                    <a:pt x="294461" y="502047"/>
                    <a:pt x="306163" y="498689"/>
                    <a:pt x="317866" y="493651"/>
                  </a:cubicBezTo>
                  <a:cubicBezTo>
                    <a:pt x="324553" y="491972"/>
                    <a:pt x="329569" y="490293"/>
                    <a:pt x="334584" y="488614"/>
                  </a:cubicBezTo>
                  <a:cubicBezTo>
                    <a:pt x="341271" y="485256"/>
                    <a:pt x="346286" y="483577"/>
                    <a:pt x="351302" y="481897"/>
                  </a:cubicBezTo>
                  <a:cubicBezTo>
                    <a:pt x="356317" y="478539"/>
                    <a:pt x="361333" y="476860"/>
                    <a:pt x="366348" y="475181"/>
                  </a:cubicBezTo>
                  <a:cubicBezTo>
                    <a:pt x="371363" y="471823"/>
                    <a:pt x="374707" y="470144"/>
                    <a:pt x="379722" y="468465"/>
                  </a:cubicBezTo>
                  <a:cubicBezTo>
                    <a:pt x="388081" y="463427"/>
                    <a:pt x="396440" y="458390"/>
                    <a:pt x="403127" y="455032"/>
                  </a:cubicBezTo>
                  <a:cubicBezTo>
                    <a:pt x="409815" y="451674"/>
                    <a:pt x="416502" y="448316"/>
                    <a:pt x="421517" y="444957"/>
                  </a:cubicBezTo>
                  <a:cubicBezTo>
                    <a:pt x="431548" y="438241"/>
                    <a:pt x="436563" y="436562"/>
                    <a:pt x="436563" y="436562"/>
                  </a:cubicBezTo>
                  <a:close/>
                  <a:moveTo>
                    <a:pt x="85725" y="409758"/>
                  </a:moveTo>
                  <a:lnTo>
                    <a:pt x="89083" y="413117"/>
                  </a:lnTo>
                  <a:lnTo>
                    <a:pt x="89082" y="413116"/>
                  </a:lnTo>
                  <a:cubicBezTo>
                    <a:pt x="87404" y="409758"/>
                    <a:pt x="85725" y="409758"/>
                    <a:pt x="85725" y="409758"/>
                  </a:cubicBezTo>
                  <a:close/>
                  <a:moveTo>
                    <a:pt x="466725" y="406400"/>
                  </a:moveTo>
                  <a:cubicBezTo>
                    <a:pt x="466725" y="406400"/>
                    <a:pt x="461690" y="411437"/>
                    <a:pt x="451620" y="418154"/>
                  </a:cubicBezTo>
                  <a:cubicBezTo>
                    <a:pt x="446584" y="421512"/>
                    <a:pt x="441549" y="424870"/>
                    <a:pt x="434835" y="429907"/>
                  </a:cubicBezTo>
                  <a:cubicBezTo>
                    <a:pt x="428122" y="434945"/>
                    <a:pt x="419730" y="439982"/>
                    <a:pt x="411338" y="445019"/>
                  </a:cubicBezTo>
                  <a:cubicBezTo>
                    <a:pt x="407981" y="446698"/>
                    <a:pt x="402945" y="450056"/>
                    <a:pt x="397910" y="451735"/>
                  </a:cubicBezTo>
                  <a:cubicBezTo>
                    <a:pt x="392875" y="455094"/>
                    <a:pt x="387840" y="456773"/>
                    <a:pt x="382805" y="460131"/>
                  </a:cubicBezTo>
                  <a:cubicBezTo>
                    <a:pt x="377769" y="461810"/>
                    <a:pt x="372734" y="465168"/>
                    <a:pt x="367699" y="466847"/>
                  </a:cubicBezTo>
                  <a:cubicBezTo>
                    <a:pt x="360985" y="470206"/>
                    <a:pt x="355950" y="471885"/>
                    <a:pt x="349236" y="475243"/>
                  </a:cubicBezTo>
                  <a:cubicBezTo>
                    <a:pt x="337487" y="478601"/>
                    <a:pt x="325738" y="483638"/>
                    <a:pt x="312311" y="485317"/>
                  </a:cubicBezTo>
                  <a:cubicBezTo>
                    <a:pt x="300562" y="488676"/>
                    <a:pt x="287135" y="492034"/>
                    <a:pt x="273708" y="492034"/>
                  </a:cubicBezTo>
                  <a:cubicBezTo>
                    <a:pt x="263637" y="493713"/>
                    <a:pt x="263637" y="493713"/>
                    <a:pt x="263637" y="493713"/>
                  </a:cubicBezTo>
                  <a:cubicBezTo>
                    <a:pt x="253567" y="493713"/>
                    <a:pt x="253567" y="493713"/>
                    <a:pt x="253567" y="493713"/>
                  </a:cubicBezTo>
                  <a:cubicBezTo>
                    <a:pt x="246853" y="493713"/>
                    <a:pt x="240139" y="493713"/>
                    <a:pt x="233426" y="493713"/>
                  </a:cubicBezTo>
                  <a:cubicBezTo>
                    <a:pt x="219998" y="492034"/>
                    <a:pt x="206571" y="490355"/>
                    <a:pt x="194822" y="486996"/>
                  </a:cubicBezTo>
                  <a:cubicBezTo>
                    <a:pt x="188109" y="485317"/>
                    <a:pt x="183073" y="481959"/>
                    <a:pt x="176360" y="480280"/>
                  </a:cubicBezTo>
                  <a:cubicBezTo>
                    <a:pt x="171324" y="478601"/>
                    <a:pt x="166289" y="475243"/>
                    <a:pt x="159575" y="473564"/>
                  </a:cubicBezTo>
                  <a:cubicBezTo>
                    <a:pt x="149505" y="468526"/>
                    <a:pt x="141113" y="461810"/>
                    <a:pt x="132721" y="456773"/>
                  </a:cubicBezTo>
                  <a:cubicBezTo>
                    <a:pt x="115937" y="445019"/>
                    <a:pt x="104188" y="433265"/>
                    <a:pt x="97474" y="423191"/>
                  </a:cubicBezTo>
                  <a:lnTo>
                    <a:pt x="89083" y="413117"/>
                  </a:lnTo>
                  <a:lnTo>
                    <a:pt x="89292" y="413326"/>
                  </a:lnTo>
                  <a:cubicBezTo>
                    <a:pt x="91600" y="415635"/>
                    <a:pt x="94957" y="418993"/>
                    <a:pt x="99153" y="423191"/>
                  </a:cubicBezTo>
                  <a:cubicBezTo>
                    <a:pt x="105866" y="429907"/>
                    <a:pt x="119294" y="441661"/>
                    <a:pt x="136078" y="451735"/>
                  </a:cubicBezTo>
                  <a:cubicBezTo>
                    <a:pt x="144470" y="456773"/>
                    <a:pt x="152862" y="461810"/>
                    <a:pt x="164611" y="465168"/>
                  </a:cubicBezTo>
                  <a:cubicBezTo>
                    <a:pt x="174681" y="470206"/>
                    <a:pt x="184752" y="473564"/>
                    <a:pt x="196501" y="476922"/>
                  </a:cubicBezTo>
                  <a:cubicBezTo>
                    <a:pt x="208249" y="480280"/>
                    <a:pt x="221677" y="481959"/>
                    <a:pt x="233426" y="481959"/>
                  </a:cubicBezTo>
                  <a:cubicBezTo>
                    <a:pt x="240139" y="481959"/>
                    <a:pt x="246853" y="483638"/>
                    <a:pt x="253567" y="483638"/>
                  </a:cubicBezTo>
                  <a:cubicBezTo>
                    <a:pt x="261959" y="481959"/>
                    <a:pt x="261959" y="481959"/>
                    <a:pt x="261959" y="481959"/>
                  </a:cubicBezTo>
                  <a:cubicBezTo>
                    <a:pt x="272029" y="481959"/>
                    <a:pt x="272029" y="481959"/>
                    <a:pt x="272029" y="481959"/>
                  </a:cubicBezTo>
                  <a:cubicBezTo>
                    <a:pt x="285457" y="480280"/>
                    <a:pt x="298884" y="478601"/>
                    <a:pt x="310633" y="475243"/>
                  </a:cubicBezTo>
                  <a:cubicBezTo>
                    <a:pt x="322382" y="473564"/>
                    <a:pt x="335809" y="470206"/>
                    <a:pt x="347558" y="465168"/>
                  </a:cubicBezTo>
                  <a:cubicBezTo>
                    <a:pt x="352593" y="463489"/>
                    <a:pt x="357628" y="461810"/>
                    <a:pt x="364342" y="458452"/>
                  </a:cubicBezTo>
                  <a:cubicBezTo>
                    <a:pt x="369377" y="456773"/>
                    <a:pt x="374412" y="455094"/>
                    <a:pt x="379448" y="451735"/>
                  </a:cubicBezTo>
                  <a:cubicBezTo>
                    <a:pt x="384483" y="450056"/>
                    <a:pt x="389518" y="448377"/>
                    <a:pt x="394553" y="445019"/>
                  </a:cubicBezTo>
                  <a:cubicBezTo>
                    <a:pt x="399589" y="443340"/>
                    <a:pt x="404624" y="441661"/>
                    <a:pt x="407981" y="438303"/>
                  </a:cubicBezTo>
                  <a:cubicBezTo>
                    <a:pt x="418051" y="434945"/>
                    <a:pt x="424765" y="429907"/>
                    <a:pt x="433157" y="426549"/>
                  </a:cubicBezTo>
                  <a:cubicBezTo>
                    <a:pt x="439871" y="423191"/>
                    <a:pt x="444906" y="418154"/>
                    <a:pt x="449941" y="416474"/>
                  </a:cubicBezTo>
                  <a:cubicBezTo>
                    <a:pt x="460012" y="409758"/>
                    <a:pt x="466725" y="406400"/>
                    <a:pt x="466725" y="406400"/>
                  </a:cubicBezTo>
                  <a:close/>
                  <a:moveTo>
                    <a:pt x="493713" y="377825"/>
                  </a:moveTo>
                  <a:cubicBezTo>
                    <a:pt x="493713" y="377825"/>
                    <a:pt x="488698" y="381183"/>
                    <a:pt x="478667" y="387899"/>
                  </a:cubicBezTo>
                  <a:cubicBezTo>
                    <a:pt x="475324" y="391258"/>
                    <a:pt x="468636" y="396295"/>
                    <a:pt x="461949" y="401332"/>
                  </a:cubicBezTo>
                  <a:cubicBezTo>
                    <a:pt x="455262" y="404690"/>
                    <a:pt x="448575" y="409728"/>
                    <a:pt x="438544" y="414765"/>
                  </a:cubicBezTo>
                  <a:cubicBezTo>
                    <a:pt x="435201" y="418123"/>
                    <a:pt x="430185" y="419802"/>
                    <a:pt x="425170" y="423160"/>
                  </a:cubicBezTo>
                  <a:cubicBezTo>
                    <a:pt x="421826" y="424840"/>
                    <a:pt x="416811" y="428198"/>
                    <a:pt x="411795" y="431556"/>
                  </a:cubicBezTo>
                  <a:cubicBezTo>
                    <a:pt x="406780" y="433235"/>
                    <a:pt x="400093" y="436593"/>
                    <a:pt x="395078" y="438272"/>
                  </a:cubicBezTo>
                  <a:cubicBezTo>
                    <a:pt x="390062" y="439951"/>
                    <a:pt x="383375" y="443310"/>
                    <a:pt x="378360" y="444989"/>
                  </a:cubicBezTo>
                  <a:cubicBezTo>
                    <a:pt x="366657" y="450026"/>
                    <a:pt x="353283" y="453384"/>
                    <a:pt x="341580" y="456742"/>
                  </a:cubicBezTo>
                  <a:cubicBezTo>
                    <a:pt x="328206" y="460101"/>
                    <a:pt x="314831" y="461780"/>
                    <a:pt x="301457" y="463459"/>
                  </a:cubicBezTo>
                  <a:cubicBezTo>
                    <a:pt x="291426" y="465138"/>
                    <a:pt x="291426" y="465138"/>
                    <a:pt x="291426" y="465138"/>
                  </a:cubicBezTo>
                  <a:cubicBezTo>
                    <a:pt x="281396" y="465138"/>
                    <a:pt x="281396" y="465138"/>
                    <a:pt x="281396" y="465138"/>
                  </a:cubicBezTo>
                  <a:cubicBezTo>
                    <a:pt x="274708" y="465138"/>
                    <a:pt x="268021" y="463459"/>
                    <a:pt x="261334" y="463459"/>
                  </a:cubicBezTo>
                  <a:cubicBezTo>
                    <a:pt x="247960" y="463459"/>
                    <a:pt x="234585" y="460101"/>
                    <a:pt x="222883" y="456742"/>
                  </a:cubicBezTo>
                  <a:cubicBezTo>
                    <a:pt x="217868" y="455063"/>
                    <a:pt x="211180" y="453384"/>
                    <a:pt x="206165" y="451705"/>
                  </a:cubicBezTo>
                  <a:cubicBezTo>
                    <a:pt x="199478" y="448347"/>
                    <a:pt x="194462" y="446668"/>
                    <a:pt x="189447" y="444989"/>
                  </a:cubicBezTo>
                  <a:cubicBezTo>
                    <a:pt x="179416" y="439951"/>
                    <a:pt x="169386" y="433235"/>
                    <a:pt x="161027" y="428198"/>
                  </a:cubicBezTo>
                  <a:cubicBezTo>
                    <a:pt x="144309" y="416444"/>
                    <a:pt x="132606" y="403011"/>
                    <a:pt x="125919" y="394616"/>
                  </a:cubicBezTo>
                  <a:cubicBezTo>
                    <a:pt x="122575" y="389579"/>
                    <a:pt x="119232" y="386220"/>
                    <a:pt x="117560" y="384541"/>
                  </a:cubicBezTo>
                  <a:cubicBezTo>
                    <a:pt x="115888" y="381183"/>
                    <a:pt x="115888" y="379504"/>
                    <a:pt x="115888" y="379504"/>
                  </a:cubicBezTo>
                  <a:cubicBezTo>
                    <a:pt x="115888" y="379504"/>
                    <a:pt x="119232" y="384541"/>
                    <a:pt x="127591" y="392937"/>
                  </a:cubicBezTo>
                  <a:cubicBezTo>
                    <a:pt x="135950" y="401332"/>
                    <a:pt x="147652" y="411407"/>
                    <a:pt x="164370" y="421481"/>
                  </a:cubicBezTo>
                  <a:cubicBezTo>
                    <a:pt x="172729" y="428198"/>
                    <a:pt x="182760" y="433235"/>
                    <a:pt x="192791" y="436593"/>
                  </a:cubicBezTo>
                  <a:cubicBezTo>
                    <a:pt x="202821" y="441631"/>
                    <a:pt x="214524" y="444989"/>
                    <a:pt x="226227" y="448347"/>
                  </a:cubicBezTo>
                  <a:cubicBezTo>
                    <a:pt x="237929" y="450026"/>
                    <a:pt x="249632" y="451705"/>
                    <a:pt x="263006" y="453384"/>
                  </a:cubicBezTo>
                  <a:cubicBezTo>
                    <a:pt x="268021" y="453384"/>
                    <a:pt x="274708" y="453384"/>
                    <a:pt x="281396" y="453384"/>
                  </a:cubicBezTo>
                  <a:cubicBezTo>
                    <a:pt x="291426" y="453384"/>
                    <a:pt x="291426" y="453384"/>
                    <a:pt x="291426" y="453384"/>
                  </a:cubicBezTo>
                  <a:cubicBezTo>
                    <a:pt x="301457" y="453384"/>
                    <a:pt x="301457" y="453384"/>
                    <a:pt x="301457" y="453384"/>
                  </a:cubicBezTo>
                  <a:cubicBezTo>
                    <a:pt x="313160" y="451705"/>
                    <a:pt x="326534" y="450026"/>
                    <a:pt x="338237" y="446668"/>
                  </a:cubicBezTo>
                  <a:cubicBezTo>
                    <a:pt x="351611" y="443310"/>
                    <a:pt x="363313" y="439951"/>
                    <a:pt x="375016" y="436593"/>
                  </a:cubicBezTo>
                  <a:cubicBezTo>
                    <a:pt x="380031" y="434914"/>
                    <a:pt x="386719" y="431556"/>
                    <a:pt x="391734" y="429877"/>
                  </a:cubicBezTo>
                  <a:cubicBezTo>
                    <a:pt x="396749" y="428198"/>
                    <a:pt x="401765" y="426519"/>
                    <a:pt x="408452" y="423160"/>
                  </a:cubicBezTo>
                  <a:cubicBezTo>
                    <a:pt x="413467" y="421481"/>
                    <a:pt x="418483" y="418123"/>
                    <a:pt x="421826" y="416444"/>
                  </a:cubicBezTo>
                  <a:cubicBezTo>
                    <a:pt x="426842" y="414765"/>
                    <a:pt x="431857" y="411407"/>
                    <a:pt x="436872" y="409728"/>
                  </a:cubicBezTo>
                  <a:cubicBezTo>
                    <a:pt x="445231" y="404690"/>
                    <a:pt x="453590" y="401332"/>
                    <a:pt x="460277" y="397974"/>
                  </a:cubicBezTo>
                  <a:cubicBezTo>
                    <a:pt x="466965" y="392937"/>
                    <a:pt x="473652" y="389579"/>
                    <a:pt x="478667" y="386220"/>
                  </a:cubicBezTo>
                  <a:cubicBezTo>
                    <a:pt x="488698" y="381183"/>
                    <a:pt x="493713" y="377825"/>
                    <a:pt x="493713" y="377825"/>
                  </a:cubicBezTo>
                  <a:close/>
                  <a:moveTo>
                    <a:pt x="522288" y="347662"/>
                  </a:moveTo>
                  <a:cubicBezTo>
                    <a:pt x="522288" y="347662"/>
                    <a:pt x="517273" y="352699"/>
                    <a:pt x="508914" y="359416"/>
                  </a:cubicBezTo>
                  <a:cubicBezTo>
                    <a:pt x="503899" y="362774"/>
                    <a:pt x="498883" y="367811"/>
                    <a:pt x="492196" y="371169"/>
                  </a:cubicBezTo>
                  <a:cubicBezTo>
                    <a:pt x="483837" y="376207"/>
                    <a:pt x="477150" y="381244"/>
                    <a:pt x="468791" y="386281"/>
                  </a:cubicBezTo>
                  <a:cubicBezTo>
                    <a:pt x="463776" y="387960"/>
                    <a:pt x="460432" y="391318"/>
                    <a:pt x="455417" y="394677"/>
                  </a:cubicBezTo>
                  <a:cubicBezTo>
                    <a:pt x="450401" y="396356"/>
                    <a:pt x="445386" y="399714"/>
                    <a:pt x="440370" y="401393"/>
                  </a:cubicBezTo>
                  <a:cubicBezTo>
                    <a:pt x="435355" y="404751"/>
                    <a:pt x="430340" y="406430"/>
                    <a:pt x="423653" y="409788"/>
                  </a:cubicBezTo>
                  <a:cubicBezTo>
                    <a:pt x="418637" y="411468"/>
                    <a:pt x="413622" y="414826"/>
                    <a:pt x="406935" y="416505"/>
                  </a:cubicBezTo>
                  <a:cubicBezTo>
                    <a:pt x="395232" y="419863"/>
                    <a:pt x="383530" y="424900"/>
                    <a:pt x="370155" y="428258"/>
                  </a:cubicBezTo>
                  <a:cubicBezTo>
                    <a:pt x="356781" y="431617"/>
                    <a:pt x="345078" y="433296"/>
                    <a:pt x="331704" y="434975"/>
                  </a:cubicBezTo>
                  <a:cubicBezTo>
                    <a:pt x="320001" y="434975"/>
                    <a:pt x="320001" y="434975"/>
                    <a:pt x="320001" y="434975"/>
                  </a:cubicBezTo>
                  <a:cubicBezTo>
                    <a:pt x="309971" y="434975"/>
                    <a:pt x="309971" y="434975"/>
                    <a:pt x="309971" y="434975"/>
                  </a:cubicBezTo>
                  <a:cubicBezTo>
                    <a:pt x="303283" y="434975"/>
                    <a:pt x="296596" y="434975"/>
                    <a:pt x="289909" y="434975"/>
                  </a:cubicBezTo>
                  <a:cubicBezTo>
                    <a:pt x="278207" y="433296"/>
                    <a:pt x="264832" y="431617"/>
                    <a:pt x="253130" y="428258"/>
                  </a:cubicBezTo>
                  <a:cubicBezTo>
                    <a:pt x="246443" y="426579"/>
                    <a:pt x="239755" y="424900"/>
                    <a:pt x="234740" y="421542"/>
                  </a:cubicBezTo>
                  <a:cubicBezTo>
                    <a:pt x="229725" y="419863"/>
                    <a:pt x="223037" y="418184"/>
                    <a:pt x="218022" y="414826"/>
                  </a:cubicBezTo>
                  <a:cubicBezTo>
                    <a:pt x="207991" y="409788"/>
                    <a:pt x="197961" y="404751"/>
                    <a:pt x="191273" y="398035"/>
                  </a:cubicBezTo>
                  <a:cubicBezTo>
                    <a:pt x="174556" y="386281"/>
                    <a:pt x="162853" y="374527"/>
                    <a:pt x="154494" y="366132"/>
                  </a:cubicBezTo>
                  <a:cubicBezTo>
                    <a:pt x="151150" y="361095"/>
                    <a:pt x="149479" y="357736"/>
                    <a:pt x="146135" y="354378"/>
                  </a:cubicBezTo>
                  <a:cubicBezTo>
                    <a:pt x="144463" y="352699"/>
                    <a:pt x="144463" y="351020"/>
                    <a:pt x="144463" y="351020"/>
                  </a:cubicBezTo>
                  <a:cubicBezTo>
                    <a:pt x="144463" y="351020"/>
                    <a:pt x="147807" y="356057"/>
                    <a:pt x="156166" y="364453"/>
                  </a:cubicBezTo>
                  <a:cubicBezTo>
                    <a:pt x="164525" y="372848"/>
                    <a:pt x="177899" y="382923"/>
                    <a:pt x="194617" y="392997"/>
                  </a:cubicBezTo>
                  <a:cubicBezTo>
                    <a:pt x="202976" y="398035"/>
                    <a:pt x="211335" y="403072"/>
                    <a:pt x="221366" y="408109"/>
                  </a:cubicBezTo>
                  <a:cubicBezTo>
                    <a:pt x="231396" y="411468"/>
                    <a:pt x="243099" y="416505"/>
                    <a:pt x="254802" y="418184"/>
                  </a:cubicBezTo>
                  <a:cubicBezTo>
                    <a:pt x="266504" y="421542"/>
                    <a:pt x="278207" y="423221"/>
                    <a:pt x="291581" y="424900"/>
                  </a:cubicBezTo>
                  <a:cubicBezTo>
                    <a:pt x="298268" y="424900"/>
                    <a:pt x="304955" y="424900"/>
                    <a:pt x="309971" y="424900"/>
                  </a:cubicBezTo>
                  <a:cubicBezTo>
                    <a:pt x="320001" y="424900"/>
                    <a:pt x="320001" y="424900"/>
                    <a:pt x="320001" y="424900"/>
                  </a:cubicBezTo>
                  <a:cubicBezTo>
                    <a:pt x="330032" y="423221"/>
                    <a:pt x="330032" y="423221"/>
                    <a:pt x="330032" y="423221"/>
                  </a:cubicBezTo>
                  <a:cubicBezTo>
                    <a:pt x="343406" y="423221"/>
                    <a:pt x="355109" y="419863"/>
                    <a:pt x="368483" y="418184"/>
                  </a:cubicBezTo>
                  <a:cubicBezTo>
                    <a:pt x="380186" y="414826"/>
                    <a:pt x="391888" y="411468"/>
                    <a:pt x="403591" y="406430"/>
                  </a:cubicBezTo>
                  <a:cubicBezTo>
                    <a:pt x="410278" y="404751"/>
                    <a:pt x="415294" y="403072"/>
                    <a:pt x="420309" y="401393"/>
                  </a:cubicBezTo>
                  <a:cubicBezTo>
                    <a:pt x="426996" y="398035"/>
                    <a:pt x="432011" y="396356"/>
                    <a:pt x="437027" y="394677"/>
                  </a:cubicBezTo>
                  <a:cubicBezTo>
                    <a:pt x="442042" y="391318"/>
                    <a:pt x="447058" y="389639"/>
                    <a:pt x="452073" y="387960"/>
                  </a:cubicBezTo>
                  <a:cubicBezTo>
                    <a:pt x="457088" y="384602"/>
                    <a:pt x="460432" y="382923"/>
                    <a:pt x="465447" y="381244"/>
                  </a:cubicBezTo>
                  <a:cubicBezTo>
                    <a:pt x="473806" y="376207"/>
                    <a:pt x="482165" y="371169"/>
                    <a:pt x="488852" y="367811"/>
                  </a:cubicBezTo>
                  <a:cubicBezTo>
                    <a:pt x="495540" y="364453"/>
                    <a:pt x="502227" y="361095"/>
                    <a:pt x="507242" y="357736"/>
                  </a:cubicBezTo>
                  <a:cubicBezTo>
                    <a:pt x="517273" y="351020"/>
                    <a:pt x="522288" y="347662"/>
                    <a:pt x="522288" y="347662"/>
                  </a:cubicBezTo>
                  <a:close/>
                  <a:moveTo>
                    <a:pt x="552451" y="319087"/>
                  </a:moveTo>
                  <a:cubicBezTo>
                    <a:pt x="552451" y="319087"/>
                    <a:pt x="547437" y="324124"/>
                    <a:pt x="537408" y="330841"/>
                  </a:cubicBezTo>
                  <a:cubicBezTo>
                    <a:pt x="532394" y="334199"/>
                    <a:pt x="527380" y="337557"/>
                    <a:pt x="520694" y="342594"/>
                  </a:cubicBezTo>
                  <a:cubicBezTo>
                    <a:pt x="514009" y="347632"/>
                    <a:pt x="505651" y="352669"/>
                    <a:pt x="497294" y="357706"/>
                  </a:cubicBezTo>
                  <a:cubicBezTo>
                    <a:pt x="493951" y="359385"/>
                    <a:pt x="488937" y="362743"/>
                    <a:pt x="483923" y="364422"/>
                  </a:cubicBezTo>
                  <a:cubicBezTo>
                    <a:pt x="478909" y="367781"/>
                    <a:pt x="473894" y="369460"/>
                    <a:pt x="468880" y="372818"/>
                  </a:cubicBezTo>
                  <a:cubicBezTo>
                    <a:pt x="463866" y="374497"/>
                    <a:pt x="458852" y="377855"/>
                    <a:pt x="453837" y="379534"/>
                  </a:cubicBezTo>
                  <a:cubicBezTo>
                    <a:pt x="447152" y="382893"/>
                    <a:pt x="442137" y="384572"/>
                    <a:pt x="437123" y="386251"/>
                  </a:cubicBezTo>
                  <a:cubicBezTo>
                    <a:pt x="425423" y="391288"/>
                    <a:pt x="412052" y="396325"/>
                    <a:pt x="400352" y="398004"/>
                  </a:cubicBezTo>
                  <a:cubicBezTo>
                    <a:pt x="386980" y="401363"/>
                    <a:pt x="373609" y="404721"/>
                    <a:pt x="360238" y="404721"/>
                  </a:cubicBezTo>
                  <a:cubicBezTo>
                    <a:pt x="350209" y="406400"/>
                    <a:pt x="350209" y="406400"/>
                    <a:pt x="350209" y="406400"/>
                  </a:cubicBezTo>
                  <a:cubicBezTo>
                    <a:pt x="340181" y="406400"/>
                    <a:pt x="340181" y="406400"/>
                    <a:pt x="340181" y="406400"/>
                  </a:cubicBezTo>
                  <a:cubicBezTo>
                    <a:pt x="333495" y="406400"/>
                    <a:pt x="326809" y="406400"/>
                    <a:pt x="320123" y="406400"/>
                  </a:cubicBezTo>
                  <a:cubicBezTo>
                    <a:pt x="306752" y="404721"/>
                    <a:pt x="293381" y="403042"/>
                    <a:pt x="281681" y="398004"/>
                  </a:cubicBezTo>
                  <a:cubicBezTo>
                    <a:pt x="274995" y="398004"/>
                    <a:pt x="269981" y="394646"/>
                    <a:pt x="263295" y="392967"/>
                  </a:cubicBezTo>
                  <a:cubicBezTo>
                    <a:pt x="258281" y="391288"/>
                    <a:pt x="253267" y="387930"/>
                    <a:pt x="248252" y="386251"/>
                  </a:cubicBezTo>
                  <a:cubicBezTo>
                    <a:pt x="236552" y="381213"/>
                    <a:pt x="228195" y="374497"/>
                    <a:pt x="219838" y="369460"/>
                  </a:cubicBezTo>
                  <a:cubicBezTo>
                    <a:pt x="203124" y="357706"/>
                    <a:pt x="191424" y="345952"/>
                    <a:pt x="184738" y="335878"/>
                  </a:cubicBezTo>
                  <a:cubicBezTo>
                    <a:pt x="179724" y="332520"/>
                    <a:pt x="178053" y="327482"/>
                    <a:pt x="176381" y="325803"/>
                  </a:cubicBezTo>
                  <a:cubicBezTo>
                    <a:pt x="174710" y="322445"/>
                    <a:pt x="173038" y="320766"/>
                    <a:pt x="173038" y="320766"/>
                  </a:cubicBezTo>
                  <a:cubicBezTo>
                    <a:pt x="173038" y="320766"/>
                    <a:pt x="178053" y="327482"/>
                    <a:pt x="186410" y="334199"/>
                  </a:cubicBezTo>
                  <a:cubicBezTo>
                    <a:pt x="193095" y="342594"/>
                    <a:pt x="206467" y="354348"/>
                    <a:pt x="223181" y="364422"/>
                  </a:cubicBezTo>
                  <a:cubicBezTo>
                    <a:pt x="231538" y="369460"/>
                    <a:pt x="239895" y="374497"/>
                    <a:pt x="251595" y="377855"/>
                  </a:cubicBezTo>
                  <a:cubicBezTo>
                    <a:pt x="261624" y="382893"/>
                    <a:pt x="271652" y="386251"/>
                    <a:pt x="283352" y="389609"/>
                  </a:cubicBezTo>
                  <a:cubicBezTo>
                    <a:pt x="295052" y="392967"/>
                    <a:pt x="308423" y="394646"/>
                    <a:pt x="320123" y="394646"/>
                  </a:cubicBezTo>
                  <a:cubicBezTo>
                    <a:pt x="326809" y="394646"/>
                    <a:pt x="333495" y="396325"/>
                    <a:pt x="340181" y="396325"/>
                  </a:cubicBezTo>
                  <a:cubicBezTo>
                    <a:pt x="350209" y="394646"/>
                    <a:pt x="350209" y="394646"/>
                    <a:pt x="350209" y="394646"/>
                  </a:cubicBezTo>
                  <a:cubicBezTo>
                    <a:pt x="358566" y="394646"/>
                    <a:pt x="358566" y="394646"/>
                    <a:pt x="358566" y="394646"/>
                  </a:cubicBezTo>
                  <a:cubicBezTo>
                    <a:pt x="371938" y="392967"/>
                    <a:pt x="385309" y="391288"/>
                    <a:pt x="397009" y="387930"/>
                  </a:cubicBezTo>
                  <a:cubicBezTo>
                    <a:pt x="408709" y="384572"/>
                    <a:pt x="422080" y="381213"/>
                    <a:pt x="433780" y="377855"/>
                  </a:cubicBezTo>
                  <a:cubicBezTo>
                    <a:pt x="438794" y="376176"/>
                    <a:pt x="443809" y="372818"/>
                    <a:pt x="450494" y="371139"/>
                  </a:cubicBezTo>
                  <a:cubicBezTo>
                    <a:pt x="455509" y="369460"/>
                    <a:pt x="460523" y="367781"/>
                    <a:pt x="465537" y="364422"/>
                  </a:cubicBezTo>
                  <a:cubicBezTo>
                    <a:pt x="470552" y="362743"/>
                    <a:pt x="475566" y="361064"/>
                    <a:pt x="480580" y="357706"/>
                  </a:cubicBezTo>
                  <a:cubicBezTo>
                    <a:pt x="485594" y="356027"/>
                    <a:pt x="490609" y="354348"/>
                    <a:pt x="493951" y="350990"/>
                  </a:cubicBezTo>
                  <a:cubicBezTo>
                    <a:pt x="503980" y="347632"/>
                    <a:pt x="510666" y="342594"/>
                    <a:pt x="519023" y="339236"/>
                  </a:cubicBezTo>
                  <a:cubicBezTo>
                    <a:pt x="525708" y="335878"/>
                    <a:pt x="530723" y="330841"/>
                    <a:pt x="535737" y="329161"/>
                  </a:cubicBezTo>
                  <a:cubicBezTo>
                    <a:pt x="545765" y="322445"/>
                    <a:pt x="552451" y="319087"/>
                    <a:pt x="552451" y="319087"/>
                  </a:cubicBezTo>
                  <a:close/>
                  <a:moveTo>
                    <a:pt x="581025" y="292100"/>
                  </a:moveTo>
                  <a:cubicBezTo>
                    <a:pt x="581025" y="292100"/>
                    <a:pt x="576010" y="295397"/>
                    <a:pt x="565979" y="301991"/>
                  </a:cubicBezTo>
                  <a:cubicBezTo>
                    <a:pt x="562635" y="305288"/>
                    <a:pt x="555948" y="310234"/>
                    <a:pt x="549261" y="313531"/>
                  </a:cubicBezTo>
                  <a:cubicBezTo>
                    <a:pt x="542574" y="318477"/>
                    <a:pt x="535887" y="323422"/>
                    <a:pt x="527528" y="328368"/>
                  </a:cubicBezTo>
                  <a:cubicBezTo>
                    <a:pt x="522513" y="331665"/>
                    <a:pt x="517497" y="333314"/>
                    <a:pt x="514154" y="336611"/>
                  </a:cubicBezTo>
                  <a:cubicBezTo>
                    <a:pt x="509138" y="338259"/>
                    <a:pt x="504123" y="341557"/>
                    <a:pt x="499107" y="343205"/>
                  </a:cubicBezTo>
                  <a:cubicBezTo>
                    <a:pt x="494092" y="346502"/>
                    <a:pt x="487405" y="348151"/>
                    <a:pt x="482390" y="351448"/>
                  </a:cubicBezTo>
                  <a:cubicBezTo>
                    <a:pt x="477374" y="353097"/>
                    <a:pt x="470687" y="356394"/>
                    <a:pt x="465672" y="358042"/>
                  </a:cubicBezTo>
                  <a:cubicBezTo>
                    <a:pt x="453969" y="362988"/>
                    <a:pt x="442267" y="366285"/>
                    <a:pt x="428892" y="369582"/>
                  </a:cubicBezTo>
                  <a:cubicBezTo>
                    <a:pt x="415518" y="372879"/>
                    <a:pt x="402143" y="374528"/>
                    <a:pt x="388769" y="376176"/>
                  </a:cubicBezTo>
                  <a:cubicBezTo>
                    <a:pt x="378738" y="377825"/>
                    <a:pt x="378738" y="377825"/>
                    <a:pt x="378738" y="377825"/>
                  </a:cubicBezTo>
                  <a:cubicBezTo>
                    <a:pt x="368708" y="377825"/>
                    <a:pt x="368708" y="377825"/>
                    <a:pt x="368708" y="377825"/>
                  </a:cubicBezTo>
                  <a:cubicBezTo>
                    <a:pt x="362020" y="377825"/>
                    <a:pt x="355333" y="376176"/>
                    <a:pt x="348646" y="376176"/>
                  </a:cubicBezTo>
                  <a:cubicBezTo>
                    <a:pt x="335272" y="376176"/>
                    <a:pt x="323569" y="372879"/>
                    <a:pt x="310195" y="369582"/>
                  </a:cubicBezTo>
                  <a:cubicBezTo>
                    <a:pt x="305180" y="367934"/>
                    <a:pt x="298492" y="366285"/>
                    <a:pt x="293477" y="364636"/>
                  </a:cubicBezTo>
                  <a:cubicBezTo>
                    <a:pt x="286790" y="361339"/>
                    <a:pt x="281774" y="359691"/>
                    <a:pt x="276759" y="356394"/>
                  </a:cubicBezTo>
                  <a:cubicBezTo>
                    <a:pt x="266728" y="351448"/>
                    <a:pt x="256698" y="346502"/>
                    <a:pt x="248339" y="341557"/>
                  </a:cubicBezTo>
                  <a:cubicBezTo>
                    <a:pt x="231621" y="330017"/>
                    <a:pt x="221590" y="316828"/>
                    <a:pt x="213231" y="308585"/>
                  </a:cubicBezTo>
                  <a:cubicBezTo>
                    <a:pt x="209887" y="303640"/>
                    <a:pt x="206544" y="300343"/>
                    <a:pt x="204872" y="298694"/>
                  </a:cubicBezTo>
                  <a:cubicBezTo>
                    <a:pt x="203200" y="295397"/>
                    <a:pt x="203200" y="293748"/>
                    <a:pt x="203200" y="293748"/>
                  </a:cubicBezTo>
                  <a:cubicBezTo>
                    <a:pt x="203200" y="293748"/>
                    <a:pt x="206544" y="298694"/>
                    <a:pt x="214903" y="306937"/>
                  </a:cubicBezTo>
                  <a:cubicBezTo>
                    <a:pt x="223262" y="315180"/>
                    <a:pt x="234964" y="325071"/>
                    <a:pt x="251682" y="334962"/>
                  </a:cubicBezTo>
                  <a:cubicBezTo>
                    <a:pt x="260041" y="339908"/>
                    <a:pt x="270072" y="344854"/>
                    <a:pt x="280103" y="349799"/>
                  </a:cubicBezTo>
                  <a:cubicBezTo>
                    <a:pt x="290133" y="354745"/>
                    <a:pt x="301836" y="358042"/>
                    <a:pt x="313539" y="361339"/>
                  </a:cubicBezTo>
                  <a:cubicBezTo>
                    <a:pt x="325241" y="362988"/>
                    <a:pt x="336944" y="364636"/>
                    <a:pt x="350318" y="366285"/>
                  </a:cubicBezTo>
                  <a:cubicBezTo>
                    <a:pt x="355333" y="366285"/>
                    <a:pt x="362020" y="366285"/>
                    <a:pt x="368708" y="366285"/>
                  </a:cubicBezTo>
                  <a:cubicBezTo>
                    <a:pt x="378738" y="366285"/>
                    <a:pt x="378738" y="366285"/>
                    <a:pt x="378738" y="366285"/>
                  </a:cubicBezTo>
                  <a:cubicBezTo>
                    <a:pt x="388769" y="366285"/>
                    <a:pt x="388769" y="366285"/>
                    <a:pt x="388769" y="366285"/>
                  </a:cubicBezTo>
                  <a:cubicBezTo>
                    <a:pt x="400472" y="364636"/>
                    <a:pt x="413846" y="362988"/>
                    <a:pt x="425549" y="359691"/>
                  </a:cubicBezTo>
                  <a:cubicBezTo>
                    <a:pt x="438923" y="356394"/>
                    <a:pt x="450625" y="353097"/>
                    <a:pt x="462328" y="349799"/>
                  </a:cubicBezTo>
                  <a:cubicBezTo>
                    <a:pt x="467343" y="348151"/>
                    <a:pt x="474031" y="344854"/>
                    <a:pt x="479046" y="343205"/>
                  </a:cubicBezTo>
                  <a:cubicBezTo>
                    <a:pt x="484061" y="341557"/>
                    <a:pt x="490748" y="338259"/>
                    <a:pt x="495764" y="336611"/>
                  </a:cubicBezTo>
                  <a:cubicBezTo>
                    <a:pt x="500779" y="334962"/>
                    <a:pt x="505795" y="331665"/>
                    <a:pt x="510810" y="330017"/>
                  </a:cubicBezTo>
                  <a:cubicBezTo>
                    <a:pt x="514154" y="328368"/>
                    <a:pt x="519169" y="325071"/>
                    <a:pt x="524184" y="323422"/>
                  </a:cubicBezTo>
                  <a:cubicBezTo>
                    <a:pt x="532543" y="318477"/>
                    <a:pt x="540902" y="315180"/>
                    <a:pt x="547589" y="310234"/>
                  </a:cubicBezTo>
                  <a:cubicBezTo>
                    <a:pt x="554276" y="306937"/>
                    <a:pt x="560963" y="303640"/>
                    <a:pt x="565979" y="300343"/>
                  </a:cubicBezTo>
                  <a:cubicBezTo>
                    <a:pt x="576010" y="295397"/>
                    <a:pt x="581025" y="292100"/>
                    <a:pt x="581025" y="292100"/>
                  </a:cubicBezTo>
                  <a:close/>
                  <a:moveTo>
                    <a:pt x="231775" y="265234"/>
                  </a:moveTo>
                  <a:cubicBezTo>
                    <a:pt x="231775" y="265234"/>
                    <a:pt x="233447" y="266883"/>
                    <a:pt x="235119" y="268531"/>
                  </a:cubicBezTo>
                  <a:lnTo>
                    <a:pt x="235905" y="269888"/>
                  </a:lnTo>
                  <a:close/>
                  <a:moveTo>
                    <a:pt x="609600" y="261937"/>
                  </a:moveTo>
                  <a:cubicBezTo>
                    <a:pt x="609600" y="261937"/>
                    <a:pt x="604585" y="266883"/>
                    <a:pt x="596226" y="273477"/>
                  </a:cubicBezTo>
                  <a:cubicBezTo>
                    <a:pt x="591210" y="276774"/>
                    <a:pt x="586195" y="280071"/>
                    <a:pt x="579508" y="285017"/>
                  </a:cubicBezTo>
                  <a:cubicBezTo>
                    <a:pt x="572821" y="289962"/>
                    <a:pt x="564462" y="294908"/>
                    <a:pt x="556103" y="299854"/>
                  </a:cubicBezTo>
                  <a:cubicBezTo>
                    <a:pt x="551087" y="301502"/>
                    <a:pt x="547744" y="304799"/>
                    <a:pt x="542728" y="308096"/>
                  </a:cubicBezTo>
                  <a:cubicBezTo>
                    <a:pt x="537713" y="309745"/>
                    <a:pt x="532698" y="313042"/>
                    <a:pt x="527682" y="314691"/>
                  </a:cubicBezTo>
                  <a:cubicBezTo>
                    <a:pt x="522667" y="317988"/>
                    <a:pt x="517652" y="319636"/>
                    <a:pt x="510965" y="322934"/>
                  </a:cubicBezTo>
                  <a:cubicBezTo>
                    <a:pt x="505949" y="324582"/>
                    <a:pt x="500934" y="327879"/>
                    <a:pt x="494247" y="329528"/>
                  </a:cubicBezTo>
                  <a:cubicBezTo>
                    <a:pt x="482544" y="332825"/>
                    <a:pt x="470842" y="337771"/>
                    <a:pt x="457467" y="341068"/>
                  </a:cubicBezTo>
                  <a:cubicBezTo>
                    <a:pt x="445765" y="342716"/>
                    <a:pt x="432390" y="346013"/>
                    <a:pt x="419016" y="347662"/>
                  </a:cubicBezTo>
                  <a:cubicBezTo>
                    <a:pt x="408985" y="347662"/>
                    <a:pt x="408985" y="347662"/>
                    <a:pt x="408985" y="347662"/>
                  </a:cubicBezTo>
                  <a:cubicBezTo>
                    <a:pt x="398954" y="347662"/>
                    <a:pt x="398954" y="347662"/>
                    <a:pt x="398954" y="347662"/>
                  </a:cubicBezTo>
                  <a:cubicBezTo>
                    <a:pt x="392267" y="347662"/>
                    <a:pt x="385580" y="347662"/>
                    <a:pt x="378893" y="347662"/>
                  </a:cubicBezTo>
                  <a:cubicBezTo>
                    <a:pt x="365519" y="346013"/>
                    <a:pt x="352144" y="344365"/>
                    <a:pt x="340442" y="341068"/>
                  </a:cubicBezTo>
                  <a:cubicBezTo>
                    <a:pt x="333755" y="339419"/>
                    <a:pt x="327067" y="337771"/>
                    <a:pt x="322052" y="334473"/>
                  </a:cubicBezTo>
                  <a:cubicBezTo>
                    <a:pt x="317037" y="332825"/>
                    <a:pt x="310349" y="331176"/>
                    <a:pt x="305334" y="327879"/>
                  </a:cubicBezTo>
                  <a:cubicBezTo>
                    <a:pt x="295303" y="322934"/>
                    <a:pt x="285273" y="317988"/>
                    <a:pt x="278585" y="311394"/>
                  </a:cubicBezTo>
                  <a:cubicBezTo>
                    <a:pt x="261868" y="299854"/>
                    <a:pt x="250165" y="288314"/>
                    <a:pt x="241806" y="280071"/>
                  </a:cubicBezTo>
                  <a:lnTo>
                    <a:pt x="235905" y="269888"/>
                  </a:lnTo>
                  <a:lnTo>
                    <a:pt x="243478" y="278422"/>
                  </a:lnTo>
                  <a:cubicBezTo>
                    <a:pt x="251837" y="286665"/>
                    <a:pt x="265211" y="296557"/>
                    <a:pt x="281929" y="306448"/>
                  </a:cubicBezTo>
                  <a:cubicBezTo>
                    <a:pt x="290288" y="311394"/>
                    <a:pt x="298647" y="316339"/>
                    <a:pt x="308678" y="321285"/>
                  </a:cubicBezTo>
                  <a:cubicBezTo>
                    <a:pt x="318708" y="324582"/>
                    <a:pt x="330411" y="329528"/>
                    <a:pt x="342114" y="331176"/>
                  </a:cubicBezTo>
                  <a:cubicBezTo>
                    <a:pt x="353816" y="334473"/>
                    <a:pt x="367190" y="336122"/>
                    <a:pt x="378893" y="337771"/>
                  </a:cubicBezTo>
                  <a:cubicBezTo>
                    <a:pt x="385580" y="337771"/>
                    <a:pt x="392267" y="337771"/>
                    <a:pt x="397283" y="337771"/>
                  </a:cubicBezTo>
                  <a:cubicBezTo>
                    <a:pt x="407313" y="337771"/>
                    <a:pt x="407313" y="337771"/>
                    <a:pt x="407313" y="337771"/>
                  </a:cubicBezTo>
                  <a:cubicBezTo>
                    <a:pt x="417344" y="336122"/>
                    <a:pt x="417344" y="336122"/>
                    <a:pt x="417344" y="336122"/>
                  </a:cubicBezTo>
                  <a:cubicBezTo>
                    <a:pt x="430718" y="336122"/>
                    <a:pt x="442421" y="332825"/>
                    <a:pt x="455795" y="329528"/>
                  </a:cubicBezTo>
                  <a:cubicBezTo>
                    <a:pt x="467498" y="327879"/>
                    <a:pt x="479200" y="324582"/>
                    <a:pt x="490903" y="319636"/>
                  </a:cubicBezTo>
                  <a:cubicBezTo>
                    <a:pt x="497590" y="317988"/>
                    <a:pt x="502606" y="316339"/>
                    <a:pt x="507621" y="314691"/>
                  </a:cubicBezTo>
                  <a:cubicBezTo>
                    <a:pt x="514308" y="311394"/>
                    <a:pt x="519323" y="309745"/>
                    <a:pt x="524339" y="308096"/>
                  </a:cubicBezTo>
                  <a:cubicBezTo>
                    <a:pt x="529354" y="304799"/>
                    <a:pt x="534369" y="303151"/>
                    <a:pt x="539385" y="301502"/>
                  </a:cubicBezTo>
                  <a:cubicBezTo>
                    <a:pt x="544400" y="298205"/>
                    <a:pt x="547744" y="296557"/>
                    <a:pt x="552759" y="294908"/>
                  </a:cubicBezTo>
                  <a:cubicBezTo>
                    <a:pt x="561118" y="289962"/>
                    <a:pt x="569477" y="285017"/>
                    <a:pt x="576164" y="281720"/>
                  </a:cubicBezTo>
                  <a:cubicBezTo>
                    <a:pt x="584523" y="278422"/>
                    <a:pt x="589539" y="275125"/>
                    <a:pt x="594554" y="271828"/>
                  </a:cubicBezTo>
                  <a:cubicBezTo>
                    <a:pt x="604585" y="265234"/>
                    <a:pt x="609600" y="261937"/>
                    <a:pt x="609600" y="261937"/>
                  </a:cubicBezTo>
                  <a:close/>
                  <a:moveTo>
                    <a:pt x="639763" y="233362"/>
                  </a:moveTo>
                  <a:cubicBezTo>
                    <a:pt x="639763" y="233362"/>
                    <a:pt x="634749" y="236659"/>
                    <a:pt x="624720" y="244902"/>
                  </a:cubicBezTo>
                  <a:cubicBezTo>
                    <a:pt x="619706" y="248199"/>
                    <a:pt x="614692" y="251496"/>
                    <a:pt x="608006" y="256442"/>
                  </a:cubicBezTo>
                  <a:cubicBezTo>
                    <a:pt x="601320" y="259739"/>
                    <a:pt x="592963" y="266333"/>
                    <a:pt x="584606" y="269630"/>
                  </a:cubicBezTo>
                  <a:cubicBezTo>
                    <a:pt x="581263" y="272927"/>
                    <a:pt x="576249" y="276224"/>
                    <a:pt x="571235" y="277873"/>
                  </a:cubicBezTo>
                  <a:cubicBezTo>
                    <a:pt x="566220" y="281170"/>
                    <a:pt x="561206" y="282819"/>
                    <a:pt x="556192" y="286116"/>
                  </a:cubicBezTo>
                  <a:cubicBezTo>
                    <a:pt x="551178" y="287764"/>
                    <a:pt x="546163" y="291061"/>
                    <a:pt x="541149" y="292710"/>
                  </a:cubicBezTo>
                  <a:cubicBezTo>
                    <a:pt x="536135" y="296007"/>
                    <a:pt x="529449" y="297656"/>
                    <a:pt x="524435" y="299304"/>
                  </a:cubicBezTo>
                  <a:cubicBezTo>
                    <a:pt x="512735" y="304250"/>
                    <a:pt x="499364" y="307547"/>
                    <a:pt x="487664" y="310844"/>
                  </a:cubicBezTo>
                  <a:cubicBezTo>
                    <a:pt x="474292" y="314141"/>
                    <a:pt x="460921" y="317438"/>
                    <a:pt x="447550" y="317438"/>
                  </a:cubicBezTo>
                  <a:cubicBezTo>
                    <a:pt x="437521" y="319087"/>
                    <a:pt x="437521" y="319087"/>
                    <a:pt x="437521" y="319087"/>
                  </a:cubicBezTo>
                  <a:cubicBezTo>
                    <a:pt x="427493" y="319087"/>
                    <a:pt x="427493" y="319087"/>
                    <a:pt x="427493" y="319087"/>
                  </a:cubicBezTo>
                  <a:cubicBezTo>
                    <a:pt x="420807" y="319087"/>
                    <a:pt x="414121" y="319087"/>
                    <a:pt x="407435" y="317438"/>
                  </a:cubicBezTo>
                  <a:cubicBezTo>
                    <a:pt x="394064" y="317438"/>
                    <a:pt x="380693" y="315790"/>
                    <a:pt x="368993" y="310844"/>
                  </a:cubicBezTo>
                  <a:cubicBezTo>
                    <a:pt x="362307" y="310844"/>
                    <a:pt x="357293" y="307547"/>
                    <a:pt x="350607" y="305898"/>
                  </a:cubicBezTo>
                  <a:cubicBezTo>
                    <a:pt x="345593" y="304250"/>
                    <a:pt x="340579" y="300953"/>
                    <a:pt x="335564" y="299304"/>
                  </a:cubicBezTo>
                  <a:cubicBezTo>
                    <a:pt x="323864" y="294359"/>
                    <a:pt x="315507" y="287764"/>
                    <a:pt x="307150" y="282819"/>
                  </a:cubicBezTo>
                  <a:cubicBezTo>
                    <a:pt x="290436" y="271279"/>
                    <a:pt x="278736" y="258090"/>
                    <a:pt x="272050" y="249847"/>
                  </a:cubicBezTo>
                  <a:cubicBezTo>
                    <a:pt x="268707" y="246550"/>
                    <a:pt x="265365" y="241605"/>
                    <a:pt x="263693" y="239956"/>
                  </a:cubicBezTo>
                  <a:cubicBezTo>
                    <a:pt x="262022" y="236659"/>
                    <a:pt x="260350" y="235010"/>
                    <a:pt x="260350" y="235010"/>
                  </a:cubicBezTo>
                  <a:cubicBezTo>
                    <a:pt x="260350" y="235010"/>
                    <a:pt x="265365" y="241605"/>
                    <a:pt x="273722" y="248199"/>
                  </a:cubicBezTo>
                  <a:cubicBezTo>
                    <a:pt x="282079" y="256442"/>
                    <a:pt x="293779" y="267982"/>
                    <a:pt x="310493" y="277873"/>
                  </a:cubicBezTo>
                  <a:cubicBezTo>
                    <a:pt x="318850" y="282819"/>
                    <a:pt x="328879" y="287764"/>
                    <a:pt x="338907" y="291061"/>
                  </a:cubicBezTo>
                  <a:cubicBezTo>
                    <a:pt x="348936" y="296007"/>
                    <a:pt x="358964" y="299304"/>
                    <a:pt x="370664" y="302601"/>
                  </a:cubicBezTo>
                  <a:cubicBezTo>
                    <a:pt x="382364" y="305898"/>
                    <a:pt x="395735" y="307547"/>
                    <a:pt x="407435" y="307547"/>
                  </a:cubicBezTo>
                  <a:cubicBezTo>
                    <a:pt x="414121" y="307547"/>
                    <a:pt x="420807" y="309196"/>
                    <a:pt x="427493" y="307547"/>
                  </a:cubicBezTo>
                  <a:cubicBezTo>
                    <a:pt x="437521" y="307547"/>
                    <a:pt x="437521" y="307547"/>
                    <a:pt x="437521" y="307547"/>
                  </a:cubicBezTo>
                  <a:cubicBezTo>
                    <a:pt x="445878" y="307547"/>
                    <a:pt x="445878" y="307547"/>
                    <a:pt x="445878" y="307547"/>
                  </a:cubicBezTo>
                  <a:cubicBezTo>
                    <a:pt x="459250" y="305898"/>
                    <a:pt x="472621" y="304250"/>
                    <a:pt x="484321" y="300953"/>
                  </a:cubicBezTo>
                  <a:cubicBezTo>
                    <a:pt x="497692" y="297656"/>
                    <a:pt x="509392" y="294359"/>
                    <a:pt x="521092" y="291061"/>
                  </a:cubicBezTo>
                  <a:cubicBezTo>
                    <a:pt x="526106" y="289413"/>
                    <a:pt x="531121" y="286116"/>
                    <a:pt x="537806" y="284467"/>
                  </a:cubicBezTo>
                  <a:cubicBezTo>
                    <a:pt x="542820" y="282819"/>
                    <a:pt x="547835" y="281170"/>
                    <a:pt x="552849" y="277873"/>
                  </a:cubicBezTo>
                  <a:cubicBezTo>
                    <a:pt x="557863" y="276224"/>
                    <a:pt x="562878" y="274576"/>
                    <a:pt x="567892" y="271279"/>
                  </a:cubicBezTo>
                  <a:cubicBezTo>
                    <a:pt x="572906" y="269630"/>
                    <a:pt x="577920" y="267982"/>
                    <a:pt x="581263" y="264684"/>
                  </a:cubicBezTo>
                  <a:cubicBezTo>
                    <a:pt x="591292" y="261387"/>
                    <a:pt x="597977" y="256442"/>
                    <a:pt x="606335" y="253145"/>
                  </a:cubicBezTo>
                  <a:cubicBezTo>
                    <a:pt x="613020" y="248199"/>
                    <a:pt x="619706" y="244902"/>
                    <a:pt x="623049" y="241605"/>
                  </a:cubicBezTo>
                  <a:cubicBezTo>
                    <a:pt x="633077" y="236659"/>
                    <a:pt x="639763" y="233362"/>
                    <a:pt x="639763" y="233362"/>
                  </a:cubicBezTo>
                  <a:close/>
                  <a:moveTo>
                    <a:pt x="668338" y="204787"/>
                  </a:moveTo>
                  <a:cubicBezTo>
                    <a:pt x="668338" y="204787"/>
                    <a:pt x="663323" y="208145"/>
                    <a:pt x="654964" y="214861"/>
                  </a:cubicBezTo>
                  <a:cubicBezTo>
                    <a:pt x="649948" y="218220"/>
                    <a:pt x="643261" y="223257"/>
                    <a:pt x="636574" y="226615"/>
                  </a:cubicBezTo>
                  <a:cubicBezTo>
                    <a:pt x="629887" y="231652"/>
                    <a:pt x="623200" y="236690"/>
                    <a:pt x="614841" y="241727"/>
                  </a:cubicBezTo>
                  <a:cubicBezTo>
                    <a:pt x="609825" y="245085"/>
                    <a:pt x="604810" y="246764"/>
                    <a:pt x="601466" y="250122"/>
                  </a:cubicBezTo>
                  <a:cubicBezTo>
                    <a:pt x="596451" y="251802"/>
                    <a:pt x="591436" y="255160"/>
                    <a:pt x="586420" y="256839"/>
                  </a:cubicBezTo>
                  <a:cubicBezTo>
                    <a:pt x="581405" y="260197"/>
                    <a:pt x="576389" y="261876"/>
                    <a:pt x="569702" y="265234"/>
                  </a:cubicBezTo>
                  <a:cubicBezTo>
                    <a:pt x="564687" y="266913"/>
                    <a:pt x="559672" y="270272"/>
                    <a:pt x="552984" y="271951"/>
                  </a:cubicBezTo>
                  <a:cubicBezTo>
                    <a:pt x="541282" y="276988"/>
                    <a:pt x="529579" y="280346"/>
                    <a:pt x="516205" y="283704"/>
                  </a:cubicBezTo>
                  <a:cubicBezTo>
                    <a:pt x="502831" y="287063"/>
                    <a:pt x="489456" y="288742"/>
                    <a:pt x="476082" y="290421"/>
                  </a:cubicBezTo>
                  <a:cubicBezTo>
                    <a:pt x="466051" y="290421"/>
                    <a:pt x="466051" y="290421"/>
                    <a:pt x="466051" y="290421"/>
                  </a:cubicBezTo>
                  <a:cubicBezTo>
                    <a:pt x="456021" y="292100"/>
                    <a:pt x="456021" y="292100"/>
                    <a:pt x="456021" y="292100"/>
                  </a:cubicBezTo>
                  <a:cubicBezTo>
                    <a:pt x="449333" y="292100"/>
                    <a:pt x="442646" y="290421"/>
                    <a:pt x="435959" y="290421"/>
                  </a:cubicBezTo>
                  <a:cubicBezTo>
                    <a:pt x="422585" y="288742"/>
                    <a:pt x="410882" y="287063"/>
                    <a:pt x="397508" y="283704"/>
                  </a:cubicBezTo>
                  <a:cubicBezTo>
                    <a:pt x="392493" y="282025"/>
                    <a:pt x="385805" y="280346"/>
                    <a:pt x="380790" y="278667"/>
                  </a:cubicBezTo>
                  <a:cubicBezTo>
                    <a:pt x="374103" y="275309"/>
                    <a:pt x="369087" y="273630"/>
                    <a:pt x="364072" y="270272"/>
                  </a:cubicBezTo>
                  <a:cubicBezTo>
                    <a:pt x="354041" y="265234"/>
                    <a:pt x="344011" y="260197"/>
                    <a:pt x="335652" y="253481"/>
                  </a:cubicBezTo>
                  <a:cubicBezTo>
                    <a:pt x="318934" y="241727"/>
                    <a:pt x="308903" y="229973"/>
                    <a:pt x="300544" y="221578"/>
                  </a:cubicBezTo>
                  <a:cubicBezTo>
                    <a:pt x="297200" y="216541"/>
                    <a:pt x="293857" y="213182"/>
                    <a:pt x="292185" y="209824"/>
                  </a:cubicBezTo>
                  <a:cubicBezTo>
                    <a:pt x="290513" y="208145"/>
                    <a:pt x="290513" y="206466"/>
                    <a:pt x="290513" y="206466"/>
                  </a:cubicBezTo>
                  <a:cubicBezTo>
                    <a:pt x="290513" y="206466"/>
                    <a:pt x="293857" y="211503"/>
                    <a:pt x="302216" y="219899"/>
                  </a:cubicBezTo>
                  <a:cubicBezTo>
                    <a:pt x="310575" y="228294"/>
                    <a:pt x="322277" y="238369"/>
                    <a:pt x="338995" y="248443"/>
                  </a:cubicBezTo>
                  <a:cubicBezTo>
                    <a:pt x="347354" y="253481"/>
                    <a:pt x="357385" y="258518"/>
                    <a:pt x="367416" y="263555"/>
                  </a:cubicBezTo>
                  <a:cubicBezTo>
                    <a:pt x="377446" y="268593"/>
                    <a:pt x="389149" y="271951"/>
                    <a:pt x="400852" y="273630"/>
                  </a:cubicBezTo>
                  <a:cubicBezTo>
                    <a:pt x="412554" y="276988"/>
                    <a:pt x="424257" y="278667"/>
                    <a:pt x="437631" y="280346"/>
                  </a:cubicBezTo>
                  <a:cubicBezTo>
                    <a:pt x="444318" y="280346"/>
                    <a:pt x="449333" y="280346"/>
                    <a:pt x="456021" y="280346"/>
                  </a:cubicBezTo>
                  <a:cubicBezTo>
                    <a:pt x="466051" y="280346"/>
                    <a:pt x="466051" y="280346"/>
                    <a:pt x="466051" y="280346"/>
                  </a:cubicBezTo>
                  <a:cubicBezTo>
                    <a:pt x="476082" y="278667"/>
                    <a:pt x="476082" y="278667"/>
                    <a:pt x="476082" y="278667"/>
                  </a:cubicBezTo>
                  <a:cubicBezTo>
                    <a:pt x="487785" y="278667"/>
                    <a:pt x="501159" y="275309"/>
                    <a:pt x="512862" y="273630"/>
                  </a:cubicBezTo>
                  <a:cubicBezTo>
                    <a:pt x="526236" y="270272"/>
                    <a:pt x="537938" y="266913"/>
                    <a:pt x="549641" y="263555"/>
                  </a:cubicBezTo>
                  <a:cubicBezTo>
                    <a:pt x="556328" y="261876"/>
                    <a:pt x="561343" y="258518"/>
                    <a:pt x="566359" y="256839"/>
                  </a:cubicBezTo>
                  <a:cubicBezTo>
                    <a:pt x="571374" y="255160"/>
                    <a:pt x="578061" y="251802"/>
                    <a:pt x="583077" y="250122"/>
                  </a:cubicBezTo>
                  <a:cubicBezTo>
                    <a:pt x="588092" y="248443"/>
                    <a:pt x="593107" y="245085"/>
                    <a:pt x="598123" y="243406"/>
                  </a:cubicBezTo>
                  <a:cubicBezTo>
                    <a:pt x="601466" y="241727"/>
                    <a:pt x="606482" y="238369"/>
                    <a:pt x="611497" y="236690"/>
                  </a:cubicBezTo>
                  <a:cubicBezTo>
                    <a:pt x="619856" y="231652"/>
                    <a:pt x="628215" y="228294"/>
                    <a:pt x="634902" y="223257"/>
                  </a:cubicBezTo>
                  <a:cubicBezTo>
                    <a:pt x="641589" y="219899"/>
                    <a:pt x="648277" y="216541"/>
                    <a:pt x="653292" y="213182"/>
                  </a:cubicBezTo>
                  <a:cubicBezTo>
                    <a:pt x="663323" y="208145"/>
                    <a:pt x="668338" y="204787"/>
                    <a:pt x="668338" y="204787"/>
                  </a:cubicBezTo>
                  <a:close/>
                  <a:moveTo>
                    <a:pt x="319088" y="177983"/>
                  </a:moveTo>
                  <a:cubicBezTo>
                    <a:pt x="319088" y="177983"/>
                    <a:pt x="320760" y="179662"/>
                    <a:pt x="322431" y="181341"/>
                  </a:cubicBezTo>
                  <a:cubicBezTo>
                    <a:pt x="324103" y="184699"/>
                    <a:pt x="325774" y="188058"/>
                    <a:pt x="330788" y="191416"/>
                  </a:cubicBezTo>
                  <a:cubicBezTo>
                    <a:pt x="324103" y="183020"/>
                    <a:pt x="319088" y="177983"/>
                    <a:pt x="319088" y="177983"/>
                  </a:cubicBezTo>
                  <a:close/>
                  <a:moveTo>
                    <a:pt x="698501" y="174625"/>
                  </a:moveTo>
                  <a:cubicBezTo>
                    <a:pt x="698501" y="174625"/>
                    <a:pt x="691815" y="179662"/>
                    <a:pt x="683458" y="186379"/>
                  </a:cubicBezTo>
                  <a:cubicBezTo>
                    <a:pt x="678444" y="189737"/>
                    <a:pt x="673430" y="193095"/>
                    <a:pt x="666744" y="198132"/>
                  </a:cubicBezTo>
                  <a:cubicBezTo>
                    <a:pt x="660058" y="203170"/>
                    <a:pt x="651701" y="208207"/>
                    <a:pt x="643344" y="213244"/>
                  </a:cubicBezTo>
                  <a:cubicBezTo>
                    <a:pt x="638330" y="214923"/>
                    <a:pt x="634987" y="218281"/>
                    <a:pt x="629973" y="219960"/>
                  </a:cubicBezTo>
                  <a:cubicBezTo>
                    <a:pt x="624958" y="223319"/>
                    <a:pt x="619944" y="224998"/>
                    <a:pt x="614930" y="228356"/>
                  </a:cubicBezTo>
                  <a:cubicBezTo>
                    <a:pt x="609916" y="231714"/>
                    <a:pt x="604901" y="233393"/>
                    <a:pt x="599887" y="235072"/>
                  </a:cubicBezTo>
                  <a:cubicBezTo>
                    <a:pt x="593201" y="238431"/>
                    <a:pt x="588187" y="240110"/>
                    <a:pt x="581501" y="243468"/>
                  </a:cubicBezTo>
                  <a:cubicBezTo>
                    <a:pt x="569801" y="246826"/>
                    <a:pt x="558101" y="251863"/>
                    <a:pt x="544730" y="255221"/>
                  </a:cubicBezTo>
                  <a:cubicBezTo>
                    <a:pt x="533030" y="256901"/>
                    <a:pt x="519659" y="260259"/>
                    <a:pt x="506288" y="261938"/>
                  </a:cubicBezTo>
                  <a:cubicBezTo>
                    <a:pt x="496259" y="261938"/>
                    <a:pt x="496259" y="261938"/>
                    <a:pt x="496259" y="261938"/>
                  </a:cubicBezTo>
                  <a:cubicBezTo>
                    <a:pt x="486231" y="261938"/>
                    <a:pt x="486231" y="261938"/>
                    <a:pt x="486231" y="261938"/>
                  </a:cubicBezTo>
                  <a:cubicBezTo>
                    <a:pt x="479545" y="261938"/>
                    <a:pt x="472859" y="261938"/>
                    <a:pt x="466173" y="261938"/>
                  </a:cubicBezTo>
                  <a:cubicBezTo>
                    <a:pt x="452802" y="260259"/>
                    <a:pt x="439431" y="258580"/>
                    <a:pt x="427731" y="255221"/>
                  </a:cubicBezTo>
                  <a:cubicBezTo>
                    <a:pt x="421045" y="253542"/>
                    <a:pt x="416031" y="250184"/>
                    <a:pt x="409345" y="248505"/>
                  </a:cubicBezTo>
                  <a:cubicBezTo>
                    <a:pt x="404331" y="246826"/>
                    <a:pt x="397645" y="245147"/>
                    <a:pt x="392631" y="241789"/>
                  </a:cubicBezTo>
                  <a:cubicBezTo>
                    <a:pt x="382602" y="236751"/>
                    <a:pt x="374245" y="231714"/>
                    <a:pt x="365888" y="224998"/>
                  </a:cubicBezTo>
                  <a:cubicBezTo>
                    <a:pt x="349174" y="213244"/>
                    <a:pt x="337474" y="201490"/>
                    <a:pt x="330788" y="191416"/>
                  </a:cubicBezTo>
                  <a:cubicBezTo>
                    <a:pt x="339145" y="198132"/>
                    <a:pt x="352517" y="209886"/>
                    <a:pt x="369231" y="219960"/>
                  </a:cubicBezTo>
                  <a:cubicBezTo>
                    <a:pt x="377588" y="224998"/>
                    <a:pt x="385945" y="230035"/>
                    <a:pt x="395974" y="235072"/>
                  </a:cubicBezTo>
                  <a:cubicBezTo>
                    <a:pt x="406002" y="238431"/>
                    <a:pt x="417702" y="241789"/>
                    <a:pt x="429402" y="245147"/>
                  </a:cubicBezTo>
                  <a:cubicBezTo>
                    <a:pt x="441102" y="248505"/>
                    <a:pt x="454473" y="250184"/>
                    <a:pt x="466173" y="250184"/>
                  </a:cubicBezTo>
                  <a:cubicBezTo>
                    <a:pt x="472859" y="251863"/>
                    <a:pt x="479545" y="251863"/>
                    <a:pt x="486231" y="251863"/>
                  </a:cubicBezTo>
                  <a:cubicBezTo>
                    <a:pt x="494588" y="251863"/>
                    <a:pt x="494588" y="251863"/>
                    <a:pt x="494588" y="251863"/>
                  </a:cubicBezTo>
                  <a:cubicBezTo>
                    <a:pt x="504616" y="250184"/>
                    <a:pt x="504616" y="250184"/>
                    <a:pt x="504616" y="250184"/>
                  </a:cubicBezTo>
                  <a:cubicBezTo>
                    <a:pt x="517988" y="248505"/>
                    <a:pt x="529687" y="246826"/>
                    <a:pt x="543059" y="243468"/>
                  </a:cubicBezTo>
                  <a:cubicBezTo>
                    <a:pt x="554759" y="241789"/>
                    <a:pt x="568130" y="238431"/>
                    <a:pt x="578159" y="233393"/>
                  </a:cubicBezTo>
                  <a:cubicBezTo>
                    <a:pt x="584844" y="231714"/>
                    <a:pt x="589859" y="230035"/>
                    <a:pt x="594873" y="226677"/>
                  </a:cubicBezTo>
                  <a:cubicBezTo>
                    <a:pt x="601558" y="224998"/>
                    <a:pt x="606573" y="223319"/>
                    <a:pt x="611587" y="221640"/>
                  </a:cubicBezTo>
                  <a:cubicBezTo>
                    <a:pt x="616601" y="218281"/>
                    <a:pt x="621616" y="216602"/>
                    <a:pt x="626630" y="214923"/>
                  </a:cubicBezTo>
                  <a:cubicBezTo>
                    <a:pt x="631644" y="211565"/>
                    <a:pt x="636658" y="209886"/>
                    <a:pt x="640001" y="206528"/>
                  </a:cubicBezTo>
                  <a:cubicBezTo>
                    <a:pt x="648358" y="203170"/>
                    <a:pt x="656715" y="198132"/>
                    <a:pt x="663401" y="194774"/>
                  </a:cubicBezTo>
                  <a:cubicBezTo>
                    <a:pt x="671758" y="191416"/>
                    <a:pt x="676773" y="188058"/>
                    <a:pt x="681787" y="184699"/>
                  </a:cubicBezTo>
                  <a:cubicBezTo>
                    <a:pt x="691815" y="177983"/>
                    <a:pt x="698501" y="174625"/>
                    <a:pt x="698501" y="174625"/>
                  </a:cubicBezTo>
                  <a:close/>
                  <a:moveTo>
                    <a:pt x="727076" y="146050"/>
                  </a:moveTo>
                  <a:cubicBezTo>
                    <a:pt x="727076" y="146050"/>
                    <a:pt x="722062" y="149408"/>
                    <a:pt x="712033" y="156124"/>
                  </a:cubicBezTo>
                  <a:cubicBezTo>
                    <a:pt x="707019" y="161162"/>
                    <a:pt x="702005" y="164520"/>
                    <a:pt x="695319" y="169557"/>
                  </a:cubicBezTo>
                  <a:cubicBezTo>
                    <a:pt x="688633" y="172915"/>
                    <a:pt x="681948" y="179632"/>
                    <a:pt x="671919" y="182990"/>
                  </a:cubicBezTo>
                  <a:cubicBezTo>
                    <a:pt x="668576" y="186348"/>
                    <a:pt x="663562" y="188027"/>
                    <a:pt x="658548" y="191385"/>
                  </a:cubicBezTo>
                  <a:cubicBezTo>
                    <a:pt x="653533" y="194744"/>
                    <a:pt x="650191" y="196423"/>
                    <a:pt x="643505" y="199781"/>
                  </a:cubicBezTo>
                  <a:cubicBezTo>
                    <a:pt x="638491" y="201460"/>
                    <a:pt x="633476" y="204818"/>
                    <a:pt x="628462" y="206497"/>
                  </a:cubicBezTo>
                  <a:cubicBezTo>
                    <a:pt x="623448" y="209856"/>
                    <a:pt x="616762" y="211535"/>
                    <a:pt x="611748" y="213214"/>
                  </a:cubicBezTo>
                  <a:cubicBezTo>
                    <a:pt x="600048" y="218251"/>
                    <a:pt x="586676" y="221609"/>
                    <a:pt x="574977" y="224967"/>
                  </a:cubicBezTo>
                  <a:cubicBezTo>
                    <a:pt x="561605" y="228326"/>
                    <a:pt x="548234" y="231684"/>
                    <a:pt x="534862" y="231684"/>
                  </a:cubicBezTo>
                  <a:cubicBezTo>
                    <a:pt x="524834" y="233363"/>
                    <a:pt x="524834" y="233363"/>
                    <a:pt x="524834" y="233363"/>
                  </a:cubicBezTo>
                  <a:cubicBezTo>
                    <a:pt x="514806" y="233363"/>
                    <a:pt x="514806" y="233363"/>
                    <a:pt x="514806" y="233363"/>
                  </a:cubicBezTo>
                  <a:cubicBezTo>
                    <a:pt x="508120" y="233363"/>
                    <a:pt x="501434" y="233363"/>
                    <a:pt x="494748" y="231684"/>
                  </a:cubicBezTo>
                  <a:cubicBezTo>
                    <a:pt x="481377" y="231684"/>
                    <a:pt x="468006" y="228326"/>
                    <a:pt x="456306" y="224967"/>
                  </a:cubicBezTo>
                  <a:cubicBezTo>
                    <a:pt x="449620" y="223288"/>
                    <a:pt x="444606" y="221609"/>
                    <a:pt x="437920" y="219930"/>
                  </a:cubicBezTo>
                  <a:cubicBezTo>
                    <a:pt x="432906" y="216572"/>
                    <a:pt x="427892" y="214893"/>
                    <a:pt x="422877" y="213214"/>
                  </a:cubicBezTo>
                  <a:cubicBezTo>
                    <a:pt x="411177" y="208176"/>
                    <a:pt x="402820" y="201460"/>
                    <a:pt x="394463" y="196423"/>
                  </a:cubicBezTo>
                  <a:cubicBezTo>
                    <a:pt x="377749" y="184669"/>
                    <a:pt x="366049" y="171236"/>
                    <a:pt x="359363" y="162841"/>
                  </a:cubicBezTo>
                  <a:cubicBezTo>
                    <a:pt x="356020" y="157804"/>
                    <a:pt x="352678" y="154445"/>
                    <a:pt x="351006" y="152766"/>
                  </a:cubicBezTo>
                  <a:cubicBezTo>
                    <a:pt x="349335" y="149408"/>
                    <a:pt x="347663" y="147729"/>
                    <a:pt x="347663" y="147729"/>
                  </a:cubicBezTo>
                  <a:cubicBezTo>
                    <a:pt x="347663" y="147729"/>
                    <a:pt x="352678" y="152766"/>
                    <a:pt x="361035" y="161162"/>
                  </a:cubicBezTo>
                  <a:cubicBezTo>
                    <a:pt x="369392" y="169557"/>
                    <a:pt x="381092" y="179632"/>
                    <a:pt x="397806" y="191385"/>
                  </a:cubicBezTo>
                  <a:cubicBezTo>
                    <a:pt x="406163" y="196423"/>
                    <a:pt x="416192" y="201460"/>
                    <a:pt x="426220" y="204818"/>
                  </a:cubicBezTo>
                  <a:cubicBezTo>
                    <a:pt x="436249" y="209856"/>
                    <a:pt x="447949" y="213214"/>
                    <a:pt x="459649" y="216572"/>
                  </a:cubicBezTo>
                  <a:cubicBezTo>
                    <a:pt x="471349" y="219930"/>
                    <a:pt x="483048" y="219930"/>
                    <a:pt x="494748" y="221609"/>
                  </a:cubicBezTo>
                  <a:cubicBezTo>
                    <a:pt x="501434" y="221609"/>
                    <a:pt x="508120" y="223288"/>
                    <a:pt x="514806" y="221609"/>
                  </a:cubicBezTo>
                  <a:cubicBezTo>
                    <a:pt x="524834" y="221609"/>
                    <a:pt x="524834" y="221609"/>
                    <a:pt x="524834" y="221609"/>
                  </a:cubicBezTo>
                  <a:cubicBezTo>
                    <a:pt x="533191" y="221609"/>
                    <a:pt x="533191" y="221609"/>
                    <a:pt x="533191" y="221609"/>
                  </a:cubicBezTo>
                  <a:cubicBezTo>
                    <a:pt x="546562" y="219930"/>
                    <a:pt x="559934" y="218251"/>
                    <a:pt x="571634" y="214893"/>
                  </a:cubicBezTo>
                  <a:cubicBezTo>
                    <a:pt x="585005" y="211535"/>
                    <a:pt x="596705" y="208176"/>
                    <a:pt x="608405" y="204818"/>
                  </a:cubicBezTo>
                  <a:cubicBezTo>
                    <a:pt x="613419" y="203139"/>
                    <a:pt x="620105" y="199781"/>
                    <a:pt x="625119" y="198102"/>
                  </a:cubicBezTo>
                  <a:cubicBezTo>
                    <a:pt x="630133" y="196423"/>
                    <a:pt x="635148" y="194744"/>
                    <a:pt x="640162" y="191385"/>
                  </a:cubicBezTo>
                  <a:cubicBezTo>
                    <a:pt x="645176" y="189706"/>
                    <a:pt x="650191" y="186348"/>
                    <a:pt x="655205" y="184669"/>
                  </a:cubicBezTo>
                  <a:cubicBezTo>
                    <a:pt x="660219" y="182990"/>
                    <a:pt x="665233" y="179632"/>
                    <a:pt x="670248" y="177953"/>
                  </a:cubicBezTo>
                  <a:cubicBezTo>
                    <a:pt x="678605" y="174595"/>
                    <a:pt x="686962" y="169557"/>
                    <a:pt x="693648" y="166199"/>
                  </a:cubicBezTo>
                  <a:cubicBezTo>
                    <a:pt x="700333" y="161162"/>
                    <a:pt x="707019" y="157804"/>
                    <a:pt x="712033" y="154445"/>
                  </a:cubicBezTo>
                  <a:cubicBezTo>
                    <a:pt x="720390" y="149408"/>
                    <a:pt x="727076" y="146050"/>
                    <a:pt x="727076" y="146050"/>
                  </a:cubicBezTo>
                  <a:close/>
                  <a:moveTo>
                    <a:pt x="755650" y="117475"/>
                  </a:moveTo>
                  <a:cubicBezTo>
                    <a:pt x="755650" y="117475"/>
                    <a:pt x="750635" y="120833"/>
                    <a:pt x="742276" y="127549"/>
                  </a:cubicBezTo>
                  <a:cubicBezTo>
                    <a:pt x="737260" y="130908"/>
                    <a:pt x="730573" y="135945"/>
                    <a:pt x="723886" y="139303"/>
                  </a:cubicBezTo>
                  <a:cubicBezTo>
                    <a:pt x="717199" y="144340"/>
                    <a:pt x="710512" y="149378"/>
                    <a:pt x="702153" y="154415"/>
                  </a:cubicBezTo>
                  <a:cubicBezTo>
                    <a:pt x="697137" y="157773"/>
                    <a:pt x="692122" y="159452"/>
                    <a:pt x="688778" y="162810"/>
                  </a:cubicBezTo>
                  <a:cubicBezTo>
                    <a:pt x="683763" y="164490"/>
                    <a:pt x="678748" y="167848"/>
                    <a:pt x="673732" y="169527"/>
                  </a:cubicBezTo>
                  <a:cubicBezTo>
                    <a:pt x="668717" y="172885"/>
                    <a:pt x="663701" y="174564"/>
                    <a:pt x="657014" y="177922"/>
                  </a:cubicBezTo>
                  <a:cubicBezTo>
                    <a:pt x="651999" y="179601"/>
                    <a:pt x="646984" y="182960"/>
                    <a:pt x="640296" y="184639"/>
                  </a:cubicBezTo>
                  <a:cubicBezTo>
                    <a:pt x="628594" y="189676"/>
                    <a:pt x="616891" y="193034"/>
                    <a:pt x="603517" y="196392"/>
                  </a:cubicBezTo>
                  <a:cubicBezTo>
                    <a:pt x="590143" y="199751"/>
                    <a:pt x="576768" y="201430"/>
                    <a:pt x="563394" y="203109"/>
                  </a:cubicBezTo>
                  <a:cubicBezTo>
                    <a:pt x="553363" y="203109"/>
                    <a:pt x="553363" y="203109"/>
                    <a:pt x="553363" y="203109"/>
                  </a:cubicBezTo>
                  <a:cubicBezTo>
                    <a:pt x="543332" y="203109"/>
                    <a:pt x="543332" y="203109"/>
                    <a:pt x="543332" y="203109"/>
                  </a:cubicBezTo>
                  <a:cubicBezTo>
                    <a:pt x="536645" y="204788"/>
                    <a:pt x="529958" y="203109"/>
                    <a:pt x="523271" y="203109"/>
                  </a:cubicBezTo>
                  <a:cubicBezTo>
                    <a:pt x="509897" y="201430"/>
                    <a:pt x="498194" y="199751"/>
                    <a:pt x="484820" y="196392"/>
                  </a:cubicBezTo>
                  <a:cubicBezTo>
                    <a:pt x="479805" y="194713"/>
                    <a:pt x="473117" y="193034"/>
                    <a:pt x="468102" y="191355"/>
                  </a:cubicBezTo>
                  <a:cubicBezTo>
                    <a:pt x="461415" y="187997"/>
                    <a:pt x="456399" y="186318"/>
                    <a:pt x="451384" y="182960"/>
                  </a:cubicBezTo>
                  <a:cubicBezTo>
                    <a:pt x="441353" y="177922"/>
                    <a:pt x="431323" y="172885"/>
                    <a:pt x="422964" y="166169"/>
                  </a:cubicBezTo>
                  <a:cubicBezTo>
                    <a:pt x="407918" y="154415"/>
                    <a:pt x="396215" y="142661"/>
                    <a:pt x="387856" y="134266"/>
                  </a:cubicBezTo>
                  <a:cubicBezTo>
                    <a:pt x="384512" y="129229"/>
                    <a:pt x="381169" y="125870"/>
                    <a:pt x="379497" y="122512"/>
                  </a:cubicBezTo>
                  <a:cubicBezTo>
                    <a:pt x="377825" y="120833"/>
                    <a:pt x="377825" y="119154"/>
                    <a:pt x="377825" y="119154"/>
                  </a:cubicBezTo>
                  <a:cubicBezTo>
                    <a:pt x="377825" y="119154"/>
                    <a:pt x="381169" y="124191"/>
                    <a:pt x="389528" y="132587"/>
                  </a:cubicBezTo>
                  <a:cubicBezTo>
                    <a:pt x="397887" y="140982"/>
                    <a:pt x="411261" y="151057"/>
                    <a:pt x="426307" y="161131"/>
                  </a:cubicBezTo>
                  <a:cubicBezTo>
                    <a:pt x="434666" y="166169"/>
                    <a:pt x="444697" y="171206"/>
                    <a:pt x="454728" y="176243"/>
                  </a:cubicBezTo>
                  <a:cubicBezTo>
                    <a:pt x="464758" y="181281"/>
                    <a:pt x="476461" y="184639"/>
                    <a:pt x="488164" y="186318"/>
                  </a:cubicBezTo>
                  <a:cubicBezTo>
                    <a:pt x="499866" y="189676"/>
                    <a:pt x="511569" y="191355"/>
                    <a:pt x="524943" y="193034"/>
                  </a:cubicBezTo>
                  <a:cubicBezTo>
                    <a:pt x="531630" y="193034"/>
                    <a:pt x="536645" y="193034"/>
                    <a:pt x="543332" y="193034"/>
                  </a:cubicBezTo>
                  <a:cubicBezTo>
                    <a:pt x="553363" y="193034"/>
                    <a:pt x="553363" y="193034"/>
                    <a:pt x="553363" y="193034"/>
                  </a:cubicBezTo>
                  <a:cubicBezTo>
                    <a:pt x="563394" y="191355"/>
                    <a:pt x="563394" y="191355"/>
                    <a:pt x="563394" y="191355"/>
                  </a:cubicBezTo>
                  <a:cubicBezTo>
                    <a:pt x="576768" y="191355"/>
                    <a:pt x="588471" y="187997"/>
                    <a:pt x="601845" y="186318"/>
                  </a:cubicBezTo>
                  <a:cubicBezTo>
                    <a:pt x="613548" y="182960"/>
                    <a:pt x="625250" y="179601"/>
                    <a:pt x="636953" y="174564"/>
                  </a:cubicBezTo>
                  <a:cubicBezTo>
                    <a:pt x="643640" y="172885"/>
                    <a:pt x="648655" y="171206"/>
                    <a:pt x="653671" y="169527"/>
                  </a:cubicBezTo>
                  <a:cubicBezTo>
                    <a:pt x="660358" y="166169"/>
                    <a:pt x="665373" y="164490"/>
                    <a:pt x="670389" y="162810"/>
                  </a:cubicBezTo>
                  <a:cubicBezTo>
                    <a:pt x="675404" y="159452"/>
                    <a:pt x="680419" y="157773"/>
                    <a:pt x="685435" y="156094"/>
                  </a:cubicBezTo>
                  <a:cubicBezTo>
                    <a:pt x="690450" y="152736"/>
                    <a:pt x="693794" y="151057"/>
                    <a:pt x="698809" y="149378"/>
                  </a:cubicBezTo>
                  <a:cubicBezTo>
                    <a:pt x="707168" y="144340"/>
                    <a:pt x="715527" y="140982"/>
                    <a:pt x="722214" y="135945"/>
                  </a:cubicBezTo>
                  <a:cubicBezTo>
                    <a:pt x="728901" y="132587"/>
                    <a:pt x="735589" y="129229"/>
                    <a:pt x="740604" y="125870"/>
                  </a:cubicBezTo>
                  <a:cubicBezTo>
                    <a:pt x="750635" y="120833"/>
                    <a:pt x="755650" y="117475"/>
                    <a:pt x="755650" y="117475"/>
                  </a:cubicBezTo>
                  <a:close/>
                  <a:moveTo>
                    <a:pt x="785813" y="87312"/>
                  </a:moveTo>
                  <a:cubicBezTo>
                    <a:pt x="785813" y="87312"/>
                    <a:pt x="780799" y="92349"/>
                    <a:pt x="770770" y="99066"/>
                  </a:cubicBezTo>
                  <a:cubicBezTo>
                    <a:pt x="765756" y="102424"/>
                    <a:pt x="760742" y="105782"/>
                    <a:pt x="754056" y="110819"/>
                  </a:cubicBezTo>
                  <a:cubicBezTo>
                    <a:pt x="747370" y="115857"/>
                    <a:pt x="739013" y="120894"/>
                    <a:pt x="730656" y="125931"/>
                  </a:cubicBezTo>
                  <a:cubicBezTo>
                    <a:pt x="727313" y="127610"/>
                    <a:pt x="722299" y="130968"/>
                    <a:pt x="717285" y="132647"/>
                  </a:cubicBezTo>
                  <a:cubicBezTo>
                    <a:pt x="712270" y="136006"/>
                    <a:pt x="707256" y="137685"/>
                    <a:pt x="702242" y="141043"/>
                  </a:cubicBezTo>
                  <a:cubicBezTo>
                    <a:pt x="697228" y="144401"/>
                    <a:pt x="692213" y="146080"/>
                    <a:pt x="687199" y="147759"/>
                  </a:cubicBezTo>
                  <a:cubicBezTo>
                    <a:pt x="680513" y="151118"/>
                    <a:pt x="675499" y="152797"/>
                    <a:pt x="668813" y="156155"/>
                  </a:cubicBezTo>
                  <a:cubicBezTo>
                    <a:pt x="657113" y="159513"/>
                    <a:pt x="645413" y="164550"/>
                    <a:pt x="632042" y="166229"/>
                  </a:cubicBezTo>
                  <a:cubicBezTo>
                    <a:pt x="620342" y="169588"/>
                    <a:pt x="606971" y="172946"/>
                    <a:pt x="593599" y="172946"/>
                  </a:cubicBezTo>
                  <a:cubicBezTo>
                    <a:pt x="583571" y="174625"/>
                    <a:pt x="583571" y="174625"/>
                    <a:pt x="583571" y="174625"/>
                  </a:cubicBezTo>
                  <a:cubicBezTo>
                    <a:pt x="573542" y="174625"/>
                    <a:pt x="573542" y="174625"/>
                    <a:pt x="573542" y="174625"/>
                  </a:cubicBezTo>
                  <a:cubicBezTo>
                    <a:pt x="566857" y="174625"/>
                    <a:pt x="560171" y="174625"/>
                    <a:pt x="553485" y="174625"/>
                  </a:cubicBezTo>
                  <a:cubicBezTo>
                    <a:pt x="540114" y="172946"/>
                    <a:pt x="526743" y="171267"/>
                    <a:pt x="515043" y="167908"/>
                  </a:cubicBezTo>
                  <a:cubicBezTo>
                    <a:pt x="508357" y="166229"/>
                    <a:pt x="503343" y="162871"/>
                    <a:pt x="496657" y="161192"/>
                  </a:cubicBezTo>
                  <a:cubicBezTo>
                    <a:pt x="491643" y="159513"/>
                    <a:pt x="486629" y="157834"/>
                    <a:pt x="479943" y="154476"/>
                  </a:cubicBezTo>
                  <a:cubicBezTo>
                    <a:pt x="469914" y="149438"/>
                    <a:pt x="461557" y="142722"/>
                    <a:pt x="453200" y="137685"/>
                  </a:cubicBezTo>
                  <a:cubicBezTo>
                    <a:pt x="436486" y="125931"/>
                    <a:pt x="424786" y="114177"/>
                    <a:pt x="418100" y="104103"/>
                  </a:cubicBezTo>
                  <a:cubicBezTo>
                    <a:pt x="413086" y="100745"/>
                    <a:pt x="411415" y="95707"/>
                    <a:pt x="409743" y="94028"/>
                  </a:cubicBezTo>
                  <a:cubicBezTo>
                    <a:pt x="408072" y="90670"/>
                    <a:pt x="406400" y="90670"/>
                    <a:pt x="406400" y="90670"/>
                  </a:cubicBezTo>
                  <a:cubicBezTo>
                    <a:pt x="406400" y="90670"/>
                    <a:pt x="411415" y="95707"/>
                    <a:pt x="419772" y="104103"/>
                  </a:cubicBezTo>
                  <a:cubicBezTo>
                    <a:pt x="426457" y="110819"/>
                    <a:pt x="439829" y="122573"/>
                    <a:pt x="456543" y="132647"/>
                  </a:cubicBezTo>
                  <a:cubicBezTo>
                    <a:pt x="464900" y="137685"/>
                    <a:pt x="473257" y="142722"/>
                    <a:pt x="483286" y="146080"/>
                  </a:cubicBezTo>
                  <a:cubicBezTo>
                    <a:pt x="494986" y="151118"/>
                    <a:pt x="505014" y="154476"/>
                    <a:pt x="516714" y="157834"/>
                  </a:cubicBezTo>
                  <a:cubicBezTo>
                    <a:pt x="528414" y="161192"/>
                    <a:pt x="541785" y="162871"/>
                    <a:pt x="553485" y="162871"/>
                  </a:cubicBezTo>
                  <a:cubicBezTo>
                    <a:pt x="560171" y="164550"/>
                    <a:pt x="566857" y="164550"/>
                    <a:pt x="573542" y="164550"/>
                  </a:cubicBezTo>
                  <a:cubicBezTo>
                    <a:pt x="581899" y="162871"/>
                    <a:pt x="581899" y="162871"/>
                    <a:pt x="581899" y="162871"/>
                  </a:cubicBezTo>
                  <a:cubicBezTo>
                    <a:pt x="591928" y="162871"/>
                    <a:pt x="591928" y="162871"/>
                    <a:pt x="591928" y="162871"/>
                  </a:cubicBezTo>
                  <a:cubicBezTo>
                    <a:pt x="605299" y="161192"/>
                    <a:pt x="618671" y="159513"/>
                    <a:pt x="630371" y="156155"/>
                  </a:cubicBezTo>
                  <a:cubicBezTo>
                    <a:pt x="642071" y="154476"/>
                    <a:pt x="655442" y="151118"/>
                    <a:pt x="667142" y="146080"/>
                  </a:cubicBezTo>
                  <a:cubicBezTo>
                    <a:pt x="672156" y="144401"/>
                    <a:pt x="677171" y="142722"/>
                    <a:pt x="683856" y="139364"/>
                  </a:cubicBezTo>
                  <a:cubicBezTo>
                    <a:pt x="688870" y="137685"/>
                    <a:pt x="693885" y="136006"/>
                    <a:pt x="698899" y="132647"/>
                  </a:cubicBezTo>
                  <a:cubicBezTo>
                    <a:pt x="703913" y="130968"/>
                    <a:pt x="708928" y="129289"/>
                    <a:pt x="713942" y="125931"/>
                  </a:cubicBezTo>
                  <a:cubicBezTo>
                    <a:pt x="718956" y="124252"/>
                    <a:pt x="723970" y="122573"/>
                    <a:pt x="727313" y="119215"/>
                  </a:cubicBezTo>
                  <a:cubicBezTo>
                    <a:pt x="737342" y="115857"/>
                    <a:pt x="744027" y="110819"/>
                    <a:pt x="750713" y="107461"/>
                  </a:cubicBezTo>
                  <a:cubicBezTo>
                    <a:pt x="759070" y="104103"/>
                    <a:pt x="764085" y="99066"/>
                    <a:pt x="769099" y="97386"/>
                  </a:cubicBezTo>
                  <a:cubicBezTo>
                    <a:pt x="779127" y="90670"/>
                    <a:pt x="785813" y="87312"/>
                    <a:pt x="785813" y="87312"/>
                  </a:cubicBezTo>
                  <a:close/>
                  <a:moveTo>
                    <a:pt x="814388" y="58737"/>
                  </a:moveTo>
                  <a:cubicBezTo>
                    <a:pt x="814388" y="58737"/>
                    <a:pt x="809373" y="62095"/>
                    <a:pt x="799342" y="68811"/>
                  </a:cubicBezTo>
                  <a:cubicBezTo>
                    <a:pt x="795998" y="72170"/>
                    <a:pt x="789311" y="77207"/>
                    <a:pt x="782624" y="82244"/>
                  </a:cubicBezTo>
                  <a:cubicBezTo>
                    <a:pt x="775937" y="85602"/>
                    <a:pt x="769250" y="90640"/>
                    <a:pt x="759219" y="95677"/>
                  </a:cubicBezTo>
                  <a:cubicBezTo>
                    <a:pt x="755875" y="99035"/>
                    <a:pt x="750860" y="100714"/>
                    <a:pt x="745845" y="104072"/>
                  </a:cubicBezTo>
                  <a:cubicBezTo>
                    <a:pt x="742501" y="105752"/>
                    <a:pt x="737486" y="109110"/>
                    <a:pt x="732470" y="112468"/>
                  </a:cubicBezTo>
                  <a:cubicBezTo>
                    <a:pt x="727455" y="114147"/>
                    <a:pt x="720768" y="117505"/>
                    <a:pt x="715752" y="119184"/>
                  </a:cubicBezTo>
                  <a:cubicBezTo>
                    <a:pt x="710737" y="120863"/>
                    <a:pt x="704050" y="124222"/>
                    <a:pt x="699034" y="125901"/>
                  </a:cubicBezTo>
                  <a:cubicBezTo>
                    <a:pt x="687332" y="130938"/>
                    <a:pt x="673957" y="134296"/>
                    <a:pt x="662255" y="137654"/>
                  </a:cubicBezTo>
                  <a:cubicBezTo>
                    <a:pt x="648881" y="141013"/>
                    <a:pt x="635506" y="142692"/>
                    <a:pt x="622132" y="144371"/>
                  </a:cubicBezTo>
                  <a:cubicBezTo>
                    <a:pt x="612101" y="146050"/>
                    <a:pt x="612101" y="146050"/>
                    <a:pt x="612101" y="146050"/>
                  </a:cubicBezTo>
                  <a:cubicBezTo>
                    <a:pt x="602070" y="146050"/>
                    <a:pt x="602070" y="146050"/>
                    <a:pt x="602070" y="146050"/>
                  </a:cubicBezTo>
                  <a:cubicBezTo>
                    <a:pt x="595383" y="146050"/>
                    <a:pt x="588696" y="146050"/>
                    <a:pt x="582009" y="144371"/>
                  </a:cubicBezTo>
                  <a:cubicBezTo>
                    <a:pt x="568635" y="144371"/>
                    <a:pt x="555260" y="141013"/>
                    <a:pt x="543558" y="137654"/>
                  </a:cubicBezTo>
                  <a:cubicBezTo>
                    <a:pt x="536871" y="135975"/>
                    <a:pt x="531855" y="134296"/>
                    <a:pt x="526840" y="132617"/>
                  </a:cubicBezTo>
                  <a:cubicBezTo>
                    <a:pt x="520153" y="129259"/>
                    <a:pt x="515137" y="127580"/>
                    <a:pt x="510122" y="125901"/>
                  </a:cubicBezTo>
                  <a:cubicBezTo>
                    <a:pt x="500091" y="120863"/>
                    <a:pt x="490061" y="114147"/>
                    <a:pt x="481702" y="109110"/>
                  </a:cubicBezTo>
                  <a:cubicBezTo>
                    <a:pt x="464984" y="97356"/>
                    <a:pt x="453281" y="83923"/>
                    <a:pt x="446594" y="75528"/>
                  </a:cubicBezTo>
                  <a:cubicBezTo>
                    <a:pt x="443250" y="70491"/>
                    <a:pt x="439907" y="67132"/>
                    <a:pt x="438235" y="65453"/>
                  </a:cubicBezTo>
                  <a:cubicBezTo>
                    <a:pt x="436563" y="62095"/>
                    <a:pt x="436563" y="60416"/>
                    <a:pt x="436563" y="60416"/>
                  </a:cubicBezTo>
                  <a:cubicBezTo>
                    <a:pt x="436563" y="60416"/>
                    <a:pt x="439907" y="65453"/>
                    <a:pt x="448266" y="73849"/>
                  </a:cubicBezTo>
                  <a:cubicBezTo>
                    <a:pt x="456625" y="82244"/>
                    <a:pt x="468327" y="92319"/>
                    <a:pt x="485045" y="102393"/>
                  </a:cubicBezTo>
                  <a:cubicBezTo>
                    <a:pt x="493404" y="109110"/>
                    <a:pt x="503435" y="114147"/>
                    <a:pt x="513466" y="117505"/>
                  </a:cubicBezTo>
                  <a:cubicBezTo>
                    <a:pt x="523496" y="122543"/>
                    <a:pt x="535199" y="125901"/>
                    <a:pt x="546901" y="129259"/>
                  </a:cubicBezTo>
                  <a:cubicBezTo>
                    <a:pt x="558604" y="132617"/>
                    <a:pt x="570306" y="132617"/>
                    <a:pt x="583681" y="134296"/>
                  </a:cubicBezTo>
                  <a:cubicBezTo>
                    <a:pt x="588696" y="134296"/>
                    <a:pt x="595383" y="134296"/>
                    <a:pt x="602070" y="134296"/>
                  </a:cubicBezTo>
                  <a:cubicBezTo>
                    <a:pt x="612101" y="134296"/>
                    <a:pt x="612101" y="134296"/>
                    <a:pt x="612101" y="134296"/>
                  </a:cubicBezTo>
                  <a:cubicBezTo>
                    <a:pt x="622132" y="134296"/>
                    <a:pt x="622132" y="134296"/>
                    <a:pt x="622132" y="134296"/>
                  </a:cubicBezTo>
                  <a:cubicBezTo>
                    <a:pt x="633834" y="132617"/>
                    <a:pt x="647209" y="130938"/>
                    <a:pt x="658911" y="127580"/>
                  </a:cubicBezTo>
                  <a:cubicBezTo>
                    <a:pt x="672286" y="124222"/>
                    <a:pt x="683988" y="120863"/>
                    <a:pt x="695691" y="117505"/>
                  </a:cubicBezTo>
                  <a:cubicBezTo>
                    <a:pt x="700706" y="115826"/>
                    <a:pt x="707393" y="112468"/>
                    <a:pt x="712409" y="110789"/>
                  </a:cubicBezTo>
                  <a:cubicBezTo>
                    <a:pt x="717424" y="109110"/>
                    <a:pt x="722439" y="107431"/>
                    <a:pt x="727455" y="104072"/>
                  </a:cubicBezTo>
                  <a:cubicBezTo>
                    <a:pt x="734142" y="102393"/>
                    <a:pt x="739157" y="99035"/>
                    <a:pt x="742501" y="97356"/>
                  </a:cubicBezTo>
                  <a:cubicBezTo>
                    <a:pt x="747516" y="95677"/>
                    <a:pt x="752532" y="92319"/>
                    <a:pt x="757547" y="90640"/>
                  </a:cubicBezTo>
                  <a:cubicBezTo>
                    <a:pt x="765906" y="85602"/>
                    <a:pt x="774265" y="82244"/>
                    <a:pt x="780952" y="78886"/>
                  </a:cubicBezTo>
                  <a:cubicBezTo>
                    <a:pt x="787639" y="73849"/>
                    <a:pt x="794327" y="70491"/>
                    <a:pt x="799342" y="67132"/>
                  </a:cubicBezTo>
                  <a:cubicBezTo>
                    <a:pt x="809373" y="62095"/>
                    <a:pt x="814388" y="58737"/>
                    <a:pt x="814388" y="58737"/>
                  </a:cubicBezTo>
                  <a:close/>
                  <a:moveTo>
                    <a:pt x="842963" y="28575"/>
                  </a:moveTo>
                  <a:cubicBezTo>
                    <a:pt x="842963" y="28575"/>
                    <a:pt x="837948" y="33607"/>
                    <a:pt x="829589" y="40316"/>
                  </a:cubicBezTo>
                  <a:cubicBezTo>
                    <a:pt x="824573" y="43671"/>
                    <a:pt x="819558" y="48703"/>
                    <a:pt x="811199" y="52058"/>
                  </a:cubicBezTo>
                  <a:cubicBezTo>
                    <a:pt x="804512" y="57090"/>
                    <a:pt x="797825" y="62122"/>
                    <a:pt x="789466" y="67154"/>
                  </a:cubicBezTo>
                  <a:cubicBezTo>
                    <a:pt x="784450" y="68831"/>
                    <a:pt x="781107" y="72186"/>
                    <a:pt x="776091" y="75541"/>
                  </a:cubicBezTo>
                  <a:cubicBezTo>
                    <a:pt x="771076" y="77218"/>
                    <a:pt x="766061" y="80573"/>
                    <a:pt x="761045" y="82250"/>
                  </a:cubicBezTo>
                  <a:cubicBezTo>
                    <a:pt x="756030" y="85605"/>
                    <a:pt x="751014" y="87282"/>
                    <a:pt x="744327" y="90637"/>
                  </a:cubicBezTo>
                  <a:cubicBezTo>
                    <a:pt x="739312" y="92314"/>
                    <a:pt x="734297" y="95669"/>
                    <a:pt x="727609" y="97347"/>
                  </a:cubicBezTo>
                  <a:cubicBezTo>
                    <a:pt x="715907" y="100701"/>
                    <a:pt x="704204" y="105733"/>
                    <a:pt x="690830" y="109088"/>
                  </a:cubicBezTo>
                  <a:cubicBezTo>
                    <a:pt x="677456" y="112443"/>
                    <a:pt x="665753" y="114120"/>
                    <a:pt x="652379" y="115798"/>
                  </a:cubicBezTo>
                  <a:cubicBezTo>
                    <a:pt x="640676" y="115798"/>
                    <a:pt x="640676" y="115798"/>
                    <a:pt x="640676" y="115798"/>
                  </a:cubicBezTo>
                  <a:cubicBezTo>
                    <a:pt x="630645" y="115798"/>
                    <a:pt x="630645" y="115798"/>
                    <a:pt x="630645" y="115798"/>
                  </a:cubicBezTo>
                  <a:cubicBezTo>
                    <a:pt x="623958" y="117475"/>
                    <a:pt x="617271" y="115798"/>
                    <a:pt x="610584" y="115798"/>
                  </a:cubicBezTo>
                  <a:cubicBezTo>
                    <a:pt x="598881" y="114120"/>
                    <a:pt x="585507" y="112443"/>
                    <a:pt x="573804" y="109088"/>
                  </a:cubicBezTo>
                  <a:cubicBezTo>
                    <a:pt x="567117" y="107411"/>
                    <a:pt x="560430" y="105733"/>
                    <a:pt x="555415" y="102379"/>
                  </a:cubicBezTo>
                  <a:cubicBezTo>
                    <a:pt x="550399" y="100701"/>
                    <a:pt x="543712" y="99024"/>
                    <a:pt x="538697" y="95669"/>
                  </a:cubicBezTo>
                  <a:cubicBezTo>
                    <a:pt x="528666" y="90637"/>
                    <a:pt x="518636" y="85605"/>
                    <a:pt x="510277" y="78896"/>
                  </a:cubicBezTo>
                  <a:cubicBezTo>
                    <a:pt x="495231" y="67154"/>
                    <a:pt x="483528" y="55413"/>
                    <a:pt x="475169" y="47026"/>
                  </a:cubicBezTo>
                  <a:cubicBezTo>
                    <a:pt x="471825" y="41994"/>
                    <a:pt x="470154" y="38639"/>
                    <a:pt x="466810" y="35284"/>
                  </a:cubicBezTo>
                  <a:cubicBezTo>
                    <a:pt x="465138" y="33607"/>
                    <a:pt x="465138" y="31930"/>
                    <a:pt x="465138" y="31930"/>
                  </a:cubicBezTo>
                  <a:cubicBezTo>
                    <a:pt x="465138" y="31930"/>
                    <a:pt x="468482" y="36962"/>
                    <a:pt x="476841" y="45348"/>
                  </a:cubicBezTo>
                  <a:cubicBezTo>
                    <a:pt x="485200" y="53735"/>
                    <a:pt x="498574" y="63799"/>
                    <a:pt x="515292" y="73864"/>
                  </a:cubicBezTo>
                  <a:cubicBezTo>
                    <a:pt x="523651" y="78896"/>
                    <a:pt x="532010" y="83928"/>
                    <a:pt x="542040" y="88960"/>
                  </a:cubicBezTo>
                  <a:cubicBezTo>
                    <a:pt x="552071" y="92314"/>
                    <a:pt x="563774" y="97347"/>
                    <a:pt x="575476" y="99024"/>
                  </a:cubicBezTo>
                  <a:cubicBezTo>
                    <a:pt x="587179" y="102379"/>
                    <a:pt x="598881" y="104056"/>
                    <a:pt x="612256" y="105733"/>
                  </a:cubicBezTo>
                  <a:cubicBezTo>
                    <a:pt x="618943" y="105733"/>
                    <a:pt x="625630" y="105733"/>
                    <a:pt x="630645" y="105733"/>
                  </a:cubicBezTo>
                  <a:cubicBezTo>
                    <a:pt x="640676" y="105733"/>
                    <a:pt x="640676" y="105733"/>
                    <a:pt x="640676" y="105733"/>
                  </a:cubicBezTo>
                  <a:cubicBezTo>
                    <a:pt x="650707" y="104056"/>
                    <a:pt x="650707" y="104056"/>
                    <a:pt x="650707" y="104056"/>
                  </a:cubicBezTo>
                  <a:cubicBezTo>
                    <a:pt x="664081" y="104056"/>
                    <a:pt x="675784" y="100701"/>
                    <a:pt x="689158" y="99024"/>
                  </a:cubicBezTo>
                  <a:cubicBezTo>
                    <a:pt x="700861" y="95669"/>
                    <a:pt x="712563" y="92314"/>
                    <a:pt x="724266" y="87282"/>
                  </a:cubicBezTo>
                  <a:cubicBezTo>
                    <a:pt x="730953" y="85605"/>
                    <a:pt x="735968" y="83928"/>
                    <a:pt x="740984" y="82250"/>
                  </a:cubicBezTo>
                  <a:cubicBezTo>
                    <a:pt x="747671" y="78896"/>
                    <a:pt x="752686" y="77218"/>
                    <a:pt x="757702" y="75541"/>
                  </a:cubicBezTo>
                  <a:cubicBezTo>
                    <a:pt x="762717" y="72186"/>
                    <a:pt x="767732" y="70509"/>
                    <a:pt x="772748" y="68831"/>
                  </a:cubicBezTo>
                  <a:cubicBezTo>
                    <a:pt x="777763" y="65477"/>
                    <a:pt x="781107" y="63799"/>
                    <a:pt x="786122" y="62122"/>
                  </a:cubicBezTo>
                  <a:cubicBezTo>
                    <a:pt x="794481" y="57090"/>
                    <a:pt x="802840" y="52058"/>
                    <a:pt x="809527" y="48703"/>
                  </a:cubicBezTo>
                  <a:cubicBezTo>
                    <a:pt x="816214" y="45348"/>
                    <a:pt x="822901" y="41994"/>
                    <a:pt x="827917" y="38639"/>
                  </a:cubicBezTo>
                  <a:cubicBezTo>
                    <a:pt x="837948" y="31930"/>
                    <a:pt x="842963" y="28575"/>
                    <a:pt x="842963" y="28575"/>
                  </a:cubicBezTo>
                  <a:close/>
                  <a:moveTo>
                    <a:pt x="873125" y="0"/>
                  </a:moveTo>
                  <a:cubicBezTo>
                    <a:pt x="873125" y="0"/>
                    <a:pt x="868090" y="5037"/>
                    <a:pt x="858019" y="11754"/>
                  </a:cubicBezTo>
                  <a:cubicBezTo>
                    <a:pt x="852984" y="15112"/>
                    <a:pt x="847949" y="18470"/>
                    <a:pt x="841235" y="23507"/>
                  </a:cubicBezTo>
                  <a:cubicBezTo>
                    <a:pt x="834521" y="28545"/>
                    <a:pt x="826129" y="33582"/>
                    <a:pt x="817737" y="38619"/>
                  </a:cubicBezTo>
                  <a:cubicBezTo>
                    <a:pt x="814381" y="40298"/>
                    <a:pt x="809345" y="43656"/>
                    <a:pt x="804310" y="45335"/>
                  </a:cubicBezTo>
                  <a:cubicBezTo>
                    <a:pt x="799275" y="48694"/>
                    <a:pt x="794240" y="50373"/>
                    <a:pt x="789204" y="53731"/>
                  </a:cubicBezTo>
                  <a:cubicBezTo>
                    <a:pt x="784169" y="55410"/>
                    <a:pt x="779134" y="58768"/>
                    <a:pt x="774099" y="60447"/>
                  </a:cubicBezTo>
                  <a:cubicBezTo>
                    <a:pt x="767385" y="63806"/>
                    <a:pt x="762350" y="65485"/>
                    <a:pt x="757314" y="67164"/>
                  </a:cubicBezTo>
                  <a:cubicBezTo>
                    <a:pt x="745566" y="72201"/>
                    <a:pt x="732138" y="77238"/>
                    <a:pt x="718711" y="78917"/>
                  </a:cubicBezTo>
                  <a:cubicBezTo>
                    <a:pt x="706962" y="82276"/>
                    <a:pt x="693535" y="85634"/>
                    <a:pt x="680107" y="85634"/>
                  </a:cubicBezTo>
                  <a:cubicBezTo>
                    <a:pt x="670037" y="87313"/>
                    <a:pt x="670037" y="87313"/>
                    <a:pt x="670037" y="87313"/>
                  </a:cubicBezTo>
                  <a:cubicBezTo>
                    <a:pt x="659966" y="87313"/>
                    <a:pt x="659966" y="87313"/>
                    <a:pt x="659966" y="87313"/>
                  </a:cubicBezTo>
                  <a:cubicBezTo>
                    <a:pt x="653253" y="87313"/>
                    <a:pt x="646539" y="87313"/>
                    <a:pt x="639825" y="87313"/>
                  </a:cubicBezTo>
                  <a:cubicBezTo>
                    <a:pt x="626398" y="85634"/>
                    <a:pt x="612971" y="83955"/>
                    <a:pt x="601222" y="80596"/>
                  </a:cubicBezTo>
                  <a:cubicBezTo>
                    <a:pt x="594508" y="78917"/>
                    <a:pt x="589473" y="75559"/>
                    <a:pt x="582759" y="73880"/>
                  </a:cubicBezTo>
                  <a:cubicBezTo>
                    <a:pt x="577724" y="72201"/>
                    <a:pt x="572689" y="68843"/>
                    <a:pt x="567654" y="67164"/>
                  </a:cubicBezTo>
                  <a:cubicBezTo>
                    <a:pt x="555905" y="62126"/>
                    <a:pt x="547513" y="55410"/>
                    <a:pt x="539121" y="50373"/>
                  </a:cubicBezTo>
                  <a:cubicBezTo>
                    <a:pt x="522337" y="38619"/>
                    <a:pt x="510588" y="26865"/>
                    <a:pt x="503874" y="16791"/>
                  </a:cubicBezTo>
                  <a:cubicBezTo>
                    <a:pt x="498839" y="13433"/>
                    <a:pt x="497160" y="8395"/>
                    <a:pt x="495482" y="6716"/>
                  </a:cubicBezTo>
                  <a:cubicBezTo>
                    <a:pt x="493804" y="3358"/>
                    <a:pt x="492125" y="1679"/>
                    <a:pt x="492125" y="1679"/>
                  </a:cubicBezTo>
                  <a:cubicBezTo>
                    <a:pt x="492125" y="1679"/>
                    <a:pt x="497160" y="8395"/>
                    <a:pt x="505553" y="15112"/>
                  </a:cubicBezTo>
                  <a:cubicBezTo>
                    <a:pt x="512266" y="23507"/>
                    <a:pt x="525694" y="35261"/>
                    <a:pt x="542477" y="45335"/>
                  </a:cubicBezTo>
                  <a:cubicBezTo>
                    <a:pt x="550869" y="50373"/>
                    <a:pt x="559262" y="55410"/>
                    <a:pt x="571010" y="58768"/>
                  </a:cubicBezTo>
                  <a:cubicBezTo>
                    <a:pt x="581081" y="63806"/>
                    <a:pt x="591151" y="67164"/>
                    <a:pt x="602900" y="70522"/>
                  </a:cubicBezTo>
                  <a:cubicBezTo>
                    <a:pt x="614649" y="73880"/>
                    <a:pt x="628077" y="75559"/>
                    <a:pt x="639825" y="75559"/>
                  </a:cubicBezTo>
                  <a:cubicBezTo>
                    <a:pt x="646539" y="75559"/>
                    <a:pt x="653253" y="77238"/>
                    <a:pt x="659966" y="77238"/>
                  </a:cubicBezTo>
                  <a:cubicBezTo>
                    <a:pt x="670037" y="75559"/>
                    <a:pt x="670037" y="75559"/>
                    <a:pt x="670037" y="75559"/>
                  </a:cubicBezTo>
                  <a:cubicBezTo>
                    <a:pt x="678429" y="75559"/>
                    <a:pt x="678429" y="75559"/>
                    <a:pt x="678429" y="75559"/>
                  </a:cubicBezTo>
                  <a:cubicBezTo>
                    <a:pt x="691856" y="73880"/>
                    <a:pt x="705284" y="72201"/>
                    <a:pt x="717032" y="68843"/>
                  </a:cubicBezTo>
                  <a:cubicBezTo>
                    <a:pt x="728781" y="65485"/>
                    <a:pt x="742209" y="62126"/>
                    <a:pt x="753958" y="58768"/>
                  </a:cubicBezTo>
                  <a:cubicBezTo>
                    <a:pt x="758993" y="57089"/>
                    <a:pt x="764028" y="55410"/>
                    <a:pt x="770742" y="52052"/>
                  </a:cubicBezTo>
                  <a:cubicBezTo>
                    <a:pt x="775777" y="50373"/>
                    <a:pt x="780812" y="48694"/>
                    <a:pt x="785847" y="45335"/>
                  </a:cubicBezTo>
                  <a:cubicBezTo>
                    <a:pt x="790883" y="43656"/>
                    <a:pt x="795918" y="41977"/>
                    <a:pt x="800953" y="38619"/>
                  </a:cubicBezTo>
                  <a:cubicBezTo>
                    <a:pt x="805988" y="36940"/>
                    <a:pt x="811024" y="35261"/>
                    <a:pt x="814381" y="31903"/>
                  </a:cubicBezTo>
                  <a:cubicBezTo>
                    <a:pt x="824451" y="28545"/>
                    <a:pt x="831165" y="23507"/>
                    <a:pt x="839557" y="20149"/>
                  </a:cubicBezTo>
                  <a:cubicBezTo>
                    <a:pt x="846270" y="16791"/>
                    <a:pt x="851306" y="11754"/>
                    <a:pt x="856341" y="10074"/>
                  </a:cubicBezTo>
                  <a:cubicBezTo>
                    <a:pt x="866411" y="3358"/>
                    <a:pt x="873125" y="0"/>
                    <a:pt x="873125" y="0"/>
                  </a:cubicBezTo>
                  <a:close/>
                </a:path>
              </a:pathLst>
            </a:custGeom>
            <a:solidFill>
              <a:srgbClr val="043C86"/>
            </a:solidFill>
            <a:ln>
              <a:solidFill>
                <a:srgbClr val="043C86"/>
              </a:solidFill>
            </a:ln>
          </p:spPr>
          <p:txBody>
            <a:bodyPr vert="horz" wrap="square" lIns="91440" tIns="45720" rIns="91440" bIns="45720" numCol="1" anchor="t" anchorCtr="0" compatLnSpc="1">
              <a:prstTxWarp prst="textNoShape">
                <a:avLst/>
              </a:prstTxWarp>
              <a:noAutofit/>
            </a:bodyPr>
            <a:lstStyle/>
            <a:p>
              <a:endParaRPr lang="en-US"/>
            </a:p>
          </p:txBody>
        </p:sp>
      </p:grpSp>
      <p:grpSp>
        <p:nvGrpSpPr>
          <p:cNvPr id="8" name="Group 7">
            <a:extLst>
              <a:ext uri="{FF2B5EF4-FFF2-40B4-BE49-F238E27FC236}">
                <a16:creationId xmlns:a16="http://schemas.microsoft.com/office/drawing/2014/main" id="{B2FE8B81-9372-4074-8968-30E8CD23DD95}"/>
              </a:ext>
            </a:extLst>
          </p:cNvPr>
          <p:cNvGrpSpPr/>
          <p:nvPr/>
        </p:nvGrpSpPr>
        <p:grpSpPr>
          <a:xfrm>
            <a:off x="4364806" y="2431286"/>
            <a:ext cx="1492776" cy="686463"/>
            <a:chOff x="4364806" y="3251553"/>
            <a:chExt cx="1492776" cy="686463"/>
          </a:xfrm>
        </p:grpSpPr>
        <p:sp>
          <p:nvSpPr>
            <p:cNvPr id="96" name="Oval 95">
              <a:extLst>
                <a:ext uri="{FF2B5EF4-FFF2-40B4-BE49-F238E27FC236}">
                  <a16:creationId xmlns:a16="http://schemas.microsoft.com/office/drawing/2014/main" id="{D39E803F-9518-44B9-8110-9671D12D8A5E}"/>
                </a:ext>
              </a:extLst>
            </p:cNvPr>
            <p:cNvSpPr/>
            <p:nvPr/>
          </p:nvSpPr>
          <p:spPr>
            <a:xfrm flipH="1">
              <a:off x="4364806" y="3251553"/>
              <a:ext cx="686463" cy="686463"/>
            </a:xfrm>
            <a:prstGeom prst="ellipse">
              <a:avLst/>
            </a:prstGeom>
            <a:solidFill>
              <a:srgbClr val="C2E08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7" name="Graphic 1">
              <a:extLst>
                <a:ext uri="{FF2B5EF4-FFF2-40B4-BE49-F238E27FC236}">
                  <a16:creationId xmlns:a16="http://schemas.microsoft.com/office/drawing/2014/main" id="{2E9A1067-6E68-4448-A8AF-B14AD3B2A306}"/>
                </a:ext>
              </a:extLst>
            </p:cNvPr>
            <p:cNvGrpSpPr/>
            <p:nvPr/>
          </p:nvGrpSpPr>
          <p:grpSpPr>
            <a:xfrm flipH="1">
              <a:off x="4493013" y="3382565"/>
              <a:ext cx="349241" cy="362546"/>
              <a:chOff x="5162097" y="2324943"/>
              <a:chExt cx="349241" cy="362546"/>
            </a:xfrm>
            <a:solidFill>
              <a:schemeClr val="tx1">
                <a:lumMod val="95000"/>
                <a:lumOff val="5000"/>
              </a:schemeClr>
            </a:solidFill>
          </p:grpSpPr>
          <p:sp>
            <p:nvSpPr>
              <p:cNvPr id="98" name="Freeform: Shape 97">
                <a:extLst>
                  <a:ext uri="{FF2B5EF4-FFF2-40B4-BE49-F238E27FC236}">
                    <a16:creationId xmlns:a16="http://schemas.microsoft.com/office/drawing/2014/main" id="{B5891C0A-F20F-4A71-9542-5FCC9A59C272}"/>
                  </a:ext>
                </a:extLst>
              </p:cNvPr>
              <p:cNvSpPr/>
              <p:nvPr/>
            </p:nvSpPr>
            <p:spPr>
              <a:xfrm>
                <a:off x="5162097" y="2462687"/>
                <a:ext cx="157990" cy="224802"/>
              </a:xfrm>
              <a:custGeom>
                <a:avLst/>
                <a:gdLst>
                  <a:gd name="connsiteX0" fmla="*/ 82708 w 157990"/>
                  <a:gd name="connsiteY0" fmla="*/ 110787 h 224802"/>
                  <a:gd name="connsiteX1" fmla="*/ 49698 w 157990"/>
                  <a:gd name="connsiteY1" fmla="*/ 110787 h 224802"/>
                  <a:gd name="connsiteX2" fmla="*/ 49698 w 157990"/>
                  <a:gd name="connsiteY2" fmla="*/ 79537 h 224802"/>
                  <a:gd name="connsiteX3" fmla="*/ 152305 w 157990"/>
                  <a:gd name="connsiteY3" fmla="*/ 79537 h 224802"/>
                  <a:gd name="connsiteX4" fmla="*/ 157990 w 157990"/>
                  <a:gd name="connsiteY4" fmla="*/ 73851 h 224802"/>
                  <a:gd name="connsiteX5" fmla="*/ 157990 w 157990"/>
                  <a:gd name="connsiteY5" fmla="*/ 5685 h 224802"/>
                  <a:gd name="connsiteX6" fmla="*/ 152305 w 157990"/>
                  <a:gd name="connsiteY6" fmla="*/ 0 h 224802"/>
                  <a:gd name="connsiteX7" fmla="*/ 146619 w 157990"/>
                  <a:gd name="connsiteY7" fmla="*/ 5685 h 224802"/>
                  <a:gd name="connsiteX8" fmla="*/ 146619 w 157990"/>
                  <a:gd name="connsiteY8" fmla="*/ 68185 h 224802"/>
                  <a:gd name="connsiteX9" fmla="*/ 44013 w 157990"/>
                  <a:gd name="connsiteY9" fmla="*/ 68185 h 224802"/>
                  <a:gd name="connsiteX10" fmla="*/ 38327 w 157990"/>
                  <a:gd name="connsiteY10" fmla="*/ 73871 h 224802"/>
                  <a:gd name="connsiteX11" fmla="*/ 38327 w 157990"/>
                  <a:gd name="connsiteY11" fmla="*/ 110806 h 224802"/>
                  <a:gd name="connsiteX12" fmla="*/ 5685 w 157990"/>
                  <a:gd name="connsiteY12" fmla="*/ 110806 h 224802"/>
                  <a:gd name="connsiteX13" fmla="*/ 0 w 157990"/>
                  <a:gd name="connsiteY13" fmla="*/ 116491 h 224802"/>
                  <a:gd name="connsiteX14" fmla="*/ 0 w 157990"/>
                  <a:gd name="connsiteY14" fmla="*/ 219117 h 224802"/>
                  <a:gd name="connsiteX15" fmla="*/ 5685 w 157990"/>
                  <a:gd name="connsiteY15" fmla="*/ 224803 h 224802"/>
                  <a:gd name="connsiteX16" fmla="*/ 82689 w 157990"/>
                  <a:gd name="connsiteY16" fmla="*/ 224803 h 224802"/>
                  <a:gd name="connsiteX17" fmla="*/ 88374 w 157990"/>
                  <a:gd name="connsiteY17" fmla="*/ 219117 h 224802"/>
                  <a:gd name="connsiteX18" fmla="*/ 88374 w 157990"/>
                  <a:gd name="connsiteY18" fmla="*/ 116491 h 224802"/>
                  <a:gd name="connsiteX19" fmla="*/ 82708 w 157990"/>
                  <a:gd name="connsiteY19" fmla="*/ 110787 h 224802"/>
                  <a:gd name="connsiteX20" fmla="*/ 77042 w 157990"/>
                  <a:gd name="connsiteY20" fmla="*/ 213413 h 224802"/>
                  <a:gd name="connsiteX21" fmla="*/ 11390 w 157990"/>
                  <a:gd name="connsiteY21" fmla="*/ 213413 h 224802"/>
                  <a:gd name="connsiteX22" fmla="*/ 11390 w 157990"/>
                  <a:gd name="connsiteY22" fmla="*/ 122157 h 224802"/>
                  <a:gd name="connsiteX23" fmla="*/ 77042 w 157990"/>
                  <a:gd name="connsiteY23" fmla="*/ 122157 h 224802"/>
                  <a:gd name="connsiteX24" fmla="*/ 77042 w 157990"/>
                  <a:gd name="connsiteY24" fmla="*/ 213413 h 22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990" h="224802">
                    <a:moveTo>
                      <a:pt x="82708" y="110787"/>
                    </a:moveTo>
                    <a:lnTo>
                      <a:pt x="49698" y="110787"/>
                    </a:lnTo>
                    <a:lnTo>
                      <a:pt x="49698" y="79537"/>
                    </a:lnTo>
                    <a:lnTo>
                      <a:pt x="152305" y="79537"/>
                    </a:lnTo>
                    <a:cubicBezTo>
                      <a:pt x="155437" y="79537"/>
                      <a:pt x="157990" y="76984"/>
                      <a:pt x="157990" y="73851"/>
                    </a:cubicBezTo>
                    <a:lnTo>
                      <a:pt x="157990" y="5685"/>
                    </a:lnTo>
                    <a:cubicBezTo>
                      <a:pt x="157990" y="2553"/>
                      <a:pt x="155437" y="0"/>
                      <a:pt x="152305" y="0"/>
                    </a:cubicBezTo>
                    <a:cubicBezTo>
                      <a:pt x="149172" y="0"/>
                      <a:pt x="146619" y="2553"/>
                      <a:pt x="146619" y="5685"/>
                    </a:cubicBezTo>
                    <a:lnTo>
                      <a:pt x="146619" y="68185"/>
                    </a:lnTo>
                    <a:lnTo>
                      <a:pt x="44013" y="68185"/>
                    </a:lnTo>
                    <a:cubicBezTo>
                      <a:pt x="40880" y="68185"/>
                      <a:pt x="38327" y="70738"/>
                      <a:pt x="38327" y="73871"/>
                    </a:cubicBezTo>
                    <a:lnTo>
                      <a:pt x="38327" y="110806"/>
                    </a:lnTo>
                    <a:lnTo>
                      <a:pt x="5685" y="110806"/>
                    </a:lnTo>
                    <a:cubicBezTo>
                      <a:pt x="2552" y="110806"/>
                      <a:pt x="0" y="113359"/>
                      <a:pt x="0" y="116491"/>
                    </a:cubicBezTo>
                    <a:lnTo>
                      <a:pt x="0" y="219117"/>
                    </a:lnTo>
                    <a:cubicBezTo>
                      <a:pt x="0" y="222250"/>
                      <a:pt x="2552" y="224803"/>
                      <a:pt x="5685" y="224803"/>
                    </a:cubicBezTo>
                    <a:lnTo>
                      <a:pt x="82689" y="224803"/>
                    </a:lnTo>
                    <a:cubicBezTo>
                      <a:pt x="85821" y="224803"/>
                      <a:pt x="88374" y="222250"/>
                      <a:pt x="88374" y="219117"/>
                    </a:cubicBezTo>
                    <a:lnTo>
                      <a:pt x="88374" y="116491"/>
                    </a:lnTo>
                    <a:cubicBezTo>
                      <a:pt x="88393" y="113339"/>
                      <a:pt x="85860" y="110787"/>
                      <a:pt x="82708" y="110787"/>
                    </a:cubicBezTo>
                    <a:close/>
                    <a:moveTo>
                      <a:pt x="77042" y="213413"/>
                    </a:moveTo>
                    <a:lnTo>
                      <a:pt x="11390" y="213413"/>
                    </a:lnTo>
                    <a:lnTo>
                      <a:pt x="11390" y="122157"/>
                    </a:lnTo>
                    <a:lnTo>
                      <a:pt x="77042" y="122157"/>
                    </a:lnTo>
                    <a:lnTo>
                      <a:pt x="77042" y="213413"/>
                    </a:lnTo>
                    <a:close/>
                  </a:path>
                </a:pathLst>
              </a:custGeom>
              <a:grpFill/>
              <a:ln w="1934" cap="flat">
                <a:noFill/>
                <a:prstDash val="solid"/>
                <a:miter/>
              </a:ln>
            </p:spPr>
            <p:txBody>
              <a:bodyPr rtlCol="0" anchor="ctr"/>
              <a:lstStyle/>
              <a:p>
                <a:endParaRPr lang="en-ID"/>
              </a:p>
            </p:txBody>
          </p:sp>
          <p:sp>
            <p:nvSpPr>
              <p:cNvPr id="99" name="Freeform: Shape 98">
                <a:extLst>
                  <a:ext uri="{FF2B5EF4-FFF2-40B4-BE49-F238E27FC236}">
                    <a16:creationId xmlns:a16="http://schemas.microsoft.com/office/drawing/2014/main" id="{13267777-FA58-4C26-BC3C-34F45B9EB757}"/>
                  </a:ext>
                </a:extLst>
              </p:cNvPr>
              <p:cNvSpPr/>
              <p:nvPr/>
            </p:nvSpPr>
            <p:spPr>
              <a:xfrm>
                <a:off x="5183987" y="2601649"/>
                <a:ext cx="45076" cy="11370"/>
              </a:xfrm>
              <a:custGeom>
                <a:avLst/>
                <a:gdLst>
                  <a:gd name="connsiteX0" fmla="*/ 0 w 45076"/>
                  <a:gd name="connsiteY0" fmla="*/ 5685 h 11370"/>
                  <a:gd name="connsiteX1" fmla="*/ 5686 w 45076"/>
                  <a:gd name="connsiteY1" fmla="*/ 11371 h 11370"/>
                  <a:gd name="connsiteX2" fmla="*/ 39391 w 45076"/>
                  <a:gd name="connsiteY2" fmla="*/ 11371 h 11370"/>
                  <a:gd name="connsiteX3" fmla="*/ 45077 w 45076"/>
                  <a:gd name="connsiteY3" fmla="*/ 5685 h 11370"/>
                  <a:gd name="connsiteX4" fmla="*/ 39391 w 45076"/>
                  <a:gd name="connsiteY4" fmla="*/ 0 h 11370"/>
                  <a:gd name="connsiteX5" fmla="*/ 5686 w 45076"/>
                  <a:gd name="connsiteY5" fmla="*/ 0 h 11370"/>
                  <a:gd name="connsiteX6" fmla="*/ 0 w 45076"/>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0" y="5685"/>
                    </a:moveTo>
                    <a:cubicBezTo>
                      <a:pt x="0" y="8818"/>
                      <a:pt x="2553" y="11371"/>
                      <a:pt x="5686" y="11371"/>
                    </a:cubicBezTo>
                    <a:lnTo>
                      <a:pt x="39391" y="11371"/>
                    </a:lnTo>
                    <a:cubicBezTo>
                      <a:pt x="42524" y="11371"/>
                      <a:pt x="45077" y="8818"/>
                      <a:pt x="45077" y="5685"/>
                    </a:cubicBezTo>
                    <a:cubicBezTo>
                      <a:pt x="45077" y="2553"/>
                      <a:pt x="42524" y="0"/>
                      <a:pt x="39391" y="0"/>
                    </a:cubicBezTo>
                    <a:lnTo>
                      <a:pt x="5686" y="0"/>
                    </a:lnTo>
                    <a:cubicBezTo>
                      <a:pt x="2533" y="0"/>
                      <a:pt x="0" y="2553"/>
                      <a:pt x="0" y="5685"/>
                    </a:cubicBezTo>
                    <a:close/>
                  </a:path>
                </a:pathLst>
              </a:custGeom>
              <a:grpFill/>
              <a:ln w="1934" cap="flat">
                <a:noFill/>
                <a:prstDash val="solid"/>
                <a:miter/>
              </a:ln>
            </p:spPr>
            <p:txBody>
              <a:bodyPr rtlCol="0" anchor="ctr"/>
              <a:lstStyle/>
              <a:p>
                <a:endParaRPr lang="en-ID"/>
              </a:p>
            </p:txBody>
          </p:sp>
          <p:sp>
            <p:nvSpPr>
              <p:cNvPr id="100" name="Freeform: Shape 99">
                <a:extLst>
                  <a:ext uri="{FF2B5EF4-FFF2-40B4-BE49-F238E27FC236}">
                    <a16:creationId xmlns:a16="http://schemas.microsoft.com/office/drawing/2014/main" id="{BAFAA821-49F6-4581-81E7-0B035B15820C}"/>
                  </a:ext>
                </a:extLst>
              </p:cNvPr>
              <p:cNvSpPr/>
              <p:nvPr/>
            </p:nvSpPr>
            <p:spPr>
              <a:xfrm>
                <a:off x="5183833" y="2625821"/>
                <a:ext cx="45347" cy="11370"/>
              </a:xfrm>
              <a:custGeom>
                <a:avLst/>
                <a:gdLst>
                  <a:gd name="connsiteX0" fmla="*/ 39662 w 45347"/>
                  <a:gd name="connsiteY0" fmla="*/ 0 h 11370"/>
                  <a:gd name="connsiteX1" fmla="*/ 5685 w 45347"/>
                  <a:gd name="connsiteY1" fmla="*/ 0 h 11370"/>
                  <a:gd name="connsiteX2" fmla="*/ 0 w 45347"/>
                  <a:gd name="connsiteY2" fmla="*/ 5685 h 11370"/>
                  <a:gd name="connsiteX3" fmla="*/ 5685 w 45347"/>
                  <a:gd name="connsiteY3" fmla="*/ 11371 h 11370"/>
                  <a:gd name="connsiteX4" fmla="*/ 39662 w 45347"/>
                  <a:gd name="connsiteY4" fmla="*/ 11371 h 11370"/>
                  <a:gd name="connsiteX5" fmla="*/ 45347 w 45347"/>
                  <a:gd name="connsiteY5" fmla="*/ 5685 h 11370"/>
                  <a:gd name="connsiteX6" fmla="*/ 39662 w 4534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39662" y="0"/>
                    </a:moveTo>
                    <a:lnTo>
                      <a:pt x="5685" y="0"/>
                    </a:lnTo>
                    <a:cubicBezTo>
                      <a:pt x="2553" y="0"/>
                      <a:pt x="0" y="2553"/>
                      <a:pt x="0" y="5685"/>
                    </a:cubicBezTo>
                    <a:cubicBezTo>
                      <a:pt x="0" y="8818"/>
                      <a:pt x="2553" y="11371"/>
                      <a:pt x="5685" y="11371"/>
                    </a:cubicBezTo>
                    <a:lnTo>
                      <a:pt x="39662" y="11371"/>
                    </a:lnTo>
                    <a:cubicBezTo>
                      <a:pt x="42794" y="11371"/>
                      <a:pt x="45347" y="8818"/>
                      <a:pt x="45347" y="5685"/>
                    </a:cubicBezTo>
                    <a:cubicBezTo>
                      <a:pt x="45347" y="2533"/>
                      <a:pt x="42794" y="0"/>
                      <a:pt x="39662" y="0"/>
                    </a:cubicBezTo>
                    <a:close/>
                  </a:path>
                </a:pathLst>
              </a:custGeom>
              <a:grpFill/>
              <a:ln w="1934" cap="flat">
                <a:noFill/>
                <a:prstDash val="solid"/>
                <a:miter/>
              </a:ln>
            </p:spPr>
            <p:txBody>
              <a:bodyPr rtlCol="0" anchor="ctr"/>
              <a:lstStyle/>
              <a:p>
                <a:endParaRPr lang="en-ID"/>
              </a:p>
            </p:txBody>
          </p:sp>
          <p:sp>
            <p:nvSpPr>
              <p:cNvPr id="101" name="Freeform: Shape 100">
                <a:extLst>
                  <a:ext uri="{FF2B5EF4-FFF2-40B4-BE49-F238E27FC236}">
                    <a16:creationId xmlns:a16="http://schemas.microsoft.com/office/drawing/2014/main" id="{73EDE9E1-E188-4AA9-8E8B-A171EAE2D4C3}"/>
                  </a:ext>
                </a:extLst>
              </p:cNvPr>
              <p:cNvSpPr/>
              <p:nvPr/>
            </p:nvSpPr>
            <p:spPr>
              <a:xfrm>
                <a:off x="5183833" y="2649974"/>
                <a:ext cx="20227" cy="11370"/>
              </a:xfrm>
              <a:custGeom>
                <a:avLst/>
                <a:gdLst>
                  <a:gd name="connsiteX0" fmla="*/ 14542 w 20227"/>
                  <a:gd name="connsiteY0" fmla="*/ 0 h 11370"/>
                  <a:gd name="connsiteX1" fmla="*/ 5685 w 20227"/>
                  <a:gd name="connsiteY1" fmla="*/ 0 h 11370"/>
                  <a:gd name="connsiteX2" fmla="*/ 0 w 20227"/>
                  <a:gd name="connsiteY2" fmla="*/ 5685 h 11370"/>
                  <a:gd name="connsiteX3" fmla="*/ 5685 w 20227"/>
                  <a:gd name="connsiteY3" fmla="*/ 11371 h 11370"/>
                  <a:gd name="connsiteX4" fmla="*/ 14542 w 20227"/>
                  <a:gd name="connsiteY4" fmla="*/ 11371 h 11370"/>
                  <a:gd name="connsiteX5" fmla="*/ 20227 w 20227"/>
                  <a:gd name="connsiteY5" fmla="*/ 5685 h 11370"/>
                  <a:gd name="connsiteX6" fmla="*/ 14542 w 2022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14542" y="0"/>
                    </a:moveTo>
                    <a:lnTo>
                      <a:pt x="5685" y="0"/>
                    </a:lnTo>
                    <a:cubicBezTo>
                      <a:pt x="2553" y="0"/>
                      <a:pt x="0" y="2552"/>
                      <a:pt x="0" y="5685"/>
                    </a:cubicBezTo>
                    <a:cubicBezTo>
                      <a:pt x="0" y="8818"/>
                      <a:pt x="2553" y="11371"/>
                      <a:pt x="5685" y="11371"/>
                    </a:cubicBezTo>
                    <a:lnTo>
                      <a:pt x="14542" y="11371"/>
                    </a:lnTo>
                    <a:cubicBezTo>
                      <a:pt x="17675" y="11371"/>
                      <a:pt x="20227" y="8837"/>
                      <a:pt x="20227" y="5685"/>
                    </a:cubicBezTo>
                    <a:cubicBezTo>
                      <a:pt x="20227" y="2552"/>
                      <a:pt x="17675" y="0"/>
                      <a:pt x="14542" y="0"/>
                    </a:cubicBezTo>
                    <a:close/>
                  </a:path>
                </a:pathLst>
              </a:custGeom>
              <a:grpFill/>
              <a:ln w="1934" cap="flat">
                <a:noFill/>
                <a:prstDash val="solid"/>
                <a:miter/>
              </a:ln>
            </p:spPr>
            <p:txBody>
              <a:bodyPr rtlCol="0" anchor="ctr"/>
              <a:lstStyle/>
              <a:p>
                <a:endParaRPr lang="en-ID"/>
              </a:p>
            </p:txBody>
          </p:sp>
          <p:sp>
            <p:nvSpPr>
              <p:cNvPr id="102" name="Freeform: Shape 101">
                <a:extLst>
                  <a:ext uri="{FF2B5EF4-FFF2-40B4-BE49-F238E27FC236}">
                    <a16:creationId xmlns:a16="http://schemas.microsoft.com/office/drawing/2014/main" id="{7844B088-EB4D-4715-9279-DD6375EF0949}"/>
                  </a:ext>
                </a:extLst>
              </p:cNvPr>
              <p:cNvSpPr/>
              <p:nvPr/>
            </p:nvSpPr>
            <p:spPr>
              <a:xfrm>
                <a:off x="5292531" y="2447526"/>
                <a:ext cx="88374" cy="239944"/>
              </a:xfrm>
              <a:custGeom>
                <a:avLst/>
                <a:gdLst>
                  <a:gd name="connsiteX0" fmla="*/ 82708 w 88374"/>
                  <a:gd name="connsiteY0" fmla="*/ 125947 h 239944"/>
                  <a:gd name="connsiteX1" fmla="*/ 48770 w 88374"/>
                  <a:gd name="connsiteY1" fmla="*/ 125947 h 239944"/>
                  <a:gd name="connsiteX2" fmla="*/ 48770 w 88374"/>
                  <a:gd name="connsiteY2" fmla="*/ 5685 h 239944"/>
                  <a:gd name="connsiteX3" fmla="*/ 43085 w 88374"/>
                  <a:gd name="connsiteY3" fmla="*/ 0 h 239944"/>
                  <a:gd name="connsiteX4" fmla="*/ 37400 w 88374"/>
                  <a:gd name="connsiteY4" fmla="*/ 5685 h 239944"/>
                  <a:gd name="connsiteX5" fmla="*/ 37400 w 88374"/>
                  <a:gd name="connsiteY5" fmla="*/ 125947 h 239944"/>
                  <a:gd name="connsiteX6" fmla="*/ 5685 w 88374"/>
                  <a:gd name="connsiteY6" fmla="*/ 125947 h 239944"/>
                  <a:gd name="connsiteX7" fmla="*/ 0 w 88374"/>
                  <a:gd name="connsiteY7" fmla="*/ 131633 h 239944"/>
                  <a:gd name="connsiteX8" fmla="*/ 0 w 88374"/>
                  <a:gd name="connsiteY8" fmla="*/ 234259 h 239944"/>
                  <a:gd name="connsiteX9" fmla="*/ 5685 w 88374"/>
                  <a:gd name="connsiteY9" fmla="*/ 239944 h 239944"/>
                  <a:gd name="connsiteX10" fmla="*/ 82689 w 88374"/>
                  <a:gd name="connsiteY10" fmla="*/ 239944 h 239944"/>
                  <a:gd name="connsiteX11" fmla="*/ 88374 w 88374"/>
                  <a:gd name="connsiteY11" fmla="*/ 234259 h 239944"/>
                  <a:gd name="connsiteX12" fmla="*/ 88374 w 88374"/>
                  <a:gd name="connsiteY12" fmla="*/ 131633 h 239944"/>
                  <a:gd name="connsiteX13" fmla="*/ 82708 w 88374"/>
                  <a:gd name="connsiteY13" fmla="*/ 125947 h 239944"/>
                  <a:gd name="connsiteX14" fmla="*/ 77042 w 88374"/>
                  <a:gd name="connsiteY14" fmla="*/ 228573 h 239944"/>
                  <a:gd name="connsiteX15" fmla="*/ 11390 w 88374"/>
                  <a:gd name="connsiteY15" fmla="*/ 228573 h 239944"/>
                  <a:gd name="connsiteX16" fmla="*/ 11390 w 88374"/>
                  <a:gd name="connsiteY16" fmla="*/ 137318 h 239944"/>
                  <a:gd name="connsiteX17" fmla="*/ 77042 w 88374"/>
                  <a:gd name="connsiteY17" fmla="*/ 137318 h 239944"/>
                  <a:gd name="connsiteX18" fmla="*/ 77042 w 88374"/>
                  <a:gd name="connsiteY18" fmla="*/ 228573 h 23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374" h="239944">
                    <a:moveTo>
                      <a:pt x="82708" y="125947"/>
                    </a:moveTo>
                    <a:lnTo>
                      <a:pt x="48770" y="125947"/>
                    </a:lnTo>
                    <a:lnTo>
                      <a:pt x="48770" y="5685"/>
                    </a:lnTo>
                    <a:cubicBezTo>
                      <a:pt x="48770" y="2553"/>
                      <a:pt x="46217" y="0"/>
                      <a:pt x="43085" y="0"/>
                    </a:cubicBezTo>
                    <a:cubicBezTo>
                      <a:pt x="39952" y="0"/>
                      <a:pt x="37400" y="2553"/>
                      <a:pt x="37400" y="5685"/>
                    </a:cubicBezTo>
                    <a:lnTo>
                      <a:pt x="37400" y="125947"/>
                    </a:lnTo>
                    <a:lnTo>
                      <a:pt x="5685" y="125947"/>
                    </a:lnTo>
                    <a:cubicBezTo>
                      <a:pt x="2553" y="125947"/>
                      <a:pt x="0" y="128500"/>
                      <a:pt x="0" y="131633"/>
                    </a:cubicBezTo>
                    <a:lnTo>
                      <a:pt x="0" y="234259"/>
                    </a:lnTo>
                    <a:cubicBezTo>
                      <a:pt x="0" y="237391"/>
                      <a:pt x="2553" y="239944"/>
                      <a:pt x="5685" y="239944"/>
                    </a:cubicBezTo>
                    <a:lnTo>
                      <a:pt x="82689" y="239944"/>
                    </a:lnTo>
                    <a:cubicBezTo>
                      <a:pt x="85821" y="239944"/>
                      <a:pt x="88374" y="237391"/>
                      <a:pt x="88374" y="234259"/>
                    </a:cubicBezTo>
                    <a:lnTo>
                      <a:pt x="88374" y="131633"/>
                    </a:lnTo>
                    <a:cubicBezTo>
                      <a:pt x="88393" y="128500"/>
                      <a:pt x="85860" y="125947"/>
                      <a:pt x="82708" y="125947"/>
                    </a:cubicBezTo>
                    <a:close/>
                    <a:moveTo>
                      <a:pt x="77042" y="228573"/>
                    </a:moveTo>
                    <a:lnTo>
                      <a:pt x="11390" y="228573"/>
                    </a:lnTo>
                    <a:lnTo>
                      <a:pt x="11390" y="137318"/>
                    </a:lnTo>
                    <a:lnTo>
                      <a:pt x="77042" y="137318"/>
                    </a:lnTo>
                    <a:lnTo>
                      <a:pt x="77042" y="228573"/>
                    </a:lnTo>
                    <a:close/>
                  </a:path>
                </a:pathLst>
              </a:custGeom>
              <a:grpFill/>
              <a:ln w="1934" cap="flat">
                <a:noFill/>
                <a:prstDash val="solid"/>
                <a:miter/>
              </a:ln>
            </p:spPr>
            <p:txBody>
              <a:bodyPr rtlCol="0" anchor="ctr"/>
              <a:lstStyle/>
              <a:p>
                <a:endParaRPr lang="en-ID"/>
              </a:p>
            </p:txBody>
          </p:sp>
          <p:sp>
            <p:nvSpPr>
              <p:cNvPr id="103" name="Freeform: Shape 102">
                <a:extLst>
                  <a:ext uri="{FF2B5EF4-FFF2-40B4-BE49-F238E27FC236}">
                    <a16:creationId xmlns:a16="http://schemas.microsoft.com/office/drawing/2014/main" id="{78C70CD1-09B4-41D5-A8DF-7C85BF0C5951}"/>
                  </a:ext>
                </a:extLst>
              </p:cNvPr>
              <p:cNvSpPr/>
              <p:nvPr/>
            </p:nvSpPr>
            <p:spPr>
              <a:xfrm>
                <a:off x="5314422" y="2601649"/>
                <a:ext cx="45076" cy="11370"/>
              </a:xfrm>
              <a:custGeom>
                <a:avLst/>
                <a:gdLst>
                  <a:gd name="connsiteX0" fmla="*/ 0 w 45076"/>
                  <a:gd name="connsiteY0" fmla="*/ 5685 h 11370"/>
                  <a:gd name="connsiteX1" fmla="*/ 5685 w 45076"/>
                  <a:gd name="connsiteY1" fmla="*/ 11371 h 11370"/>
                  <a:gd name="connsiteX2" fmla="*/ 39391 w 45076"/>
                  <a:gd name="connsiteY2" fmla="*/ 11371 h 11370"/>
                  <a:gd name="connsiteX3" fmla="*/ 45076 w 45076"/>
                  <a:gd name="connsiteY3" fmla="*/ 5685 h 11370"/>
                  <a:gd name="connsiteX4" fmla="*/ 39391 w 45076"/>
                  <a:gd name="connsiteY4" fmla="*/ 0 h 11370"/>
                  <a:gd name="connsiteX5" fmla="*/ 5685 w 45076"/>
                  <a:gd name="connsiteY5" fmla="*/ 0 h 11370"/>
                  <a:gd name="connsiteX6" fmla="*/ 0 w 45076"/>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0" y="5685"/>
                    </a:moveTo>
                    <a:cubicBezTo>
                      <a:pt x="0" y="8818"/>
                      <a:pt x="2552" y="11371"/>
                      <a:pt x="5685" y="11371"/>
                    </a:cubicBezTo>
                    <a:lnTo>
                      <a:pt x="39391" y="11371"/>
                    </a:lnTo>
                    <a:cubicBezTo>
                      <a:pt x="42524" y="11371"/>
                      <a:pt x="45076" y="8818"/>
                      <a:pt x="45076" y="5685"/>
                    </a:cubicBezTo>
                    <a:cubicBezTo>
                      <a:pt x="45076" y="2553"/>
                      <a:pt x="42524" y="0"/>
                      <a:pt x="39391" y="0"/>
                    </a:cubicBezTo>
                    <a:lnTo>
                      <a:pt x="5685" y="0"/>
                    </a:lnTo>
                    <a:cubicBezTo>
                      <a:pt x="2533" y="0"/>
                      <a:pt x="0" y="2553"/>
                      <a:pt x="0" y="5685"/>
                    </a:cubicBezTo>
                    <a:close/>
                  </a:path>
                </a:pathLst>
              </a:custGeom>
              <a:grpFill/>
              <a:ln w="1934" cap="flat">
                <a:noFill/>
                <a:prstDash val="solid"/>
                <a:miter/>
              </a:ln>
            </p:spPr>
            <p:txBody>
              <a:bodyPr rtlCol="0" anchor="ctr"/>
              <a:lstStyle/>
              <a:p>
                <a:endParaRPr lang="en-ID"/>
              </a:p>
            </p:txBody>
          </p:sp>
          <p:sp>
            <p:nvSpPr>
              <p:cNvPr id="104" name="Freeform: Shape 103">
                <a:extLst>
                  <a:ext uri="{FF2B5EF4-FFF2-40B4-BE49-F238E27FC236}">
                    <a16:creationId xmlns:a16="http://schemas.microsoft.com/office/drawing/2014/main" id="{0B1A8005-4AE5-4271-AC17-ABCCBC045A2C}"/>
                  </a:ext>
                </a:extLst>
              </p:cNvPr>
              <p:cNvSpPr/>
              <p:nvPr/>
            </p:nvSpPr>
            <p:spPr>
              <a:xfrm>
                <a:off x="5314267" y="2625821"/>
                <a:ext cx="45347" cy="11370"/>
              </a:xfrm>
              <a:custGeom>
                <a:avLst/>
                <a:gdLst>
                  <a:gd name="connsiteX0" fmla="*/ 39662 w 45347"/>
                  <a:gd name="connsiteY0" fmla="*/ 0 h 11370"/>
                  <a:gd name="connsiteX1" fmla="*/ 5685 w 45347"/>
                  <a:gd name="connsiteY1" fmla="*/ 0 h 11370"/>
                  <a:gd name="connsiteX2" fmla="*/ 0 w 45347"/>
                  <a:gd name="connsiteY2" fmla="*/ 5685 h 11370"/>
                  <a:gd name="connsiteX3" fmla="*/ 5685 w 45347"/>
                  <a:gd name="connsiteY3" fmla="*/ 11371 h 11370"/>
                  <a:gd name="connsiteX4" fmla="*/ 39662 w 45347"/>
                  <a:gd name="connsiteY4" fmla="*/ 11371 h 11370"/>
                  <a:gd name="connsiteX5" fmla="*/ 45347 w 45347"/>
                  <a:gd name="connsiteY5" fmla="*/ 5685 h 11370"/>
                  <a:gd name="connsiteX6" fmla="*/ 39662 w 4534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39662" y="0"/>
                    </a:moveTo>
                    <a:lnTo>
                      <a:pt x="5685" y="0"/>
                    </a:lnTo>
                    <a:cubicBezTo>
                      <a:pt x="2553" y="0"/>
                      <a:pt x="0" y="2553"/>
                      <a:pt x="0" y="5685"/>
                    </a:cubicBezTo>
                    <a:cubicBezTo>
                      <a:pt x="0" y="8818"/>
                      <a:pt x="2553" y="11371"/>
                      <a:pt x="5685" y="11371"/>
                    </a:cubicBezTo>
                    <a:lnTo>
                      <a:pt x="39662" y="11371"/>
                    </a:lnTo>
                    <a:cubicBezTo>
                      <a:pt x="42794" y="11371"/>
                      <a:pt x="45347" y="8818"/>
                      <a:pt x="45347" y="5685"/>
                    </a:cubicBezTo>
                    <a:cubicBezTo>
                      <a:pt x="45347" y="2533"/>
                      <a:pt x="42794" y="0"/>
                      <a:pt x="39662" y="0"/>
                    </a:cubicBezTo>
                    <a:close/>
                  </a:path>
                </a:pathLst>
              </a:custGeom>
              <a:grpFill/>
              <a:ln w="1934" cap="flat">
                <a:noFill/>
                <a:prstDash val="solid"/>
                <a:miter/>
              </a:ln>
            </p:spPr>
            <p:txBody>
              <a:bodyPr rtlCol="0" anchor="ctr"/>
              <a:lstStyle/>
              <a:p>
                <a:endParaRPr lang="en-ID"/>
              </a:p>
            </p:txBody>
          </p:sp>
          <p:sp>
            <p:nvSpPr>
              <p:cNvPr id="105" name="Freeform: Shape 104">
                <a:extLst>
                  <a:ext uri="{FF2B5EF4-FFF2-40B4-BE49-F238E27FC236}">
                    <a16:creationId xmlns:a16="http://schemas.microsoft.com/office/drawing/2014/main" id="{E0122B48-848A-458A-9826-65A224408FBD}"/>
                  </a:ext>
                </a:extLst>
              </p:cNvPr>
              <p:cNvSpPr/>
              <p:nvPr/>
            </p:nvSpPr>
            <p:spPr>
              <a:xfrm>
                <a:off x="5314267" y="2649974"/>
                <a:ext cx="20227" cy="11370"/>
              </a:xfrm>
              <a:custGeom>
                <a:avLst/>
                <a:gdLst>
                  <a:gd name="connsiteX0" fmla="*/ 14542 w 20227"/>
                  <a:gd name="connsiteY0" fmla="*/ 0 h 11370"/>
                  <a:gd name="connsiteX1" fmla="*/ 5685 w 20227"/>
                  <a:gd name="connsiteY1" fmla="*/ 0 h 11370"/>
                  <a:gd name="connsiteX2" fmla="*/ 0 w 20227"/>
                  <a:gd name="connsiteY2" fmla="*/ 5685 h 11370"/>
                  <a:gd name="connsiteX3" fmla="*/ 5685 w 20227"/>
                  <a:gd name="connsiteY3" fmla="*/ 11371 h 11370"/>
                  <a:gd name="connsiteX4" fmla="*/ 14542 w 20227"/>
                  <a:gd name="connsiteY4" fmla="*/ 11371 h 11370"/>
                  <a:gd name="connsiteX5" fmla="*/ 20227 w 20227"/>
                  <a:gd name="connsiteY5" fmla="*/ 5685 h 11370"/>
                  <a:gd name="connsiteX6" fmla="*/ 14542 w 2022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14542" y="0"/>
                    </a:moveTo>
                    <a:lnTo>
                      <a:pt x="5685" y="0"/>
                    </a:lnTo>
                    <a:cubicBezTo>
                      <a:pt x="2553" y="0"/>
                      <a:pt x="0" y="2552"/>
                      <a:pt x="0" y="5685"/>
                    </a:cubicBezTo>
                    <a:cubicBezTo>
                      <a:pt x="0" y="8818"/>
                      <a:pt x="2553" y="11371"/>
                      <a:pt x="5685" y="11371"/>
                    </a:cubicBezTo>
                    <a:lnTo>
                      <a:pt x="14542" y="11371"/>
                    </a:lnTo>
                    <a:cubicBezTo>
                      <a:pt x="17675" y="11371"/>
                      <a:pt x="20227" y="8837"/>
                      <a:pt x="20227" y="5685"/>
                    </a:cubicBezTo>
                    <a:cubicBezTo>
                      <a:pt x="20227" y="2552"/>
                      <a:pt x="17675" y="0"/>
                      <a:pt x="14542" y="0"/>
                    </a:cubicBezTo>
                    <a:close/>
                  </a:path>
                </a:pathLst>
              </a:custGeom>
              <a:grpFill/>
              <a:ln w="1934" cap="flat">
                <a:noFill/>
                <a:prstDash val="solid"/>
                <a:miter/>
              </a:ln>
            </p:spPr>
            <p:txBody>
              <a:bodyPr rtlCol="0" anchor="ctr"/>
              <a:lstStyle/>
              <a:p>
                <a:endParaRPr lang="en-ID"/>
              </a:p>
            </p:txBody>
          </p:sp>
          <p:sp>
            <p:nvSpPr>
              <p:cNvPr id="106" name="Freeform: Shape 105">
                <a:extLst>
                  <a:ext uri="{FF2B5EF4-FFF2-40B4-BE49-F238E27FC236}">
                    <a16:creationId xmlns:a16="http://schemas.microsoft.com/office/drawing/2014/main" id="{1A2166BD-83AF-47A4-94A0-B5917D2B7788}"/>
                  </a:ext>
                </a:extLst>
              </p:cNvPr>
              <p:cNvSpPr/>
              <p:nvPr/>
            </p:nvSpPr>
            <p:spPr>
              <a:xfrm>
                <a:off x="5351879" y="2462667"/>
                <a:ext cx="159459" cy="224783"/>
              </a:xfrm>
              <a:custGeom>
                <a:avLst/>
                <a:gdLst>
                  <a:gd name="connsiteX0" fmla="*/ 153794 w 159459"/>
                  <a:gd name="connsiteY0" fmla="*/ 110806 h 224783"/>
                  <a:gd name="connsiteX1" fmla="*/ 120456 w 159459"/>
                  <a:gd name="connsiteY1" fmla="*/ 110806 h 224783"/>
                  <a:gd name="connsiteX2" fmla="*/ 120456 w 159459"/>
                  <a:gd name="connsiteY2" fmla="*/ 73871 h 224783"/>
                  <a:gd name="connsiteX3" fmla="*/ 114770 w 159459"/>
                  <a:gd name="connsiteY3" fmla="*/ 68185 h 224783"/>
                  <a:gd name="connsiteX4" fmla="*/ 11371 w 159459"/>
                  <a:gd name="connsiteY4" fmla="*/ 68185 h 224783"/>
                  <a:gd name="connsiteX5" fmla="*/ 11371 w 159459"/>
                  <a:gd name="connsiteY5" fmla="*/ 5685 h 224783"/>
                  <a:gd name="connsiteX6" fmla="*/ 5685 w 159459"/>
                  <a:gd name="connsiteY6" fmla="*/ 0 h 224783"/>
                  <a:gd name="connsiteX7" fmla="*/ 0 w 159459"/>
                  <a:gd name="connsiteY7" fmla="*/ 5685 h 224783"/>
                  <a:gd name="connsiteX8" fmla="*/ 0 w 159459"/>
                  <a:gd name="connsiteY8" fmla="*/ 73851 h 224783"/>
                  <a:gd name="connsiteX9" fmla="*/ 5685 w 159459"/>
                  <a:gd name="connsiteY9" fmla="*/ 79537 h 224783"/>
                  <a:gd name="connsiteX10" fmla="*/ 109085 w 159459"/>
                  <a:gd name="connsiteY10" fmla="*/ 79537 h 224783"/>
                  <a:gd name="connsiteX11" fmla="*/ 109085 w 159459"/>
                  <a:gd name="connsiteY11" fmla="*/ 110787 h 224783"/>
                  <a:gd name="connsiteX12" fmla="*/ 76771 w 159459"/>
                  <a:gd name="connsiteY12" fmla="*/ 110787 h 224783"/>
                  <a:gd name="connsiteX13" fmla="*/ 71086 w 159459"/>
                  <a:gd name="connsiteY13" fmla="*/ 116472 h 224783"/>
                  <a:gd name="connsiteX14" fmla="*/ 71086 w 159459"/>
                  <a:gd name="connsiteY14" fmla="*/ 219098 h 224783"/>
                  <a:gd name="connsiteX15" fmla="*/ 76771 w 159459"/>
                  <a:gd name="connsiteY15" fmla="*/ 224783 h 224783"/>
                  <a:gd name="connsiteX16" fmla="*/ 153775 w 159459"/>
                  <a:gd name="connsiteY16" fmla="*/ 224783 h 224783"/>
                  <a:gd name="connsiteX17" fmla="*/ 159460 w 159459"/>
                  <a:gd name="connsiteY17" fmla="*/ 219098 h 224783"/>
                  <a:gd name="connsiteX18" fmla="*/ 159460 w 159459"/>
                  <a:gd name="connsiteY18" fmla="*/ 116472 h 224783"/>
                  <a:gd name="connsiteX19" fmla="*/ 153794 w 159459"/>
                  <a:gd name="connsiteY19" fmla="*/ 110806 h 224783"/>
                  <a:gd name="connsiteX20" fmla="*/ 148128 w 159459"/>
                  <a:gd name="connsiteY20" fmla="*/ 213432 h 224783"/>
                  <a:gd name="connsiteX21" fmla="*/ 82476 w 159459"/>
                  <a:gd name="connsiteY21" fmla="*/ 213432 h 224783"/>
                  <a:gd name="connsiteX22" fmla="*/ 82476 w 159459"/>
                  <a:gd name="connsiteY22" fmla="*/ 122177 h 224783"/>
                  <a:gd name="connsiteX23" fmla="*/ 148128 w 159459"/>
                  <a:gd name="connsiteY23" fmla="*/ 122177 h 224783"/>
                  <a:gd name="connsiteX24" fmla="*/ 148128 w 159459"/>
                  <a:gd name="connsiteY24" fmla="*/ 213432 h 22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459" h="224783">
                    <a:moveTo>
                      <a:pt x="153794" y="110806"/>
                    </a:moveTo>
                    <a:lnTo>
                      <a:pt x="120456" y="110806"/>
                    </a:lnTo>
                    <a:lnTo>
                      <a:pt x="120456" y="73871"/>
                    </a:lnTo>
                    <a:cubicBezTo>
                      <a:pt x="120456" y="70738"/>
                      <a:pt x="117903" y="68185"/>
                      <a:pt x="114770" y="68185"/>
                    </a:cubicBezTo>
                    <a:lnTo>
                      <a:pt x="11371" y="68185"/>
                    </a:lnTo>
                    <a:lnTo>
                      <a:pt x="11371" y="5685"/>
                    </a:lnTo>
                    <a:cubicBezTo>
                      <a:pt x="11371" y="2553"/>
                      <a:pt x="8818" y="0"/>
                      <a:pt x="5685" y="0"/>
                    </a:cubicBezTo>
                    <a:cubicBezTo>
                      <a:pt x="2553" y="0"/>
                      <a:pt x="0" y="2553"/>
                      <a:pt x="0" y="5685"/>
                    </a:cubicBezTo>
                    <a:lnTo>
                      <a:pt x="0" y="73851"/>
                    </a:lnTo>
                    <a:cubicBezTo>
                      <a:pt x="0" y="76984"/>
                      <a:pt x="2553" y="79537"/>
                      <a:pt x="5685" y="79537"/>
                    </a:cubicBezTo>
                    <a:lnTo>
                      <a:pt x="109085" y="79537"/>
                    </a:lnTo>
                    <a:lnTo>
                      <a:pt x="109085" y="110787"/>
                    </a:lnTo>
                    <a:lnTo>
                      <a:pt x="76771" y="110787"/>
                    </a:lnTo>
                    <a:cubicBezTo>
                      <a:pt x="73639" y="110787"/>
                      <a:pt x="71086" y="113339"/>
                      <a:pt x="71086" y="116472"/>
                    </a:cubicBezTo>
                    <a:lnTo>
                      <a:pt x="71086" y="219098"/>
                    </a:lnTo>
                    <a:cubicBezTo>
                      <a:pt x="71086" y="222231"/>
                      <a:pt x="73639" y="224783"/>
                      <a:pt x="76771" y="224783"/>
                    </a:cubicBezTo>
                    <a:lnTo>
                      <a:pt x="153775" y="224783"/>
                    </a:lnTo>
                    <a:cubicBezTo>
                      <a:pt x="156908" y="224783"/>
                      <a:pt x="159460" y="222231"/>
                      <a:pt x="159460" y="219098"/>
                    </a:cubicBezTo>
                    <a:lnTo>
                      <a:pt x="159460" y="116472"/>
                    </a:lnTo>
                    <a:cubicBezTo>
                      <a:pt x="159479" y="113359"/>
                      <a:pt x="156946" y="110806"/>
                      <a:pt x="153794" y="110806"/>
                    </a:cubicBezTo>
                    <a:close/>
                    <a:moveTo>
                      <a:pt x="148128" y="213432"/>
                    </a:moveTo>
                    <a:lnTo>
                      <a:pt x="82476" y="213432"/>
                    </a:lnTo>
                    <a:lnTo>
                      <a:pt x="82476" y="122177"/>
                    </a:lnTo>
                    <a:lnTo>
                      <a:pt x="148128" y="122177"/>
                    </a:lnTo>
                    <a:lnTo>
                      <a:pt x="148128" y="213432"/>
                    </a:lnTo>
                    <a:close/>
                  </a:path>
                </a:pathLst>
              </a:custGeom>
              <a:grpFill/>
              <a:ln w="1934" cap="flat">
                <a:noFill/>
                <a:prstDash val="solid"/>
                <a:miter/>
              </a:ln>
            </p:spPr>
            <p:txBody>
              <a:bodyPr rtlCol="0" anchor="ctr"/>
              <a:lstStyle/>
              <a:p>
                <a:endParaRPr lang="en-ID"/>
              </a:p>
            </p:txBody>
          </p:sp>
          <p:sp>
            <p:nvSpPr>
              <p:cNvPr id="107" name="Freeform: Shape 106">
                <a:extLst>
                  <a:ext uri="{FF2B5EF4-FFF2-40B4-BE49-F238E27FC236}">
                    <a16:creationId xmlns:a16="http://schemas.microsoft.com/office/drawing/2014/main" id="{CDABF7D1-907D-4859-A467-BBEDCD2C94DE}"/>
                  </a:ext>
                </a:extLst>
              </p:cNvPr>
              <p:cNvSpPr/>
              <p:nvPr/>
            </p:nvSpPr>
            <p:spPr>
              <a:xfrm>
                <a:off x="5444836" y="2601649"/>
                <a:ext cx="45076" cy="11370"/>
              </a:xfrm>
              <a:custGeom>
                <a:avLst/>
                <a:gdLst>
                  <a:gd name="connsiteX0" fmla="*/ 5685 w 45076"/>
                  <a:gd name="connsiteY0" fmla="*/ 11371 h 11370"/>
                  <a:gd name="connsiteX1" fmla="*/ 39391 w 45076"/>
                  <a:gd name="connsiteY1" fmla="*/ 11371 h 11370"/>
                  <a:gd name="connsiteX2" fmla="*/ 45077 w 45076"/>
                  <a:gd name="connsiteY2" fmla="*/ 5685 h 11370"/>
                  <a:gd name="connsiteX3" fmla="*/ 39391 w 45076"/>
                  <a:gd name="connsiteY3" fmla="*/ 0 h 11370"/>
                  <a:gd name="connsiteX4" fmla="*/ 5685 w 45076"/>
                  <a:gd name="connsiteY4" fmla="*/ 0 h 11370"/>
                  <a:gd name="connsiteX5" fmla="*/ 0 w 45076"/>
                  <a:gd name="connsiteY5" fmla="*/ 5685 h 11370"/>
                  <a:gd name="connsiteX6" fmla="*/ 5685 w 45076"/>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5685" y="11371"/>
                    </a:moveTo>
                    <a:lnTo>
                      <a:pt x="39391" y="11371"/>
                    </a:lnTo>
                    <a:cubicBezTo>
                      <a:pt x="42524" y="11371"/>
                      <a:pt x="45077" y="8818"/>
                      <a:pt x="45077" y="5685"/>
                    </a:cubicBezTo>
                    <a:cubicBezTo>
                      <a:pt x="45077" y="2553"/>
                      <a:pt x="42524" y="0"/>
                      <a:pt x="39391" y="0"/>
                    </a:cubicBezTo>
                    <a:lnTo>
                      <a:pt x="5685" y="0"/>
                    </a:lnTo>
                    <a:cubicBezTo>
                      <a:pt x="2553" y="0"/>
                      <a:pt x="0" y="2553"/>
                      <a:pt x="0" y="5685"/>
                    </a:cubicBezTo>
                    <a:cubicBezTo>
                      <a:pt x="19" y="8837"/>
                      <a:pt x="2553" y="11371"/>
                      <a:pt x="5685" y="11371"/>
                    </a:cubicBezTo>
                    <a:close/>
                  </a:path>
                </a:pathLst>
              </a:custGeom>
              <a:grpFill/>
              <a:ln w="1934" cap="flat">
                <a:noFill/>
                <a:prstDash val="solid"/>
                <a:miter/>
              </a:ln>
            </p:spPr>
            <p:txBody>
              <a:bodyPr rtlCol="0" anchor="ctr"/>
              <a:lstStyle/>
              <a:p>
                <a:endParaRPr lang="en-ID"/>
              </a:p>
            </p:txBody>
          </p:sp>
          <p:sp>
            <p:nvSpPr>
              <p:cNvPr id="108" name="Freeform: Shape 107">
                <a:extLst>
                  <a:ext uri="{FF2B5EF4-FFF2-40B4-BE49-F238E27FC236}">
                    <a16:creationId xmlns:a16="http://schemas.microsoft.com/office/drawing/2014/main" id="{186AF4BD-312E-440B-9008-A4E5D5B7CAFB}"/>
                  </a:ext>
                </a:extLst>
              </p:cNvPr>
              <p:cNvSpPr/>
              <p:nvPr/>
            </p:nvSpPr>
            <p:spPr>
              <a:xfrm>
                <a:off x="5444700" y="2625802"/>
                <a:ext cx="45347" cy="11370"/>
              </a:xfrm>
              <a:custGeom>
                <a:avLst/>
                <a:gdLst>
                  <a:gd name="connsiteX0" fmla="*/ 5685 w 45347"/>
                  <a:gd name="connsiteY0" fmla="*/ 11371 h 11370"/>
                  <a:gd name="connsiteX1" fmla="*/ 39662 w 45347"/>
                  <a:gd name="connsiteY1" fmla="*/ 11371 h 11370"/>
                  <a:gd name="connsiteX2" fmla="*/ 45347 w 45347"/>
                  <a:gd name="connsiteY2" fmla="*/ 5685 h 11370"/>
                  <a:gd name="connsiteX3" fmla="*/ 39662 w 45347"/>
                  <a:gd name="connsiteY3" fmla="*/ 0 h 11370"/>
                  <a:gd name="connsiteX4" fmla="*/ 5685 w 45347"/>
                  <a:gd name="connsiteY4" fmla="*/ 0 h 11370"/>
                  <a:gd name="connsiteX5" fmla="*/ 0 w 45347"/>
                  <a:gd name="connsiteY5" fmla="*/ 5685 h 11370"/>
                  <a:gd name="connsiteX6" fmla="*/ 5685 w 45347"/>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5685" y="11371"/>
                    </a:moveTo>
                    <a:lnTo>
                      <a:pt x="39662" y="11371"/>
                    </a:lnTo>
                    <a:cubicBezTo>
                      <a:pt x="42795" y="11371"/>
                      <a:pt x="45347" y="8818"/>
                      <a:pt x="45347" y="5685"/>
                    </a:cubicBezTo>
                    <a:cubicBezTo>
                      <a:pt x="45347" y="2552"/>
                      <a:pt x="42795" y="0"/>
                      <a:pt x="39662" y="0"/>
                    </a:cubicBezTo>
                    <a:lnTo>
                      <a:pt x="5685" y="0"/>
                    </a:lnTo>
                    <a:cubicBezTo>
                      <a:pt x="2553" y="0"/>
                      <a:pt x="0" y="2552"/>
                      <a:pt x="0" y="5685"/>
                    </a:cubicBezTo>
                    <a:cubicBezTo>
                      <a:pt x="0" y="8837"/>
                      <a:pt x="2533" y="11371"/>
                      <a:pt x="5685" y="11371"/>
                    </a:cubicBezTo>
                    <a:close/>
                  </a:path>
                </a:pathLst>
              </a:custGeom>
              <a:grpFill/>
              <a:ln w="1934" cap="flat">
                <a:noFill/>
                <a:prstDash val="solid"/>
                <a:miter/>
              </a:ln>
            </p:spPr>
            <p:txBody>
              <a:bodyPr rtlCol="0" anchor="ctr"/>
              <a:lstStyle/>
              <a:p>
                <a:endParaRPr lang="en-ID"/>
              </a:p>
            </p:txBody>
          </p:sp>
          <p:sp>
            <p:nvSpPr>
              <p:cNvPr id="109" name="Freeform: Shape 108">
                <a:extLst>
                  <a:ext uri="{FF2B5EF4-FFF2-40B4-BE49-F238E27FC236}">
                    <a16:creationId xmlns:a16="http://schemas.microsoft.com/office/drawing/2014/main" id="{85A5F187-7172-41D3-82D8-5082C67F63D9}"/>
                  </a:ext>
                </a:extLst>
              </p:cNvPr>
              <p:cNvSpPr/>
              <p:nvPr/>
            </p:nvSpPr>
            <p:spPr>
              <a:xfrm>
                <a:off x="5444700" y="2649974"/>
                <a:ext cx="20227" cy="11370"/>
              </a:xfrm>
              <a:custGeom>
                <a:avLst/>
                <a:gdLst>
                  <a:gd name="connsiteX0" fmla="*/ 5685 w 20227"/>
                  <a:gd name="connsiteY0" fmla="*/ 11371 h 11370"/>
                  <a:gd name="connsiteX1" fmla="*/ 14542 w 20227"/>
                  <a:gd name="connsiteY1" fmla="*/ 11371 h 11370"/>
                  <a:gd name="connsiteX2" fmla="*/ 20227 w 20227"/>
                  <a:gd name="connsiteY2" fmla="*/ 5685 h 11370"/>
                  <a:gd name="connsiteX3" fmla="*/ 14542 w 20227"/>
                  <a:gd name="connsiteY3" fmla="*/ 0 h 11370"/>
                  <a:gd name="connsiteX4" fmla="*/ 5685 w 20227"/>
                  <a:gd name="connsiteY4" fmla="*/ 0 h 11370"/>
                  <a:gd name="connsiteX5" fmla="*/ 0 w 20227"/>
                  <a:gd name="connsiteY5" fmla="*/ 5685 h 11370"/>
                  <a:gd name="connsiteX6" fmla="*/ 5685 w 20227"/>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5685" y="11371"/>
                    </a:moveTo>
                    <a:lnTo>
                      <a:pt x="14542" y="11371"/>
                    </a:lnTo>
                    <a:cubicBezTo>
                      <a:pt x="17675" y="11371"/>
                      <a:pt x="20227" y="8837"/>
                      <a:pt x="20227" y="5685"/>
                    </a:cubicBezTo>
                    <a:cubicBezTo>
                      <a:pt x="20227" y="2552"/>
                      <a:pt x="17675" y="0"/>
                      <a:pt x="14542" y="0"/>
                    </a:cubicBezTo>
                    <a:lnTo>
                      <a:pt x="5685" y="0"/>
                    </a:lnTo>
                    <a:cubicBezTo>
                      <a:pt x="2553" y="0"/>
                      <a:pt x="0" y="2552"/>
                      <a:pt x="0" y="5685"/>
                    </a:cubicBezTo>
                    <a:cubicBezTo>
                      <a:pt x="0" y="8818"/>
                      <a:pt x="2533" y="11371"/>
                      <a:pt x="5685" y="11371"/>
                    </a:cubicBezTo>
                    <a:close/>
                  </a:path>
                </a:pathLst>
              </a:custGeom>
              <a:grpFill/>
              <a:ln w="1934" cap="flat">
                <a:noFill/>
                <a:prstDash val="solid"/>
                <a:miter/>
              </a:ln>
            </p:spPr>
            <p:txBody>
              <a:bodyPr rtlCol="0" anchor="ctr"/>
              <a:lstStyle/>
              <a:p>
                <a:endParaRPr lang="en-ID"/>
              </a:p>
            </p:txBody>
          </p:sp>
          <p:sp>
            <p:nvSpPr>
              <p:cNvPr id="110" name="Freeform: Shape 109">
                <a:extLst>
                  <a:ext uri="{FF2B5EF4-FFF2-40B4-BE49-F238E27FC236}">
                    <a16:creationId xmlns:a16="http://schemas.microsoft.com/office/drawing/2014/main" id="{3B30D8CD-CEE1-4676-8C17-B9F480D9EAD1}"/>
                  </a:ext>
                </a:extLst>
              </p:cNvPr>
              <p:cNvSpPr/>
              <p:nvPr/>
            </p:nvSpPr>
            <p:spPr>
              <a:xfrm>
                <a:off x="5193308" y="2324943"/>
                <a:ext cx="284827" cy="182433"/>
              </a:xfrm>
              <a:custGeom>
                <a:avLst/>
                <a:gdLst>
                  <a:gd name="connsiteX0" fmla="*/ 55829 w 284827"/>
                  <a:gd name="connsiteY0" fmla="*/ 182414 h 182433"/>
                  <a:gd name="connsiteX1" fmla="*/ 95355 w 284827"/>
                  <a:gd name="connsiteY1" fmla="*/ 182414 h 182433"/>
                  <a:gd name="connsiteX2" fmla="*/ 101041 w 284827"/>
                  <a:gd name="connsiteY2" fmla="*/ 176729 h 182433"/>
                  <a:gd name="connsiteX3" fmla="*/ 95355 w 284827"/>
                  <a:gd name="connsiteY3" fmla="*/ 171043 h 182433"/>
                  <a:gd name="connsiteX4" fmla="*/ 55829 w 284827"/>
                  <a:gd name="connsiteY4" fmla="*/ 171043 h 182433"/>
                  <a:gd name="connsiteX5" fmla="*/ 11274 w 284827"/>
                  <a:gd name="connsiteY5" fmla="*/ 126489 h 182433"/>
                  <a:gd name="connsiteX6" fmla="*/ 32082 w 284827"/>
                  <a:gd name="connsiteY6" fmla="*/ 88819 h 182433"/>
                  <a:gd name="connsiteX7" fmla="*/ 33010 w 284827"/>
                  <a:gd name="connsiteY7" fmla="*/ 88239 h 182433"/>
                  <a:gd name="connsiteX8" fmla="*/ 34422 w 284827"/>
                  <a:gd name="connsiteY8" fmla="*/ 87426 h 182433"/>
                  <a:gd name="connsiteX9" fmla="*/ 35563 w 284827"/>
                  <a:gd name="connsiteY9" fmla="*/ 86827 h 182433"/>
                  <a:gd name="connsiteX10" fmla="*/ 37690 w 284827"/>
                  <a:gd name="connsiteY10" fmla="*/ 85802 h 182433"/>
                  <a:gd name="connsiteX11" fmla="*/ 38986 w 284827"/>
                  <a:gd name="connsiteY11" fmla="*/ 85241 h 182433"/>
                  <a:gd name="connsiteX12" fmla="*/ 40262 w 284827"/>
                  <a:gd name="connsiteY12" fmla="*/ 84739 h 182433"/>
                  <a:gd name="connsiteX13" fmla="*/ 42370 w 284827"/>
                  <a:gd name="connsiteY13" fmla="*/ 84004 h 182433"/>
                  <a:gd name="connsiteX14" fmla="*/ 43530 w 284827"/>
                  <a:gd name="connsiteY14" fmla="*/ 83656 h 182433"/>
                  <a:gd name="connsiteX15" fmla="*/ 45425 w 284827"/>
                  <a:gd name="connsiteY15" fmla="*/ 83153 h 182433"/>
                  <a:gd name="connsiteX16" fmla="*/ 46430 w 284827"/>
                  <a:gd name="connsiteY16" fmla="*/ 82921 h 182433"/>
                  <a:gd name="connsiteX17" fmla="*/ 49138 w 284827"/>
                  <a:gd name="connsiteY17" fmla="*/ 82418 h 182433"/>
                  <a:gd name="connsiteX18" fmla="*/ 49622 w 284827"/>
                  <a:gd name="connsiteY18" fmla="*/ 82360 h 182433"/>
                  <a:gd name="connsiteX19" fmla="*/ 52116 w 284827"/>
                  <a:gd name="connsiteY19" fmla="*/ 82089 h 182433"/>
                  <a:gd name="connsiteX20" fmla="*/ 52928 w 284827"/>
                  <a:gd name="connsiteY20" fmla="*/ 82031 h 182433"/>
                  <a:gd name="connsiteX21" fmla="*/ 55887 w 284827"/>
                  <a:gd name="connsiteY21" fmla="*/ 81915 h 182433"/>
                  <a:gd name="connsiteX22" fmla="*/ 82902 w 284827"/>
                  <a:gd name="connsiteY22" fmla="*/ 91043 h 182433"/>
                  <a:gd name="connsiteX23" fmla="*/ 86344 w 284827"/>
                  <a:gd name="connsiteY23" fmla="*/ 92203 h 182433"/>
                  <a:gd name="connsiteX24" fmla="*/ 90869 w 284827"/>
                  <a:gd name="connsiteY24" fmla="*/ 89979 h 182433"/>
                  <a:gd name="connsiteX25" fmla="*/ 89805 w 284827"/>
                  <a:gd name="connsiteY25" fmla="*/ 82012 h 182433"/>
                  <a:gd name="connsiteX26" fmla="*/ 64879 w 284827"/>
                  <a:gd name="connsiteY26" fmla="*/ 71279 h 182433"/>
                  <a:gd name="connsiteX27" fmla="*/ 89651 w 284827"/>
                  <a:gd name="connsiteY27" fmla="*/ 30264 h 182433"/>
                  <a:gd name="connsiteX28" fmla="*/ 140451 w 284827"/>
                  <a:gd name="connsiteY28" fmla="*/ 11332 h 182433"/>
                  <a:gd name="connsiteX29" fmla="*/ 191368 w 284827"/>
                  <a:gd name="connsiteY29" fmla="*/ 30360 h 182433"/>
                  <a:gd name="connsiteX30" fmla="*/ 216198 w 284827"/>
                  <a:gd name="connsiteY30" fmla="*/ 72014 h 182433"/>
                  <a:gd name="connsiteX31" fmla="*/ 191271 w 284827"/>
                  <a:gd name="connsiteY31" fmla="*/ 85087 h 182433"/>
                  <a:gd name="connsiteX32" fmla="*/ 190884 w 284827"/>
                  <a:gd name="connsiteY32" fmla="*/ 93112 h 182433"/>
                  <a:gd name="connsiteX33" fmla="*/ 195100 w 284827"/>
                  <a:gd name="connsiteY33" fmla="*/ 94968 h 182433"/>
                  <a:gd name="connsiteX34" fmla="*/ 198910 w 284827"/>
                  <a:gd name="connsiteY34" fmla="*/ 93498 h 182433"/>
                  <a:gd name="connsiteX35" fmla="*/ 224107 w 284827"/>
                  <a:gd name="connsiteY35" fmla="*/ 82205 h 182433"/>
                  <a:gd name="connsiteX36" fmla="*/ 225383 w 284827"/>
                  <a:gd name="connsiteY36" fmla="*/ 82089 h 182433"/>
                  <a:gd name="connsiteX37" fmla="*/ 228864 w 284827"/>
                  <a:gd name="connsiteY37" fmla="*/ 81934 h 182433"/>
                  <a:gd name="connsiteX38" fmla="*/ 231242 w 284827"/>
                  <a:gd name="connsiteY38" fmla="*/ 81992 h 182433"/>
                  <a:gd name="connsiteX39" fmla="*/ 232461 w 284827"/>
                  <a:gd name="connsiteY39" fmla="*/ 82089 h 182433"/>
                  <a:gd name="connsiteX40" fmla="*/ 233544 w 284827"/>
                  <a:gd name="connsiteY40" fmla="*/ 82186 h 182433"/>
                  <a:gd name="connsiteX41" fmla="*/ 235110 w 284827"/>
                  <a:gd name="connsiteY41" fmla="*/ 82379 h 182433"/>
                  <a:gd name="connsiteX42" fmla="*/ 235806 w 284827"/>
                  <a:gd name="connsiteY42" fmla="*/ 82476 h 182433"/>
                  <a:gd name="connsiteX43" fmla="*/ 237527 w 284827"/>
                  <a:gd name="connsiteY43" fmla="*/ 82785 h 182433"/>
                  <a:gd name="connsiteX44" fmla="*/ 238011 w 284827"/>
                  <a:gd name="connsiteY44" fmla="*/ 82882 h 182433"/>
                  <a:gd name="connsiteX45" fmla="*/ 239809 w 284827"/>
                  <a:gd name="connsiteY45" fmla="*/ 83288 h 182433"/>
                  <a:gd name="connsiteX46" fmla="*/ 240176 w 284827"/>
                  <a:gd name="connsiteY46" fmla="*/ 83385 h 182433"/>
                  <a:gd name="connsiteX47" fmla="*/ 242014 w 284827"/>
                  <a:gd name="connsiteY47" fmla="*/ 83907 h 182433"/>
                  <a:gd name="connsiteX48" fmla="*/ 242284 w 284827"/>
                  <a:gd name="connsiteY48" fmla="*/ 84004 h 182433"/>
                  <a:gd name="connsiteX49" fmla="*/ 244160 w 284827"/>
                  <a:gd name="connsiteY49" fmla="*/ 84642 h 182433"/>
                  <a:gd name="connsiteX50" fmla="*/ 244296 w 284827"/>
                  <a:gd name="connsiteY50" fmla="*/ 84700 h 182433"/>
                  <a:gd name="connsiteX51" fmla="*/ 273457 w 284827"/>
                  <a:gd name="connsiteY51" fmla="*/ 126508 h 182433"/>
                  <a:gd name="connsiteX52" fmla="*/ 228903 w 284827"/>
                  <a:gd name="connsiteY52" fmla="*/ 171063 h 182433"/>
                  <a:gd name="connsiteX53" fmla="*/ 185586 w 284827"/>
                  <a:gd name="connsiteY53" fmla="*/ 171063 h 182433"/>
                  <a:gd name="connsiteX54" fmla="*/ 179900 w 284827"/>
                  <a:gd name="connsiteY54" fmla="*/ 176748 h 182433"/>
                  <a:gd name="connsiteX55" fmla="*/ 185586 w 284827"/>
                  <a:gd name="connsiteY55" fmla="*/ 182433 h 182433"/>
                  <a:gd name="connsiteX56" fmla="*/ 228903 w 284827"/>
                  <a:gd name="connsiteY56" fmla="*/ 182433 h 182433"/>
                  <a:gd name="connsiteX57" fmla="*/ 284828 w 284827"/>
                  <a:gd name="connsiteY57" fmla="*/ 126508 h 182433"/>
                  <a:gd name="connsiteX58" fmla="*/ 253056 w 284827"/>
                  <a:gd name="connsiteY58" fmla="*/ 76075 h 182433"/>
                  <a:gd name="connsiteX59" fmla="*/ 252901 w 284827"/>
                  <a:gd name="connsiteY59" fmla="*/ 75978 h 182433"/>
                  <a:gd name="connsiteX60" fmla="*/ 250658 w 284827"/>
                  <a:gd name="connsiteY60" fmla="*/ 74992 h 182433"/>
                  <a:gd name="connsiteX61" fmla="*/ 250638 w 284827"/>
                  <a:gd name="connsiteY61" fmla="*/ 74992 h 182433"/>
                  <a:gd name="connsiteX62" fmla="*/ 248414 w 284827"/>
                  <a:gd name="connsiteY62" fmla="*/ 74103 h 182433"/>
                  <a:gd name="connsiteX63" fmla="*/ 247970 w 284827"/>
                  <a:gd name="connsiteY63" fmla="*/ 73929 h 182433"/>
                  <a:gd name="connsiteX64" fmla="*/ 245823 w 284827"/>
                  <a:gd name="connsiteY64" fmla="*/ 73194 h 182433"/>
                  <a:gd name="connsiteX65" fmla="*/ 245262 w 284827"/>
                  <a:gd name="connsiteY65" fmla="*/ 73020 h 182433"/>
                  <a:gd name="connsiteX66" fmla="*/ 243135 w 284827"/>
                  <a:gd name="connsiteY66" fmla="*/ 72420 h 182433"/>
                  <a:gd name="connsiteX67" fmla="*/ 242497 w 284827"/>
                  <a:gd name="connsiteY67" fmla="*/ 72266 h 182433"/>
                  <a:gd name="connsiteX68" fmla="*/ 240389 w 284827"/>
                  <a:gd name="connsiteY68" fmla="*/ 71782 h 182433"/>
                  <a:gd name="connsiteX69" fmla="*/ 239635 w 284827"/>
                  <a:gd name="connsiteY69" fmla="*/ 71627 h 182433"/>
                  <a:gd name="connsiteX70" fmla="*/ 237605 w 284827"/>
                  <a:gd name="connsiteY70" fmla="*/ 71260 h 182433"/>
                  <a:gd name="connsiteX71" fmla="*/ 236638 w 284827"/>
                  <a:gd name="connsiteY71" fmla="*/ 71125 h 182433"/>
                  <a:gd name="connsiteX72" fmla="*/ 234781 w 284827"/>
                  <a:gd name="connsiteY72" fmla="*/ 70893 h 182433"/>
                  <a:gd name="connsiteX73" fmla="*/ 233350 w 284827"/>
                  <a:gd name="connsiteY73" fmla="*/ 70777 h 182433"/>
                  <a:gd name="connsiteX74" fmla="*/ 231881 w 284827"/>
                  <a:gd name="connsiteY74" fmla="*/ 70660 h 182433"/>
                  <a:gd name="connsiteX75" fmla="*/ 228903 w 284827"/>
                  <a:gd name="connsiteY75" fmla="*/ 70583 h 182433"/>
                  <a:gd name="connsiteX76" fmla="*/ 227587 w 284827"/>
                  <a:gd name="connsiteY76" fmla="*/ 70603 h 182433"/>
                  <a:gd name="connsiteX77" fmla="*/ 198871 w 284827"/>
                  <a:gd name="connsiteY77" fmla="*/ 21813 h 182433"/>
                  <a:gd name="connsiteX78" fmla="*/ 140509 w 284827"/>
                  <a:gd name="connsiteY78" fmla="*/ 0 h 182433"/>
                  <a:gd name="connsiteX79" fmla="*/ 82264 w 284827"/>
                  <a:gd name="connsiteY79" fmla="*/ 21716 h 182433"/>
                  <a:gd name="connsiteX80" fmla="*/ 53412 w 284827"/>
                  <a:gd name="connsiteY80" fmla="*/ 70641 h 182433"/>
                  <a:gd name="connsiteX81" fmla="*/ 52271 w 284827"/>
                  <a:gd name="connsiteY81" fmla="*/ 70719 h 182433"/>
                  <a:gd name="connsiteX82" fmla="*/ 51362 w 284827"/>
                  <a:gd name="connsiteY82" fmla="*/ 70777 h 182433"/>
                  <a:gd name="connsiteX83" fmla="*/ 47784 w 284827"/>
                  <a:gd name="connsiteY83" fmla="*/ 71183 h 182433"/>
                  <a:gd name="connsiteX84" fmla="*/ 47107 w 284827"/>
                  <a:gd name="connsiteY84" fmla="*/ 71299 h 182433"/>
                  <a:gd name="connsiteX85" fmla="*/ 44226 w 284827"/>
                  <a:gd name="connsiteY85" fmla="*/ 71840 h 182433"/>
                  <a:gd name="connsiteX86" fmla="*/ 43085 w 284827"/>
                  <a:gd name="connsiteY86" fmla="*/ 72091 h 182433"/>
                  <a:gd name="connsiteX87" fmla="*/ 39914 w 284827"/>
                  <a:gd name="connsiteY87" fmla="*/ 72942 h 182433"/>
                  <a:gd name="connsiteX88" fmla="*/ 38676 w 284827"/>
                  <a:gd name="connsiteY88" fmla="*/ 73348 h 182433"/>
                  <a:gd name="connsiteX89" fmla="*/ 36588 w 284827"/>
                  <a:gd name="connsiteY89" fmla="*/ 74064 h 182433"/>
                  <a:gd name="connsiteX90" fmla="*/ 35137 w 284827"/>
                  <a:gd name="connsiteY90" fmla="*/ 74605 h 182433"/>
                  <a:gd name="connsiteX91" fmla="*/ 32449 w 284827"/>
                  <a:gd name="connsiteY91" fmla="*/ 75766 h 182433"/>
                  <a:gd name="connsiteX92" fmla="*/ 30844 w 284827"/>
                  <a:gd name="connsiteY92" fmla="*/ 76559 h 182433"/>
                  <a:gd name="connsiteX93" fmla="*/ 29394 w 284827"/>
                  <a:gd name="connsiteY93" fmla="*/ 77313 h 182433"/>
                  <a:gd name="connsiteX94" fmla="*/ 26803 w 284827"/>
                  <a:gd name="connsiteY94" fmla="*/ 78802 h 182433"/>
                  <a:gd name="connsiteX95" fmla="*/ 25469 w 284827"/>
                  <a:gd name="connsiteY95" fmla="*/ 79633 h 182433"/>
                  <a:gd name="connsiteX96" fmla="*/ 24656 w 284827"/>
                  <a:gd name="connsiteY96" fmla="*/ 80136 h 182433"/>
                  <a:gd name="connsiteX97" fmla="*/ 24347 w 284827"/>
                  <a:gd name="connsiteY97" fmla="*/ 80387 h 182433"/>
                  <a:gd name="connsiteX98" fmla="*/ 0 w 284827"/>
                  <a:gd name="connsiteY98" fmla="*/ 126508 h 182433"/>
                  <a:gd name="connsiteX99" fmla="*/ 55829 w 284827"/>
                  <a:gd name="connsiteY99" fmla="*/ 182414 h 18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284827" h="182433">
                    <a:moveTo>
                      <a:pt x="55829" y="182414"/>
                    </a:moveTo>
                    <a:lnTo>
                      <a:pt x="95355" y="182414"/>
                    </a:lnTo>
                    <a:cubicBezTo>
                      <a:pt x="98488" y="182414"/>
                      <a:pt x="101041" y="179861"/>
                      <a:pt x="101041" y="176729"/>
                    </a:cubicBezTo>
                    <a:cubicBezTo>
                      <a:pt x="101041" y="173596"/>
                      <a:pt x="98488" y="171043"/>
                      <a:pt x="95355" y="171043"/>
                    </a:cubicBezTo>
                    <a:lnTo>
                      <a:pt x="55829" y="171043"/>
                    </a:lnTo>
                    <a:cubicBezTo>
                      <a:pt x="31270" y="171043"/>
                      <a:pt x="11274" y="151048"/>
                      <a:pt x="11274" y="126489"/>
                    </a:cubicBezTo>
                    <a:cubicBezTo>
                      <a:pt x="11274" y="110651"/>
                      <a:pt x="19590" y="96709"/>
                      <a:pt x="32082" y="88819"/>
                    </a:cubicBezTo>
                    <a:cubicBezTo>
                      <a:pt x="32391" y="88625"/>
                      <a:pt x="32701" y="88432"/>
                      <a:pt x="33010" y="88239"/>
                    </a:cubicBezTo>
                    <a:cubicBezTo>
                      <a:pt x="33474" y="87968"/>
                      <a:pt x="33938" y="87697"/>
                      <a:pt x="34422" y="87426"/>
                    </a:cubicBezTo>
                    <a:cubicBezTo>
                      <a:pt x="34789" y="87214"/>
                      <a:pt x="35176" y="87020"/>
                      <a:pt x="35563" y="86827"/>
                    </a:cubicBezTo>
                    <a:cubicBezTo>
                      <a:pt x="36259" y="86460"/>
                      <a:pt x="36974" y="86131"/>
                      <a:pt x="37690" y="85802"/>
                    </a:cubicBezTo>
                    <a:cubicBezTo>
                      <a:pt x="38115" y="85609"/>
                      <a:pt x="38540" y="85415"/>
                      <a:pt x="38986" y="85241"/>
                    </a:cubicBezTo>
                    <a:cubicBezTo>
                      <a:pt x="39411" y="85067"/>
                      <a:pt x="39836" y="84893"/>
                      <a:pt x="40262" y="84739"/>
                    </a:cubicBezTo>
                    <a:cubicBezTo>
                      <a:pt x="40958" y="84487"/>
                      <a:pt x="41654" y="84236"/>
                      <a:pt x="42370" y="84004"/>
                    </a:cubicBezTo>
                    <a:cubicBezTo>
                      <a:pt x="42756" y="83888"/>
                      <a:pt x="43143" y="83772"/>
                      <a:pt x="43530" y="83656"/>
                    </a:cubicBezTo>
                    <a:cubicBezTo>
                      <a:pt x="44149" y="83481"/>
                      <a:pt x="44787" y="83308"/>
                      <a:pt x="45425" y="83153"/>
                    </a:cubicBezTo>
                    <a:cubicBezTo>
                      <a:pt x="45754" y="83075"/>
                      <a:pt x="46083" y="82998"/>
                      <a:pt x="46430" y="82921"/>
                    </a:cubicBezTo>
                    <a:cubicBezTo>
                      <a:pt x="47320" y="82727"/>
                      <a:pt x="48229" y="82553"/>
                      <a:pt x="49138" y="82418"/>
                    </a:cubicBezTo>
                    <a:cubicBezTo>
                      <a:pt x="49292" y="82399"/>
                      <a:pt x="49467" y="82379"/>
                      <a:pt x="49622" y="82360"/>
                    </a:cubicBezTo>
                    <a:cubicBezTo>
                      <a:pt x="50453" y="82244"/>
                      <a:pt x="51284" y="82147"/>
                      <a:pt x="52116" y="82089"/>
                    </a:cubicBezTo>
                    <a:cubicBezTo>
                      <a:pt x="52387" y="82070"/>
                      <a:pt x="52657" y="82051"/>
                      <a:pt x="52928" y="82031"/>
                    </a:cubicBezTo>
                    <a:cubicBezTo>
                      <a:pt x="53914" y="81973"/>
                      <a:pt x="54901" y="81915"/>
                      <a:pt x="55887" y="81915"/>
                    </a:cubicBezTo>
                    <a:cubicBezTo>
                      <a:pt x="65749" y="81915"/>
                      <a:pt x="75089" y="85067"/>
                      <a:pt x="82902" y="91043"/>
                    </a:cubicBezTo>
                    <a:cubicBezTo>
                      <a:pt x="83927" y="91835"/>
                      <a:pt x="85145" y="92203"/>
                      <a:pt x="86344" y="92203"/>
                    </a:cubicBezTo>
                    <a:cubicBezTo>
                      <a:pt x="88046" y="92203"/>
                      <a:pt x="89748" y="91429"/>
                      <a:pt x="90869" y="89979"/>
                    </a:cubicBezTo>
                    <a:cubicBezTo>
                      <a:pt x="92764" y="87484"/>
                      <a:pt x="92300" y="83926"/>
                      <a:pt x="89805" y="82012"/>
                    </a:cubicBezTo>
                    <a:cubicBezTo>
                      <a:pt x="82399" y="76365"/>
                      <a:pt x="73910" y="72730"/>
                      <a:pt x="64879" y="71279"/>
                    </a:cubicBezTo>
                    <a:cubicBezTo>
                      <a:pt x="68572" y="55442"/>
                      <a:pt x="77236" y="41035"/>
                      <a:pt x="89651" y="30264"/>
                    </a:cubicBezTo>
                    <a:cubicBezTo>
                      <a:pt x="103748" y="18062"/>
                      <a:pt x="121790" y="11332"/>
                      <a:pt x="140451" y="11332"/>
                    </a:cubicBezTo>
                    <a:cubicBezTo>
                      <a:pt x="159170" y="11332"/>
                      <a:pt x="177251" y="18081"/>
                      <a:pt x="191368" y="30360"/>
                    </a:cubicBezTo>
                    <a:cubicBezTo>
                      <a:pt x="203937" y="41286"/>
                      <a:pt x="212620" y="55925"/>
                      <a:pt x="216198" y="72014"/>
                    </a:cubicBezTo>
                    <a:cubicBezTo>
                      <a:pt x="206973" y="74141"/>
                      <a:pt x="198387" y="78608"/>
                      <a:pt x="191271" y="85087"/>
                    </a:cubicBezTo>
                    <a:cubicBezTo>
                      <a:pt x="188950" y="87194"/>
                      <a:pt x="188777" y="90791"/>
                      <a:pt x="190884" y="93112"/>
                    </a:cubicBezTo>
                    <a:cubicBezTo>
                      <a:pt x="192006" y="94349"/>
                      <a:pt x="193553" y="94968"/>
                      <a:pt x="195100" y="94968"/>
                    </a:cubicBezTo>
                    <a:cubicBezTo>
                      <a:pt x="196454" y="94968"/>
                      <a:pt x="197827" y="94485"/>
                      <a:pt x="198910" y="93498"/>
                    </a:cubicBezTo>
                    <a:cubicBezTo>
                      <a:pt x="205929" y="87117"/>
                      <a:pt x="214747" y="83211"/>
                      <a:pt x="224107" y="82205"/>
                    </a:cubicBezTo>
                    <a:cubicBezTo>
                      <a:pt x="224532" y="82167"/>
                      <a:pt x="224958" y="82128"/>
                      <a:pt x="225383" y="82089"/>
                    </a:cubicBezTo>
                    <a:cubicBezTo>
                      <a:pt x="226544" y="81992"/>
                      <a:pt x="227704" y="81934"/>
                      <a:pt x="228864" y="81934"/>
                    </a:cubicBezTo>
                    <a:cubicBezTo>
                      <a:pt x="229657" y="81934"/>
                      <a:pt x="230450" y="81954"/>
                      <a:pt x="231242" y="81992"/>
                    </a:cubicBezTo>
                    <a:cubicBezTo>
                      <a:pt x="231649" y="82012"/>
                      <a:pt x="232055" y="82051"/>
                      <a:pt x="232461" y="82089"/>
                    </a:cubicBezTo>
                    <a:cubicBezTo>
                      <a:pt x="232828" y="82109"/>
                      <a:pt x="233176" y="82147"/>
                      <a:pt x="233544" y="82186"/>
                    </a:cubicBezTo>
                    <a:cubicBezTo>
                      <a:pt x="234066" y="82244"/>
                      <a:pt x="234588" y="82321"/>
                      <a:pt x="235110" y="82379"/>
                    </a:cubicBezTo>
                    <a:cubicBezTo>
                      <a:pt x="235342" y="82418"/>
                      <a:pt x="235574" y="82437"/>
                      <a:pt x="235806" y="82476"/>
                    </a:cubicBezTo>
                    <a:cubicBezTo>
                      <a:pt x="236386" y="82573"/>
                      <a:pt x="236947" y="82669"/>
                      <a:pt x="237527" y="82785"/>
                    </a:cubicBezTo>
                    <a:cubicBezTo>
                      <a:pt x="237682" y="82824"/>
                      <a:pt x="237856" y="82843"/>
                      <a:pt x="238011" y="82882"/>
                    </a:cubicBezTo>
                    <a:cubicBezTo>
                      <a:pt x="238610" y="83017"/>
                      <a:pt x="239209" y="83153"/>
                      <a:pt x="239809" y="83288"/>
                    </a:cubicBezTo>
                    <a:cubicBezTo>
                      <a:pt x="239925" y="83327"/>
                      <a:pt x="240061" y="83346"/>
                      <a:pt x="240176" y="83385"/>
                    </a:cubicBezTo>
                    <a:cubicBezTo>
                      <a:pt x="240795" y="83540"/>
                      <a:pt x="241395" y="83714"/>
                      <a:pt x="242014" y="83907"/>
                    </a:cubicBezTo>
                    <a:cubicBezTo>
                      <a:pt x="242110" y="83926"/>
                      <a:pt x="242207" y="83965"/>
                      <a:pt x="242284" y="84004"/>
                    </a:cubicBezTo>
                    <a:cubicBezTo>
                      <a:pt x="242923" y="84197"/>
                      <a:pt x="243541" y="84410"/>
                      <a:pt x="244160" y="84642"/>
                    </a:cubicBezTo>
                    <a:cubicBezTo>
                      <a:pt x="244199" y="84661"/>
                      <a:pt x="244257" y="84680"/>
                      <a:pt x="244296" y="84700"/>
                    </a:cubicBezTo>
                    <a:cubicBezTo>
                      <a:pt x="261294" y="90985"/>
                      <a:pt x="273457" y="107344"/>
                      <a:pt x="273457" y="126508"/>
                    </a:cubicBezTo>
                    <a:cubicBezTo>
                      <a:pt x="273457" y="151087"/>
                      <a:pt x="253462" y="171063"/>
                      <a:pt x="228903" y="171063"/>
                    </a:cubicBezTo>
                    <a:lnTo>
                      <a:pt x="185586" y="171063"/>
                    </a:lnTo>
                    <a:cubicBezTo>
                      <a:pt x="182453" y="171063"/>
                      <a:pt x="179900" y="173615"/>
                      <a:pt x="179900" y="176748"/>
                    </a:cubicBezTo>
                    <a:cubicBezTo>
                      <a:pt x="179900" y="179881"/>
                      <a:pt x="182453" y="182433"/>
                      <a:pt x="185586" y="182433"/>
                    </a:cubicBezTo>
                    <a:lnTo>
                      <a:pt x="228903" y="182433"/>
                    </a:lnTo>
                    <a:cubicBezTo>
                      <a:pt x="259746" y="182433"/>
                      <a:pt x="284828" y="157352"/>
                      <a:pt x="284828" y="126508"/>
                    </a:cubicBezTo>
                    <a:cubicBezTo>
                      <a:pt x="284828" y="104308"/>
                      <a:pt x="271833" y="85106"/>
                      <a:pt x="253056" y="76075"/>
                    </a:cubicBezTo>
                    <a:cubicBezTo>
                      <a:pt x="252998" y="76056"/>
                      <a:pt x="252959" y="76017"/>
                      <a:pt x="252901" y="75978"/>
                    </a:cubicBezTo>
                    <a:cubicBezTo>
                      <a:pt x="252166" y="75630"/>
                      <a:pt x="251412" y="75302"/>
                      <a:pt x="250658" y="74992"/>
                    </a:cubicBezTo>
                    <a:cubicBezTo>
                      <a:pt x="250658" y="74992"/>
                      <a:pt x="250638" y="74992"/>
                      <a:pt x="250638" y="74992"/>
                    </a:cubicBezTo>
                    <a:cubicBezTo>
                      <a:pt x="249903" y="74683"/>
                      <a:pt x="249149" y="74393"/>
                      <a:pt x="248414" y="74103"/>
                    </a:cubicBezTo>
                    <a:cubicBezTo>
                      <a:pt x="248260" y="74045"/>
                      <a:pt x="248124" y="73987"/>
                      <a:pt x="247970" y="73929"/>
                    </a:cubicBezTo>
                    <a:cubicBezTo>
                      <a:pt x="247254" y="73677"/>
                      <a:pt x="246539" y="73426"/>
                      <a:pt x="245823" y="73194"/>
                    </a:cubicBezTo>
                    <a:cubicBezTo>
                      <a:pt x="245630" y="73136"/>
                      <a:pt x="245456" y="73078"/>
                      <a:pt x="245262" y="73020"/>
                    </a:cubicBezTo>
                    <a:cubicBezTo>
                      <a:pt x="244547" y="72807"/>
                      <a:pt x="243851" y="72594"/>
                      <a:pt x="243135" y="72420"/>
                    </a:cubicBezTo>
                    <a:cubicBezTo>
                      <a:pt x="242923" y="72362"/>
                      <a:pt x="242710" y="72304"/>
                      <a:pt x="242497" y="72266"/>
                    </a:cubicBezTo>
                    <a:cubicBezTo>
                      <a:pt x="241801" y="72091"/>
                      <a:pt x="241086" y="71917"/>
                      <a:pt x="240389" y="71782"/>
                    </a:cubicBezTo>
                    <a:cubicBezTo>
                      <a:pt x="240138" y="71724"/>
                      <a:pt x="239886" y="71685"/>
                      <a:pt x="239635" y="71627"/>
                    </a:cubicBezTo>
                    <a:cubicBezTo>
                      <a:pt x="238958" y="71492"/>
                      <a:pt x="238281" y="71376"/>
                      <a:pt x="237605" y="71260"/>
                    </a:cubicBezTo>
                    <a:cubicBezTo>
                      <a:pt x="237276" y="71202"/>
                      <a:pt x="236966" y="71163"/>
                      <a:pt x="236638" y="71125"/>
                    </a:cubicBezTo>
                    <a:cubicBezTo>
                      <a:pt x="236019" y="71047"/>
                      <a:pt x="235400" y="70951"/>
                      <a:pt x="234781" y="70893"/>
                    </a:cubicBezTo>
                    <a:cubicBezTo>
                      <a:pt x="234298" y="70835"/>
                      <a:pt x="233834" y="70815"/>
                      <a:pt x="233350" y="70777"/>
                    </a:cubicBezTo>
                    <a:cubicBezTo>
                      <a:pt x="232867" y="70738"/>
                      <a:pt x="232384" y="70699"/>
                      <a:pt x="231881" y="70660"/>
                    </a:cubicBezTo>
                    <a:cubicBezTo>
                      <a:pt x="230895" y="70603"/>
                      <a:pt x="229908" y="70583"/>
                      <a:pt x="228903" y="70583"/>
                    </a:cubicBezTo>
                    <a:cubicBezTo>
                      <a:pt x="228477" y="70583"/>
                      <a:pt x="228033" y="70583"/>
                      <a:pt x="227587" y="70603"/>
                    </a:cubicBezTo>
                    <a:cubicBezTo>
                      <a:pt x="223623" y="51748"/>
                      <a:pt x="213548" y="34576"/>
                      <a:pt x="198871" y="21813"/>
                    </a:cubicBezTo>
                    <a:cubicBezTo>
                      <a:pt x="182704" y="7754"/>
                      <a:pt x="161974" y="0"/>
                      <a:pt x="140509" y="0"/>
                    </a:cubicBezTo>
                    <a:cubicBezTo>
                      <a:pt x="119102" y="0"/>
                      <a:pt x="98411" y="7716"/>
                      <a:pt x="82264" y="21716"/>
                    </a:cubicBezTo>
                    <a:cubicBezTo>
                      <a:pt x="67509" y="34499"/>
                      <a:pt x="57395" y="51729"/>
                      <a:pt x="53412" y="70641"/>
                    </a:cubicBezTo>
                    <a:cubicBezTo>
                      <a:pt x="53025" y="70660"/>
                      <a:pt x="52638" y="70699"/>
                      <a:pt x="52271" y="70719"/>
                    </a:cubicBezTo>
                    <a:cubicBezTo>
                      <a:pt x="51961" y="70738"/>
                      <a:pt x="51652" y="70757"/>
                      <a:pt x="51362" y="70777"/>
                    </a:cubicBezTo>
                    <a:cubicBezTo>
                      <a:pt x="50163" y="70873"/>
                      <a:pt x="48964" y="71009"/>
                      <a:pt x="47784" y="71183"/>
                    </a:cubicBezTo>
                    <a:cubicBezTo>
                      <a:pt x="47552" y="71221"/>
                      <a:pt x="47339" y="71260"/>
                      <a:pt x="47107" y="71299"/>
                    </a:cubicBezTo>
                    <a:cubicBezTo>
                      <a:pt x="46141" y="71453"/>
                      <a:pt x="45174" y="71627"/>
                      <a:pt x="44226" y="71840"/>
                    </a:cubicBezTo>
                    <a:cubicBezTo>
                      <a:pt x="43840" y="71917"/>
                      <a:pt x="43472" y="71995"/>
                      <a:pt x="43085" y="72091"/>
                    </a:cubicBezTo>
                    <a:cubicBezTo>
                      <a:pt x="42021" y="72343"/>
                      <a:pt x="40958" y="72614"/>
                      <a:pt x="39914" y="72942"/>
                    </a:cubicBezTo>
                    <a:cubicBezTo>
                      <a:pt x="39507" y="73058"/>
                      <a:pt x="39101" y="73213"/>
                      <a:pt x="38676" y="73348"/>
                    </a:cubicBezTo>
                    <a:cubicBezTo>
                      <a:pt x="37980" y="73581"/>
                      <a:pt x="37284" y="73813"/>
                      <a:pt x="36588" y="74064"/>
                    </a:cubicBezTo>
                    <a:cubicBezTo>
                      <a:pt x="36104" y="74238"/>
                      <a:pt x="35621" y="74412"/>
                      <a:pt x="35137" y="74605"/>
                    </a:cubicBezTo>
                    <a:cubicBezTo>
                      <a:pt x="34228" y="74973"/>
                      <a:pt x="33339" y="75360"/>
                      <a:pt x="32449" y="75766"/>
                    </a:cubicBezTo>
                    <a:cubicBezTo>
                      <a:pt x="31908" y="76017"/>
                      <a:pt x="31386" y="76288"/>
                      <a:pt x="30844" y="76559"/>
                    </a:cubicBezTo>
                    <a:cubicBezTo>
                      <a:pt x="30361" y="76810"/>
                      <a:pt x="29877" y="77061"/>
                      <a:pt x="29394" y="77313"/>
                    </a:cubicBezTo>
                    <a:cubicBezTo>
                      <a:pt x="28524" y="77777"/>
                      <a:pt x="27654" y="78280"/>
                      <a:pt x="26803" y="78802"/>
                    </a:cubicBezTo>
                    <a:cubicBezTo>
                      <a:pt x="26358" y="79073"/>
                      <a:pt x="25913" y="79343"/>
                      <a:pt x="25469" y="79633"/>
                    </a:cubicBezTo>
                    <a:cubicBezTo>
                      <a:pt x="25198" y="79807"/>
                      <a:pt x="24927" y="79962"/>
                      <a:pt x="24656" y="80136"/>
                    </a:cubicBezTo>
                    <a:cubicBezTo>
                      <a:pt x="24540" y="80213"/>
                      <a:pt x="24463" y="80310"/>
                      <a:pt x="24347" y="80387"/>
                    </a:cubicBezTo>
                    <a:cubicBezTo>
                      <a:pt x="9669" y="90482"/>
                      <a:pt x="0" y="107383"/>
                      <a:pt x="0" y="126508"/>
                    </a:cubicBezTo>
                    <a:cubicBezTo>
                      <a:pt x="-97" y="157333"/>
                      <a:pt x="25004" y="182414"/>
                      <a:pt x="55829" y="182414"/>
                    </a:cubicBezTo>
                    <a:close/>
                  </a:path>
                </a:pathLst>
              </a:custGeom>
              <a:grpFill/>
              <a:ln w="1934" cap="flat">
                <a:noFill/>
                <a:prstDash val="solid"/>
                <a:miter/>
              </a:ln>
            </p:spPr>
            <p:txBody>
              <a:bodyPr rtlCol="0" anchor="ctr"/>
              <a:lstStyle/>
              <a:p>
                <a:endParaRPr lang="en-ID"/>
              </a:p>
            </p:txBody>
          </p:sp>
        </p:grpSp>
        <p:cxnSp>
          <p:nvCxnSpPr>
            <p:cNvPr id="134" name="Straight Connector 133">
              <a:extLst>
                <a:ext uri="{FF2B5EF4-FFF2-40B4-BE49-F238E27FC236}">
                  <a16:creationId xmlns:a16="http://schemas.microsoft.com/office/drawing/2014/main" id="{86FF3465-A86C-46A9-A208-92386EA05FC0}"/>
                </a:ext>
              </a:extLst>
            </p:cNvPr>
            <p:cNvCxnSpPr>
              <a:cxnSpLocks/>
              <a:stCxn id="96" idx="2"/>
            </p:cNvCxnSpPr>
            <p:nvPr/>
          </p:nvCxnSpPr>
          <p:spPr>
            <a:xfrm flipV="1">
              <a:off x="5051269" y="3577077"/>
              <a:ext cx="699663" cy="17708"/>
            </a:xfrm>
            <a:prstGeom prst="line">
              <a:avLst/>
            </a:prstGeom>
            <a:ln w="12700">
              <a:solidFill>
                <a:srgbClr val="C2E088"/>
              </a:solidFill>
            </a:ln>
          </p:spPr>
          <p:style>
            <a:lnRef idx="1">
              <a:schemeClr val="accent1"/>
            </a:lnRef>
            <a:fillRef idx="0">
              <a:schemeClr val="accent1"/>
            </a:fillRef>
            <a:effectRef idx="0">
              <a:schemeClr val="accent1"/>
            </a:effectRef>
            <a:fontRef idx="minor">
              <a:schemeClr val="tx1"/>
            </a:fontRef>
          </p:style>
        </p:cxnSp>
        <p:sp>
          <p:nvSpPr>
            <p:cNvPr id="138" name="Oval 137">
              <a:extLst>
                <a:ext uri="{FF2B5EF4-FFF2-40B4-BE49-F238E27FC236}">
                  <a16:creationId xmlns:a16="http://schemas.microsoft.com/office/drawing/2014/main" id="{3538DD3B-9D50-4FF4-8B53-D902DCCFE491}"/>
                </a:ext>
              </a:extLst>
            </p:cNvPr>
            <p:cNvSpPr/>
            <p:nvPr/>
          </p:nvSpPr>
          <p:spPr>
            <a:xfrm flipH="1">
              <a:off x="5644283" y="3481064"/>
              <a:ext cx="213299" cy="213299"/>
            </a:xfrm>
            <a:prstGeom prst="ellipse">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 name="Group 8">
            <a:extLst>
              <a:ext uri="{FF2B5EF4-FFF2-40B4-BE49-F238E27FC236}">
                <a16:creationId xmlns:a16="http://schemas.microsoft.com/office/drawing/2014/main" id="{0ED1E625-00E2-4B2E-BAF0-DD177A968A6D}"/>
              </a:ext>
            </a:extLst>
          </p:cNvPr>
          <p:cNvGrpSpPr/>
          <p:nvPr/>
        </p:nvGrpSpPr>
        <p:grpSpPr>
          <a:xfrm>
            <a:off x="4351359" y="3213288"/>
            <a:ext cx="1506223" cy="686463"/>
            <a:chOff x="4351359" y="4248707"/>
            <a:chExt cx="1506223" cy="686463"/>
          </a:xfrm>
        </p:grpSpPr>
        <p:sp>
          <p:nvSpPr>
            <p:cNvPr id="82" name="Oval 81">
              <a:extLst>
                <a:ext uri="{FF2B5EF4-FFF2-40B4-BE49-F238E27FC236}">
                  <a16:creationId xmlns:a16="http://schemas.microsoft.com/office/drawing/2014/main" id="{46EEF887-DCD0-4014-A478-A24020BFA4AF}"/>
                </a:ext>
              </a:extLst>
            </p:cNvPr>
            <p:cNvSpPr/>
            <p:nvPr/>
          </p:nvSpPr>
          <p:spPr>
            <a:xfrm flipH="1">
              <a:off x="4351359" y="4248707"/>
              <a:ext cx="686463" cy="686463"/>
            </a:xfrm>
            <a:prstGeom prst="ellipse">
              <a:avLst/>
            </a:prstGeom>
            <a:solidFill>
              <a:srgbClr val="C2E08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aphic 1">
              <a:extLst>
                <a:ext uri="{FF2B5EF4-FFF2-40B4-BE49-F238E27FC236}">
                  <a16:creationId xmlns:a16="http://schemas.microsoft.com/office/drawing/2014/main" id="{51B9B46C-F18E-4B59-9975-EB8CA5124527}"/>
                </a:ext>
              </a:extLst>
            </p:cNvPr>
            <p:cNvGrpSpPr/>
            <p:nvPr/>
          </p:nvGrpSpPr>
          <p:grpSpPr>
            <a:xfrm flipH="1">
              <a:off x="4460305" y="4447451"/>
              <a:ext cx="366490" cy="309889"/>
              <a:chOff x="5663064" y="2351243"/>
              <a:chExt cx="366490" cy="309889"/>
            </a:xfrm>
            <a:solidFill>
              <a:schemeClr val="tx1">
                <a:lumMod val="95000"/>
                <a:lumOff val="5000"/>
              </a:schemeClr>
            </a:solidFill>
          </p:grpSpPr>
          <p:sp>
            <p:nvSpPr>
              <p:cNvPr id="84" name="Freeform: Shape 83">
                <a:extLst>
                  <a:ext uri="{FF2B5EF4-FFF2-40B4-BE49-F238E27FC236}">
                    <a16:creationId xmlns:a16="http://schemas.microsoft.com/office/drawing/2014/main" id="{196827B5-9300-4973-ACC2-BFD01A683490}"/>
                  </a:ext>
                </a:extLst>
              </p:cNvPr>
              <p:cNvSpPr/>
              <p:nvPr/>
            </p:nvSpPr>
            <p:spPr>
              <a:xfrm>
                <a:off x="5795238" y="2574653"/>
                <a:ext cx="59464" cy="52908"/>
              </a:xfrm>
              <a:custGeom>
                <a:avLst/>
                <a:gdLst>
                  <a:gd name="connsiteX0" fmla="*/ 53798 w 59464"/>
                  <a:gd name="connsiteY0" fmla="*/ 0 h 52908"/>
                  <a:gd name="connsiteX1" fmla="*/ 48113 w 59464"/>
                  <a:gd name="connsiteY1" fmla="*/ 5685 h 52908"/>
                  <a:gd name="connsiteX2" fmla="*/ 48113 w 59464"/>
                  <a:gd name="connsiteY2" fmla="*/ 41538 h 52908"/>
                  <a:gd name="connsiteX3" fmla="*/ 5685 w 59464"/>
                  <a:gd name="connsiteY3" fmla="*/ 41538 h 52908"/>
                  <a:gd name="connsiteX4" fmla="*/ 0 w 59464"/>
                  <a:gd name="connsiteY4" fmla="*/ 47223 h 52908"/>
                  <a:gd name="connsiteX5" fmla="*/ 5685 w 59464"/>
                  <a:gd name="connsiteY5" fmla="*/ 52908 h 52908"/>
                  <a:gd name="connsiteX6" fmla="*/ 53779 w 59464"/>
                  <a:gd name="connsiteY6" fmla="*/ 52908 h 52908"/>
                  <a:gd name="connsiteX7" fmla="*/ 59464 w 59464"/>
                  <a:gd name="connsiteY7" fmla="*/ 47223 h 52908"/>
                  <a:gd name="connsiteX8" fmla="*/ 59464 w 59464"/>
                  <a:gd name="connsiteY8" fmla="*/ 5705 h 52908"/>
                  <a:gd name="connsiteX9" fmla="*/ 53798 w 59464"/>
                  <a:gd name="connsiteY9" fmla="*/ 0 h 52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9464" h="52908">
                    <a:moveTo>
                      <a:pt x="53798" y="0"/>
                    </a:moveTo>
                    <a:cubicBezTo>
                      <a:pt x="50665" y="0"/>
                      <a:pt x="48113" y="2553"/>
                      <a:pt x="48113" y="5685"/>
                    </a:cubicBezTo>
                    <a:lnTo>
                      <a:pt x="48113" y="41538"/>
                    </a:lnTo>
                    <a:lnTo>
                      <a:pt x="5685" y="41538"/>
                    </a:lnTo>
                    <a:cubicBezTo>
                      <a:pt x="2553" y="41538"/>
                      <a:pt x="0" y="44090"/>
                      <a:pt x="0" y="47223"/>
                    </a:cubicBezTo>
                    <a:cubicBezTo>
                      <a:pt x="0" y="50356"/>
                      <a:pt x="2553" y="52908"/>
                      <a:pt x="5685" y="52908"/>
                    </a:cubicBezTo>
                    <a:lnTo>
                      <a:pt x="53779" y="52908"/>
                    </a:lnTo>
                    <a:cubicBezTo>
                      <a:pt x="56911" y="52908"/>
                      <a:pt x="59464" y="50356"/>
                      <a:pt x="59464" y="47223"/>
                    </a:cubicBezTo>
                    <a:lnTo>
                      <a:pt x="59464" y="5705"/>
                    </a:lnTo>
                    <a:cubicBezTo>
                      <a:pt x="59483" y="2553"/>
                      <a:pt x="56931" y="0"/>
                      <a:pt x="53798" y="0"/>
                    </a:cubicBezTo>
                    <a:close/>
                  </a:path>
                </a:pathLst>
              </a:custGeom>
              <a:grpFill/>
              <a:ln w="1934" cap="flat">
                <a:noFill/>
                <a:prstDash val="solid"/>
                <a:miter/>
              </a:ln>
            </p:spPr>
            <p:txBody>
              <a:bodyPr rtlCol="0" anchor="ctr"/>
              <a:lstStyle/>
              <a:p>
                <a:endParaRPr lang="en-ID"/>
              </a:p>
            </p:txBody>
          </p:sp>
          <p:sp>
            <p:nvSpPr>
              <p:cNvPr id="85" name="Freeform: Shape 84">
                <a:extLst>
                  <a:ext uri="{FF2B5EF4-FFF2-40B4-BE49-F238E27FC236}">
                    <a16:creationId xmlns:a16="http://schemas.microsoft.com/office/drawing/2014/main" id="{8D3B098D-035A-4122-840C-AE492BA44DAC}"/>
                  </a:ext>
                </a:extLst>
              </p:cNvPr>
              <p:cNvSpPr/>
              <p:nvPr/>
            </p:nvSpPr>
            <p:spPr>
              <a:xfrm>
                <a:off x="5663064" y="2351243"/>
                <a:ext cx="191676" cy="309889"/>
              </a:xfrm>
              <a:custGeom>
                <a:avLst/>
                <a:gdLst>
                  <a:gd name="connsiteX0" fmla="*/ 117516 w 191676"/>
                  <a:gd name="connsiteY0" fmla="*/ 41074 h 309889"/>
                  <a:gd name="connsiteX1" fmla="*/ 37380 w 191676"/>
                  <a:gd name="connsiteY1" fmla="*/ 11371 h 309889"/>
                  <a:gd name="connsiteX2" fmla="*/ 180306 w 191676"/>
                  <a:gd name="connsiteY2" fmla="*/ 11371 h 309889"/>
                  <a:gd name="connsiteX3" fmla="*/ 180306 w 191676"/>
                  <a:gd name="connsiteY3" fmla="*/ 92996 h 309889"/>
                  <a:gd name="connsiteX4" fmla="*/ 185991 w 191676"/>
                  <a:gd name="connsiteY4" fmla="*/ 98681 h 309889"/>
                  <a:gd name="connsiteX5" fmla="*/ 191677 w 191676"/>
                  <a:gd name="connsiteY5" fmla="*/ 92996 h 309889"/>
                  <a:gd name="connsiteX6" fmla="*/ 191677 w 191676"/>
                  <a:gd name="connsiteY6" fmla="*/ 5685 h 309889"/>
                  <a:gd name="connsiteX7" fmla="*/ 185991 w 191676"/>
                  <a:gd name="connsiteY7" fmla="*/ 0 h 309889"/>
                  <a:gd name="connsiteX8" fmla="*/ 5705 w 191676"/>
                  <a:gd name="connsiteY8" fmla="*/ 0 h 309889"/>
                  <a:gd name="connsiteX9" fmla="*/ 5588 w 191676"/>
                  <a:gd name="connsiteY9" fmla="*/ 19 h 309889"/>
                  <a:gd name="connsiteX10" fmla="*/ 4950 w 191676"/>
                  <a:gd name="connsiteY10" fmla="*/ 77 h 309889"/>
                  <a:gd name="connsiteX11" fmla="*/ 4467 w 191676"/>
                  <a:gd name="connsiteY11" fmla="*/ 155 h 309889"/>
                  <a:gd name="connsiteX12" fmla="*/ 3925 w 191676"/>
                  <a:gd name="connsiteY12" fmla="*/ 329 h 309889"/>
                  <a:gd name="connsiteX13" fmla="*/ 3403 w 191676"/>
                  <a:gd name="connsiteY13" fmla="*/ 503 h 309889"/>
                  <a:gd name="connsiteX14" fmla="*/ 2939 w 191676"/>
                  <a:gd name="connsiteY14" fmla="*/ 754 h 309889"/>
                  <a:gd name="connsiteX15" fmla="*/ 2455 w 191676"/>
                  <a:gd name="connsiteY15" fmla="*/ 1044 h 309889"/>
                  <a:gd name="connsiteX16" fmla="*/ 2030 w 191676"/>
                  <a:gd name="connsiteY16" fmla="*/ 1392 h 309889"/>
                  <a:gd name="connsiteX17" fmla="*/ 1624 w 191676"/>
                  <a:gd name="connsiteY17" fmla="*/ 1740 h 309889"/>
                  <a:gd name="connsiteX18" fmla="*/ 1276 w 191676"/>
                  <a:gd name="connsiteY18" fmla="*/ 2166 h 309889"/>
                  <a:gd name="connsiteX19" fmla="*/ 928 w 191676"/>
                  <a:gd name="connsiteY19" fmla="*/ 2611 h 309889"/>
                  <a:gd name="connsiteX20" fmla="*/ 696 w 191676"/>
                  <a:gd name="connsiteY20" fmla="*/ 3036 h 309889"/>
                  <a:gd name="connsiteX21" fmla="*/ 406 w 191676"/>
                  <a:gd name="connsiteY21" fmla="*/ 3616 h 309889"/>
                  <a:gd name="connsiteX22" fmla="*/ 348 w 191676"/>
                  <a:gd name="connsiteY22" fmla="*/ 3713 h 309889"/>
                  <a:gd name="connsiteX23" fmla="*/ 251 w 191676"/>
                  <a:gd name="connsiteY23" fmla="*/ 4080 h 309889"/>
                  <a:gd name="connsiteX24" fmla="*/ 96 w 191676"/>
                  <a:gd name="connsiteY24" fmla="*/ 4680 h 309889"/>
                  <a:gd name="connsiteX25" fmla="*/ 38 w 191676"/>
                  <a:gd name="connsiteY25" fmla="*/ 5299 h 309889"/>
                  <a:gd name="connsiteX26" fmla="*/ 0 w 191676"/>
                  <a:gd name="connsiteY26" fmla="*/ 5685 h 309889"/>
                  <a:gd name="connsiteX27" fmla="*/ 0 w 191676"/>
                  <a:gd name="connsiteY27" fmla="*/ 270614 h 309889"/>
                  <a:gd name="connsiteX28" fmla="*/ 19 w 191676"/>
                  <a:gd name="connsiteY28" fmla="*/ 270885 h 309889"/>
                  <a:gd name="connsiteX29" fmla="*/ 77 w 191676"/>
                  <a:gd name="connsiteY29" fmla="*/ 271484 h 309889"/>
                  <a:gd name="connsiteX30" fmla="*/ 174 w 191676"/>
                  <a:gd name="connsiteY30" fmla="*/ 272006 h 309889"/>
                  <a:gd name="connsiteX31" fmla="*/ 329 w 191676"/>
                  <a:gd name="connsiteY31" fmla="*/ 272528 h 309889"/>
                  <a:gd name="connsiteX32" fmla="*/ 541 w 191676"/>
                  <a:gd name="connsiteY32" fmla="*/ 273051 h 309889"/>
                  <a:gd name="connsiteX33" fmla="*/ 793 w 191676"/>
                  <a:gd name="connsiteY33" fmla="*/ 273515 h 309889"/>
                  <a:gd name="connsiteX34" fmla="*/ 1102 w 191676"/>
                  <a:gd name="connsiteY34" fmla="*/ 273979 h 309889"/>
                  <a:gd name="connsiteX35" fmla="*/ 1450 w 191676"/>
                  <a:gd name="connsiteY35" fmla="*/ 274404 h 309889"/>
                  <a:gd name="connsiteX36" fmla="*/ 1818 w 191676"/>
                  <a:gd name="connsiteY36" fmla="*/ 274791 h 309889"/>
                  <a:gd name="connsiteX37" fmla="*/ 2243 w 191676"/>
                  <a:gd name="connsiteY37" fmla="*/ 275139 h 309889"/>
                  <a:gd name="connsiteX38" fmla="*/ 2707 w 191676"/>
                  <a:gd name="connsiteY38" fmla="*/ 275448 h 309889"/>
                  <a:gd name="connsiteX39" fmla="*/ 3171 w 191676"/>
                  <a:gd name="connsiteY39" fmla="*/ 275700 h 309889"/>
                  <a:gd name="connsiteX40" fmla="*/ 3732 w 191676"/>
                  <a:gd name="connsiteY40" fmla="*/ 275932 h 309889"/>
                  <a:gd name="connsiteX41" fmla="*/ 3983 w 191676"/>
                  <a:gd name="connsiteY41" fmla="*/ 276028 h 309889"/>
                  <a:gd name="connsiteX42" fmla="*/ 113842 w 191676"/>
                  <a:gd name="connsiteY42" fmla="*/ 309638 h 309889"/>
                  <a:gd name="connsiteX43" fmla="*/ 115505 w 191676"/>
                  <a:gd name="connsiteY43" fmla="*/ 309889 h 309889"/>
                  <a:gd name="connsiteX44" fmla="*/ 118889 w 191676"/>
                  <a:gd name="connsiteY44" fmla="*/ 308768 h 309889"/>
                  <a:gd name="connsiteX45" fmla="*/ 121190 w 191676"/>
                  <a:gd name="connsiteY45" fmla="*/ 304204 h 309889"/>
                  <a:gd name="connsiteX46" fmla="*/ 121190 w 191676"/>
                  <a:gd name="connsiteY46" fmla="*/ 46391 h 309889"/>
                  <a:gd name="connsiteX47" fmla="*/ 117516 w 191676"/>
                  <a:gd name="connsiteY47" fmla="*/ 41074 h 309889"/>
                  <a:gd name="connsiteX48" fmla="*/ 109858 w 191676"/>
                  <a:gd name="connsiteY48" fmla="*/ 296546 h 309889"/>
                  <a:gd name="connsiteX49" fmla="*/ 11370 w 191676"/>
                  <a:gd name="connsiteY49" fmla="*/ 266418 h 309889"/>
                  <a:gd name="connsiteX50" fmla="*/ 11370 w 191676"/>
                  <a:gd name="connsiteY50" fmla="*/ 13846 h 309889"/>
                  <a:gd name="connsiteX51" fmla="*/ 109858 w 191676"/>
                  <a:gd name="connsiteY51" fmla="*/ 50336 h 309889"/>
                  <a:gd name="connsiteX52" fmla="*/ 109858 w 191676"/>
                  <a:gd name="connsiteY52" fmla="*/ 296546 h 309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91676" h="309889">
                    <a:moveTo>
                      <a:pt x="117516" y="41074"/>
                    </a:moveTo>
                    <a:lnTo>
                      <a:pt x="37380" y="11371"/>
                    </a:lnTo>
                    <a:lnTo>
                      <a:pt x="180306" y="11371"/>
                    </a:lnTo>
                    <a:lnTo>
                      <a:pt x="180306" y="92996"/>
                    </a:lnTo>
                    <a:cubicBezTo>
                      <a:pt x="180306" y="96128"/>
                      <a:pt x="182839" y="98681"/>
                      <a:pt x="185991" y="98681"/>
                    </a:cubicBezTo>
                    <a:cubicBezTo>
                      <a:pt x="189124" y="98681"/>
                      <a:pt x="191677" y="96128"/>
                      <a:pt x="191677" y="92996"/>
                    </a:cubicBezTo>
                    <a:lnTo>
                      <a:pt x="191677" y="5685"/>
                    </a:lnTo>
                    <a:cubicBezTo>
                      <a:pt x="191677" y="2553"/>
                      <a:pt x="189124" y="0"/>
                      <a:pt x="185991" y="0"/>
                    </a:cubicBezTo>
                    <a:lnTo>
                      <a:pt x="5705" y="0"/>
                    </a:lnTo>
                    <a:cubicBezTo>
                      <a:pt x="5666" y="0"/>
                      <a:pt x="5627" y="19"/>
                      <a:pt x="5588" y="19"/>
                    </a:cubicBezTo>
                    <a:cubicBezTo>
                      <a:pt x="5376" y="19"/>
                      <a:pt x="5163" y="58"/>
                      <a:pt x="4950" y="77"/>
                    </a:cubicBezTo>
                    <a:cubicBezTo>
                      <a:pt x="4796" y="97"/>
                      <a:pt x="4622" y="116"/>
                      <a:pt x="4467" y="155"/>
                    </a:cubicBezTo>
                    <a:cubicBezTo>
                      <a:pt x="4293" y="193"/>
                      <a:pt x="4119" y="251"/>
                      <a:pt x="3925" y="329"/>
                    </a:cubicBezTo>
                    <a:cubicBezTo>
                      <a:pt x="3751" y="387"/>
                      <a:pt x="3577" y="445"/>
                      <a:pt x="3403" y="503"/>
                    </a:cubicBezTo>
                    <a:cubicBezTo>
                      <a:pt x="3249" y="580"/>
                      <a:pt x="3094" y="657"/>
                      <a:pt x="2939" y="754"/>
                    </a:cubicBezTo>
                    <a:cubicBezTo>
                      <a:pt x="2765" y="851"/>
                      <a:pt x="2610" y="928"/>
                      <a:pt x="2455" y="1044"/>
                    </a:cubicBezTo>
                    <a:cubicBezTo>
                      <a:pt x="2301" y="1141"/>
                      <a:pt x="2166" y="1276"/>
                      <a:pt x="2030" y="1392"/>
                    </a:cubicBezTo>
                    <a:cubicBezTo>
                      <a:pt x="1895" y="1508"/>
                      <a:pt x="1740" y="1624"/>
                      <a:pt x="1624" y="1740"/>
                    </a:cubicBezTo>
                    <a:cubicBezTo>
                      <a:pt x="1508" y="1876"/>
                      <a:pt x="1392" y="2011"/>
                      <a:pt x="1276" y="2166"/>
                    </a:cubicBezTo>
                    <a:cubicBezTo>
                      <a:pt x="1160" y="2321"/>
                      <a:pt x="1024" y="2456"/>
                      <a:pt x="928" y="2611"/>
                    </a:cubicBezTo>
                    <a:cubicBezTo>
                      <a:pt x="831" y="2746"/>
                      <a:pt x="773" y="2901"/>
                      <a:pt x="696" y="3036"/>
                    </a:cubicBezTo>
                    <a:cubicBezTo>
                      <a:pt x="599" y="3229"/>
                      <a:pt x="483" y="3423"/>
                      <a:pt x="406" y="3616"/>
                    </a:cubicBezTo>
                    <a:cubicBezTo>
                      <a:pt x="387" y="3655"/>
                      <a:pt x="367" y="3693"/>
                      <a:pt x="348" y="3713"/>
                    </a:cubicBezTo>
                    <a:cubicBezTo>
                      <a:pt x="309" y="3829"/>
                      <a:pt x="290" y="3964"/>
                      <a:pt x="251" y="4080"/>
                    </a:cubicBezTo>
                    <a:cubicBezTo>
                      <a:pt x="193" y="4274"/>
                      <a:pt x="135" y="4467"/>
                      <a:pt x="96" y="4680"/>
                    </a:cubicBezTo>
                    <a:cubicBezTo>
                      <a:pt x="58" y="4892"/>
                      <a:pt x="58" y="5086"/>
                      <a:pt x="38" y="5299"/>
                    </a:cubicBezTo>
                    <a:cubicBezTo>
                      <a:pt x="38" y="5434"/>
                      <a:pt x="0" y="5550"/>
                      <a:pt x="0" y="5685"/>
                    </a:cubicBezTo>
                    <a:lnTo>
                      <a:pt x="0" y="270614"/>
                    </a:lnTo>
                    <a:cubicBezTo>
                      <a:pt x="0" y="270711"/>
                      <a:pt x="19" y="270788"/>
                      <a:pt x="19" y="270885"/>
                    </a:cubicBezTo>
                    <a:cubicBezTo>
                      <a:pt x="19" y="271097"/>
                      <a:pt x="58" y="271291"/>
                      <a:pt x="77" y="271484"/>
                    </a:cubicBezTo>
                    <a:cubicBezTo>
                      <a:pt x="96" y="271658"/>
                      <a:pt x="135" y="271832"/>
                      <a:pt x="174" y="272006"/>
                    </a:cubicBezTo>
                    <a:cubicBezTo>
                      <a:pt x="212" y="272180"/>
                      <a:pt x="271" y="272354"/>
                      <a:pt x="329" y="272528"/>
                    </a:cubicBezTo>
                    <a:cubicBezTo>
                      <a:pt x="387" y="272702"/>
                      <a:pt x="464" y="272877"/>
                      <a:pt x="541" y="273051"/>
                    </a:cubicBezTo>
                    <a:cubicBezTo>
                      <a:pt x="618" y="273205"/>
                      <a:pt x="696" y="273360"/>
                      <a:pt x="793" y="273515"/>
                    </a:cubicBezTo>
                    <a:cubicBezTo>
                      <a:pt x="889" y="273669"/>
                      <a:pt x="986" y="273824"/>
                      <a:pt x="1102" y="273979"/>
                    </a:cubicBezTo>
                    <a:cubicBezTo>
                      <a:pt x="1218" y="274133"/>
                      <a:pt x="1334" y="274269"/>
                      <a:pt x="1450" y="274404"/>
                    </a:cubicBezTo>
                    <a:cubicBezTo>
                      <a:pt x="1566" y="274540"/>
                      <a:pt x="1702" y="274656"/>
                      <a:pt x="1818" y="274791"/>
                    </a:cubicBezTo>
                    <a:cubicBezTo>
                      <a:pt x="1953" y="274907"/>
                      <a:pt x="2088" y="275023"/>
                      <a:pt x="2243" y="275139"/>
                    </a:cubicBezTo>
                    <a:cubicBezTo>
                      <a:pt x="2398" y="275255"/>
                      <a:pt x="2552" y="275352"/>
                      <a:pt x="2707" y="275448"/>
                    </a:cubicBezTo>
                    <a:cubicBezTo>
                      <a:pt x="2862" y="275545"/>
                      <a:pt x="3016" y="275622"/>
                      <a:pt x="3171" y="275700"/>
                    </a:cubicBezTo>
                    <a:cubicBezTo>
                      <a:pt x="3345" y="275796"/>
                      <a:pt x="3539" y="275874"/>
                      <a:pt x="3732" y="275932"/>
                    </a:cubicBezTo>
                    <a:cubicBezTo>
                      <a:pt x="3810" y="275971"/>
                      <a:pt x="3886" y="276009"/>
                      <a:pt x="3983" y="276028"/>
                    </a:cubicBezTo>
                    <a:lnTo>
                      <a:pt x="113842" y="309638"/>
                    </a:lnTo>
                    <a:cubicBezTo>
                      <a:pt x="114383" y="309812"/>
                      <a:pt x="114944" y="309889"/>
                      <a:pt x="115505" y="309889"/>
                    </a:cubicBezTo>
                    <a:cubicBezTo>
                      <a:pt x="116704" y="309889"/>
                      <a:pt x="117903" y="309502"/>
                      <a:pt x="118889" y="308768"/>
                    </a:cubicBezTo>
                    <a:cubicBezTo>
                      <a:pt x="120339" y="307704"/>
                      <a:pt x="121190" y="306002"/>
                      <a:pt x="121190" y="304204"/>
                    </a:cubicBezTo>
                    <a:lnTo>
                      <a:pt x="121190" y="46391"/>
                    </a:lnTo>
                    <a:cubicBezTo>
                      <a:pt x="121229" y="44032"/>
                      <a:pt x="119740" y="41905"/>
                      <a:pt x="117516" y="41074"/>
                    </a:cubicBezTo>
                    <a:close/>
                    <a:moveTo>
                      <a:pt x="109858" y="296546"/>
                    </a:moveTo>
                    <a:lnTo>
                      <a:pt x="11370" y="266418"/>
                    </a:lnTo>
                    <a:lnTo>
                      <a:pt x="11370" y="13846"/>
                    </a:lnTo>
                    <a:lnTo>
                      <a:pt x="109858" y="50336"/>
                    </a:lnTo>
                    <a:lnTo>
                      <a:pt x="109858" y="296546"/>
                    </a:lnTo>
                    <a:close/>
                  </a:path>
                </a:pathLst>
              </a:custGeom>
              <a:grpFill/>
              <a:ln w="1934" cap="flat">
                <a:noFill/>
                <a:prstDash val="solid"/>
                <a:miter/>
              </a:ln>
            </p:spPr>
            <p:txBody>
              <a:bodyPr rtlCol="0" anchor="ctr"/>
              <a:lstStyle/>
              <a:p>
                <a:endParaRPr lang="en-ID"/>
              </a:p>
            </p:txBody>
          </p:sp>
          <p:sp>
            <p:nvSpPr>
              <p:cNvPr id="86" name="Freeform: Shape 85">
                <a:extLst>
                  <a:ext uri="{FF2B5EF4-FFF2-40B4-BE49-F238E27FC236}">
                    <a16:creationId xmlns:a16="http://schemas.microsoft.com/office/drawing/2014/main" id="{DAB04F73-6DAB-4063-A9B4-7BB4C39D96EA}"/>
                  </a:ext>
                </a:extLst>
              </p:cNvPr>
              <p:cNvSpPr/>
              <p:nvPr/>
            </p:nvSpPr>
            <p:spPr>
              <a:xfrm>
                <a:off x="5734285" y="2500918"/>
                <a:ext cx="30283" cy="30283"/>
              </a:xfrm>
              <a:custGeom>
                <a:avLst/>
                <a:gdLst>
                  <a:gd name="connsiteX0" fmla="*/ 15142 w 30283"/>
                  <a:gd name="connsiteY0" fmla="*/ 30283 h 30283"/>
                  <a:gd name="connsiteX1" fmla="*/ 30283 w 30283"/>
                  <a:gd name="connsiteY1" fmla="*/ 15142 h 30283"/>
                  <a:gd name="connsiteX2" fmla="*/ 15142 w 30283"/>
                  <a:gd name="connsiteY2" fmla="*/ 0 h 30283"/>
                  <a:gd name="connsiteX3" fmla="*/ 0 w 30283"/>
                  <a:gd name="connsiteY3" fmla="*/ 15142 h 30283"/>
                  <a:gd name="connsiteX4" fmla="*/ 15142 w 30283"/>
                  <a:gd name="connsiteY4" fmla="*/ 30283 h 30283"/>
                  <a:gd name="connsiteX5" fmla="*/ 15142 w 30283"/>
                  <a:gd name="connsiteY5" fmla="*/ 11332 h 30283"/>
                  <a:gd name="connsiteX6" fmla="*/ 18932 w 30283"/>
                  <a:gd name="connsiteY6" fmla="*/ 15122 h 30283"/>
                  <a:gd name="connsiteX7" fmla="*/ 15142 w 30283"/>
                  <a:gd name="connsiteY7" fmla="*/ 18912 h 30283"/>
                  <a:gd name="connsiteX8" fmla="*/ 11352 w 30283"/>
                  <a:gd name="connsiteY8" fmla="*/ 15122 h 30283"/>
                  <a:gd name="connsiteX9" fmla="*/ 15142 w 30283"/>
                  <a:gd name="connsiteY9" fmla="*/ 11332 h 302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0283" h="30283">
                    <a:moveTo>
                      <a:pt x="15142" y="30283"/>
                    </a:moveTo>
                    <a:cubicBezTo>
                      <a:pt x="23496" y="30283"/>
                      <a:pt x="30283" y="23495"/>
                      <a:pt x="30283" y="15142"/>
                    </a:cubicBezTo>
                    <a:cubicBezTo>
                      <a:pt x="30283" y="6788"/>
                      <a:pt x="23496" y="0"/>
                      <a:pt x="15142" y="0"/>
                    </a:cubicBezTo>
                    <a:cubicBezTo>
                      <a:pt x="6788" y="0"/>
                      <a:pt x="0" y="6788"/>
                      <a:pt x="0" y="15142"/>
                    </a:cubicBezTo>
                    <a:cubicBezTo>
                      <a:pt x="0" y="23476"/>
                      <a:pt x="6788" y="30283"/>
                      <a:pt x="15142" y="30283"/>
                    </a:cubicBezTo>
                    <a:close/>
                    <a:moveTo>
                      <a:pt x="15142" y="11332"/>
                    </a:moveTo>
                    <a:cubicBezTo>
                      <a:pt x="17230" y="11332"/>
                      <a:pt x="18932" y="13034"/>
                      <a:pt x="18932" y="15122"/>
                    </a:cubicBezTo>
                    <a:cubicBezTo>
                      <a:pt x="18932" y="17211"/>
                      <a:pt x="17230" y="18912"/>
                      <a:pt x="15142" y="18912"/>
                    </a:cubicBezTo>
                    <a:cubicBezTo>
                      <a:pt x="13053" y="18912"/>
                      <a:pt x="11352" y="17211"/>
                      <a:pt x="11352" y="15122"/>
                    </a:cubicBezTo>
                    <a:cubicBezTo>
                      <a:pt x="11352" y="13034"/>
                      <a:pt x="13053" y="11332"/>
                      <a:pt x="15142" y="11332"/>
                    </a:cubicBezTo>
                    <a:close/>
                  </a:path>
                </a:pathLst>
              </a:custGeom>
              <a:grpFill/>
              <a:ln w="1934" cap="flat">
                <a:noFill/>
                <a:prstDash val="solid"/>
                <a:miter/>
              </a:ln>
            </p:spPr>
            <p:txBody>
              <a:bodyPr rtlCol="0" anchor="ctr"/>
              <a:lstStyle/>
              <a:p>
                <a:endParaRPr lang="en-ID"/>
              </a:p>
            </p:txBody>
          </p:sp>
          <p:sp>
            <p:nvSpPr>
              <p:cNvPr id="87" name="Freeform: Shape 86">
                <a:extLst>
                  <a:ext uri="{FF2B5EF4-FFF2-40B4-BE49-F238E27FC236}">
                    <a16:creationId xmlns:a16="http://schemas.microsoft.com/office/drawing/2014/main" id="{5F3762EA-C016-4016-93E7-06426B128B9F}"/>
                  </a:ext>
                </a:extLst>
              </p:cNvPr>
              <p:cNvSpPr/>
              <p:nvPr/>
            </p:nvSpPr>
            <p:spPr>
              <a:xfrm>
                <a:off x="5923274" y="2457949"/>
                <a:ext cx="90791" cy="79710"/>
              </a:xfrm>
              <a:custGeom>
                <a:avLst/>
                <a:gdLst>
                  <a:gd name="connsiteX0" fmla="*/ 71221 w 90791"/>
                  <a:gd name="connsiteY0" fmla="*/ 0 h 79710"/>
                  <a:gd name="connsiteX1" fmla="*/ 51632 w 90791"/>
                  <a:gd name="connsiteY1" fmla="*/ 19589 h 79710"/>
                  <a:gd name="connsiteX2" fmla="*/ 53837 w 90791"/>
                  <a:gd name="connsiteY2" fmla="*/ 28562 h 79710"/>
                  <a:gd name="connsiteX3" fmla="*/ 13517 w 90791"/>
                  <a:gd name="connsiteY3" fmla="*/ 68340 h 79710"/>
                  <a:gd name="connsiteX4" fmla="*/ 5686 w 90791"/>
                  <a:gd name="connsiteY4" fmla="*/ 68340 h 79710"/>
                  <a:gd name="connsiteX5" fmla="*/ 0 w 90791"/>
                  <a:gd name="connsiteY5" fmla="*/ 74025 h 79710"/>
                  <a:gd name="connsiteX6" fmla="*/ 5686 w 90791"/>
                  <a:gd name="connsiteY6" fmla="*/ 79711 h 79710"/>
                  <a:gd name="connsiteX7" fmla="*/ 15838 w 90791"/>
                  <a:gd name="connsiteY7" fmla="*/ 79711 h 79710"/>
                  <a:gd name="connsiteX8" fmla="*/ 19821 w 90791"/>
                  <a:gd name="connsiteY8" fmla="*/ 78067 h 79710"/>
                  <a:gd name="connsiteX9" fmla="*/ 61727 w 90791"/>
                  <a:gd name="connsiteY9" fmla="*/ 36723 h 79710"/>
                  <a:gd name="connsiteX10" fmla="*/ 71202 w 90791"/>
                  <a:gd name="connsiteY10" fmla="*/ 39179 h 79710"/>
                  <a:gd name="connsiteX11" fmla="*/ 90791 w 90791"/>
                  <a:gd name="connsiteY11" fmla="*/ 19589 h 79710"/>
                  <a:gd name="connsiteX12" fmla="*/ 71221 w 90791"/>
                  <a:gd name="connsiteY12" fmla="*/ 0 h 79710"/>
                  <a:gd name="connsiteX13" fmla="*/ 71221 w 90791"/>
                  <a:gd name="connsiteY13" fmla="*/ 27808 h 79710"/>
                  <a:gd name="connsiteX14" fmla="*/ 63003 w 90791"/>
                  <a:gd name="connsiteY14" fmla="*/ 19589 h 79710"/>
                  <a:gd name="connsiteX15" fmla="*/ 71221 w 90791"/>
                  <a:gd name="connsiteY15" fmla="*/ 11371 h 79710"/>
                  <a:gd name="connsiteX16" fmla="*/ 79440 w 90791"/>
                  <a:gd name="connsiteY16" fmla="*/ 19589 h 79710"/>
                  <a:gd name="connsiteX17" fmla="*/ 71221 w 90791"/>
                  <a:gd name="connsiteY17" fmla="*/ 27808 h 79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90791" h="79710">
                    <a:moveTo>
                      <a:pt x="71221" y="0"/>
                    </a:moveTo>
                    <a:cubicBezTo>
                      <a:pt x="60431" y="0"/>
                      <a:pt x="51632" y="8779"/>
                      <a:pt x="51632" y="19589"/>
                    </a:cubicBezTo>
                    <a:cubicBezTo>
                      <a:pt x="51632" y="22819"/>
                      <a:pt x="52425" y="25874"/>
                      <a:pt x="53837" y="28562"/>
                    </a:cubicBezTo>
                    <a:lnTo>
                      <a:pt x="13517" y="68340"/>
                    </a:lnTo>
                    <a:lnTo>
                      <a:pt x="5686" y="68340"/>
                    </a:lnTo>
                    <a:cubicBezTo>
                      <a:pt x="2553" y="68340"/>
                      <a:pt x="0" y="70893"/>
                      <a:pt x="0" y="74025"/>
                    </a:cubicBezTo>
                    <a:cubicBezTo>
                      <a:pt x="0" y="77158"/>
                      <a:pt x="2553" y="79711"/>
                      <a:pt x="5686" y="79711"/>
                    </a:cubicBezTo>
                    <a:lnTo>
                      <a:pt x="15838" y="79711"/>
                    </a:lnTo>
                    <a:cubicBezTo>
                      <a:pt x="17327" y="79711"/>
                      <a:pt x="18758" y="79131"/>
                      <a:pt x="19821" y="78067"/>
                    </a:cubicBezTo>
                    <a:lnTo>
                      <a:pt x="61727" y="36723"/>
                    </a:lnTo>
                    <a:cubicBezTo>
                      <a:pt x="64531" y="38289"/>
                      <a:pt x="67760" y="39179"/>
                      <a:pt x="71202" y="39179"/>
                    </a:cubicBezTo>
                    <a:cubicBezTo>
                      <a:pt x="81993" y="39179"/>
                      <a:pt x="90791" y="30399"/>
                      <a:pt x="90791" y="19589"/>
                    </a:cubicBezTo>
                    <a:cubicBezTo>
                      <a:pt x="90810" y="8779"/>
                      <a:pt x="82012" y="0"/>
                      <a:pt x="71221" y="0"/>
                    </a:cubicBezTo>
                    <a:close/>
                    <a:moveTo>
                      <a:pt x="71221" y="27808"/>
                    </a:moveTo>
                    <a:cubicBezTo>
                      <a:pt x="66696" y="27808"/>
                      <a:pt x="63003" y="24114"/>
                      <a:pt x="63003" y="19589"/>
                    </a:cubicBezTo>
                    <a:cubicBezTo>
                      <a:pt x="63003" y="15064"/>
                      <a:pt x="66696" y="11371"/>
                      <a:pt x="71221" y="11371"/>
                    </a:cubicBezTo>
                    <a:cubicBezTo>
                      <a:pt x="75747" y="11371"/>
                      <a:pt x="79440" y="15064"/>
                      <a:pt x="79440" y="19589"/>
                    </a:cubicBezTo>
                    <a:cubicBezTo>
                      <a:pt x="79440" y="24114"/>
                      <a:pt x="75747" y="27808"/>
                      <a:pt x="71221" y="27808"/>
                    </a:cubicBezTo>
                    <a:close/>
                  </a:path>
                </a:pathLst>
              </a:custGeom>
              <a:grpFill/>
              <a:ln w="1934" cap="flat">
                <a:noFill/>
                <a:prstDash val="solid"/>
                <a:miter/>
              </a:ln>
            </p:spPr>
            <p:txBody>
              <a:bodyPr rtlCol="0" anchor="ctr"/>
              <a:lstStyle/>
              <a:p>
                <a:endParaRPr lang="en-ID"/>
              </a:p>
            </p:txBody>
          </p:sp>
          <p:sp>
            <p:nvSpPr>
              <p:cNvPr id="88" name="Freeform: Shape 87">
                <a:extLst>
                  <a:ext uri="{FF2B5EF4-FFF2-40B4-BE49-F238E27FC236}">
                    <a16:creationId xmlns:a16="http://schemas.microsoft.com/office/drawing/2014/main" id="{59C4E4FB-1445-4934-AFA1-0CEF03DB57A5}"/>
                  </a:ext>
                </a:extLst>
              </p:cNvPr>
              <p:cNvSpPr/>
              <p:nvPr/>
            </p:nvSpPr>
            <p:spPr>
              <a:xfrm>
                <a:off x="5819468" y="2515827"/>
                <a:ext cx="192025" cy="49852"/>
              </a:xfrm>
              <a:custGeom>
                <a:avLst/>
                <a:gdLst>
                  <a:gd name="connsiteX0" fmla="*/ 172455 w 192025"/>
                  <a:gd name="connsiteY0" fmla="*/ 0 h 49852"/>
                  <a:gd name="connsiteX1" fmla="*/ 152866 w 192025"/>
                  <a:gd name="connsiteY1" fmla="*/ 19589 h 49852"/>
                  <a:gd name="connsiteX2" fmla="*/ 155225 w 192025"/>
                  <a:gd name="connsiteY2" fmla="*/ 28891 h 49852"/>
                  <a:gd name="connsiteX3" fmla="*/ 145827 w 192025"/>
                  <a:gd name="connsiteY3" fmla="*/ 38482 h 49852"/>
                  <a:gd name="connsiteX4" fmla="*/ 5685 w 192025"/>
                  <a:gd name="connsiteY4" fmla="*/ 38482 h 49852"/>
                  <a:gd name="connsiteX5" fmla="*/ 0 w 192025"/>
                  <a:gd name="connsiteY5" fmla="*/ 44168 h 49852"/>
                  <a:gd name="connsiteX6" fmla="*/ 5685 w 192025"/>
                  <a:gd name="connsiteY6" fmla="*/ 49853 h 49852"/>
                  <a:gd name="connsiteX7" fmla="*/ 148205 w 192025"/>
                  <a:gd name="connsiteY7" fmla="*/ 49853 h 49852"/>
                  <a:gd name="connsiteX8" fmla="*/ 152266 w 192025"/>
                  <a:gd name="connsiteY8" fmla="*/ 48151 h 49852"/>
                  <a:gd name="connsiteX9" fmla="*/ 163289 w 192025"/>
                  <a:gd name="connsiteY9" fmla="*/ 36897 h 49852"/>
                  <a:gd name="connsiteX10" fmla="*/ 172435 w 192025"/>
                  <a:gd name="connsiteY10" fmla="*/ 39178 h 49852"/>
                  <a:gd name="connsiteX11" fmla="*/ 192025 w 192025"/>
                  <a:gd name="connsiteY11" fmla="*/ 19589 h 49852"/>
                  <a:gd name="connsiteX12" fmla="*/ 172455 w 192025"/>
                  <a:gd name="connsiteY12" fmla="*/ 0 h 49852"/>
                  <a:gd name="connsiteX13" fmla="*/ 172455 w 192025"/>
                  <a:gd name="connsiteY13" fmla="*/ 27788 h 49852"/>
                  <a:gd name="connsiteX14" fmla="*/ 164236 w 192025"/>
                  <a:gd name="connsiteY14" fmla="*/ 19570 h 49852"/>
                  <a:gd name="connsiteX15" fmla="*/ 172455 w 192025"/>
                  <a:gd name="connsiteY15" fmla="*/ 11351 h 49852"/>
                  <a:gd name="connsiteX16" fmla="*/ 180673 w 192025"/>
                  <a:gd name="connsiteY16" fmla="*/ 19570 h 49852"/>
                  <a:gd name="connsiteX17" fmla="*/ 172455 w 192025"/>
                  <a:gd name="connsiteY17" fmla="*/ 27788 h 49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92025" h="49852">
                    <a:moveTo>
                      <a:pt x="172455" y="0"/>
                    </a:moveTo>
                    <a:cubicBezTo>
                      <a:pt x="161665" y="0"/>
                      <a:pt x="152866" y="8779"/>
                      <a:pt x="152866" y="19589"/>
                    </a:cubicBezTo>
                    <a:cubicBezTo>
                      <a:pt x="152866" y="22954"/>
                      <a:pt x="153717" y="26125"/>
                      <a:pt x="155225" y="28891"/>
                    </a:cubicBezTo>
                    <a:lnTo>
                      <a:pt x="145827" y="38482"/>
                    </a:lnTo>
                    <a:lnTo>
                      <a:pt x="5685" y="38482"/>
                    </a:lnTo>
                    <a:cubicBezTo>
                      <a:pt x="2553" y="38482"/>
                      <a:pt x="0" y="41035"/>
                      <a:pt x="0" y="44168"/>
                    </a:cubicBezTo>
                    <a:cubicBezTo>
                      <a:pt x="0" y="47300"/>
                      <a:pt x="2553" y="49853"/>
                      <a:pt x="5685" y="49853"/>
                    </a:cubicBezTo>
                    <a:lnTo>
                      <a:pt x="148205" y="49853"/>
                    </a:lnTo>
                    <a:cubicBezTo>
                      <a:pt x="149733" y="49853"/>
                      <a:pt x="151203" y="49234"/>
                      <a:pt x="152266" y="48151"/>
                    </a:cubicBezTo>
                    <a:lnTo>
                      <a:pt x="163289" y="36897"/>
                    </a:lnTo>
                    <a:cubicBezTo>
                      <a:pt x="166016" y="38347"/>
                      <a:pt x="169129" y="39178"/>
                      <a:pt x="172435" y="39178"/>
                    </a:cubicBezTo>
                    <a:cubicBezTo>
                      <a:pt x="183226" y="39178"/>
                      <a:pt x="192025" y="30399"/>
                      <a:pt x="192025" y="19589"/>
                    </a:cubicBezTo>
                    <a:cubicBezTo>
                      <a:pt x="192044" y="8779"/>
                      <a:pt x="183246" y="0"/>
                      <a:pt x="172455" y="0"/>
                    </a:cubicBezTo>
                    <a:close/>
                    <a:moveTo>
                      <a:pt x="172455" y="27788"/>
                    </a:moveTo>
                    <a:cubicBezTo>
                      <a:pt x="167930" y="27788"/>
                      <a:pt x="164236" y="24095"/>
                      <a:pt x="164236" y="19570"/>
                    </a:cubicBezTo>
                    <a:cubicBezTo>
                      <a:pt x="164236" y="15045"/>
                      <a:pt x="167930" y="11351"/>
                      <a:pt x="172455" y="11351"/>
                    </a:cubicBezTo>
                    <a:cubicBezTo>
                      <a:pt x="176980" y="11351"/>
                      <a:pt x="180673" y="15045"/>
                      <a:pt x="180673" y="19570"/>
                    </a:cubicBezTo>
                    <a:cubicBezTo>
                      <a:pt x="180673" y="24095"/>
                      <a:pt x="176980" y="27788"/>
                      <a:pt x="172455" y="27788"/>
                    </a:cubicBezTo>
                    <a:close/>
                  </a:path>
                </a:pathLst>
              </a:custGeom>
              <a:grpFill/>
              <a:ln w="1934" cap="flat">
                <a:noFill/>
                <a:prstDash val="solid"/>
                <a:miter/>
              </a:ln>
            </p:spPr>
            <p:txBody>
              <a:bodyPr rtlCol="0" anchor="ctr"/>
              <a:lstStyle/>
              <a:p>
                <a:endParaRPr lang="en-ID"/>
              </a:p>
            </p:txBody>
          </p:sp>
          <p:sp>
            <p:nvSpPr>
              <p:cNvPr id="89" name="Freeform: Shape 88">
                <a:extLst>
                  <a:ext uri="{FF2B5EF4-FFF2-40B4-BE49-F238E27FC236}">
                    <a16:creationId xmlns:a16="http://schemas.microsoft.com/office/drawing/2014/main" id="{CF8A4005-BA13-4F67-9C76-7DBCA4856B33}"/>
                  </a:ext>
                </a:extLst>
              </p:cNvPr>
              <p:cNvSpPr/>
              <p:nvPr/>
            </p:nvSpPr>
            <p:spPr>
              <a:xfrm>
                <a:off x="5822524" y="2388778"/>
                <a:ext cx="207030" cy="123104"/>
              </a:xfrm>
              <a:custGeom>
                <a:avLst/>
                <a:gdLst>
                  <a:gd name="connsiteX0" fmla="*/ 187461 w 207030"/>
                  <a:gd name="connsiteY0" fmla="*/ 0 h 123104"/>
                  <a:gd name="connsiteX1" fmla="*/ 167872 w 207030"/>
                  <a:gd name="connsiteY1" fmla="*/ 19589 h 123104"/>
                  <a:gd name="connsiteX2" fmla="*/ 169805 w 207030"/>
                  <a:gd name="connsiteY2" fmla="*/ 28001 h 123104"/>
                  <a:gd name="connsiteX3" fmla="*/ 86208 w 207030"/>
                  <a:gd name="connsiteY3" fmla="*/ 111734 h 123104"/>
                  <a:gd name="connsiteX4" fmla="*/ 5685 w 207030"/>
                  <a:gd name="connsiteY4" fmla="*/ 111734 h 123104"/>
                  <a:gd name="connsiteX5" fmla="*/ 0 w 207030"/>
                  <a:gd name="connsiteY5" fmla="*/ 117419 h 123104"/>
                  <a:gd name="connsiteX6" fmla="*/ 5685 w 207030"/>
                  <a:gd name="connsiteY6" fmla="*/ 123105 h 123104"/>
                  <a:gd name="connsiteX7" fmla="*/ 88567 w 207030"/>
                  <a:gd name="connsiteY7" fmla="*/ 123105 h 123104"/>
                  <a:gd name="connsiteX8" fmla="*/ 92589 w 207030"/>
                  <a:gd name="connsiteY8" fmla="*/ 121442 h 123104"/>
                  <a:gd name="connsiteX9" fmla="*/ 177483 w 207030"/>
                  <a:gd name="connsiteY9" fmla="*/ 36413 h 123104"/>
                  <a:gd name="connsiteX10" fmla="*/ 187461 w 207030"/>
                  <a:gd name="connsiteY10" fmla="*/ 39179 h 123104"/>
                  <a:gd name="connsiteX11" fmla="*/ 207031 w 207030"/>
                  <a:gd name="connsiteY11" fmla="*/ 19589 h 123104"/>
                  <a:gd name="connsiteX12" fmla="*/ 187461 w 207030"/>
                  <a:gd name="connsiteY12" fmla="*/ 0 h 123104"/>
                  <a:gd name="connsiteX13" fmla="*/ 187461 w 207030"/>
                  <a:gd name="connsiteY13" fmla="*/ 27808 h 123104"/>
                  <a:gd name="connsiteX14" fmla="*/ 179242 w 207030"/>
                  <a:gd name="connsiteY14" fmla="*/ 19589 h 123104"/>
                  <a:gd name="connsiteX15" fmla="*/ 187461 w 207030"/>
                  <a:gd name="connsiteY15" fmla="*/ 11371 h 123104"/>
                  <a:gd name="connsiteX16" fmla="*/ 195680 w 207030"/>
                  <a:gd name="connsiteY16" fmla="*/ 19589 h 123104"/>
                  <a:gd name="connsiteX17" fmla="*/ 187461 w 207030"/>
                  <a:gd name="connsiteY17" fmla="*/ 27808 h 123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7030" h="123104">
                    <a:moveTo>
                      <a:pt x="187461" y="0"/>
                    </a:moveTo>
                    <a:cubicBezTo>
                      <a:pt x="176670" y="0"/>
                      <a:pt x="167872" y="8779"/>
                      <a:pt x="167872" y="19589"/>
                    </a:cubicBezTo>
                    <a:cubicBezTo>
                      <a:pt x="167872" y="22606"/>
                      <a:pt x="168568" y="25449"/>
                      <a:pt x="169805" y="28001"/>
                    </a:cubicBezTo>
                    <a:lnTo>
                      <a:pt x="86208" y="111734"/>
                    </a:lnTo>
                    <a:lnTo>
                      <a:pt x="5685" y="111734"/>
                    </a:lnTo>
                    <a:cubicBezTo>
                      <a:pt x="2552" y="111734"/>
                      <a:pt x="0" y="114287"/>
                      <a:pt x="0" y="117419"/>
                    </a:cubicBezTo>
                    <a:cubicBezTo>
                      <a:pt x="0" y="120552"/>
                      <a:pt x="2552" y="123105"/>
                      <a:pt x="5685" y="123105"/>
                    </a:cubicBezTo>
                    <a:lnTo>
                      <a:pt x="88567" y="123105"/>
                    </a:lnTo>
                    <a:cubicBezTo>
                      <a:pt x="90075" y="123105"/>
                      <a:pt x="91526" y="122505"/>
                      <a:pt x="92589" y="121442"/>
                    </a:cubicBezTo>
                    <a:lnTo>
                      <a:pt x="177483" y="36413"/>
                    </a:lnTo>
                    <a:cubicBezTo>
                      <a:pt x="180403" y="38154"/>
                      <a:pt x="183825" y="39179"/>
                      <a:pt x="187461" y="39179"/>
                    </a:cubicBezTo>
                    <a:cubicBezTo>
                      <a:pt x="198252" y="39179"/>
                      <a:pt x="207031" y="30399"/>
                      <a:pt x="207031" y="19589"/>
                    </a:cubicBezTo>
                    <a:cubicBezTo>
                      <a:pt x="207031" y="8779"/>
                      <a:pt x="198252" y="0"/>
                      <a:pt x="187461" y="0"/>
                    </a:cubicBezTo>
                    <a:close/>
                    <a:moveTo>
                      <a:pt x="187461" y="27808"/>
                    </a:moveTo>
                    <a:cubicBezTo>
                      <a:pt x="182936" y="27808"/>
                      <a:pt x="179242" y="24114"/>
                      <a:pt x="179242" y="19589"/>
                    </a:cubicBezTo>
                    <a:cubicBezTo>
                      <a:pt x="179242" y="15064"/>
                      <a:pt x="182936" y="11371"/>
                      <a:pt x="187461" y="11371"/>
                    </a:cubicBezTo>
                    <a:cubicBezTo>
                      <a:pt x="191986" y="11371"/>
                      <a:pt x="195680" y="15064"/>
                      <a:pt x="195680" y="19589"/>
                    </a:cubicBezTo>
                    <a:cubicBezTo>
                      <a:pt x="195680" y="24114"/>
                      <a:pt x="191986" y="27808"/>
                      <a:pt x="187461" y="27808"/>
                    </a:cubicBezTo>
                    <a:close/>
                  </a:path>
                </a:pathLst>
              </a:custGeom>
              <a:grpFill/>
              <a:ln w="1934" cap="flat">
                <a:noFill/>
                <a:prstDash val="solid"/>
                <a:miter/>
              </a:ln>
            </p:spPr>
            <p:txBody>
              <a:bodyPr rtlCol="0" anchor="ctr"/>
              <a:lstStyle/>
              <a:p>
                <a:endParaRPr lang="en-ID"/>
              </a:p>
            </p:txBody>
          </p:sp>
          <p:sp>
            <p:nvSpPr>
              <p:cNvPr id="90" name="Freeform: Shape 89">
                <a:extLst>
                  <a:ext uri="{FF2B5EF4-FFF2-40B4-BE49-F238E27FC236}">
                    <a16:creationId xmlns:a16="http://schemas.microsoft.com/office/drawing/2014/main" id="{05841D27-9A1C-4A82-879A-7957B046D1EE}"/>
                  </a:ext>
                </a:extLst>
              </p:cNvPr>
              <p:cNvSpPr/>
              <p:nvPr/>
            </p:nvSpPr>
            <p:spPr>
              <a:xfrm>
                <a:off x="5795277" y="2379998"/>
                <a:ext cx="113145" cy="106068"/>
              </a:xfrm>
              <a:custGeom>
                <a:avLst/>
                <a:gdLst>
                  <a:gd name="connsiteX0" fmla="*/ 88123 w 113145"/>
                  <a:gd name="connsiteY0" fmla="*/ 38386 h 106068"/>
                  <a:gd name="connsiteX1" fmla="*/ 88123 w 113145"/>
                  <a:gd name="connsiteY1" fmla="*/ 50936 h 106068"/>
                  <a:gd name="connsiteX2" fmla="*/ 49273 w 113145"/>
                  <a:gd name="connsiteY2" fmla="*/ 94697 h 106068"/>
                  <a:gd name="connsiteX3" fmla="*/ 5685 w 113145"/>
                  <a:gd name="connsiteY3" fmla="*/ 94697 h 106068"/>
                  <a:gd name="connsiteX4" fmla="*/ 0 w 113145"/>
                  <a:gd name="connsiteY4" fmla="*/ 100383 h 106068"/>
                  <a:gd name="connsiteX5" fmla="*/ 5685 w 113145"/>
                  <a:gd name="connsiteY5" fmla="*/ 106068 h 106068"/>
                  <a:gd name="connsiteX6" fmla="*/ 51845 w 113145"/>
                  <a:gd name="connsiteY6" fmla="*/ 106068 h 106068"/>
                  <a:gd name="connsiteX7" fmla="*/ 56099 w 113145"/>
                  <a:gd name="connsiteY7" fmla="*/ 104154 h 106068"/>
                  <a:gd name="connsiteX8" fmla="*/ 98082 w 113145"/>
                  <a:gd name="connsiteY8" fmla="*/ 56873 h 106068"/>
                  <a:gd name="connsiteX9" fmla="*/ 99513 w 113145"/>
                  <a:gd name="connsiteY9" fmla="*/ 53102 h 106068"/>
                  <a:gd name="connsiteX10" fmla="*/ 99513 w 113145"/>
                  <a:gd name="connsiteY10" fmla="*/ 38231 h 106068"/>
                  <a:gd name="connsiteX11" fmla="*/ 113146 w 113145"/>
                  <a:gd name="connsiteY11" fmla="*/ 19589 h 106068"/>
                  <a:gd name="connsiteX12" fmla="*/ 93557 w 113145"/>
                  <a:gd name="connsiteY12" fmla="*/ 0 h 106068"/>
                  <a:gd name="connsiteX13" fmla="*/ 73967 w 113145"/>
                  <a:gd name="connsiteY13" fmla="*/ 19589 h 106068"/>
                  <a:gd name="connsiteX14" fmla="*/ 88123 w 113145"/>
                  <a:gd name="connsiteY14" fmla="*/ 38386 h 106068"/>
                  <a:gd name="connsiteX15" fmla="*/ 93518 w 113145"/>
                  <a:gd name="connsiteY15" fmla="*/ 11371 h 106068"/>
                  <a:gd name="connsiteX16" fmla="*/ 101737 w 113145"/>
                  <a:gd name="connsiteY16" fmla="*/ 19589 h 106068"/>
                  <a:gd name="connsiteX17" fmla="*/ 94040 w 113145"/>
                  <a:gd name="connsiteY17" fmla="*/ 27750 h 106068"/>
                  <a:gd name="connsiteX18" fmla="*/ 93808 w 113145"/>
                  <a:gd name="connsiteY18" fmla="*/ 27730 h 106068"/>
                  <a:gd name="connsiteX19" fmla="*/ 93286 w 113145"/>
                  <a:gd name="connsiteY19" fmla="*/ 27788 h 106068"/>
                  <a:gd name="connsiteX20" fmla="*/ 85319 w 113145"/>
                  <a:gd name="connsiteY20" fmla="*/ 19589 h 106068"/>
                  <a:gd name="connsiteX21" fmla="*/ 93518 w 113145"/>
                  <a:gd name="connsiteY21" fmla="*/ 11371 h 106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13145" h="106068">
                    <a:moveTo>
                      <a:pt x="88123" y="38386"/>
                    </a:moveTo>
                    <a:lnTo>
                      <a:pt x="88123" y="50936"/>
                    </a:lnTo>
                    <a:lnTo>
                      <a:pt x="49273" y="94697"/>
                    </a:lnTo>
                    <a:lnTo>
                      <a:pt x="5685" y="94697"/>
                    </a:lnTo>
                    <a:cubicBezTo>
                      <a:pt x="2553" y="94697"/>
                      <a:pt x="0" y="97250"/>
                      <a:pt x="0" y="100383"/>
                    </a:cubicBezTo>
                    <a:cubicBezTo>
                      <a:pt x="0" y="103516"/>
                      <a:pt x="2553" y="106068"/>
                      <a:pt x="5685" y="106068"/>
                    </a:cubicBezTo>
                    <a:lnTo>
                      <a:pt x="51845" y="106068"/>
                    </a:lnTo>
                    <a:cubicBezTo>
                      <a:pt x="53469" y="106068"/>
                      <a:pt x="55016" y="105372"/>
                      <a:pt x="56099" y="104154"/>
                    </a:cubicBezTo>
                    <a:lnTo>
                      <a:pt x="98082" y="56873"/>
                    </a:lnTo>
                    <a:cubicBezTo>
                      <a:pt x="99010" y="55828"/>
                      <a:pt x="99513" y="54494"/>
                      <a:pt x="99513" y="53102"/>
                    </a:cubicBezTo>
                    <a:lnTo>
                      <a:pt x="99513" y="38231"/>
                    </a:lnTo>
                    <a:cubicBezTo>
                      <a:pt x="107403" y="35698"/>
                      <a:pt x="113146" y="28311"/>
                      <a:pt x="113146" y="19589"/>
                    </a:cubicBezTo>
                    <a:cubicBezTo>
                      <a:pt x="113146" y="8799"/>
                      <a:pt x="104366" y="0"/>
                      <a:pt x="93557" y="0"/>
                    </a:cubicBezTo>
                    <a:cubicBezTo>
                      <a:pt x="82766" y="0"/>
                      <a:pt x="73967" y="8779"/>
                      <a:pt x="73967" y="19589"/>
                    </a:cubicBezTo>
                    <a:cubicBezTo>
                      <a:pt x="73948" y="28504"/>
                      <a:pt x="79943" y="36026"/>
                      <a:pt x="88123" y="38386"/>
                    </a:cubicBezTo>
                    <a:close/>
                    <a:moveTo>
                      <a:pt x="93518" y="11371"/>
                    </a:moveTo>
                    <a:cubicBezTo>
                      <a:pt x="98043" y="11371"/>
                      <a:pt x="101737" y="15064"/>
                      <a:pt x="101737" y="19589"/>
                    </a:cubicBezTo>
                    <a:cubicBezTo>
                      <a:pt x="101737" y="23940"/>
                      <a:pt x="98314" y="27479"/>
                      <a:pt x="94040" y="27750"/>
                    </a:cubicBezTo>
                    <a:cubicBezTo>
                      <a:pt x="93963" y="27750"/>
                      <a:pt x="93885" y="27730"/>
                      <a:pt x="93808" y="27730"/>
                    </a:cubicBezTo>
                    <a:cubicBezTo>
                      <a:pt x="93634" y="27730"/>
                      <a:pt x="93460" y="27769"/>
                      <a:pt x="93286" y="27788"/>
                    </a:cubicBezTo>
                    <a:cubicBezTo>
                      <a:pt x="88877" y="27653"/>
                      <a:pt x="85319" y="24037"/>
                      <a:pt x="85319" y="19589"/>
                    </a:cubicBezTo>
                    <a:cubicBezTo>
                      <a:pt x="85299" y="15064"/>
                      <a:pt x="88993" y="11371"/>
                      <a:pt x="93518" y="11371"/>
                    </a:cubicBezTo>
                    <a:close/>
                  </a:path>
                </a:pathLst>
              </a:custGeom>
              <a:grpFill/>
              <a:ln w="1934" cap="flat">
                <a:noFill/>
                <a:prstDash val="solid"/>
                <a:miter/>
              </a:ln>
            </p:spPr>
            <p:txBody>
              <a:bodyPr rtlCol="0" anchor="ctr"/>
              <a:lstStyle/>
              <a:p>
                <a:endParaRPr lang="en-ID"/>
              </a:p>
            </p:txBody>
          </p:sp>
          <p:sp>
            <p:nvSpPr>
              <p:cNvPr id="91" name="Freeform: Shape 90">
                <a:extLst>
                  <a:ext uri="{FF2B5EF4-FFF2-40B4-BE49-F238E27FC236}">
                    <a16:creationId xmlns:a16="http://schemas.microsoft.com/office/drawing/2014/main" id="{20150176-F305-430A-8A10-08329DEF1E08}"/>
                  </a:ext>
                </a:extLst>
              </p:cNvPr>
              <p:cNvSpPr/>
              <p:nvPr/>
            </p:nvSpPr>
            <p:spPr>
              <a:xfrm>
                <a:off x="5879333" y="2396880"/>
                <a:ext cx="87760" cy="89224"/>
              </a:xfrm>
              <a:custGeom>
                <a:avLst/>
                <a:gdLst>
                  <a:gd name="connsiteX0" fmla="*/ 1649 w 87760"/>
                  <a:gd name="connsiteY0" fmla="*/ 79556 h 89224"/>
                  <a:gd name="connsiteX1" fmla="*/ 1687 w 87760"/>
                  <a:gd name="connsiteY1" fmla="*/ 87581 h 89224"/>
                  <a:gd name="connsiteX2" fmla="*/ 5690 w 87760"/>
                  <a:gd name="connsiteY2" fmla="*/ 89225 h 89224"/>
                  <a:gd name="connsiteX3" fmla="*/ 9732 w 87760"/>
                  <a:gd name="connsiteY3" fmla="*/ 87542 h 89224"/>
                  <a:gd name="connsiteX4" fmla="*/ 59662 w 87760"/>
                  <a:gd name="connsiteY4" fmla="*/ 37206 h 89224"/>
                  <a:gd name="connsiteX5" fmla="*/ 68171 w 87760"/>
                  <a:gd name="connsiteY5" fmla="*/ 39179 h 89224"/>
                  <a:gd name="connsiteX6" fmla="*/ 87760 w 87760"/>
                  <a:gd name="connsiteY6" fmla="*/ 19589 h 89224"/>
                  <a:gd name="connsiteX7" fmla="*/ 68171 w 87760"/>
                  <a:gd name="connsiteY7" fmla="*/ 0 h 89224"/>
                  <a:gd name="connsiteX8" fmla="*/ 48582 w 87760"/>
                  <a:gd name="connsiteY8" fmla="*/ 19589 h 89224"/>
                  <a:gd name="connsiteX9" fmla="*/ 51289 w 87760"/>
                  <a:gd name="connsiteY9" fmla="*/ 29471 h 89224"/>
                  <a:gd name="connsiteX10" fmla="*/ 1649 w 87760"/>
                  <a:gd name="connsiteY10" fmla="*/ 79556 h 89224"/>
                  <a:gd name="connsiteX11" fmla="*/ 68171 w 87760"/>
                  <a:gd name="connsiteY11" fmla="*/ 11409 h 89224"/>
                  <a:gd name="connsiteX12" fmla="*/ 76389 w 87760"/>
                  <a:gd name="connsiteY12" fmla="*/ 19628 h 89224"/>
                  <a:gd name="connsiteX13" fmla="*/ 68171 w 87760"/>
                  <a:gd name="connsiteY13" fmla="*/ 27846 h 89224"/>
                  <a:gd name="connsiteX14" fmla="*/ 59952 w 87760"/>
                  <a:gd name="connsiteY14" fmla="*/ 19628 h 89224"/>
                  <a:gd name="connsiteX15" fmla="*/ 68171 w 87760"/>
                  <a:gd name="connsiteY15" fmla="*/ 11409 h 892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87760" h="89224">
                    <a:moveTo>
                      <a:pt x="1649" y="79556"/>
                    </a:moveTo>
                    <a:cubicBezTo>
                      <a:pt x="-556" y="81780"/>
                      <a:pt x="-556" y="85377"/>
                      <a:pt x="1687" y="87581"/>
                    </a:cubicBezTo>
                    <a:cubicBezTo>
                      <a:pt x="2789" y="88683"/>
                      <a:pt x="4240" y="89225"/>
                      <a:pt x="5690" y="89225"/>
                    </a:cubicBezTo>
                    <a:cubicBezTo>
                      <a:pt x="7160" y="89225"/>
                      <a:pt x="8610" y="88664"/>
                      <a:pt x="9732" y="87542"/>
                    </a:cubicBezTo>
                    <a:lnTo>
                      <a:pt x="59662" y="37206"/>
                    </a:lnTo>
                    <a:cubicBezTo>
                      <a:pt x="62234" y="38463"/>
                      <a:pt x="65115" y="39179"/>
                      <a:pt x="68171" y="39179"/>
                    </a:cubicBezTo>
                    <a:cubicBezTo>
                      <a:pt x="78961" y="39179"/>
                      <a:pt x="87760" y="30399"/>
                      <a:pt x="87760" y="19589"/>
                    </a:cubicBezTo>
                    <a:cubicBezTo>
                      <a:pt x="87760" y="8799"/>
                      <a:pt x="78981" y="0"/>
                      <a:pt x="68171" y="0"/>
                    </a:cubicBezTo>
                    <a:cubicBezTo>
                      <a:pt x="57380" y="0"/>
                      <a:pt x="48582" y="8779"/>
                      <a:pt x="48582" y="19589"/>
                    </a:cubicBezTo>
                    <a:cubicBezTo>
                      <a:pt x="48582" y="23205"/>
                      <a:pt x="49587" y="26570"/>
                      <a:pt x="51289" y="29471"/>
                    </a:cubicBezTo>
                    <a:lnTo>
                      <a:pt x="1649" y="79556"/>
                    </a:lnTo>
                    <a:close/>
                    <a:moveTo>
                      <a:pt x="68171" y="11409"/>
                    </a:moveTo>
                    <a:cubicBezTo>
                      <a:pt x="72696" y="11409"/>
                      <a:pt x="76389" y="15103"/>
                      <a:pt x="76389" y="19628"/>
                    </a:cubicBezTo>
                    <a:cubicBezTo>
                      <a:pt x="76389" y="24153"/>
                      <a:pt x="72696" y="27846"/>
                      <a:pt x="68171" y="27846"/>
                    </a:cubicBezTo>
                    <a:cubicBezTo>
                      <a:pt x="63646" y="27846"/>
                      <a:pt x="59952" y="24153"/>
                      <a:pt x="59952" y="19628"/>
                    </a:cubicBezTo>
                    <a:cubicBezTo>
                      <a:pt x="59952" y="15103"/>
                      <a:pt x="63646" y="11409"/>
                      <a:pt x="68171" y="11409"/>
                    </a:cubicBezTo>
                    <a:close/>
                  </a:path>
                </a:pathLst>
              </a:custGeom>
              <a:grpFill/>
              <a:ln w="1934" cap="flat">
                <a:noFill/>
                <a:prstDash val="solid"/>
                <a:miter/>
              </a:ln>
            </p:spPr>
            <p:txBody>
              <a:bodyPr rtlCol="0" anchor="ctr"/>
              <a:lstStyle/>
              <a:p>
                <a:endParaRPr lang="en-ID"/>
              </a:p>
            </p:txBody>
          </p:sp>
          <p:sp>
            <p:nvSpPr>
              <p:cNvPr id="92" name="Freeform: Shape 91">
                <a:extLst>
                  <a:ext uri="{FF2B5EF4-FFF2-40B4-BE49-F238E27FC236}">
                    <a16:creationId xmlns:a16="http://schemas.microsoft.com/office/drawing/2014/main" id="{2A04158F-25E4-4D50-905D-A58E32999ABD}"/>
                  </a:ext>
                </a:extLst>
              </p:cNvPr>
              <p:cNvSpPr/>
              <p:nvPr/>
            </p:nvSpPr>
            <p:spPr>
              <a:xfrm>
                <a:off x="5795238" y="2526270"/>
                <a:ext cx="99512" cy="11370"/>
              </a:xfrm>
              <a:custGeom>
                <a:avLst/>
                <a:gdLst>
                  <a:gd name="connsiteX0" fmla="*/ 99513 w 99512"/>
                  <a:gd name="connsiteY0" fmla="*/ 5685 h 11370"/>
                  <a:gd name="connsiteX1" fmla="*/ 93827 w 99512"/>
                  <a:gd name="connsiteY1" fmla="*/ 0 h 11370"/>
                  <a:gd name="connsiteX2" fmla="*/ 5685 w 99512"/>
                  <a:gd name="connsiteY2" fmla="*/ 0 h 11370"/>
                  <a:gd name="connsiteX3" fmla="*/ 0 w 99512"/>
                  <a:gd name="connsiteY3" fmla="*/ 5685 h 11370"/>
                  <a:gd name="connsiteX4" fmla="*/ 5685 w 99512"/>
                  <a:gd name="connsiteY4" fmla="*/ 11371 h 11370"/>
                  <a:gd name="connsiteX5" fmla="*/ 93827 w 99512"/>
                  <a:gd name="connsiteY5" fmla="*/ 11371 h 11370"/>
                  <a:gd name="connsiteX6" fmla="*/ 99513 w 99512"/>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9512" h="11370">
                    <a:moveTo>
                      <a:pt x="99513" y="5685"/>
                    </a:moveTo>
                    <a:cubicBezTo>
                      <a:pt x="99513" y="2553"/>
                      <a:pt x="96960" y="0"/>
                      <a:pt x="93827" y="0"/>
                    </a:cubicBezTo>
                    <a:lnTo>
                      <a:pt x="5685" y="0"/>
                    </a:lnTo>
                    <a:cubicBezTo>
                      <a:pt x="2553" y="0"/>
                      <a:pt x="0" y="2553"/>
                      <a:pt x="0" y="5685"/>
                    </a:cubicBezTo>
                    <a:cubicBezTo>
                      <a:pt x="0" y="8818"/>
                      <a:pt x="2553" y="11371"/>
                      <a:pt x="5685" y="11371"/>
                    </a:cubicBezTo>
                    <a:lnTo>
                      <a:pt x="93827" y="11371"/>
                    </a:lnTo>
                    <a:cubicBezTo>
                      <a:pt x="96980" y="11371"/>
                      <a:pt x="99513" y="8818"/>
                      <a:pt x="99513" y="5685"/>
                    </a:cubicBezTo>
                    <a:close/>
                  </a:path>
                </a:pathLst>
              </a:custGeom>
              <a:grpFill/>
              <a:ln w="1934" cap="flat">
                <a:noFill/>
                <a:prstDash val="solid"/>
                <a:miter/>
              </a:ln>
            </p:spPr>
            <p:txBody>
              <a:bodyPr rtlCol="0" anchor="ctr"/>
              <a:lstStyle/>
              <a:p>
                <a:endParaRPr lang="en-ID"/>
              </a:p>
            </p:txBody>
          </p:sp>
          <p:sp>
            <p:nvSpPr>
              <p:cNvPr id="93" name="Freeform: Shape 92">
                <a:extLst>
                  <a:ext uri="{FF2B5EF4-FFF2-40B4-BE49-F238E27FC236}">
                    <a16:creationId xmlns:a16="http://schemas.microsoft.com/office/drawing/2014/main" id="{0CC7BD7D-3776-4CC6-AA58-36D598541F69}"/>
                  </a:ext>
                </a:extLst>
              </p:cNvPr>
              <p:cNvSpPr/>
              <p:nvPr/>
            </p:nvSpPr>
            <p:spPr>
              <a:xfrm>
                <a:off x="5903085" y="2526270"/>
                <a:ext cx="13420" cy="11370"/>
              </a:xfrm>
              <a:custGeom>
                <a:avLst/>
                <a:gdLst>
                  <a:gd name="connsiteX0" fmla="*/ 7735 w 13420"/>
                  <a:gd name="connsiteY0" fmla="*/ 11371 h 11370"/>
                  <a:gd name="connsiteX1" fmla="*/ 13420 w 13420"/>
                  <a:gd name="connsiteY1" fmla="*/ 5685 h 11370"/>
                  <a:gd name="connsiteX2" fmla="*/ 7735 w 13420"/>
                  <a:gd name="connsiteY2" fmla="*/ 0 h 11370"/>
                  <a:gd name="connsiteX3" fmla="*/ 5685 w 13420"/>
                  <a:gd name="connsiteY3" fmla="*/ 0 h 11370"/>
                  <a:gd name="connsiteX4" fmla="*/ 0 w 13420"/>
                  <a:gd name="connsiteY4" fmla="*/ 5685 h 11370"/>
                  <a:gd name="connsiteX5" fmla="*/ 5685 w 13420"/>
                  <a:gd name="connsiteY5" fmla="*/ 11371 h 11370"/>
                  <a:gd name="connsiteX6" fmla="*/ 7735 w 13420"/>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420" h="11370">
                    <a:moveTo>
                      <a:pt x="7735" y="11371"/>
                    </a:moveTo>
                    <a:cubicBezTo>
                      <a:pt x="10868" y="11371"/>
                      <a:pt x="13420" y="8818"/>
                      <a:pt x="13420" y="5685"/>
                    </a:cubicBezTo>
                    <a:cubicBezTo>
                      <a:pt x="13420" y="2553"/>
                      <a:pt x="10868" y="0"/>
                      <a:pt x="7735" y="0"/>
                    </a:cubicBezTo>
                    <a:lnTo>
                      <a:pt x="5685" y="0"/>
                    </a:lnTo>
                    <a:cubicBezTo>
                      <a:pt x="2553" y="0"/>
                      <a:pt x="0" y="2553"/>
                      <a:pt x="0" y="5685"/>
                    </a:cubicBezTo>
                    <a:cubicBezTo>
                      <a:pt x="0" y="8818"/>
                      <a:pt x="2553" y="11371"/>
                      <a:pt x="5685" y="11371"/>
                    </a:cubicBezTo>
                    <a:lnTo>
                      <a:pt x="7735" y="11371"/>
                    </a:lnTo>
                    <a:close/>
                  </a:path>
                </a:pathLst>
              </a:custGeom>
              <a:grpFill/>
              <a:ln w="1934" cap="flat">
                <a:noFill/>
                <a:prstDash val="solid"/>
                <a:miter/>
              </a:ln>
            </p:spPr>
            <p:txBody>
              <a:bodyPr rtlCol="0" anchor="ctr"/>
              <a:lstStyle/>
              <a:p>
                <a:endParaRPr lang="en-ID"/>
              </a:p>
            </p:txBody>
          </p:sp>
          <p:sp>
            <p:nvSpPr>
              <p:cNvPr id="94" name="Freeform: Shape 93">
                <a:extLst>
                  <a:ext uri="{FF2B5EF4-FFF2-40B4-BE49-F238E27FC236}">
                    <a16:creationId xmlns:a16="http://schemas.microsoft.com/office/drawing/2014/main" id="{D021DF82-BDC6-4011-A23D-4A3D9F41749E}"/>
                  </a:ext>
                </a:extLst>
              </p:cNvPr>
              <p:cNvSpPr/>
              <p:nvPr/>
            </p:nvSpPr>
            <p:spPr>
              <a:xfrm>
                <a:off x="5795257" y="2554290"/>
                <a:ext cx="15915" cy="11370"/>
              </a:xfrm>
              <a:custGeom>
                <a:avLst/>
                <a:gdLst>
                  <a:gd name="connsiteX0" fmla="*/ 5685 w 15915"/>
                  <a:gd name="connsiteY0" fmla="*/ 0 h 11370"/>
                  <a:gd name="connsiteX1" fmla="*/ 0 w 15915"/>
                  <a:gd name="connsiteY1" fmla="*/ 5685 h 11370"/>
                  <a:gd name="connsiteX2" fmla="*/ 5685 w 15915"/>
                  <a:gd name="connsiteY2" fmla="*/ 11371 h 11370"/>
                  <a:gd name="connsiteX3" fmla="*/ 10230 w 15915"/>
                  <a:gd name="connsiteY3" fmla="*/ 11371 h 11370"/>
                  <a:gd name="connsiteX4" fmla="*/ 15915 w 15915"/>
                  <a:gd name="connsiteY4" fmla="*/ 5685 h 11370"/>
                  <a:gd name="connsiteX5" fmla="*/ 10230 w 15915"/>
                  <a:gd name="connsiteY5" fmla="*/ 0 h 11370"/>
                  <a:gd name="connsiteX6" fmla="*/ 5685 w 15915"/>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15" h="11370">
                    <a:moveTo>
                      <a:pt x="5685" y="0"/>
                    </a:moveTo>
                    <a:cubicBezTo>
                      <a:pt x="2553" y="0"/>
                      <a:pt x="0" y="2553"/>
                      <a:pt x="0" y="5685"/>
                    </a:cubicBezTo>
                    <a:cubicBezTo>
                      <a:pt x="0" y="8818"/>
                      <a:pt x="2553" y="11371"/>
                      <a:pt x="5685" y="11371"/>
                    </a:cubicBezTo>
                    <a:lnTo>
                      <a:pt x="10230" y="11371"/>
                    </a:lnTo>
                    <a:cubicBezTo>
                      <a:pt x="13362" y="11371"/>
                      <a:pt x="15915" y="8818"/>
                      <a:pt x="15915" y="5685"/>
                    </a:cubicBezTo>
                    <a:cubicBezTo>
                      <a:pt x="15915" y="2553"/>
                      <a:pt x="13362" y="0"/>
                      <a:pt x="10230" y="0"/>
                    </a:cubicBezTo>
                    <a:lnTo>
                      <a:pt x="5685" y="0"/>
                    </a:lnTo>
                    <a:close/>
                  </a:path>
                </a:pathLst>
              </a:custGeom>
              <a:grpFill/>
              <a:ln w="1934" cap="flat">
                <a:noFill/>
                <a:prstDash val="solid"/>
                <a:miter/>
              </a:ln>
            </p:spPr>
            <p:txBody>
              <a:bodyPr rtlCol="0" anchor="ctr"/>
              <a:lstStyle/>
              <a:p>
                <a:endParaRPr lang="en-ID"/>
              </a:p>
            </p:txBody>
          </p:sp>
          <p:sp>
            <p:nvSpPr>
              <p:cNvPr id="95" name="Freeform: Shape 94">
                <a:extLst>
                  <a:ext uri="{FF2B5EF4-FFF2-40B4-BE49-F238E27FC236}">
                    <a16:creationId xmlns:a16="http://schemas.microsoft.com/office/drawing/2014/main" id="{B47EC8FC-76C8-4D82-B820-BBA74A28885B}"/>
                  </a:ext>
                </a:extLst>
              </p:cNvPr>
              <p:cNvSpPr/>
              <p:nvPr/>
            </p:nvSpPr>
            <p:spPr>
              <a:xfrm>
                <a:off x="5795257" y="2500512"/>
                <a:ext cx="15915" cy="11370"/>
              </a:xfrm>
              <a:custGeom>
                <a:avLst/>
                <a:gdLst>
                  <a:gd name="connsiteX0" fmla="*/ 10230 w 15915"/>
                  <a:gd name="connsiteY0" fmla="*/ 0 h 11370"/>
                  <a:gd name="connsiteX1" fmla="*/ 5685 w 15915"/>
                  <a:gd name="connsiteY1" fmla="*/ 0 h 11370"/>
                  <a:gd name="connsiteX2" fmla="*/ 0 w 15915"/>
                  <a:gd name="connsiteY2" fmla="*/ 5685 h 11370"/>
                  <a:gd name="connsiteX3" fmla="*/ 5685 w 15915"/>
                  <a:gd name="connsiteY3" fmla="*/ 11371 h 11370"/>
                  <a:gd name="connsiteX4" fmla="*/ 10230 w 15915"/>
                  <a:gd name="connsiteY4" fmla="*/ 11371 h 11370"/>
                  <a:gd name="connsiteX5" fmla="*/ 15915 w 15915"/>
                  <a:gd name="connsiteY5" fmla="*/ 5685 h 11370"/>
                  <a:gd name="connsiteX6" fmla="*/ 10230 w 15915"/>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915" h="11370">
                    <a:moveTo>
                      <a:pt x="10230" y="0"/>
                    </a:moveTo>
                    <a:lnTo>
                      <a:pt x="5685" y="0"/>
                    </a:lnTo>
                    <a:cubicBezTo>
                      <a:pt x="2553" y="0"/>
                      <a:pt x="0" y="2553"/>
                      <a:pt x="0" y="5685"/>
                    </a:cubicBezTo>
                    <a:cubicBezTo>
                      <a:pt x="0" y="8818"/>
                      <a:pt x="2553" y="11371"/>
                      <a:pt x="5685" y="11371"/>
                    </a:cubicBezTo>
                    <a:lnTo>
                      <a:pt x="10230" y="11371"/>
                    </a:lnTo>
                    <a:cubicBezTo>
                      <a:pt x="13362" y="11371"/>
                      <a:pt x="15915" y="8818"/>
                      <a:pt x="15915" y="5685"/>
                    </a:cubicBezTo>
                    <a:cubicBezTo>
                      <a:pt x="15915" y="2553"/>
                      <a:pt x="13362" y="0"/>
                      <a:pt x="10230" y="0"/>
                    </a:cubicBezTo>
                    <a:close/>
                  </a:path>
                </a:pathLst>
              </a:custGeom>
              <a:grpFill/>
              <a:ln w="1934" cap="flat">
                <a:noFill/>
                <a:prstDash val="solid"/>
                <a:miter/>
              </a:ln>
            </p:spPr>
            <p:txBody>
              <a:bodyPr rtlCol="0" anchor="ctr"/>
              <a:lstStyle/>
              <a:p>
                <a:endParaRPr lang="en-ID"/>
              </a:p>
            </p:txBody>
          </p:sp>
        </p:grpSp>
        <p:cxnSp>
          <p:nvCxnSpPr>
            <p:cNvPr id="135" name="Straight Connector 134">
              <a:extLst>
                <a:ext uri="{FF2B5EF4-FFF2-40B4-BE49-F238E27FC236}">
                  <a16:creationId xmlns:a16="http://schemas.microsoft.com/office/drawing/2014/main" id="{2CFBAB94-4FE7-4C73-933F-9E64FED994DE}"/>
                </a:ext>
              </a:extLst>
            </p:cNvPr>
            <p:cNvCxnSpPr>
              <a:cxnSpLocks/>
            </p:cNvCxnSpPr>
            <p:nvPr/>
          </p:nvCxnSpPr>
          <p:spPr>
            <a:xfrm>
              <a:off x="4851768" y="4582274"/>
              <a:ext cx="899164" cy="16823"/>
            </a:xfrm>
            <a:prstGeom prst="line">
              <a:avLst/>
            </a:prstGeom>
            <a:ln w="12700">
              <a:solidFill>
                <a:srgbClr val="C2E088"/>
              </a:solidFill>
            </a:ln>
          </p:spPr>
          <p:style>
            <a:lnRef idx="1">
              <a:schemeClr val="accent1"/>
            </a:lnRef>
            <a:fillRef idx="0">
              <a:schemeClr val="accent1"/>
            </a:fillRef>
            <a:effectRef idx="0">
              <a:schemeClr val="accent1"/>
            </a:effectRef>
            <a:fontRef idx="minor">
              <a:schemeClr val="tx1"/>
            </a:fontRef>
          </p:style>
        </p:cxnSp>
        <p:sp>
          <p:nvSpPr>
            <p:cNvPr id="139" name="Oval 138">
              <a:extLst>
                <a:ext uri="{FF2B5EF4-FFF2-40B4-BE49-F238E27FC236}">
                  <a16:creationId xmlns:a16="http://schemas.microsoft.com/office/drawing/2014/main" id="{3C825735-6217-4339-99A8-F917A93C6C09}"/>
                </a:ext>
              </a:extLst>
            </p:cNvPr>
            <p:cNvSpPr/>
            <p:nvPr/>
          </p:nvSpPr>
          <p:spPr>
            <a:xfrm flipH="1">
              <a:off x="5644283" y="4505385"/>
              <a:ext cx="213299" cy="213299"/>
            </a:xfrm>
            <a:prstGeom prst="ellipse">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43" name="Straight Connector 142">
            <a:extLst>
              <a:ext uri="{FF2B5EF4-FFF2-40B4-BE49-F238E27FC236}">
                <a16:creationId xmlns:a16="http://schemas.microsoft.com/office/drawing/2014/main" id="{0128D1B2-AB68-43C5-98B7-74AF59499D51}"/>
              </a:ext>
            </a:extLst>
          </p:cNvPr>
          <p:cNvCxnSpPr>
            <a:cxnSpLocks/>
          </p:cNvCxnSpPr>
          <p:nvPr/>
        </p:nvCxnSpPr>
        <p:spPr>
          <a:xfrm>
            <a:off x="5750933" y="6444830"/>
            <a:ext cx="3605799" cy="0"/>
          </a:xfrm>
          <a:prstGeom prst="line">
            <a:avLst/>
          </a:prstGeom>
          <a:ln w="38100" cap="rnd">
            <a:solidFill>
              <a:srgbClr val="043C86"/>
            </a:solidFill>
            <a:round/>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F0FFFE29-1653-48D4-99CB-1BD062A571ED}"/>
              </a:ext>
            </a:extLst>
          </p:cNvPr>
          <p:cNvCxnSpPr>
            <a:cxnSpLocks/>
          </p:cNvCxnSpPr>
          <p:nvPr/>
        </p:nvCxnSpPr>
        <p:spPr>
          <a:xfrm rot="16200000">
            <a:off x="9013498" y="6101596"/>
            <a:ext cx="686468" cy="0"/>
          </a:xfrm>
          <a:prstGeom prst="line">
            <a:avLst/>
          </a:prstGeom>
          <a:ln w="38100">
            <a:solidFill>
              <a:srgbClr val="043C86"/>
            </a:solidFill>
          </a:ln>
        </p:spPr>
        <p:style>
          <a:lnRef idx="1">
            <a:schemeClr val="accent1"/>
          </a:lnRef>
          <a:fillRef idx="0">
            <a:schemeClr val="accent1"/>
          </a:fillRef>
          <a:effectRef idx="0">
            <a:schemeClr val="accent1"/>
          </a:effectRef>
          <a:fontRef idx="minor">
            <a:schemeClr val="tx1"/>
          </a:fontRef>
        </p:style>
      </p:cxnSp>
      <p:grpSp>
        <p:nvGrpSpPr>
          <p:cNvPr id="111" name="Group 110">
            <a:extLst>
              <a:ext uri="{FF2B5EF4-FFF2-40B4-BE49-F238E27FC236}">
                <a16:creationId xmlns:a16="http://schemas.microsoft.com/office/drawing/2014/main" id="{5AEFBE62-65AB-4730-A7AD-2A4DFF141FF3}"/>
              </a:ext>
            </a:extLst>
          </p:cNvPr>
          <p:cNvGrpSpPr/>
          <p:nvPr/>
        </p:nvGrpSpPr>
        <p:grpSpPr>
          <a:xfrm>
            <a:off x="3450692" y="254072"/>
            <a:ext cx="4914771" cy="1217988"/>
            <a:chOff x="2937053" y="5276022"/>
            <a:chExt cx="1325563" cy="365988"/>
          </a:xfrm>
          <a:solidFill>
            <a:srgbClr val="C2E088"/>
          </a:solidFill>
        </p:grpSpPr>
        <p:sp>
          <p:nvSpPr>
            <p:cNvPr id="113" name="Rectangle: Diagonal Corners Rounded 112">
              <a:extLst>
                <a:ext uri="{FF2B5EF4-FFF2-40B4-BE49-F238E27FC236}">
                  <a16:creationId xmlns:a16="http://schemas.microsoft.com/office/drawing/2014/main" id="{AFBB0CBD-29B8-40C4-BD6D-C89C092E307E}"/>
                </a:ext>
              </a:extLst>
            </p:cNvPr>
            <p:cNvSpPr/>
            <p:nvPr/>
          </p:nvSpPr>
          <p:spPr>
            <a:xfrm>
              <a:off x="2937053" y="5298882"/>
              <a:ext cx="1325563" cy="343128"/>
            </a:xfrm>
            <a:prstGeom prst="round2DiagRect">
              <a:avLst>
                <a:gd name="adj1" fmla="val 49816"/>
                <a:gd name="adj2" fmla="val 0"/>
              </a:avLst>
            </a:prstGeom>
            <a:solidFill>
              <a:srgbClr val="043C86"/>
            </a:solidFill>
            <a:ln>
              <a:noFill/>
            </a:ln>
            <a:effectLst>
              <a:outerShdw blurRad="190500" dist="63500" dir="5400000" algn="t" rotWithShape="0">
                <a:schemeClr val="accent1">
                  <a:lumMod val="5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spcAft>
                  <a:spcPts val="1200"/>
                </a:spcAft>
              </a:pPr>
              <a:endParaRPr lang="en-US" sz="1000" spc="100" dirty="0">
                <a:solidFill>
                  <a:schemeClr val="bg1"/>
                </a:solidFill>
                <a:latin typeface="+mj-lt"/>
                <a:ea typeface="Roboto Light" panose="02000000000000000000" pitchFamily="2" charset="0"/>
                <a:cs typeface="Cairo" panose="00000500000000000000" pitchFamily="2" charset="-78"/>
              </a:endParaRPr>
            </a:p>
          </p:txBody>
        </p:sp>
        <p:sp>
          <p:nvSpPr>
            <p:cNvPr id="114" name="Rectangle: Rounded Corners 113">
              <a:extLst>
                <a:ext uri="{FF2B5EF4-FFF2-40B4-BE49-F238E27FC236}">
                  <a16:creationId xmlns:a16="http://schemas.microsoft.com/office/drawing/2014/main" id="{9429FD0C-48CF-492D-9546-4A0EEC9FFCD2}"/>
                </a:ext>
              </a:extLst>
            </p:cNvPr>
            <p:cNvSpPr/>
            <p:nvPr/>
          </p:nvSpPr>
          <p:spPr>
            <a:xfrm>
              <a:off x="3845103" y="5276022"/>
              <a:ext cx="360363" cy="45719"/>
            </a:xfrm>
            <a:prstGeom prst="roundRect">
              <a:avLst>
                <a:gd name="adj" fmla="val 50000"/>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atin typeface="+mj-lt"/>
              </a:endParaRPr>
            </a:p>
          </p:txBody>
        </p:sp>
      </p:grpSp>
      <p:sp>
        <p:nvSpPr>
          <p:cNvPr id="117" name="ZoneTexte 74">
            <a:extLst>
              <a:ext uri="{FF2B5EF4-FFF2-40B4-BE49-F238E27FC236}">
                <a16:creationId xmlns:a16="http://schemas.microsoft.com/office/drawing/2014/main" id="{66C8B08F-82E2-4B46-B289-4AD630BEBDD4}"/>
              </a:ext>
            </a:extLst>
          </p:cNvPr>
          <p:cNvSpPr txBox="1"/>
          <p:nvPr/>
        </p:nvSpPr>
        <p:spPr>
          <a:xfrm>
            <a:off x="3447746" y="392332"/>
            <a:ext cx="4914771" cy="904863"/>
          </a:xfrm>
          <a:prstGeom prst="rect">
            <a:avLst/>
          </a:prstGeom>
          <a:noFill/>
        </p:spPr>
        <p:txBody>
          <a:bodyPr wrap="square" rtlCol="0">
            <a:spAutoFit/>
          </a:bodyPr>
          <a:lstStyle/>
          <a:p>
            <a:pPr algn="ctr" rtl="1">
              <a:lnSpc>
                <a:spcPct val="110000"/>
              </a:lnSpc>
            </a:pPr>
            <a:r>
              <a:rPr lang="ar-DZ" sz="4800" b="1" dirty="0">
                <a:solidFill>
                  <a:schemeClr val="bg1"/>
                </a:solidFill>
                <a:latin typeface="RB" panose="00000500000000000000" pitchFamily="2" charset="-78"/>
                <a:cs typeface="RB" panose="00000500000000000000" pitchFamily="2" charset="-78"/>
              </a:rPr>
              <a:t>مفردات الدرس</a:t>
            </a:r>
          </a:p>
        </p:txBody>
      </p:sp>
      <p:grpSp>
        <p:nvGrpSpPr>
          <p:cNvPr id="175" name="Group 174">
            <a:extLst>
              <a:ext uri="{FF2B5EF4-FFF2-40B4-BE49-F238E27FC236}">
                <a16:creationId xmlns:a16="http://schemas.microsoft.com/office/drawing/2014/main" id="{140DBEFD-79F0-4D3D-AEAF-241E5B289E66}"/>
              </a:ext>
            </a:extLst>
          </p:cNvPr>
          <p:cNvGrpSpPr/>
          <p:nvPr/>
        </p:nvGrpSpPr>
        <p:grpSpPr>
          <a:xfrm>
            <a:off x="4369289" y="4006998"/>
            <a:ext cx="1506223" cy="686463"/>
            <a:chOff x="4351359" y="2214058"/>
            <a:chExt cx="1506223" cy="686463"/>
          </a:xfrm>
        </p:grpSpPr>
        <p:sp>
          <p:nvSpPr>
            <p:cNvPr id="176" name="Oval 175">
              <a:extLst>
                <a:ext uri="{FF2B5EF4-FFF2-40B4-BE49-F238E27FC236}">
                  <a16:creationId xmlns:a16="http://schemas.microsoft.com/office/drawing/2014/main" id="{14D4E4A1-F153-4DA7-B022-95293B8BE6F7}"/>
                </a:ext>
              </a:extLst>
            </p:cNvPr>
            <p:cNvSpPr/>
            <p:nvPr/>
          </p:nvSpPr>
          <p:spPr>
            <a:xfrm flipH="1">
              <a:off x="4351359" y="2214058"/>
              <a:ext cx="686463" cy="686463"/>
            </a:xfrm>
            <a:prstGeom prst="ellipse">
              <a:avLst/>
            </a:prstGeom>
            <a:solidFill>
              <a:srgbClr val="C2E08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77" name="Graphic 1">
              <a:extLst>
                <a:ext uri="{FF2B5EF4-FFF2-40B4-BE49-F238E27FC236}">
                  <a16:creationId xmlns:a16="http://schemas.microsoft.com/office/drawing/2014/main" id="{E8ED8EC4-99DE-4899-A430-AC238BBC2E84}"/>
                </a:ext>
              </a:extLst>
            </p:cNvPr>
            <p:cNvGrpSpPr/>
            <p:nvPr/>
          </p:nvGrpSpPr>
          <p:grpSpPr>
            <a:xfrm flipH="1">
              <a:off x="4483499" y="2333079"/>
              <a:ext cx="368269" cy="371886"/>
              <a:chOff x="10717901" y="5095459"/>
              <a:chExt cx="368269" cy="371886"/>
            </a:xfrm>
            <a:solidFill>
              <a:schemeClr val="tx1">
                <a:lumMod val="95000"/>
                <a:lumOff val="5000"/>
              </a:schemeClr>
            </a:solidFill>
          </p:grpSpPr>
          <p:sp>
            <p:nvSpPr>
              <p:cNvPr id="180" name="Freeform: Shape 179">
                <a:extLst>
                  <a:ext uri="{FF2B5EF4-FFF2-40B4-BE49-F238E27FC236}">
                    <a16:creationId xmlns:a16="http://schemas.microsoft.com/office/drawing/2014/main" id="{50D97B43-D5E5-4488-9016-05F13D7C83F7}"/>
                  </a:ext>
                </a:extLst>
              </p:cNvPr>
              <p:cNvSpPr/>
              <p:nvPr/>
            </p:nvSpPr>
            <p:spPr>
              <a:xfrm>
                <a:off x="10829539" y="5175266"/>
                <a:ext cx="144299" cy="125777"/>
              </a:xfrm>
              <a:custGeom>
                <a:avLst/>
                <a:gdLst>
                  <a:gd name="connsiteX0" fmla="*/ 144299 w 144299"/>
                  <a:gd name="connsiteY0" fmla="*/ 102916 h 125777"/>
                  <a:gd name="connsiteX1" fmla="*/ 144299 w 144299"/>
                  <a:gd name="connsiteY1" fmla="*/ 72149 h 125777"/>
                  <a:gd name="connsiteX2" fmla="*/ 72150 w 144299"/>
                  <a:gd name="connsiteY2" fmla="*/ 0 h 125777"/>
                  <a:gd name="connsiteX3" fmla="*/ 0 w 144299"/>
                  <a:gd name="connsiteY3" fmla="*/ 72149 h 125777"/>
                  <a:gd name="connsiteX4" fmla="*/ 0 w 144299"/>
                  <a:gd name="connsiteY4" fmla="*/ 102916 h 125777"/>
                  <a:gd name="connsiteX5" fmla="*/ 1760 w 144299"/>
                  <a:gd name="connsiteY5" fmla="*/ 107054 h 125777"/>
                  <a:gd name="connsiteX6" fmla="*/ 19648 w 144299"/>
                  <a:gd name="connsiteY6" fmla="*/ 124188 h 125777"/>
                  <a:gd name="connsiteX7" fmla="*/ 27730 w 144299"/>
                  <a:gd name="connsiteY7" fmla="*/ 124014 h 125777"/>
                  <a:gd name="connsiteX8" fmla="*/ 27556 w 144299"/>
                  <a:gd name="connsiteY8" fmla="*/ 115930 h 125777"/>
                  <a:gd name="connsiteX9" fmla="*/ 11429 w 144299"/>
                  <a:gd name="connsiteY9" fmla="*/ 100479 h 125777"/>
                  <a:gd name="connsiteX10" fmla="*/ 11429 w 144299"/>
                  <a:gd name="connsiteY10" fmla="*/ 72149 h 125777"/>
                  <a:gd name="connsiteX11" fmla="*/ 72130 w 144299"/>
                  <a:gd name="connsiteY11" fmla="*/ 11448 h 125777"/>
                  <a:gd name="connsiteX12" fmla="*/ 132832 w 144299"/>
                  <a:gd name="connsiteY12" fmla="*/ 72149 h 125777"/>
                  <a:gd name="connsiteX13" fmla="*/ 132832 w 144299"/>
                  <a:gd name="connsiteY13" fmla="*/ 100383 h 125777"/>
                  <a:gd name="connsiteX14" fmla="*/ 115795 w 144299"/>
                  <a:gd name="connsiteY14" fmla="*/ 115814 h 125777"/>
                  <a:gd name="connsiteX15" fmla="*/ 115389 w 144299"/>
                  <a:gd name="connsiteY15" fmla="*/ 123898 h 125777"/>
                  <a:gd name="connsiteX16" fmla="*/ 119624 w 144299"/>
                  <a:gd name="connsiteY16" fmla="*/ 125773 h 125777"/>
                  <a:gd name="connsiteX17" fmla="*/ 123453 w 144299"/>
                  <a:gd name="connsiteY17" fmla="*/ 124304 h 125777"/>
                  <a:gd name="connsiteX18" fmla="*/ 142366 w 144299"/>
                  <a:gd name="connsiteY18" fmla="*/ 107170 h 125777"/>
                  <a:gd name="connsiteX19" fmla="*/ 144299 w 144299"/>
                  <a:gd name="connsiteY19" fmla="*/ 102916 h 125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44299" h="125777">
                    <a:moveTo>
                      <a:pt x="144299" y="102916"/>
                    </a:moveTo>
                    <a:lnTo>
                      <a:pt x="144299" y="72149"/>
                    </a:lnTo>
                    <a:cubicBezTo>
                      <a:pt x="144299" y="32372"/>
                      <a:pt x="111927" y="0"/>
                      <a:pt x="72150" y="0"/>
                    </a:cubicBezTo>
                    <a:cubicBezTo>
                      <a:pt x="32371" y="0"/>
                      <a:pt x="0" y="32372"/>
                      <a:pt x="0" y="72149"/>
                    </a:cubicBezTo>
                    <a:lnTo>
                      <a:pt x="0" y="102916"/>
                    </a:lnTo>
                    <a:cubicBezTo>
                      <a:pt x="0" y="104482"/>
                      <a:pt x="638" y="105971"/>
                      <a:pt x="1760" y="107054"/>
                    </a:cubicBezTo>
                    <a:lnTo>
                      <a:pt x="19648" y="124188"/>
                    </a:lnTo>
                    <a:cubicBezTo>
                      <a:pt x="21929" y="126373"/>
                      <a:pt x="25545" y="126295"/>
                      <a:pt x="27730" y="124014"/>
                    </a:cubicBezTo>
                    <a:cubicBezTo>
                      <a:pt x="29915" y="121732"/>
                      <a:pt x="29839" y="118116"/>
                      <a:pt x="27556" y="115930"/>
                    </a:cubicBezTo>
                    <a:lnTo>
                      <a:pt x="11429" y="100479"/>
                    </a:lnTo>
                    <a:lnTo>
                      <a:pt x="11429" y="72149"/>
                    </a:lnTo>
                    <a:cubicBezTo>
                      <a:pt x="11429" y="38676"/>
                      <a:pt x="38656" y="11448"/>
                      <a:pt x="72130" y="11448"/>
                    </a:cubicBezTo>
                    <a:cubicBezTo>
                      <a:pt x="105604" y="11448"/>
                      <a:pt x="132832" y="38676"/>
                      <a:pt x="132832" y="72149"/>
                    </a:cubicBezTo>
                    <a:lnTo>
                      <a:pt x="132832" y="100383"/>
                    </a:lnTo>
                    <a:lnTo>
                      <a:pt x="115795" y="115814"/>
                    </a:lnTo>
                    <a:cubicBezTo>
                      <a:pt x="113455" y="117942"/>
                      <a:pt x="113281" y="121558"/>
                      <a:pt x="115389" y="123898"/>
                    </a:cubicBezTo>
                    <a:cubicBezTo>
                      <a:pt x="116511" y="125135"/>
                      <a:pt x="118077" y="125773"/>
                      <a:pt x="119624" y="125773"/>
                    </a:cubicBezTo>
                    <a:cubicBezTo>
                      <a:pt x="120997" y="125773"/>
                      <a:pt x="122370" y="125290"/>
                      <a:pt x="123453" y="124304"/>
                    </a:cubicBezTo>
                    <a:lnTo>
                      <a:pt x="142366" y="107170"/>
                    </a:lnTo>
                    <a:cubicBezTo>
                      <a:pt x="143622" y="106087"/>
                      <a:pt x="144299" y="104540"/>
                      <a:pt x="144299" y="102916"/>
                    </a:cubicBezTo>
                    <a:close/>
                  </a:path>
                </a:pathLst>
              </a:custGeom>
              <a:grpFill/>
              <a:ln w="1934" cap="flat">
                <a:noFill/>
                <a:prstDash val="solid"/>
                <a:miter/>
              </a:ln>
            </p:spPr>
            <p:txBody>
              <a:bodyPr rtlCol="0" anchor="ctr"/>
              <a:lstStyle/>
              <a:p>
                <a:endParaRPr lang="en-ID"/>
              </a:p>
            </p:txBody>
          </p:sp>
          <p:sp>
            <p:nvSpPr>
              <p:cNvPr id="181" name="Freeform: Shape 180">
                <a:extLst>
                  <a:ext uri="{FF2B5EF4-FFF2-40B4-BE49-F238E27FC236}">
                    <a16:creationId xmlns:a16="http://schemas.microsoft.com/office/drawing/2014/main" id="{CB1B7683-06B2-4C41-8C48-62D9AC925D30}"/>
                  </a:ext>
                </a:extLst>
              </p:cNvPr>
              <p:cNvSpPr/>
              <p:nvPr/>
            </p:nvSpPr>
            <p:spPr>
              <a:xfrm>
                <a:off x="10901161" y="5272616"/>
                <a:ext cx="44823" cy="44821"/>
              </a:xfrm>
              <a:custGeom>
                <a:avLst/>
                <a:gdLst>
                  <a:gd name="connsiteX0" fmla="*/ 5690 w 44823"/>
                  <a:gd name="connsiteY0" fmla="*/ 44822 h 44821"/>
                  <a:gd name="connsiteX1" fmla="*/ 11337 w 44823"/>
                  <a:gd name="connsiteY1" fmla="*/ 39929 h 44821"/>
                  <a:gd name="connsiteX2" fmla="*/ 15282 w 44823"/>
                  <a:gd name="connsiteY2" fmla="*/ 13165 h 44821"/>
                  <a:gd name="connsiteX3" fmla="*/ 39512 w 44823"/>
                  <a:gd name="connsiteY3" fmla="*/ 11425 h 44821"/>
                  <a:gd name="connsiteX4" fmla="*/ 44811 w 44823"/>
                  <a:gd name="connsiteY4" fmla="*/ 5314 h 44821"/>
                  <a:gd name="connsiteX5" fmla="*/ 38700 w 44823"/>
                  <a:gd name="connsiteY5" fmla="*/ 16 h 44821"/>
                  <a:gd name="connsiteX6" fmla="*/ 9906 w 44823"/>
                  <a:gd name="connsiteY6" fmla="*/ 2085 h 44821"/>
                  <a:gd name="connsiteX7" fmla="*/ 4665 w 44823"/>
                  <a:gd name="connsiteY7" fmla="*/ 6958 h 44821"/>
                  <a:gd name="connsiteX8" fmla="*/ 63 w 44823"/>
                  <a:gd name="connsiteY8" fmla="*/ 38266 h 44821"/>
                  <a:gd name="connsiteX9" fmla="*/ 4878 w 44823"/>
                  <a:gd name="connsiteY9" fmla="*/ 44744 h 44821"/>
                  <a:gd name="connsiteX10" fmla="*/ 5690 w 44823"/>
                  <a:gd name="connsiteY10" fmla="*/ 44822 h 44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823" h="44821">
                    <a:moveTo>
                      <a:pt x="5690" y="44822"/>
                    </a:moveTo>
                    <a:cubicBezTo>
                      <a:pt x="8475" y="44822"/>
                      <a:pt x="10912" y="42772"/>
                      <a:pt x="11337" y="39929"/>
                    </a:cubicBezTo>
                    <a:lnTo>
                      <a:pt x="15282" y="13165"/>
                    </a:lnTo>
                    <a:lnTo>
                      <a:pt x="39512" y="11425"/>
                    </a:lnTo>
                    <a:cubicBezTo>
                      <a:pt x="42664" y="11193"/>
                      <a:pt x="45023" y="8466"/>
                      <a:pt x="44811" y="5314"/>
                    </a:cubicBezTo>
                    <a:cubicBezTo>
                      <a:pt x="44578" y="2162"/>
                      <a:pt x="41852" y="-216"/>
                      <a:pt x="38700" y="16"/>
                    </a:cubicBezTo>
                    <a:lnTo>
                      <a:pt x="9906" y="2085"/>
                    </a:lnTo>
                    <a:cubicBezTo>
                      <a:pt x="7237" y="2278"/>
                      <a:pt x="5052" y="4309"/>
                      <a:pt x="4665" y="6958"/>
                    </a:cubicBezTo>
                    <a:lnTo>
                      <a:pt x="63" y="38266"/>
                    </a:lnTo>
                    <a:cubicBezTo>
                      <a:pt x="-401" y="41399"/>
                      <a:pt x="1764" y="44299"/>
                      <a:pt x="4878" y="44744"/>
                    </a:cubicBezTo>
                    <a:cubicBezTo>
                      <a:pt x="5129" y="44783"/>
                      <a:pt x="5419" y="44822"/>
                      <a:pt x="5690" y="44822"/>
                    </a:cubicBezTo>
                    <a:close/>
                  </a:path>
                </a:pathLst>
              </a:custGeom>
              <a:grpFill/>
              <a:ln w="1934" cap="flat">
                <a:noFill/>
                <a:prstDash val="solid"/>
                <a:miter/>
              </a:ln>
            </p:spPr>
            <p:txBody>
              <a:bodyPr rtlCol="0" anchor="ctr"/>
              <a:lstStyle/>
              <a:p>
                <a:endParaRPr lang="en-ID"/>
              </a:p>
            </p:txBody>
          </p:sp>
          <p:sp>
            <p:nvSpPr>
              <p:cNvPr id="182" name="Freeform: Shape 181">
                <a:extLst>
                  <a:ext uri="{FF2B5EF4-FFF2-40B4-BE49-F238E27FC236}">
                    <a16:creationId xmlns:a16="http://schemas.microsoft.com/office/drawing/2014/main" id="{350764A9-324F-48FF-B25C-FBE672F1406D}"/>
                  </a:ext>
                </a:extLst>
              </p:cNvPr>
              <p:cNvSpPr/>
              <p:nvPr/>
            </p:nvSpPr>
            <p:spPr>
              <a:xfrm>
                <a:off x="10758000" y="5381861"/>
                <a:ext cx="287968" cy="85484"/>
              </a:xfrm>
              <a:custGeom>
                <a:avLst/>
                <a:gdLst>
                  <a:gd name="connsiteX0" fmla="*/ 283366 w 287968"/>
                  <a:gd name="connsiteY0" fmla="*/ 40137 h 85484"/>
                  <a:gd name="connsiteX1" fmla="*/ 283307 w 287968"/>
                  <a:gd name="connsiteY1" fmla="*/ 39750 h 85484"/>
                  <a:gd name="connsiteX2" fmla="*/ 265807 w 287968"/>
                  <a:gd name="connsiteY2" fmla="*/ 20548 h 85484"/>
                  <a:gd name="connsiteX3" fmla="*/ 265672 w 287968"/>
                  <a:gd name="connsiteY3" fmla="*/ 20509 h 85484"/>
                  <a:gd name="connsiteX4" fmla="*/ 186850 w 287968"/>
                  <a:gd name="connsiteY4" fmla="*/ 185 h 85484"/>
                  <a:gd name="connsiteX5" fmla="*/ 181920 w 287968"/>
                  <a:gd name="connsiteY5" fmla="*/ 1210 h 85484"/>
                  <a:gd name="connsiteX6" fmla="*/ 179696 w 287968"/>
                  <a:gd name="connsiteY6" fmla="*/ 5735 h 85484"/>
                  <a:gd name="connsiteX7" fmla="*/ 179696 w 287968"/>
                  <a:gd name="connsiteY7" fmla="*/ 19909 h 85484"/>
                  <a:gd name="connsiteX8" fmla="*/ 168847 w 287968"/>
                  <a:gd name="connsiteY8" fmla="*/ 38087 h 85484"/>
                  <a:gd name="connsiteX9" fmla="*/ 156761 w 287968"/>
                  <a:gd name="connsiteY9" fmla="*/ 44604 h 85484"/>
                  <a:gd name="connsiteX10" fmla="*/ 149142 w 287968"/>
                  <a:gd name="connsiteY10" fmla="*/ 47331 h 85484"/>
                  <a:gd name="connsiteX11" fmla="*/ 149142 w 287968"/>
                  <a:gd name="connsiteY11" fmla="*/ 13296 h 85484"/>
                  <a:gd name="connsiteX12" fmla="*/ 143418 w 287968"/>
                  <a:gd name="connsiteY12" fmla="*/ 7572 h 85484"/>
                  <a:gd name="connsiteX13" fmla="*/ 137694 w 287968"/>
                  <a:gd name="connsiteY13" fmla="*/ 13296 h 85484"/>
                  <a:gd name="connsiteX14" fmla="*/ 137694 w 287968"/>
                  <a:gd name="connsiteY14" fmla="*/ 47253 h 85484"/>
                  <a:gd name="connsiteX15" fmla="*/ 129688 w 287968"/>
                  <a:gd name="connsiteY15" fmla="*/ 44178 h 85484"/>
                  <a:gd name="connsiteX16" fmla="*/ 119555 w 287968"/>
                  <a:gd name="connsiteY16" fmla="*/ 38300 h 85484"/>
                  <a:gd name="connsiteX17" fmla="*/ 109248 w 287968"/>
                  <a:gd name="connsiteY17" fmla="*/ 20431 h 85484"/>
                  <a:gd name="connsiteX18" fmla="*/ 109248 w 287968"/>
                  <a:gd name="connsiteY18" fmla="*/ 5716 h 85484"/>
                  <a:gd name="connsiteX19" fmla="*/ 107024 w 287968"/>
                  <a:gd name="connsiteY19" fmla="*/ 1190 h 85484"/>
                  <a:gd name="connsiteX20" fmla="*/ 102074 w 287968"/>
                  <a:gd name="connsiteY20" fmla="*/ 185 h 85484"/>
                  <a:gd name="connsiteX21" fmla="*/ 24277 w 287968"/>
                  <a:gd name="connsiteY21" fmla="*/ 20722 h 85484"/>
                  <a:gd name="connsiteX22" fmla="*/ 24239 w 287968"/>
                  <a:gd name="connsiteY22" fmla="*/ 20741 h 85484"/>
                  <a:gd name="connsiteX23" fmla="*/ 24219 w 287968"/>
                  <a:gd name="connsiteY23" fmla="*/ 20741 h 85484"/>
                  <a:gd name="connsiteX24" fmla="*/ 24084 w 287968"/>
                  <a:gd name="connsiteY24" fmla="*/ 20780 h 85484"/>
                  <a:gd name="connsiteX25" fmla="*/ 23813 w 287968"/>
                  <a:gd name="connsiteY25" fmla="*/ 20876 h 85484"/>
                  <a:gd name="connsiteX26" fmla="*/ 23697 w 287968"/>
                  <a:gd name="connsiteY26" fmla="*/ 20915 h 85484"/>
                  <a:gd name="connsiteX27" fmla="*/ 7106 w 287968"/>
                  <a:gd name="connsiteY27" fmla="*/ 38087 h 85484"/>
                  <a:gd name="connsiteX28" fmla="*/ 6990 w 287968"/>
                  <a:gd name="connsiteY28" fmla="*/ 38590 h 85484"/>
                  <a:gd name="connsiteX29" fmla="*/ 85 w 287968"/>
                  <a:gd name="connsiteY29" fmla="*/ 78561 h 85484"/>
                  <a:gd name="connsiteX30" fmla="*/ 4746 w 287968"/>
                  <a:gd name="connsiteY30" fmla="*/ 85174 h 85484"/>
                  <a:gd name="connsiteX31" fmla="*/ 5732 w 287968"/>
                  <a:gd name="connsiteY31" fmla="*/ 85252 h 85484"/>
                  <a:gd name="connsiteX32" fmla="*/ 11359 w 287968"/>
                  <a:gd name="connsiteY32" fmla="*/ 80514 h 85484"/>
                  <a:gd name="connsiteX33" fmla="*/ 18205 w 287968"/>
                  <a:gd name="connsiteY33" fmla="*/ 40833 h 85484"/>
                  <a:gd name="connsiteX34" fmla="*/ 23833 w 287968"/>
                  <a:gd name="connsiteY34" fmla="*/ 33330 h 85484"/>
                  <a:gd name="connsiteX35" fmla="*/ 30910 w 287968"/>
                  <a:gd name="connsiteY35" fmla="*/ 42651 h 85484"/>
                  <a:gd name="connsiteX36" fmla="*/ 33714 w 287968"/>
                  <a:gd name="connsiteY36" fmla="*/ 50966 h 85484"/>
                  <a:gd name="connsiteX37" fmla="*/ 33714 w 287968"/>
                  <a:gd name="connsiteY37" fmla="*/ 79741 h 85484"/>
                  <a:gd name="connsiteX38" fmla="*/ 39438 w 287968"/>
                  <a:gd name="connsiteY38" fmla="*/ 85465 h 85484"/>
                  <a:gd name="connsiteX39" fmla="*/ 45162 w 287968"/>
                  <a:gd name="connsiteY39" fmla="*/ 79741 h 85484"/>
                  <a:gd name="connsiteX40" fmla="*/ 45162 w 287968"/>
                  <a:gd name="connsiteY40" fmla="*/ 50966 h 85484"/>
                  <a:gd name="connsiteX41" fmla="*/ 40038 w 287968"/>
                  <a:gd name="connsiteY41" fmla="*/ 35747 h 85484"/>
                  <a:gd name="connsiteX42" fmla="*/ 35397 w 287968"/>
                  <a:gd name="connsiteY42" fmla="*/ 29636 h 85484"/>
                  <a:gd name="connsiteX43" fmla="*/ 97819 w 287968"/>
                  <a:gd name="connsiteY43" fmla="*/ 13160 h 85484"/>
                  <a:gd name="connsiteX44" fmla="*/ 97819 w 287968"/>
                  <a:gd name="connsiteY44" fmla="*/ 20451 h 85484"/>
                  <a:gd name="connsiteX45" fmla="*/ 113811 w 287968"/>
                  <a:gd name="connsiteY45" fmla="*/ 48220 h 85484"/>
                  <a:gd name="connsiteX46" fmla="*/ 123945 w 287968"/>
                  <a:gd name="connsiteY46" fmla="*/ 54099 h 85484"/>
                  <a:gd name="connsiteX47" fmla="*/ 162156 w 287968"/>
                  <a:gd name="connsiteY47" fmla="*/ 54679 h 85484"/>
                  <a:gd name="connsiteX48" fmla="*/ 174242 w 287968"/>
                  <a:gd name="connsiteY48" fmla="*/ 48162 h 85484"/>
                  <a:gd name="connsiteX49" fmla="*/ 191105 w 287968"/>
                  <a:gd name="connsiteY49" fmla="*/ 19909 h 85484"/>
                  <a:gd name="connsiteX50" fmla="*/ 191105 w 287968"/>
                  <a:gd name="connsiteY50" fmla="*/ 13122 h 85484"/>
                  <a:gd name="connsiteX51" fmla="*/ 253895 w 287968"/>
                  <a:gd name="connsiteY51" fmla="*/ 29308 h 85484"/>
                  <a:gd name="connsiteX52" fmla="*/ 248983 w 287968"/>
                  <a:gd name="connsiteY52" fmla="*/ 35767 h 85484"/>
                  <a:gd name="connsiteX53" fmla="*/ 243858 w 287968"/>
                  <a:gd name="connsiteY53" fmla="*/ 50985 h 85484"/>
                  <a:gd name="connsiteX54" fmla="*/ 243858 w 287968"/>
                  <a:gd name="connsiteY54" fmla="*/ 79760 h 85484"/>
                  <a:gd name="connsiteX55" fmla="*/ 249582 w 287968"/>
                  <a:gd name="connsiteY55" fmla="*/ 85484 h 85484"/>
                  <a:gd name="connsiteX56" fmla="*/ 255306 w 287968"/>
                  <a:gd name="connsiteY56" fmla="*/ 79760 h 85484"/>
                  <a:gd name="connsiteX57" fmla="*/ 255306 w 287968"/>
                  <a:gd name="connsiteY57" fmla="*/ 50985 h 85484"/>
                  <a:gd name="connsiteX58" fmla="*/ 258111 w 287968"/>
                  <a:gd name="connsiteY58" fmla="*/ 42670 h 85484"/>
                  <a:gd name="connsiteX59" fmla="*/ 265614 w 287968"/>
                  <a:gd name="connsiteY59" fmla="*/ 32789 h 85484"/>
                  <a:gd name="connsiteX60" fmla="*/ 272034 w 287968"/>
                  <a:gd name="connsiteY60" fmla="*/ 41684 h 85484"/>
                  <a:gd name="connsiteX61" fmla="*/ 276578 w 287968"/>
                  <a:gd name="connsiteY61" fmla="*/ 80224 h 85484"/>
                  <a:gd name="connsiteX62" fmla="*/ 282921 w 287968"/>
                  <a:gd name="connsiteY62" fmla="*/ 85233 h 85484"/>
                  <a:gd name="connsiteX63" fmla="*/ 287929 w 287968"/>
                  <a:gd name="connsiteY63" fmla="*/ 78890 h 85484"/>
                  <a:gd name="connsiteX64" fmla="*/ 283366 w 287968"/>
                  <a:gd name="connsiteY64" fmla="*/ 40137 h 854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287968" h="85484">
                    <a:moveTo>
                      <a:pt x="283366" y="40137"/>
                    </a:moveTo>
                    <a:cubicBezTo>
                      <a:pt x="283346" y="40002"/>
                      <a:pt x="283327" y="39885"/>
                      <a:pt x="283307" y="39750"/>
                    </a:cubicBezTo>
                    <a:cubicBezTo>
                      <a:pt x="281587" y="30487"/>
                      <a:pt x="274876" y="23120"/>
                      <a:pt x="265807" y="20548"/>
                    </a:cubicBezTo>
                    <a:cubicBezTo>
                      <a:pt x="265768" y="20528"/>
                      <a:pt x="265711" y="20528"/>
                      <a:pt x="265672" y="20509"/>
                    </a:cubicBezTo>
                    <a:lnTo>
                      <a:pt x="186850" y="185"/>
                    </a:lnTo>
                    <a:cubicBezTo>
                      <a:pt x="185129" y="-260"/>
                      <a:pt x="183311" y="127"/>
                      <a:pt x="181920" y="1210"/>
                    </a:cubicBezTo>
                    <a:cubicBezTo>
                      <a:pt x="180527" y="2293"/>
                      <a:pt x="179696" y="3955"/>
                      <a:pt x="179696" y="5735"/>
                    </a:cubicBezTo>
                    <a:lnTo>
                      <a:pt x="179696" y="19909"/>
                    </a:lnTo>
                    <a:cubicBezTo>
                      <a:pt x="179696" y="27509"/>
                      <a:pt x="175538" y="34490"/>
                      <a:pt x="168847" y="38087"/>
                    </a:cubicBezTo>
                    <a:lnTo>
                      <a:pt x="156761" y="44604"/>
                    </a:lnTo>
                    <a:cubicBezTo>
                      <a:pt x="154363" y="45900"/>
                      <a:pt x="151791" y="46808"/>
                      <a:pt x="149142" y="47331"/>
                    </a:cubicBezTo>
                    <a:lnTo>
                      <a:pt x="149142" y="13296"/>
                    </a:lnTo>
                    <a:cubicBezTo>
                      <a:pt x="149142" y="10144"/>
                      <a:pt x="146589" y="7572"/>
                      <a:pt x="143418" y="7572"/>
                    </a:cubicBezTo>
                    <a:cubicBezTo>
                      <a:pt x="140246" y="7572"/>
                      <a:pt x="137694" y="10125"/>
                      <a:pt x="137694" y="13296"/>
                    </a:cubicBezTo>
                    <a:lnTo>
                      <a:pt x="137694" y="47253"/>
                    </a:lnTo>
                    <a:cubicBezTo>
                      <a:pt x="134909" y="46654"/>
                      <a:pt x="132202" y="45629"/>
                      <a:pt x="129688" y="44178"/>
                    </a:cubicBezTo>
                    <a:lnTo>
                      <a:pt x="119555" y="38300"/>
                    </a:lnTo>
                    <a:cubicBezTo>
                      <a:pt x="113193" y="34626"/>
                      <a:pt x="109248" y="27761"/>
                      <a:pt x="109248" y="20431"/>
                    </a:cubicBezTo>
                    <a:lnTo>
                      <a:pt x="109248" y="5716"/>
                    </a:lnTo>
                    <a:cubicBezTo>
                      <a:pt x="109248" y="3936"/>
                      <a:pt x="108416" y="2273"/>
                      <a:pt x="107024" y="1190"/>
                    </a:cubicBezTo>
                    <a:cubicBezTo>
                      <a:pt x="105613" y="107"/>
                      <a:pt x="103795" y="-260"/>
                      <a:pt x="102074" y="185"/>
                    </a:cubicBezTo>
                    <a:lnTo>
                      <a:pt x="24277" y="20722"/>
                    </a:lnTo>
                    <a:cubicBezTo>
                      <a:pt x="24258" y="20722"/>
                      <a:pt x="24239" y="20722"/>
                      <a:pt x="24239" y="20741"/>
                    </a:cubicBezTo>
                    <a:lnTo>
                      <a:pt x="24219" y="20741"/>
                    </a:lnTo>
                    <a:cubicBezTo>
                      <a:pt x="24180" y="20760"/>
                      <a:pt x="24123" y="20760"/>
                      <a:pt x="24084" y="20780"/>
                    </a:cubicBezTo>
                    <a:cubicBezTo>
                      <a:pt x="23988" y="20799"/>
                      <a:pt x="23910" y="20837"/>
                      <a:pt x="23813" y="20876"/>
                    </a:cubicBezTo>
                    <a:cubicBezTo>
                      <a:pt x="23774" y="20895"/>
                      <a:pt x="23735" y="20895"/>
                      <a:pt x="23697" y="20915"/>
                    </a:cubicBezTo>
                    <a:cubicBezTo>
                      <a:pt x="15633" y="23390"/>
                      <a:pt x="9291" y="29946"/>
                      <a:pt x="7106" y="38087"/>
                    </a:cubicBezTo>
                    <a:cubicBezTo>
                      <a:pt x="7067" y="38261"/>
                      <a:pt x="7028" y="38416"/>
                      <a:pt x="6990" y="38590"/>
                    </a:cubicBezTo>
                    <a:lnTo>
                      <a:pt x="85" y="78561"/>
                    </a:lnTo>
                    <a:cubicBezTo>
                      <a:pt x="-456" y="81675"/>
                      <a:pt x="1633" y="84633"/>
                      <a:pt x="4746" y="85174"/>
                    </a:cubicBezTo>
                    <a:cubicBezTo>
                      <a:pt x="5075" y="85233"/>
                      <a:pt x="5403" y="85252"/>
                      <a:pt x="5732" y="85252"/>
                    </a:cubicBezTo>
                    <a:cubicBezTo>
                      <a:pt x="8459" y="85252"/>
                      <a:pt x="10876" y="83279"/>
                      <a:pt x="11359" y="80514"/>
                    </a:cubicBezTo>
                    <a:lnTo>
                      <a:pt x="18205" y="40833"/>
                    </a:lnTo>
                    <a:cubicBezTo>
                      <a:pt x="19095" y="37720"/>
                      <a:pt x="21145" y="35051"/>
                      <a:pt x="23833" y="33330"/>
                    </a:cubicBezTo>
                    <a:lnTo>
                      <a:pt x="30910" y="42651"/>
                    </a:lnTo>
                    <a:cubicBezTo>
                      <a:pt x="32709" y="45029"/>
                      <a:pt x="33714" y="47968"/>
                      <a:pt x="33714" y="50966"/>
                    </a:cubicBezTo>
                    <a:lnTo>
                      <a:pt x="33714" y="79741"/>
                    </a:lnTo>
                    <a:cubicBezTo>
                      <a:pt x="33714" y="82893"/>
                      <a:pt x="36266" y="85465"/>
                      <a:pt x="39438" y="85465"/>
                    </a:cubicBezTo>
                    <a:cubicBezTo>
                      <a:pt x="42610" y="85465"/>
                      <a:pt x="45162" y="82912"/>
                      <a:pt x="45162" y="79741"/>
                    </a:cubicBezTo>
                    <a:lnTo>
                      <a:pt x="45162" y="50966"/>
                    </a:lnTo>
                    <a:cubicBezTo>
                      <a:pt x="45162" y="45493"/>
                      <a:pt x="43344" y="40098"/>
                      <a:pt x="40038" y="35747"/>
                    </a:cubicBezTo>
                    <a:lnTo>
                      <a:pt x="35397" y="29636"/>
                    </a:lnTo>
                    <a:lnTo>
                      <a:pt x="97819" y="13160"/>
                    </a:lnTo>
                    <a:lnTo>
                      <a:pt x="97819" y="20451"/>
                    </a:lnTo>
                    <a:cubicBezTo>
                      <a:pt x="97819" y="31860"/>
                      <a:pt x="103949" y="42496"/>
                      <a:pt x="113811" y="48220"/>
                    </a:cubicBezTo>
                    <a:lnTo>
                      <a:pt x="123945" y="54099"/>
                    </a:lnTo>
                    <a:cubicBezTo>
                      <a:pt x="135625" y="60867"/>
                      <a:pt x="150263" y="61099"/>
                      <a:pt x="162156" y="54679"/>
                    </a:cubicBezTo>
                    <a:lnTo>
                      <a:pt x="174242" y="48162"/>
                    </a:lnTo>
                    <a:cubicBezTo>
                      <a:pt x="184646" y="42554"/>
                      <a:pt x="191105" y="31725"/>
                      <a:pt x="191105" y="19909"/>
                    </a:cubicBezTo>
                    <a:lnTo>
                      <a:pt x="191105" y="13122"/>
                    </a:lnTo>
                    <a:lnTo>
                      <a:pt x="253895" y="29308"/>
                    </a:lnTo>
                    <a:lnTo>
                      <a:pt x="248983" y="35767"/>
                    </a:lnTo>
                    <a:cubicBezTo>
                      <a:pt x="245676" y="40118"/>
                      <a:pt x="243858" y="45532"/>
                      <a:pt x="243858" y="50985"/>
                    </a:cubicBezTo>
                    <a:lnTo>
                      <a:pt x="243858" y="79760"/>
                    </a:lnTo>
                    <a:cubicBezTo>
                      <a:pt x="243858" y="82912"/>
                      <a:pt x="246412" y="85484"/>
                      <a:pt x="249582" y="85484"/>
                    </a:cubicBezTo>
                    <a:cubicBezTo>
                      <a:pt x="252754" y="85484"/>
                      <a:pt x="255306" y="82931"/>
                      <a:pt x="255306" y="79760"/>
                    </a:cubicBezTo>
                    <a:lnTo>
                      <a:pt x="255306" y="50985"/>
                    </a:lnTo>
                    <a:cubicBezTo>
                      <a:pt x="255306" y="48007"/>
                      <a:pt x="256293" y="45048"/>
                      <a:pt x="258111" y="42670"/>
                    </a:cubicBezTo>
                    <a:lnTo>
                      <a:pt x="265614" y="32789"/>
                    </a:lnTo>
                    <a:cubicBezTo>
                      <a:pt x="268901" y="34664"/>
                      <a:pt x="271260" y="37855"/>
                      <a:pt x="272034" y="41684"/>
                    </a:cubicBezTo>
                    <a:lnTo>
                      <a:pt x="276578" y="80224"/>
                    </a:lnTo>
                    <a:cubicBezTo>
                      <a:pt x="276945" y="83357"/>
                      <a:pt x="279807" y="85600"/>
                      <a:pt x="282921" y="85233"/>
                    </a:cubicBezTo>
                    <a:cubicBezTo>
                      <a:pt x="286054" y="84865"/>
                      <a:pt x="288297" y="82023"/>
                      <a:pt x="287929" y="78890"/>
                    </a:cubicBezTo>
                    <a:lnTo>
                      <a:pt x="283366" y="40137"/>
                    </a:lnTo>
                    <a:close/>
                  </a:path>
                </a:pathLst>
              </a:custGeom>
              <a:grpFill/>
              <a:ln w="1934" cap="flat">
                <a:noFill/>
                <a:prstDash val="solid"/>
                <a:miter/>
              </a:ln>
            </p:spPr>
            <p:txBody>
              <a:bodyPr rtlCol="0" anchor="ctr"/>
              <a:lstStyle/>
              <a:p>
                <a:endParaRPr lang="en-ID"/>
              </a:p>
            </p:txBody>
          </p:sp>
          <p:sp>
            <p:nvSpPr>
              <p:cNvPr id="183" name="Freeform: Shape 182">
                <a:extLst>
                  <a:ext uri="{FF2B5EF4-FFF2-40B4-BE49-F238E27FC236}">
                    <a16:creationId xmlns:a16="http://schemas.microsoft.com/office/drawing/2014/main" id="{1974C067-2C27-4CD1-89C9-82C4B219A88D}"/>
                  </a:ext>
                </a:extLst>
              </p:cNvPr>
              <p:cNvSpPr/>
              <p:nvPr/>
            </p:nvSpPr>
            <p:spPr>
              <a:xfrm>
                <a:off x="10842447" y="5306135"/>
                <a:ext cx="117107" cy="99018"/>
              </a:xfrm>
              <a:custGeom>
                <a:avLst/>
                <a:gdLst>
                  <a:gd name="connsiteX0" fmla="*/ 78347 w 117107"/>
                  <a:gd name="connsiteY0" fmla="*/ 99019 h 99018"/>
                  <a:gd name="connsiteX1" fmla="*/ 84071 w 117107"/>
                  <a:gd name="connsiteY1" fmla="*/ 93295 h 99018"/>
                  <a:gd name="connsiteX2" fmla="*/ 84071 w 117107"/>
                  <a:gd name="connsiteY2" fmla="*/ 55818 h 99018"/>
                  <a:gd name="connsiteX3" fmla="*/ 100063 w 117107"/>
                  <a:gd name="connsiteY3" fmla="*/ 41856 h 99018"/>
                  <a:gd name="connsiteX4" fmla="*/ 108765 w 117107"/>
                  <a:gd name="connsiteY4" fmla="*/ 29925 h 99018"/>
                  <a:gd name="connsiteX5" fmla="*/ 116771 w 117107"/>
                  <a:gd name="connsiteY5" fmla="*/ 7667 h 99018"/>
                  <a:gd name="connsiteX6" fmla="*/ 113329 w 117107"/>
                  <a:gd name="connsiteY6" fmla="*/ 357 h 99018"/>
                  <a:gd name="connsiteX7" fmla="*/ 106019 w 117107"/>
                  <a:gd name="connsiteY7" fmla="*/ 3800 h 99018"/>
                  <a:gd name="connsiteX8" fmla="*/ 98013 w 117107"/>
                  <a:gd name="connsiteY8" fmla="*/ 26096 h 99018"/>
                  <a:gd name="connsiteX9" fmla="*/ 92966 w 117107"/>
                  <a:gd name="connsiteY9" fmla="*/ 32922 h 99018"/>
                  <a:gd name="connsiteX10" fmla="*/ 92695 w 117107"/>
                  <a:gd name="connsiteY10" fmla="*/ 33135 h 99018"/>
                  <a:gd name="connsiteX11" fmla="*/ 69916 w 117107"/>
                  <a:gd name="connsiteY11" fmla="*/ 53015 h 99018"/>
                  <a:gd name="connsiteX12" fmla="*/ 61117 w 117107"/>
                  <a:gd name="connsiteY12" fmla="*/ 56263 h 99018"/>
                  <a:gd name="connsiteX13" fmla="*/ 56012 w 117107"/>
                  <a:gd name="connsiteY13" fmla="*/ 56263 h 99018"/>
                  <a:gd name="connsiteX14" fmla="*/ 47251 w 117107"/>
                  <a:gd name="connsiteY14" fmla="*/ 53053 h 99018"/>
                  <a:gd name="connsiteX15" fmla="*/ 24433 w 117107"/>
                  <a:gd name="connsiteY15" fmla="*/ 33116 h 99018"/>
                  <a:gd name="connsiteX16" fmla="*/ 24162 w 117107"/>
                  <a:gd name="connsiteY16" fmla="*/ 32903 h 99018"/>
                  <a:gd name="connsiteX17" fmla="*/ 19095 w 117107"/>
                  <a:gd name="connsiteY17" fmla="*/ 26038 h 99018"/>
                  <a:gd name="connsiteX18" fmla="*/ 11090 w 117107"/>
                  <a:gd name="connsiteY18" fmla="*/ 3780 h 99018"/>
                  <a:gd name="connsiteX19" fmla="*/ 3780 w 117107"/>
                  <a:gd name="connsiteY19" fmla="*/ 338 h 99018"/>
                  <a:gd name="connsiteX20" fmla="*/ 338 w 117107"/>
                  <a:gd name="connsiteY20" fmla="*/ 7648 h 99018"/>
                  <a:gd name="connsiteX21" fmla="*/ 8325 w 117107"/>
                  <a:gd name="connsiteY21" fmla="*/ 29867 h 99018"/>
                  <a:gd name="connsiteX22" fmla="*/ 17027 w 117107"/>
                  <a:gd name="connsiteY22" fmla="*/ 41837 h 99018"/>
                  <a:gd name="connsiteX23" fmla="*/ 34721 w 117107"/>
                  <a:gd name="connsiteY23" fmla="*/ 57288 h 99018"/>
                  <a:gd name="connsiteX24" fmla="*/ 34721 w 117107"/>
                  <a:gd name="connsiteY24" fmla="*/ 93295 h 99018"/>
                  <a:gd name="connsiteX25" fmla="*/ 40445 w 117107"/>
                  <a:gd name="connsiteY25" fmla="*/ 99019 h 99018"/>
                  <a:gd name="connsiteX26" fmla="*/ 46168 w 117107"/>
                  <a:gd name="connsiteY26" fmla="*/ 93295 h 99018"/>
                  <a:gd name="connsiteX27" fmla="*/ 46168 w 117107"/>
                  <a:gd name="connsiteY27" fmla="*/ 65661 h 99018"/>
                  <a:gd name="connsiteX28" fmla="*/ 56012 w 117107"/>
                  <a:gd name="connsiteY28" fmla="*/ 67692 h 99018"/>
                  <a:gd name="connsiteX29" fmla="*/ 61117 w 117107"/>
                  <a:gd name="connsiteY29" fmla="*/ 67692 h 99018"/>
                  <a:gd name="connsiteX30" fmla="*/ 72662 w 117107"/>
                  <a:gd name="connsiteY30" fmla="*/ 64849 h 99018"/>
                  <a:gd name="connsiteX31" fmla="*/ 72662 w 117107"/>
                  <a:gd name="connsiteY31" fmla="*/ 93295 h 99018"/>
                  <a:gd name="connsiteX32" fmla="*/ 78347 w 117107"/>
                  <a:gd name="connsiteY32" fmla="*/ 99019 h 9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7107" h="99018">
                    <a:moveTo>
                      <a:pt x="78347" y="99019"/>
                    </a:moveTo>
                    <a:cubicBezTo>
                      <a:pt x="81499" y="99019"/>
                      <a:pt x="84071" y="96467"/>
                      <a:pt x="84071" y="93295"/>
                    </a:cubicBezTo>
                    <a:lnTo>
                      <a:pt x="84071" y="55818"/>
                    </a:lnTo>
                    <a:lnTo>
                      <a:pt x="100063" y="41856"/>
                    </a:lnTo>
                    <a:cubicBezTo>
                      <a:pt x="104124" y="38685"/>
                      <a:pt x="107121" y="34566"/>
                      <a:pt x="108765" y="29925"/>
                    </a:cubicBezTo>
                    <a:lnTo>
                      <a:pt x="116771" y="7667"/>
                    </a:lnTo>
                    <a:cubicBezTo>
                      <a:pt x="117835" y="4689"/>
                      <a:pt x="116288" y="1421"/>
                      <a:pt x="113329" y="357"/>
                    </a:cubicBezTo>
                    <a:cubicBezTo>
                      <a:pt x="110370" y="-706"/>
                      <a:pt x="107083" y="841"/>
                      <a:pt x="106019" y="3800"/>
                    </a:cubicBezTo>
                    <a:lnTo>
                      <a:pt x="98013" y="26096"/>
                    </a:lnTo>
                    <a:cubicBezTo>
                      <a:pt x="97085" y="28726"/>
                      <a:pt x="95345" y="31085"/>
                      <a:pt x="92966" y="32922"/>
                    </a:cubicBezTo>
                    <a:cubicBezTo>
                      <a:pt x="92869" y="33000"/>
                      <a:pt x="92793" y="33058"/>
                      <a:pt x="92695" y="33135"/>
                    </a:cubicBezTo>
                    <a:lnTo>
                      <a:pt x="69916" y="53015"/>
                    </a:lnTo>
                    <a:cubicBezTo>
                      <a:pt x="67460" y="55103"/>
                      <a:pt x="64327" y="56263"/>
                      <a:pt x="61117" y="56263"/>
                    </a:cubicBezTo>
                    <a:lnTo>
                      <a:pt x="56012" y="56263"/>
                    </a:lnTo>
                    <a:cubicBezTo>
                      <a:pt x="52782" y="56263"/>
                      <a:pt x="49669" y="55103"/>
                      <a:pt x="47251" y="53053"/>
                    </a:cubicBezTo>
                    <a:lnTo>
                      <a:pt x="24433" y="33116"/>
                    </a:lnTo>
                    <a:cubicBezTo>
                      <a:pt x="24336" y="33038"/>
                      <a:pt x="24258" y="32961"/>
                      <a:pt x="24162" y="32903"/>
                    </a:cubicBezTo>
                    <a:cubicBezTo>
                      <a:pt x="21784" y="31066"/>
                      <a:pt x="20043" y="28707"/>
                      <a:pt x="19095" y="26038"/>
                    </a:cubicBezTo>
                    <a:lnTo>
                      <a:pt x="11090" y="3780"/>
                    </a:lnTo>
                    <a:cubicBezTo>
                      <a:pt x="10026" y="802"/>
                      <a:pt x="6739" y="-726"/>
                      <a:pt x="3780" y="338"/>
                    </a:cubicBezTo>
                    <a:cubicBezTo>
                      <a:pt x="802" y="1402"/>
                      <a:pt x="-726" y="4689"/>
                      <a:pt x="338" y="7648"/>
                    </a:cubicBezTo>
                    <a:lnTo>
                      <a:pt x="8325" y="29867"/>
                    </a:lnTo>
                    <a:cubicBezTo>
                      <a:pt x="9969" y="34527"/>
                      <a:pt x="12985" y="38666"/>
                      <a:pt x="17027" y="41837"/>
                    </a:cubicBezTo>
                    <a:lnTo>
                      <a:pt x="34721" y="57288"/>
                    </a:lnTo>
                    <a:lnTo>
                      <a:pt x="34721" y="93295"/>
                    </a:lnTo>
                    <a:cubicBezTo>
                      <a:pt x="34721" y="96447"/>
                      <a:pt x="37273" y="99019"/>
                      <a:pt x="40445" y="99019"/>
                    </a:cubicBezTo>
                    <a:cubicBezTo>
                      <a:pt x="43616" y="99019"/>
                      <a:pt x="46168" y="96467"/>
                      <a:pt x="46168" y="93295"/>
                    </a:cubicBezTo>
                    <a:lnTo>
                      <a:pt x="46168" y="65661"/>
                    </a:lnTo>
                    <a:cubicBezTo>
                      <a:pt x="49263" y="66996"/>
                      <a:pt x="52608" y="67692"/>
                      <a:pt x="56012" y="67692"/>
                    </a:cubicBezTo>
                    <a:lnTo>
                      <a:pt x="61117" y="67692"/>
                    </a:lnTo>
                    <a:cubicBezTo>
                      <a:pt x="65159" y="67692"/>
                      <a:pt x="69104" y="66705"/>
                      <a:pt x="72662" y="64849"/>
                    </a:cubicBezTo>
                    <a:lnTo>
                      <a:pt x="72662" y="93295"/>
                    </a:lnTo>
                    <a:cubicBezTo>
                      <a:pt x="72623" y="96447"/>
                      <a:pt x="75175" y="99019"/>
                      <a:pt x="78347" y="99019"/>
                    </a:cubicBezTo>
                    <a:close/>
                  </a:path>
                </a:pathLst>
              </a:custGeom>
              <a:grpFill/>
              <a:ln w="1934" cap="flat">
                <a:noFill/>
                <a:prstDash val="solid"/>
                <a:miter/>
              </a:ln>
            </p:spPr>
            <p:txBody>
              <a:bodyPr rtlCol="0" anchor="ctr"/>
              <a:lstStyle/>
              <a:p>
                <a:endParaRPr lang="en-ID" dirty="0"/>
              </a:p>
            </p:txBody>
          </p:sp>
          <p:sp>
            <p:nvSpPr>
              <p:cNvPr id="184" name="Freeform: Shape 183">
                <a:extLst>
                  <a:ext uri="{FF2B5EF4-FFF2-40B4-BE49-F238E27FC236}">
                    <a16:creationId xmlns:a16="http://schemas.microsoft.com/office/drawing/2014/main" id="{0FF55F65-457E-457C-96AD-8174EFD92677}"/>
                  </a:ext>
                </a:extLst>
              </p:cNvPr>
              <p:cNvSpPr/>
              <p:nvPr/>
            </p:nvSpPr>
            <p:spPr>
              <a:xfrm>
                <a:off x="10717901" y="5095459"/>
                <a:ext cx="368269" cy="295888"/>
              </a:xfrm>
              <a:custGeom>
                <a:avLst/>
                <a:gdLst>
                  <a:gd name="connsiteX0" fmla="*/ 314336 w 368269"/>
                  <a:gd name="connsiteY0" fmla="*/ 53933 h 295888"/>
                  <a:gd name="connsiteX1" fmla="*/ 184135 w 368269"/>
                  <a:gd name="connsiteY1" fmla="*/ 0 h 295888"/>
                  <a:gd name="connsiteX2" fmla="*/ 53934 w 368269"/>
                  <a:gd name="connsiteY2" fmla="*/ 53933 h 295888"/>
                  <a:gd name="connsiteX3" fmla="*/ 0 w 368269"/>
                  <a:gd name="connsiteY3" fmla="*/ 184135 h 295888"/>
                  <a:gd name="connsiteX4" fmla="*/ 36026 w 368269"/>
                  <a:gd name="connsiteY4" fmla="*/ 293568 h 295888"/>
                  <a:gd name="connsiteX5" fmla="*/ 40628 w 368269"/>
                  <a:gd name="connsiteY5" fmla="*/ 295889 h 295888"/>
                  <a:gd name="connsiteX6" fmla="*/ 44032 w 368269"/>
                  <a:gd name="connsiteY6" fmla="*/ 294767 h 295888"/>
                  <a:gd name="connsiteX7" fmla="*/ 45232 w 368269"/>
                  <a:gd name="connsiteY7" fmla="*/ 286781 h 295888"/>
                  <a:gd name="connsiteX8" fmla="*/ 11544 w 368269"/>
                  <a:gd name="connsiteY8" fmla="*/ 189878 h 295888"/>
                  <a:gd name="connsiteX9" fmla="*/ 65690 w 368269"/>
                  <a:gd name="connsiteY9" fmla="*/ 189878 h 295888"/>
                  <a:gd name="connsiteX10" fmla="*/ 76617 w 368269"/>
                  <a:gd name="connsiteY10" fmla="*/ 261931 h 295888"/>
                  <a:gd name="connsiteX11" fmla="*/ 83733 w 368269"/>
                  <a:gd name="connsiteY11" fmla="*/ 265779 h 295888"/>
                  <a:gd name="connsiteX12" fmla="*/ 87581 w 368269"/>
                  <a:gd name="connsiteY12" fmla="*/ 258663 h 295888"/>
                  <a:gd name="connsiteX13" fmla="*/ 77139 w 368269"/>
                  <a:gd name="connsiteY13" fmla="*/ 189878 h 295888"/>
                  <a:gd name="connsiteX14" fmla="*/ 88412 w 368269"/>
                  <a:gd name="connsiteY14" fmla="*/ 189878 h 295888"/>
                  <a:gd name="connsiteX15" fmla="*/ 94136 w 368269"/>
                  <a:gd name="connsiteY15" fmla="*/ 184154 h 295888"/>
                  <a:gd name="connsiteX16" fmla="*/ 88412 w 368269"/>
                  <a:gd name="connsiteY16" fmla="*/ 178430 h 295888"/>
                  <a:gd name="connsiteX17" fmla="*/ 77139 w 368269"/>
                  <a:gd name="connsiteY17" fmla="*/ 178430 h 295888"/>
                  <a:gd name="connsiteX18" fmla="*/ 95219 w 368269"/>
                  <a:gd name="connsiteY18" fmla="*/ 88123 h 295888"/>
                  <a:gd name="connsiteX19" fmla="*/ 116221 w 368269"/>
                  <a:gd name="connsiteY19" fmla="*/ 93247 h 295888"/>
                  <a:gd name="connsiteX20" fmla="*/ 117361 w 368269"/>
                  <a:gd name="connsiteY20" fmla="*/ 93363 h 295888"/>
                  <a:gd name="connsiteX21" fmla="*/ 122950 w 368269"/>
                  <a:gd name="connsiteY21" fmla="*/ 88780 h 295888"/>
                  <a:gd name="connsiteX22" fmla="*/ 118483 w 368269"/>
                  <a:gd name="connsiteY22" fmla="*/ 82031 h 295888"/>
                  <a:gd name="connsiteX23" fmla="*/ 99976 w 368269"/>
                  <a:gd name="connsiteY23" fmla="*/ 77583 h 295888"/>
                  <a:gd name="connsiteX24" fmla="*/ 109200 w 368269"/>
                  <a:gd name="connsiteY24" fmla="*/ 61030 h 295888"/>
                  <a:gd name="connsiteX25" fmla="*/ 178411 w 368269"/>
                  <a:gd name="connsiteY25" fmla="*/ 11680 h 295888"/>
                  <a:gd name="connsiteX26" fmla="*/ 178411 w 368269"/>
                  <a:gd name="connsiteY26" fmla="*/ 56737 h 295888"/>
                  <a:gd name="connsiteX27" fmla="*/ 184135 w 368269"/>
                  <a:gd name="connsiteY27" fmla="*/ 62461 h 295888"/>
                  <a:gd name="connsiteX28" fmla="*/ 189858 w 368269"/>
                  <a:gd name="connsiteY28" fmla="*/ 56737 h 295888"/>
                  <a:gd name="connsiteX29" fmla="*/ 189858 w 368269"/>
                  <a:gd name="connsiteY29" fmla="*/ 11680 h 295888"/>
                  <a:gd name="connsiteX30" fmla="*/ 259069 w 368269"/>
                  <a:gd name="connsiteY30" fmla="*/ 61030 h 295888"/>
                  <a:gd name="connsiteX31" fmla="*/ 268293 w 368269"/>
                  <a:gd name="connsiteY31" fmla="*/ 77583 h 295888"/>
                  <a:gd name="connsiteX32" fmla="*/ 253461 w 368269"/>
                  <a:gd name="connsiteY32" fmla="*/ 81258 h 295888"/>
                  <a:gd name="connsiteX33" fmla="*/ 249091 w 368269"/>
                  <a:gd name="connsiteY33" fmla="*/ 88065 h 295888"/>
                  <a:gd name="connsiteX34" fmla="*/ 254679 w 368269"/>
                  <a:gd name="connsiteY34" fmla="*/ 92570 h 295888"/>
                  <a:gd name="connsiteX35" fmla="*/ 255898 w 368269"/>
                  <a:gd name="connsiteY35" fmla="*/ 92435 h 295888"/>
                  <a:gd name="connsiteX36" fmla="*/ 273089 w 368269"/>
                  <a:gd name="connsiteY36" fmla="*/ 88123 h 295888"/>
                  <a:gd name="connsiteX37" fmla="*/ 291170 w 368269"/>
                  <a:gd name="connsiteY37" fmla="*/ 178430 h 295888"/>
                  <a:gd name="connsiteX38" fmla="*/ 279877 w 368269"/>
                  <a:gd name="connsiteY38" fmla="*/ 178430 h 295888"/>
                  <a:gd name="connsiteX39" fmla="*/ 274153 w 368269"/>
                  <a:gd name="connsiteY39" fmla="*/ 184154 h 295888"/>
                  <a:gd name="connsiteX40" fmla="*/ 279877 w 368269"/>
                  <a:gd name="connsiteY40" fmla="*/ 189878 h 295888"/>
                  <a:gd name="connsiteX41" fmla="*/ 291170 w 368269"/>
                  <a:gd name="connsiteY41" fmla="*/ 189878 h 295888"/>
                  <a:gd name="connsiteX42" fmla="*/ 280631 w 368269"/>
                  <a:gd name="connsiteY42" fmla="*/ 258934 h 295888"/>
                  <a:gd name="connsiteX43" fmla="*/ 284460 w 368269"/>
                  <a:gd name="connsiteY43" fmla="*/ 266050 h 295888"/>
                  <a:gd name="connsiteX44" fmla="*/ 286103 w 368269"/>
                  <a:gd name="connsiteY44" fmla="*/ 266302 h 295888"/>
                  <a:gd name="connsiteX45" fmla="*/ 291576 w 368269"/>
                  <a:gd name="connsiteY45" fmla="*/ 262222 h 295888"/>
                  <a:gd name="connsiteX46" fmla="*/ 302599 w 368269"/>
                  <a:gd name="connsiteY46" fmla="*/ 189878 h 295888"/>
                  <a:gd name="connsiteX47" fmla="*/ 356745 w 368269"/>
                  <a:gd name="connsiteY47" fmla="*/ 189878 h 295888"/>
                  <a:gd name="connsiteX48" fmla="*/ 323406 w 368269"/>
                  <a:gd name="connsiteY48" fmla="*/ 286316 h 295888"/>
                  <a:gd name="connsiteX49" fmla="*/ 324625 w 368269"/>
                  <a:gd name="connsiteY49" fmla="*/ 294303 h 295888"/>
                  <a:gd name="connsiteX50" fmla="*/ 332611 w 368269"/>
                  <a:gd name="connsiteY50" fmla="*/ 293085 h 295888"/>
                  <a:gd name="connsiteX51" fmla="*/ 368270 w 368269"/>
                  <a:gd name="connsiteY51" fmla="*/ 184154 h 295888"/>
                  <a:gd name="connsiteX52" fmla="*/ 314336 w 368269"/>
                  <a:gd name="connsiteY52" fmla="*/ 53933 h 295888"/>
                  <a:gd name="connsiteX53" fmla="*/ 65671 w 368269"/>
                  <a:gd name="connsiteY53" fmla="*/ 178411 h 295888"/>
                  <a:gd name="connsiteX54" fmla="*/ 11525 w 368269"/>
                  <a:gd name="connsiteY54" fmla="*/ 178411 h 295888"/>
                  <a:gd name="connsiteX55" fmla="*/ 53043 w 368269"/>
                  <a:gd name="connsiteY55" fmla="*/ 71666 h 295888"/>
                  <a:gd name="connsiteX56" fmla="*/ 84236 w 368269"/>
                  <a:gd name="connsiteY56" fmla="*/ 84738 h 295888"/>
                  <a:gd name="connsiteX57" fmla="*/ 65671 w 368269"/>
                  <a:gd name="connsiteY57" fmla="*/ 178411 h 295888"/>
                  <a:gd name="connsiteX58" fmla="*/ 99531 w 368269"/>
                  <a:gd name="connsiteY58" fmla="*/ 54920 h 295888"/>
                  <a:gd name="connsiteX59" fmla="*/ 88896 w 368269"/>
                  <a:gd name="connsiteY59" fmla="*/ 74238 h 295888"/>
                  <a:gd name="connsiteX60" fmla="*/ 61088 w 368269"/>
                  <a:gd name="connsiteY60" fmla="*/ 62945 h 295888"/>
                  <a:gd name="connsiteX61" fmla="*/ 61997 w 368269"/>
                  <a:gd name="connsiteY61" fmla="*/ 61997 h 295888"/>
                  <a:gd name="connsiteX62" fmla="*/ 130047 w 368269"/>
                  <a:gd name="connsiteY62" fmla="*/ 20015 h 295888"/>
                  <a:gd name="connsiteX63" fmla="*/ 99531 w 368269"/>
                  <a:gd name="connsiteY63" fmla="*/ 54920 h 295888"/>
                  <a:gd name="connsiteX64" fmla="*/ 268719 w 368269"/>
                  <a:gd name="connsiteY64" fmla="*/ 54920 h 295888"/>
                  <a:gd name="connsiteX65" fmla="*/ 238203 w 368269"/>
                  <a:gd name="connsiteY65" fmla="*/ 20034 h 295888"/>
                  <a:gd name="connsiteX66" fmla="*/ 306254 w 368269"/>
                  <a:gd name="connsiteY66" fmla="*/ 62016 h 295888"/>
                  <a:gd name="connsiteX67" fmla="*/ 307162 w 368269"/>
                  <a:gd name="connsiteY67" fmla="*/ 62964 h 295888"/>
                  <a:gd name="connsiteX68" fmla="*/ 279355 w 368269"/>
                  <a:gd name="connsiteY68" fmla="*/ 74257 h 295888"/>
                  <a:gd name="connsiteX69" fmla="*/ 268719 w 368269"/>
                  <a:gd name="connsiteY69" fmla="*/ 54920 h 295888"/>
                  <a:gd name="connsiteX70" fmla="*/ 284015 w 368269"/>
                  <a:gd name="connsiteY70" fmla="*/ 84738 h 295888"/>
                  <a:gd name="connsiteX71" fmla="*/ 315207 w 368269"/>
                  <a:gd name="connsiteY71" fmla="*/ 71685 h 295888"/>
                  <a:gd name="connsiteX72" fmla="*/ 356725 w 368269"/>
                  <a:gd name="connsiteY72" fmla="*/ 178430 h 295888"/>
                  <a:gd name="connsiteX73" fmla="*/ 302579 w 368269"/>
                  <a:gd name="connsiteY73" fmla="*/ 178430 h 295888"/>
                  <a:gd name="connsiteX74" fmla="*/ 284015 w 368269"/>
                  <a:gd name="connsiteY74" fmla="*/ 84738 h 295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Lst>
                <a:rect l="l" t="t" r="r" b="b"/>
                <a:pathLst>
                  <a:path w="368269" h="295888">
                    <a:moveTo>
                      <a:pt x="314336" y="53933"/>
                    </a:moveTo>
                    <a:cubicBezTo>
                      <a:pt x="279548" y="19145"/>
                      <a:pt x="233311" y="0"/>
                      <a:pt x="184135" y="0"/>
                    </a:cubicBezTo>
                    <a:cubicBezTo>
                      <a:pt x="134939" y="0"/>
                      <a:pt x="88703" y="19145"/>
                      <a:pt x="53934" y="53933"/>
                    </a:cubicBezTo>
                    <a:cubicBezTo>
                      <a:pt x="19164" y="88722"/>
                      <a:pt x="0" y="134959"/>
                      <a:pt x="0" y="184135"/>
                    </a:cubicBezTo>
                    <a:cubicBezTo>
                      <a:pt x="0" y="223874"/>
                      <a:pt x="12453" y="261719"/>
                      <a:pt x="36026" y="293568"/>
                    </a:cubicBezTo>
                    <a:cubicBezTo>
                      <a:pt x="37148" y="295077"/>
                      <a:pt x="38869" y="295889"/>
                      <a:pt x="40628" y="295889"/>
                    </a:cubicBezTo>
                    <a:cubicBezTo>
                      <a:pt x="41809" y="295889"/>
                      <a:pt x="43007" y="295521"/>
                      <a:pt x="44032" y="294767"/>
                    </a:cubicBezTo>
                    <a:cubicBezTo>
                      <a:pt x="46566" y="292891"/>
                      <a:pt x="47107" y="289314"/>
                      <a:pt x="45232" y="286781"/>
                    </a:cubicBezTo>
                    <a:cubicBezTo>
                      <a:pt x="24269" y="258450"/>
                      <a:pt x="12686" y="225054"/>
                      <a:pt x="11544" y="189878"/>
                    </a:cubicBezTo>
                    <a:lnTo>
                      <a:pt x="65690" y="189878"/>
                    </a:lnTo>
                    <a:cubicBezTo>
                      <a:pt x="66174" y="215018"/>
                      <a:pt x="69849" y="239229"/>
                      <a:pt x="76617" y="261931"/>
                    </a:cubicBezTo>
                    <a:cubicBezTo>
                      <a:pt x="77525" y="264948"/>
                      <a:pt x="80697" y="266669"/>
                      <a:pt x="83733" y="265779"/>
                    </a:cubicBezTo>
                    <a:cubicBezTo>
                      <a:pt x="86749" y="264871"/>
                      <a:pt x="88471" y="261699"/>
                      <a:pt x="87581" y="258663"/>
                    </a:cubicBezTo>
                    <a:cubicBezTo>
                      <a:pt x="81122" y="237024"/>
                      <a:pt x="77603" y="213896"/>
                      <a:pt x="77139" y="189878"/>
                    </a:cubicBezTo>
                    <a:lnTo>
                      <a:pt x="88412" y="189878"/>
                    </a:lnTo>
                    <a:cubicBezTo>
                      <a:pt x="91565" y="189878"/>
                      <a:pt x="94136" y="187326"/>
                      <a:pt x="94136" y="184154"/>
                    </a:cubicBezTo>
                    <a:cubicBezTo>
                      <a:pt x="94136" y="181002"/>
                      <a:pt x="91584" y="178430"/>
                      <a:pt x="88412" y="178430"/>
                    </a:cubicBezTo>
                    <a:lnTo>
                      <a:pt x="77139" y="178430"/>
                    </a:lnTo>
                    <a:cubicBezTo>
                      <a:pt x="77796" y="145807"/>
                      <a:pt x="84061" y="114770"/>
                      <a:pt x="95219" y="88123"/>
                    </a:cubicBezTo>
                    <a:cubicBezTo>
                      <a:pt x="102007" y="90056"/>
                      <a:pt x="109027" y="91777"/>
                      <a:pt x="116221" y="93247"/>
                    </a:cubicBezTo>
                    <a:cubicBezTo>
                      <a:pt x="116607" y="93325"/>
                      <a:pt x="116994" y="93363"/>
                      <a:pt x="117361" y="93363"/>
                    </a:cubicBezTo>
                    <a:cubicBezTo>
                      <a:pt x="120030" y="93363"/>
                      <a:pt x="122408" y="91487"/>
                      <a:pt x="122950" y="88780"/>
                    </a:cubicBezTo>
                    <a:cubicBezTo>
                      <a:pt x="123589" y="85686"/>
                      <a:pt x="121577" y="82669"/>
                      <a:pt x="118483" y="82031"/>
                    </a:cubicBezTo>
                    <a:cubicBezTo>
                      <a:pt x="112160" y="80736"/>
                      <a:pt x="105971" y="79246"/>
                      <a:pt x="99976" y="77583"/>
                    </a:cubicBezTo>
                    <a:cubicBezTo>
                      <a:pt x="102819" y="71801"/>
                      <a:pt x="105894" y="66271"/>
                      <a:pt x="109200" y="61030"/>
                    </a:cubicBezTo>
                    <a:cubicBezTo>
                      <a:pt x="128036" y="31231"/>
                      <a:pt x="152440" y="13904"/>
                      <a:pt x="178411" y="11680"/>
                    </a:cubicBezTo>
                    <a:lnTo>
                      <a:pt x="178411" y="56737"/>
                    </a:lnTo>
                    <a:cubicBezTo>
                      <a:pt x="178411" y="59889"/>
                      <a:pt x="180964" y="62461"/>
                      <a:pt x="184135" y="62461"/>
                    </a:cubicBezTo>
                    <a:cubicBezTo>
                      <a:pt x="187306" y="62461"/>
                      <a:pt x="189858" y="59909"/>
                      <a:pt x="189858" y="56737"/>
                    </a:cubicBezTo>
                    <a:lnTo>
                      <a:pt x="189858" y="11680"/>
                    </a:lnTo>
                    <a:cubicBezTo>
                      <a:pt x="215830" y="13904"/>
                      <a:pt x="240234" y="31211"/>
                      <a:pt x="259069" y="61030"/>
                    </a:cubicBezTo>
                    <a:cubicBezTo>
                      <a:pt x="262395" y="66271"/>
                      <a:pt x="265470" y="71821"/>
                      <a:pt x="268293" y="77583"/>
                    </a:cubicBezTo>
                    <a:cubicBezTo>
                      <a:pt x="263458" y="78918"/>
                      <a:pt x="258508" y="80155"/>
                      <a:pt x="253461" y="81258"/>
                    </a:cubicBezTo>
                    <a:cubicBezTo>
                      <a:pt x="250367" y="81934"/>
                      <a:pt x="248414" y="84970"/>
                      <a:pt x="249091" y="88065"/>
                    </a:cubicBezTo>
                    <a:cubicBezTo>
                      <a:pt x="249671" y="90733"/>
                      <a:pt x="252030" y="92570"/>
                      <a:pt x="254679" y="92570"/>
                    </a:cubicBezTo>
                    <a:cubicBezTo>
                      <a:pt x="255086" y="92570"/>
                      <a:pt x="255492" y="92532"/>
                      <a:pt x="255898" y="92435"/>
                    </a:cubicBezTo>
                    <a:cubicBezTo>
                      <a:pt x="261757" y="91159"/>
                      <a:pt x="267501" y="89728"/>
                      <a:pt x="273089" y="88123"/>
                    </a:cubicBezTo>
                    <a:cubicBezTo>
                      <a:pt x="284247" y="114770"/>
                      <a:pt x="290513" y="145807"/>
                      <a:pt x="291170" y="178430"/>
                    </a:cubicBezTo>
                    <a:lnTo>
                      <a:pt x="279877" y="178430"/>
                    </a:lnTo>
                    <a:cubicBezTo>
                      <a:pt x="276725" y="178430"/>
                      <a:pt x="274153" y="180983"/>
                      <a:pt x="274153" y="184154"/>
                    </a:cubicBezTo>
                    <a:cubicBezTo>
                      <a:pt x="274153" y="187306"/>
                      <a:pt x="276705" y="189878"/>
                      <a:pt x="279877" y="189878"/>
                    </a:cubicBezTo>
                    <a:lnTo>
                      <a:pt x="291170" y="189878"/>
                    </a:lnTo>
                    <a:cubicBezTo>
                      <a:pt x="290686" y="214012"/>
                      <a:pt x="287147" y="237218"/>
                      <a:pt x="280631" y="258934"/>
                    </a:cubicBezTo>
                    <a:cubicBezTo>
                      <a:pt x="279722" y="261951"/>
                      <a:pt x="281443" y="265142"/>
                      <a:pt x="284460" y="266050"/>
                    </a:cubicBezTo>
                    <a:cubicBezTo>
                      <a:pt x="285001" y="266205"/>
                      <a:pt x="285562" y="266302"/>
                      <a:pt x="286103" y="266302"/>
                    </a:cubicBezTo>
                    <a:cubicBezTo>
                      <a:pt x="288559" y="266302"/>
                      <a:pt x="290841" y="264696"/>
                      <a:pt x="291576" y="262222"/>
                    </a:cubicBezTo>
                    <a:cubicBezTo>
                      <a:pt x="298421" y="239441"/>
                      <a:pt x="302115" y="215114"/>
                      <a:pt x="302599" y="189878"/>
                    </a:cubicBezTo>
                    <a:lnTo>
                      <a:pt x="356745" y="189878"/>
                    </a:lnTo>
                    <a:cubicBezTo>
                      <a:pt x="355623" y="224841"/>
                      <a:pt x="344155" y="258083"/>
                      <a:pt x="323406" y="286316"/>
                    </a:cubicBezTo>
                    <a:cubicBezTo>
                      <a:pt x="321531" y="288869"/>
                      <a:pt x="322091" y="292446"/>
                      <a:pt x="324625" y="294303"/>
                    </a:cubicBezTo>
                    <a:cubicBezTo>
                      <a:pt x="327177" y="296178"/>
                      <a:pt x="330755" y="295618"/>
                      <a:pt x="332611" y="293085"/>
                    </a:cubicBezTo>
                    <a:cubicBezTo>
                      <a:pt x="355933" y="261332"/>
                      <a:pt x="368270" y="223662"/>
                      <a:pt x="368270" y="184154"/>
                    </a:cubicBezTo>
                    <a:cubicBezTo>
                      <a:pt x="368270" y="134959"/>
                      <a:pt x="349106" y="88703"/>
                      <a:pt x="314336" y="53933"/>
                    </a:cubicBezTo>
                    <a:close/>
                    <a:moveTo>
                      <a:pt x="65671" y="178411"/>
                    </a:moveTo>
                    <a:lnTo>
                      <a:pt x="11525" y="178411"/>
                    </a:lnTo>
                    <a:cubicBezTo>
                      <a:pt x="12802" y="138827"/>
                      <a:pt x="27344" y="101524"/>
                      <a:pt x="53043" y="71666"/>
                    </a:cubicBezTo>
                    <a:cubicBezTo>
                      <a:pt x="62461" y="76578"/>
                      <a:pt x="72942" y="80968"/>
                      <a:pt x="84236" y="84738"/>
                    </a:cubicBezTo>
                    <a:cubicBezTo>
                      <a:pt x="72749" y="112546"/>
                      <a:pt x="66328" y="144724"/>
                      <a:pt x="65671" y="178411"/>
                    </a:cubicBezTo>
                    <a:close/>
                    <a:moveTo>
                      <a:pt x="99531" y="54920"/>
                    </a:moveTo>
                    <a:cubicBezTo>
                      <a:pt x="95664" y="61030"/>
                      <a:pt x="92126" y="67489"/>
                      <a:pt x="88896" y="74238"/>
                    </a:cubicBezTo>
                    <a:cubicBezTo>
                      <a:pt x="78898" y="70970"/>
                      <a:pt x="69558" y="67180"/>
                      <a:pt x="61088" y="62945"/>
                    </a:cubicBezTo>
                    <a:cubicBezTo>
                      <a:pt x="61398" y="62635"/>
                      <a:pt x="61688" y="62307"/>
                      <a:pt x="61997" y="61997"/>
                    </a:cubicBezTo>
                    <a:cubicBezTo>
                      <a:pt x="81431" y="42563"/>
                      <a:pt x="104676" y="28330"/>
                      <a:pt x="130047" y="20015"/>
                    </a:cubicBezTo>
                    <a:cubicBezTo>
                      <a:pt x="118869" y="28891"/>
                      <a:pt x="108563" y="40609"/>
                      <a:pt x="99531" y="54920"/>
                    </a:cubicBezTo>
                    <a:close/>
                    <a:moveTo>
                      <a:pt x="268719" y="54920"/>
                    </a:moveTo>
                    <a:cubicBezTo>
                      <a:pt x="259668" y="40609"/>
                      <a:pt x="249381" y="28910"/>
                      <a:pt x="238203" y="20034"/>
                    </a:cubicBezTo>
                    <a:cubicBezTo>
                      <a:pt x="263575" y="28369"/>
                      <a:pt x="286819" y="42601"/>
                      <a:pt x="306254" y="62016"/>
                    </a:cubicBezTo>
                    <a:cubicBezTo>
                      <a:pt x="306563" y="62326"/>
                      <a:pt x="306872" y="62635"/>
                      <a:pt x="307162" y="62964"/>
                    </a:cubicBezTo>
                    <a:cubicBezTo>
                      <a:pt x="298711" y="67180"/>
                      <a:pt x="289352" y="70970"/>
                      <a:pt x="279355" y="74257"/>
                    </a:cubicBezTo>
                    <a:cubicBezTo>
                      <a:pt x="276125" y="67470"/>
                      <a:pt x="272566" y="61011"/>
                      <a:pt x="268719" y="54920"/>
                    </a:cubicBezTo>
                    <a:close/>
                    <a:moveTo>
                      <a:pt x="284015" y="84738"/>
                    </a:moveTo>
                    <a:cubicBezTo>
                      <a:pt x="295288" y="80987"/>
                      <a:pt x="305809" y="76597"/>
                      <a:pt x="315207" y="71685"/>
                    </a:cubicBezTo>
                    <a:cubicBezTo>
                      <a:pt x="340907" y="101543"/>
                      <a:pt x="355449" y="138846"/>
                      <a:pt x="356725" y="178430"/>
                    </a:cubicBezTo>
                    <a:lnTo>
                      <a:pt x="302579" y="178430"/>
                    </a:lnTo>
                    <a:cubicBezTo>
                      <a:pt x="301922" y="144705"/>
                      <a:pt x="295482" y="112546"/>
                      <a:pt x="284015" y="84738"/>
                    </a:cubicBezTo>
                    <a:close/>
                  </a:path>
                </a:pathLst>
              </a:custGeom>
              <a:grpFill/>
              <a:ln w="1934" cap="flat">
                <a:noFill/>
                <a:prstDash val="solid"/>
                <a:miter/>
              </a:ln>
            </p:spPr>
            <p:txBody>
              <a:bodyPr rtlCol="0" anchor="ctr"/>
              <a:lstStyle/>
              <a:p>
                <a:endParaRPr lang="en-ID"/>
              </a:p>
            </p:txBody>
          </p:sp>
        </p:grpSp>
        <p:cxnSp>
          <p:nvCxnSpPr>
            <p:cNvPr id="178" name="Straight Connector 177">
              <a:extLst>
                <a:ext uri="{FF2B5EF4-FFF2-40B4-BE49-F238E27FC236}">
                  <a16:creationId xmlns:a16="http://schemas.microsoft.com/office/drawing/2014/main" id="{83E0AFAE-E1CF-4D19-B1E2-0F28606908E3}"/>
                </a:ext>
              </a:extLst>
            </p:cNvPr>
            <p:cNvCxnSpPr>
              <a:cxnSpLocks/>
            </p:cNvCxnSpPr>
            <p:nvPr/>
          </p:nvCxnSpPr>
          <p:spPr>
            <a:xfrm flipV="1">
              <a:off x="4800291" y="2555057"/>
              <a:ext cx="950641" cy="13329"/>
            </a:xfrm>
            <a:prstGeom prst="line">
              <a:avLst/>
            </a:prstGeom>
            <a:ln w="12700">
              <a:solidFill>
                <a:srgbClr val="C2E088"/>
              </a:solidFill>
            </a:ln>
          </p:spPr>
          <p:style>
            <a:lnRef idx="1">
              <a:schemeClr val="accent1"/>
            </a:lnRef>
            <a:fillRef idx="0">
              <a:schemeClr val="accent1"/>
            </a:fillRef>
            <a:effectRef idx="0">
              <a:schemeClr val="accent1"/>
            </a:effectRef>
            <a:fontRef idx="minor">
              <a:schemeClr val="tx1"/>
            </a:fontRef>
          </p:style>
        </p:cxnSp>
        <p:sp>
          <p:nvSpPr>
            <p:cNvPr id="179" name="Oval 178">
              <a:extLst>
                <a:ext uri="{FF2B5EF4-FFF2-40B4-BE49-F238E27FC236}">
                  <a16:creationId xmlns:a16="http://schemas.microsoft.com/office/drawing/2014/main" id="{383868F4-11DA-428C-ABCB-4D30DB469114}"/>
                </a:ext>
              </a:extLst>
            </p:cNvPr>
            <p:cNvSpPr/>
            <p:nvPr/>
          </p:nvSpPr>
          <p:spPr>
            <a:xfrm flipH="1">
              <a:off x="5644283" y="2470653"/>
              <a:ext cx="213299" cy="213299"/>
            </a:xfrm>
            <a:prstGeom prst="ellipse">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85" name="Group 184">
            <a:extLst>
              <a:ext uri="{FF2B5EF4-FFF2-40B4-BE49-F238E27FC236}">
                <a16:creationId xmlns:a16="http://schemas.microsoft.com/office/drawing/2014/main" id="{D46BB068-FD70-44C8-9672-34748197D308}"/>
              </a:ext>
            </a:extLst>
          </p:cNvPr>
          <p:cNvGrpSpPr/>
          <p:nvPr/>
        </p:nvGrpSpPr>
        <p:grpSpPr>
          <a:xfrm>
            <a:off x="4382736" y="4775553"/>
            <a:ext cx="1492776" cy="686463"/>
            <a:chOff x="4364806" y="3251553"/>
            <a:chExt cx="1492776" cy="686463"/>
          </a:xfrm>
        </p:grpSpPr>
        <p:sp>
          <p:nvSpPr>
            <p:cNvPr id="186" name="Oval 185">
              <a:extLst>
                <a:ext uri="{FF2B5EF4-FFF2-40B4-BE49-F238E27FC236}">
                  <a16:creationId xmlns:a16="http://schemas.microsoft.com/office/drawing/2014/main" id="{4F719176-5668-4EC8-8186-FA15E9E7A7F6}"/>
                </a:ext>
              </a:extLst>
            </p:cNvPr>
            <p:cNvSpPr/>
            <p:nvPr/>
          </p:nvSpPr>
          <p:spPr>
            <a:xfrm flipH="1">
              <a:off x="4364806" y="3251553"/>
              <a:ext cx="686463" cy="686463"/>
            </a:xfrm>
            <a:prstGeom prst="ellipse">
              <a:avLst/>
            </a:prstGeom>
            <a:solidFill>
              <a:srgbClr val="C2E088"/>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87" name="Graphic 1">
              <a:extLst>
                <a:ext uri="{FF2B5EF4-FFF2-40B4-BE49-F238E27FC236}">
                  <a16:creationId xmlns:a16="http://schemas.microsoft.com/office/drawing/2014/main" id="{448DADA6-9977-41BF-BAB3-B0E76A4C36A6}"/>
                </a:ext>
              </a:extLst>
            </p:cNvPr>
            <p:cNvGrpSpPr/>
            <p:nvPr/>
          </p:nvGrpSpPr>
          <p:grpSpPr>
            <a:xfrm flipH="1">
              <a:off x="4493013" y="3382565"/>
              <a:ext cx="349241" cy="362546"/>
              <a:chOff x="5162097" y="2324943"/>
              <a:chExt cx="349241" cy="362546"/>
            </a:xfrm>
            <a:solidFill>
              <a:schemeClr val="tx1">
                <a:lumMod val="95000"/>
                <a:lumOff val="5000"/>
              </a:schemeClr>
            </a:solidFill>
          </p:grpSpPr>
          <p:sp>
            <p:nvSpPr>
              <p:cNvPr id="190" name="Freeform: Shape 189">
                <a:extLst>
                  <a:ext uri="{FF2B5EF4-FFF2-40B4-BE49-F238E27FC236}">
                    <a16:creationId xmlns:a16="http://schemas.microsoft.com/office/drawing/2014/main" id="{6F3A57E0-359F-4505-8C34-8FAD7EA26FAF}"/>
                  </a:ext>
                </a:extLst>
              </p:cNvPr>
              <p:cNvSpPr/>
              <p:nvPr/>
            </p:nvSpPr>
            <p:spPr>
              <a:xfrm>
                <a:off x="5162097" y="2462687"/>
                <a:ext cx="157990" cy="224802"/>
              </a:xfrm>
              <a:custGeom>
                <a:avLst/>
                <a:gdLst>
                  <a:gd name="connsiteX0" fmla="*/ 82708 w 157990"/>
                  <a:gd name="connsiteY0" fmla="*/ 110787 h 224802"/>
                  <a:gd name="connsiteX1" fmla="*/ 49698 w 157990"/>
                  <a:gd name="connsiteY1" fmla="*/ 110787 h 224802"/>
                  <a:gd name="connsiteX2" fmla="*/ 49698 w 157990"/>
                  <a:gd name="connsiteY2" fmla="*/ 79537 h 224802"/>
                  <a:gd name="connsiteX3" fmla="*/ 152305 w 157990"/>
                  <a:gd name="connsiteY3" fmla="*/ 79537 h 224802"/>
                  <a:gd name="connsiteX4" fmla="*/ 157990 w 157990"/>
                  <a:gd name="connsiteY4" fmla="*/ 73851 h 224802"/>
                  <a:gd name="connsiteX5" fmla="*/ 157990 w 157990"/>
                  <a:gd name="connsiteY5" fmla="*/ 5685 h 224802"/>
                  <a:gd name="connsiteX6" fmla="*/ 152305 w 157990"/>
                  <a:gd name="connsiteY6" fmla="*/ 0 h 224802"/>
                  <a:gd name="connsiteX7" fmla="*/ 146619 w 157990"/>
                  <a:gd name="connsiteY7" fmla="*/ 5685 h 224802"/>
                  <a:gd name="connsiteX8" fmla="*/ 146619 w 157990"/>
                  <a:gd name="connsiteY8" fmla="*/ 68185 h 224802"/>
                  <a:gd name="connsiteX9" fmla="*/ 44013 w 157990"/>
                  <a:gd name="connsiteY9" fmla="*/ 68185 h 224802"/>
                  <a:gd name="connsiteX10" fmla="*/ 38327 w 157990"/>
                  <a:gd name="connsiteY10" fmla="*/ 73871 h 224802"/>
                  <a:gd name="connsiteX11" fmla="*/ 38327 w 157990"/>
                  <a:gd name="connsiteY11" fmla="*/ 110806 h 224802"/>
                  <a:gd name="connsiteX12" fmla="*/ 5685 w 157990"/>
                  <a:gd name="connsiteY12" fmla="*/ 110806 h 224802"/>
                  <a:gd name="connsiteX13" fmla="*/ 0 w 157990"/>
                  <a:gd name="connsiteY13" fmla="*/ 116491 h 224802"/>
                  <a:gd name="connsiteX14" fmla="*/ 0 w 157990"/>
                  <a:gd name="connsiteY14" fmla="*/ 219117 h 224802"/>
                  <a:gd name="connsiteX15" fmla="*/ 5685 w 157990"/>
                  <a:gd name="connsiteY15" fmla="*/ 224803 h 224802"/>
                  <a:gd name="connsiteX16" fmla="*/ 82689 w 157990"/>
                  <a:gd name="connsiteY16" fmla="*/ 224803 h 224802"/>
                  <a:gd name="connsiteX17" fmla="*/ 88374 w 157990"/>
                  <a:gd name="connsiteY17" fmla="*/ 219117 h 224802"/>
                  <a:gd name="connsiteX18" fmla="*/ 88374 w 157990"/>
                  <a:gd name="connsiteY18" fmla="*/ 116491 h 224802"/>
                  <a:gd name="connsiteX19" fmla="*/ 82708 w 157990"/>
                  <a:gd name="connsiteY19" fmla="*/ 110787 h 224802"/>
                  <a:gd name="connsiteX20" fmla="*/ 77042 w 157990"/>
                  <a:gd name="connsiteY20" fmla="*/ 213413 h 224802"/>
                  <a:gd name="connsiteX21" fmla="*/ 11390 w 157990"/>
                  <a:gd name="connsiteY21" fmla="*/ 213413 h 224802"/>
                  <a:gd name="connsiteX22" fmla="*/ 11390 w 157990"/>
                  <a:gd name="connsiteY22" fmla="*/ 122157 h 224802"/>
                  <a:gd name="connsiteX23" fmla="*/ 77042 w 157990"/>
                  <a:gd name="connsiteY23" fmla="*/ 122157 h 224802"/>
                  <a:gd name="connsiteX24" fmla="*/ 77042 w 157990"/>
                  <a:gd name="connsiteY24" fmla="*/ 213413 h 2248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7990" h="224802">
                    <a:moveTo>
                      <a:pt x="82708" y="110787"/>
                    </a:moveTo>
                    <a:lnTo>
                      <a:pt x="49698" y="110787"/>
                    </a:lnTo>
                    <a:lnTo>
                      <a:pt x="49698" y="79537"/>
                    </a:lnTo>
                    <a:lnTo>
                      <a:pt x="152305" y="79537"/>
                    </a:lnTo>
                    <a:cubicBezTo>
                      <a:pt x="155437" y="79537"/>
                      <a:pt x="157990" y="76984"/>
                      <a:pt x="157990" y="73851"/>
                    </a:cubicBezTo>
                    <a:lnTo>
                      <a:pt x="157990" y="5685"/>
                    </a:lnTo>
                    <a:cubicBezTo>
                      <a:pt x="157990" y="2553"/>
                      <a:pt x="155437" y="0"/>
                      <a:pt x="152305" y="0"/>
                    </a:cubicBezTo>
                    <a:cubicBezTo>
                      <a:pt x="149172" y="0"/>
                      <a:pt x="146619" y="2553"/>
                      <a:pt x="146619" y="5685"/>
                    </a:cubicBezTo>
                    <a:lnTo>
                      <a:pt x="146619" y="68185"/>
                    </a:lnTo>
                    <a:lnTo>
                      <a:pt x="44013" y="68185"/>
                    </a:lnTo>
                    <a:cubicBezTo>
                      <a:pt x="40880" y="68185"/>
                      <a:pt x="38327" y="70738"/>
                      <a:pt x="38327" y="73871"/>
                    </a:cubicBezTo>
                    <a:lnTo>
                      <a:pt x="38327" y="110806"/>
                    </a:lnTo>
                    <a:lnTo>
                      <a:pt x="5685" y="110806"/>
                    </a:lnTo>
                    <a:cubicBezTo>
                      <a:pt x="2552" y="110806"/>
                      <a:pt x="0" y="113359"/>
                      <a:pt x="0" y="116491"/>
                    </a:cubicBezTo>
                    <a:lnTo>
                      <a:pt x="0" y="219117"/>
                    </a:lnTo>
                    <a:cubicBezTo>
                      <a:pt x="0" y="222250"/>
                      <a:pt x="2552" y="224803"/>
                      <a:pt x="5685" y="224803"/>
                    </a:cubicBezTo>
                    <a:lnTo>
                      <a:pt x="82689" y="224803"/>
                    </a:lnTo>
                    <a:cubicBezTo>
                      <a:pt x="85821" y="224803"/>
                      <a:pt x="88374" y="222250"/>
                      <a:pt x="88374" y="219117"/>
                    </a:cubicBezTo>
                    <a:lnTo>
                      <a:pt x="88374" y="116491"/>
                    </a:lnTo>
                    <a:cubicBezTo>
                      <a:pt x="88393" y="113339"/>
                      <a:pt x="85860" y="110787"/>
                      <a:pt x="82708" y="110787"/>
                    </a:cubicBezTo>
                    <a:close/>
                    <a:moveTo>
                      <a:pt x="77042" y="213413"/>
                    </a:moveTo>
                    <a:lnTo>
                      <a:pt x="11390" y="213413"/>
                    </a:lnTo>
                    <a:lnTo>
                      <a:pt x="11390" y="122157"/>
                    </a:lnTo>
                    <a:lnTo>
                      <a:pt x="77042" y="122157"/>
                    </a:lnTo>
                    <a:lnTo>
                      <a:pt x="77042" y="213413"/>
                    </a:lnTo>
                    <a:close/>
                  </a:path>
                </a:pathLst>
              </a:custGeom>
              <a:grpFill/>
              <a:ln w="1934" cap="flat">
                <a:noFill/>
                <a:prstDash val="solid"/>
                <a:miter/>
              </a:ln>
            </p:spPr>
            <p:txBody>
              <a:bodyPr rtlCol="0" anchor="ctr"/>
              <a:lstStyle/>
              <a:p>
                <a:endParaRPr lang="en-ID"/>
              </a:p>
            </p:txBody>
          </p:sp>
          <p:sp>
            <p:nvSpPr>
              <p:cNvPr id="191" name="Freeform: Shape 190">
                <a:extLst>
                  <a:ext uri="{FF2B5EF4-FFF2-40B4-BE49-F238E27FC236}">
                    <a16:creationId xmlns:a16="http://schemas.microsoft.com/office/drawing/2014/main" id="{97D5D4E5-86EA-440E-B696-803BAE6BC468}"/>
                  </a:ext>
                </a:extLst>
              </p:cNvPr>
              <p:cNvSpPr/>
              <p:nvPr/>
            </p:nvSpPr>
            <p:spPr>
              <a:xfrm>
                <a:off x="5183987" y="2601649"/>
                <a:ext cx="45076" cy="11370"/>
              </a:xfrm>
              <a:custGeom>
                <a:avLst/>
                <a:gdLst>
                  <a:gd name="connsiteX0" fmla="*/ 0 w 45076"/>
                  <a:gd name="connsiteY0" fmla="*/ 5685 h 11370"/>
                  <a:gd name="connsiteX1" fmla="*/ 5686 w 45076"/>
                  <a:gd name="connsiteY1" fmla="*/ 11371 h 11370"/>
                  <a:gd name="connsiteX2" fmla="*/ 39391 w 45076"/>
                  <a:gd name="connsiteY2" fmla="*/ 11371 h 11370"/>
                  <a:gd name="connsiteX3" fmla="*/ 45077 w 45076"/>
                  <a:gd name="connsiteY3" fmla="*/ 5685 h 11370"/>
                  <a:gd name="connsiteX4" fmla="*/ 39391 w 45076"/>
                  <a:gd name="connsiteY4" fmla="*/ 0 h 11370"/>
                  <a:gd name="connsiteX5" fmla="*/ 5686 w 45076"/>
                  <a:gd name="connsiteY5" fmla="*/ 0 h 11370"/>
                  <a:gd name="connsiteX6" fmla="*/ 0 w 45076"/>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0" y="5685"/>
                    </a:moveTo>
                    <a:cubicBezTo>
                      <a:pt x="0" y="8818"/>
                      <a:pt x="2553" y="11371"/>
                      <a:pt x="5686" y="11371"/>
                    </a:cubicBezTo>
                    <a:lnTo>
                      <a:pt x="39391" y="11371"/>
                    </a:lnTo>
                    <a:cubicBezTo>
                      <a:pt x="42524" y="11371"/>
                      <a:pt x="45077" y="8818"/>
                      <a:pt x="45077" y="5685"/>
                    </a:cubicBezTo>
                    <a:cubicBezTo>
                      <a:pt x="45077" y="2553"/>
                      <a:pt x="42524" y="0"/>
                      <a:pt x="39391" y="0"/>
                    </a:cubicBezTo>
                    <a:lnTo>
                      <a:pt x="5686" y="0"/>
                    </a:lnTo>
                    <a:cubicBezTo>
                      <a:pt x="2533" y="0"/>
                      <a:pt x="0" y="2553"/>
                      <a:pt x="0" y="5685"/>
                    </a:cubicBezTo>
                    <a:close/>
                  </a:path>
                </a:pathLst>
              </a:custGeom>
              <a:grpFill/>
              <a:ln w="1934" cap="flat">
                <a:noFill/>
                <a:prstDash val="solid"/>
                <a:miter/>
              </a:ln>
            </p:spPr>
            <p:txBody>
              <a:bodyPr rtlCol="0" anchor="ctr"/>
              <a:lstStyle/>
              <a:p>
                <a:endParaRPr lang="en-ID"/>
              </a:p>
            </p:txBody>
          </p:sp>
          <p:sp>
            <p:nvSpPr>
              <p:cNvPr id="192" name="Freeform: Shape 191">
                <a:extLst>
                  <a:ext uri="{FF2B5EF4-FFF2-40B4-BE49-F238E27FC236}">
                    <a16:creationId xmlns:a16="http://schemas.microsoft.com/office/drawing/2014/main" id="{235905BA-3A88-4F77-AD22-782890960ABB}"/>
                  </a:ext>
                </a:extLst>
              </p:cNvPr>
              <p:cNvSpPr/>
              <p:nvPr/>
            </p:nvSpPr>
            <p:spPr>
              <a:xfrm>
                <a:off x="5183833" y="2625821"/>
                <a:ext cx="45347" cy="11370"/>
              </a:xfrm>
              <a:custGeom>
                <a:avLst/>
                <a:gdLst>
                  <a:gd name="connsiteX0" fmla="*/ 39662 w 45347"/>
                  <a:gd name="connsiteY0" fmla="*/ 0 h 11370"/>
                  <a:gd name="connsiteX1" fmla="*/ 5685 w 45347"/>
                  <a:gd name="connsiteY1" fmla="*/ 0 h 11370"/>
                  <a:gd name="connsiteX2" fmla="*/ 0 w 45347"/>
                  <a:gd name="connsiteY2" fmla="*/ 5685 h 11370"/>
                  <a:gd name="connsiteX3" fmla="*/ 5685 w 45347"/>
                  <a:gd name="connsiteY3" fmla="*/ 11371 h 11370"/>
                  <a:gd name="connsiteX4" fmla="*/ 39662 w 45347"/>
                  <a:gd name="connsiteY4" fmla="*/ 11371 h 11370"/>
                  <a:gd name="connsiteX5" fmla="*/ 45347 w 45347"/>
                  <a:gd name="connsiteY5" fmla="*/ 5685 h 11370"/>
                  <a:gd name="connsiteX6" fmla="*/ 39662 w 4534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39662" y="0"/>
                    </a:moveTo>
                    <a:lnTo>
                      <a:pt x="5685" y="0"/>
                    </a:lnTo>
                    <a:cubicBezTo>
                      <a:pt x="2553" y="0"/>
                      <a:pt x="0" y="2553"/>
                      <a:pt x="0" y="5685"/>
                    </a:cubicBezTo>
                    <a:cubicBezTo>
                      <a:pt x="0" y="8818"/>
                      <a:pt x="2553" y="11371"/>
                      <a:pt x="5685" y="11371"/>
                    </a:cubicBezTo>
                    <a:lnTo>
                      <a:pt x="39662" y="11371"/>
                    </a:lnTo>
                    <a:cubicBezTo>
                      <a:pt x="42794" y="11371"/>
                      <a:pt x="45347" y="8818"/>
                      <a:pt x="45347" y="5685"/>
                    </a:cubicBezTo>
                    <a:cubicBezTo>
                      <a:pt x="45347" y="2533"/>
                      <a:pt x="42794" y="0"/>
                      <a:pt x="39662" y="0"/>
                    </a:cubicBezTo>
                    <a:close/>
                  </a:path>
                </a:pathLst>
              </a:custGeom>
              <a:grpFill/>
              <a:ln w="1934" cap="flat">
                <a:noFill/>
                <a:prstDash val="solid"/>
                <a:miter/>
              </a:ln>
            </p:spPr>
            <p:txBody>
              <a:bodyPr rtlCol="0" anchor="ctr"/>
              <a:lstStyle/>
              <a:p>
                <a:endParaRPr lang="en-ID"/>
              </a:p>
            </p:txBody>
          </p:sp>
          <p:sp>
            <p:nvSpPr>
              <p:cNvPr id="193" name="Freeform: Shape 192">
                <a:extLst>
                  <a:ext uri="{FF2B5EF4-FFF2-40B4-BE49-F238E27FC236}">
                    <a16:creationId xmlns:a16="http://schemas.microsoft.com/office/drawing/2014/main" id="{99799A9A-48A3-4AFA-B21E-B9EF7B29374F}"/>
                  </a:ext>
                </a:extLst>
              </p:cNvPr>
              <p:cNvSpPr/>
              <p:nvPr/>
            </p:nvSpPr>
            <p:spPr>
              <a:xfrm>
                <a:off x="5183833" y="2649974"/>
                <a:ext cx="20227" cy="11370"/>
              </a:xfrm>
              <a:custGeom>
                <a:avLst/>
                <a:gdLst>
                  <a:gd name="connsiteX0" fmla="*/ 14542 w 20227"/>
                  <a:gd name="connsiteY0" fmla="*/ 0 h 11370"/>
                  <a:gd name="connsiteX1" fmla="*/ 5685 w 20227"/>
                  <a:gd name="connsiteY1" fmla="*/ 0 h 11370"/>
                  <a:gd name="connsiteX2" fmla="*/ 0 w 20227"/>
                  <a:gd name="connsiteY2" fmla="*/ 5685 h 11370"/>
                  <a:gd name="connsiteX3" fmla="*/ 5685 w 20227"/>
                  <a:gd name="connsiteY3" fmla="*/ 11371 h 11370"/>
                  <a:gd name="connsiteX4" fmla="*/ 14542 w 20227"/>
                  <a:gd name="connsiteY4" fmla="*/ 11371 h 11370"/>
                  <a:gd name="connsiteX5" fmla="*/ 20227 w 20227"/>
                  <a:gd name="connsiteY5" fmla="*/ 5685 h 11370"/>
                  <a:gd name="connsiteX6" fmla="*/ 14542 w 2022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14542" y="0"/>
                    </a:moveTo>
                    <a:lnTo>
                      <a:pt x="5685" y="0"/>
                    </a:lnTo>
                    <a:cubicBezTo>
                      <a:pt x="2553" y="0"/>
                      <a:pt x="0" y="2552"/>
                      <a:pt x="0" y="5685"/>
                    </a:cubicBezTo>
                    <a:cubicBezTo>
                      <a:pt x="0" y="8818"/>
                      <a:pt x="2553" y="11371"/>
                      <a:pt x="5685" y="11371"/>
                    </a:cubicBezTo>
                    <a:lnTo>
                      <a:pt x="14542" y="11371"/>
                    </a:lnTo>
                    <a:cubicBezTo>
                      <a:pt x="17675" y="11371"/>
                      <a:pt x="20227" y="8837"/>
                      <a:pt x="20227" y="5685"/>
                    </a:cubicBezTo>
                    <a:cubicBezTo>
                      <a:pt x="20227" y="2552"/>
                      <a:pt x="17675" y="0"/>
                      <a:pt x="14542" y="0"/>
                    </a:cubicBezTo>
                    <a:close/>
                  </a:path>
                </a:pathLst>
              </a:custGeom>
              <a:grpFill/>
              <a:ln w="1934" cap="flat">
                <a:noFill/>
                <a:prstDash val="solid"/>
                <a:miter/>
              </a:ln>
            </p:spPr>
            <p:txBody>
              <a:bodyPr rtlCol="0" anchor="ctr"/>
              <a:lstStyle/>
              <a:p>
                <a:endParaRPr lang="en-ID"/>
              </a:p>
            </p:txBody>
          </p:sp>
          <p:sp>
            <p:nvSpPr>
              <p:cNvPr id="194" name="Freeform: Shape 193">
                <a:extLst>
                  <a:ext uri="{FF2B5EF4-FFF2-40B4-BE49-F238E27FC236}">
                    <a16:creationId xmlns:a16="http://schemas.microsoft.com/office/drawing/2014/main" id="{7513127F-609E-4A47-A732-E9FCCD0AF477}"/>
                  </a:ext>
                </a:extLst>
              </p:cNvPr>
              <p:cNvSpPr/>
              <p:nvPr/>
            </p:nvSpPr>
            <p:spPr>
              <a:xfrm>
                <a:off x="5292531" y="2447526"/>
                <a:ext cx="88374" cy="239944"/>
              </a:xfrm>
              <a:custGeom>
                <a:avLst/>
                <a:gdLst>
                  <a:gd name="connsiteX0" fmla="*/ 82708 w 88374"/>
                  <a:gd name="connsiteY0" fmla="*/ 125947 h 239944"/>
                  <a:gd name="connsiteX1" fmla="*/ 48770 w 88374"/>
                  <a:gd name="connsiteY1" fmla="*/ 125947 h 239944"/>
                  <a:gd name="connsiteX2" fmla="*/ 48770 w 88374"/>
                  <a:gd name="connsiteY2" fmla="*/ 5685 h 239944"/>
                  <a:gd name="connsiteX3" fmla="*/ 43085 w 88374"/>
                  <a:gd name="connsiteY3" fmla="*/ 0 h 239944"/>
                  <a:gd name="connsiteX4" fmla="*/ 37400 w 88374"/>
                  <a:gd name="connsiteY4" fmla="*/ 5685 h 239944"/>
                  <a:gd name="connsiteX5" fmla="*/ 37400 w 88374"/>
                  <a:gd name="connsiteY5" fmla="*/ 125947 h 239944"/>
                  <a:gd name="connsiteX6" fmla="*/ 5685 w 88374"/>
                  <a:gd name="connsiteY6" fmla="*/ 125947 h 239944"/>
                  <a:gd name="connsiteX7" fmla="*/ 0 w 88374"/>
                  <a:gd name="connsiteY7" fmla="*/ 131633 h 239944"/>
                  <a:gd name="connsiteX8" fmla="*/ 0 w 88374"/>
                  <a:gd name="connsiteY8" fmla="*/ 234259 h 239944"/>
                  <a:gd name="connsiteX9" fmla="*/ 5685 w 88374"/>
                  <a:gd name="connsiteY9" fmla="*/ 239944 h 239944"/>
                  <a:gd name="connsiteX10" fmla="*/ 82689 w 88374"/>
                  <a:gd name="connsiteY10" fmla="*/ 239944 h 239944"/>
                  <a:gd name="connsiteX11" fmla="*/ 88374 w 88374"/>
                  <a:gd name="connsiteY11" fmla="*/ 234259 h 239944"/>
                  <a:gd name="connsiteX12" fmla="*/ 88374 w 88374"/>
                  <a:gd name="connsiteY12" fmla="*/ 131633 h 239944"/>
                  <a:gd name="connsiteX13" fmla="*/ 82708 w 88374"/>
                  <a:gd name="connsiteY13" fmla="*/ 125947 h 239944"/>
                  <a:gd name="connsiteX14" fmla="*/ 77042 w 88374"/>
                  <a:gd name="connsiteY14" fmla="*/ 228573 h 239944"/>
                  <a:gd name="connsiteX15" fmla="*/ 11390 w 88374"/>
                  <a:gd name="connsiteY15" fmla="*/ 228573 h 239944"/>
                  <a:gd name="connsiteX16" fmla="*/ 11390 w 88374"/>
                  <a:gd name="connsiteY16" fmla="*/ 137318 h 239944"/>
                  <a:gd name="connsiteX17" fmla="*/ 77042 w 88374"/>
                  <a:gd name="connsiteY17" fmla="*/ 137318 h 239944"/>
                  <a:gd name="connsiteX18" fmla="*/ 77042 w 88374"/>
                  <a:gd name="connsiteY18" fmla="*/ 228573 h 239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88374" h="239944">
                    <a:moveTo>
                      <a:pt x="82708" y="125947"/>
                    </a:moveTo>
                    <a:lnTo>
                      <a:pt x="48770" y="125947"/>
                    </a:lnTo>
                    <a:lnTo>
                      <a:pt x="48770" y="5685"/>
                    </a:lnTo>
                    <a:cubicBezTo>
                      <a:pt x="48770" y="2553"/>
                      <a:pt x="46217" y="0"/>
                      <a:pt x="43085" y="0"/>
                    </a:cubicBezTo>
                    <a:cubicBezTo>
                      <a:pt x="39952" y="0"/>
                      <a:pt x="37400" y="2553"/>
                      <a:pt x="37400" y="5685"/>
                    </a:cubicBezTo>
                    <a:lnTo>
                      <a:pt x="37400" y="125947"/>
                    </a:lnTo>
                    <a:lnTo>
                      <a:pt x="5685" y="125947"/>
                    </a:lnTo>
                    <a:cubicBezTo>
                      <a:pt x="2553" y="125947"/>
                      <a:pt x="0" y="128500"/>
                      <a:pt x="0" y="131633"/>
                    </a:cubicBezTo>
                    <a:lnTo>
                      <a:pt x="0" y="234259"/>
                    </a:lnTo>
                    <a:cubicBezTo>
                      <a:pt x="0" y="237391"/>
                      <a:pt x="2553" y="239944"/>
                      <a:pt x="5685" y="239944"/>
                    </a:cubicBezTo>
                    <a:lnTo>
                      <a:pt x="82689" y="239944"/>
                    </a:lnTo>
                    <a:cubicBezTo>
                      <a:pt x="85821" y="239944"/>
                      <a:pt x="88374" y="237391"/>
                      <a:pt x="88374" y="234259"/>
                    </a:cubicBezTo>
                    <a:lnTo>
                      <a:pt x="88374" y="131633"/>
                    </a:lnTo>
                    <a:cubicBezTo>
                      <a:pt x="88393" y="128500"/>
                      <a:pt x="85860" y="125947"/>
                      <a:pt x="82708" y="125947"/>
                    </a:cubicBezTo>
                    <a:close/>
                    <a:moveTo>
                      <a:pt x="77042" y="228573"/>
                    </a:moveTo>
                    <a:lnTo>
                      <a:pt x="11390" y="228573"/>
                    </a:lnTo>
                    <a:lnTo>
                      <a:pt x="11390" y="137318"/>
                    </a:lnTo>
                    <a:lnTo>
                      <a:pt x="77042" y="137318"/>
                    </a:lnTo>
                    <a:lnTo>
                      <a:pt x="77042" y="228573"/>
                    </a:lnTo>
                    <a:close/>
                  </a:path>
                </a:pathLst>
              </a:custGeom>
              <a:grpFill/>
              <a:ln w="1934" cap="flat">
                <a:noFill/>
                <a:prstDash val="solid"/>
                <a:miter/>
              </a:ln>
            </p:spPr>
            <p:txBody>
              <a:bodyPr rtlCol="0" anchor="ctr"/>
              <a:lstStyle/>
              <a:p>
                <a:endParaRPr lang="en-ID"/>
              </a:p>
            </p:txBody>
          </p:sp>
          <p:sp>
            <p:nvSpPr>
              <p:cNvPr id="195" name="Freeform: Shape 194">
                <a:extLst>
                  <a:ext uri="{FF2B5EF4-FFF2-40B4-BE49-F238E27FC236}">
                    <a16:creationId xmlns:a16="http://schemas.microsoft.com/office/drawing/2014/main" id="{33B219D1-BB4A-4BC9-A3FA-1AFE57CD9732}"/>
                  </a:ext>
                </a:extLst>
              </p:cNvPr>
              <p:cNvSpPr/>
              <p:nvPr/>
            </p:nvSpPr>
            <p:spPr>
              <a:xfrm>
                <a:off x="5314422" y="2601649"/>
                <a:ext cx="45076" cy="11370"/>
              </a:xfrm>
              <a:custGeom>
                <a:avLst/>
                <a:gdLst>
                  <a:gd name="connsiteX0" fmla="*/ 0 w 45076"/>
                  <a:gd name="connsiteY0" fmla="*/ 5685 h 11370"/>
                  <a:gd name="connsiteX1" fmla="*/ 5685 w 45076"/>
                  <a:gd name="connsiteY1" fmla="*/ 11371 h 11370"/>
                  <a:gd name="connsiteX2" fmla="*/ 39391 w 45076"/>
                  <a:gd name="connsiteY2" fmla="*/ 11371 h 11370"/>
                  <a:gd name="connsiteX3" fmla="*/ 45076 w 45076"/>
                  <a:gd name="connsiteY3" fmla="*/ 5685 h 11370"/>
                  <a:gd name="connsiteX4" fmla="*/ 39391 w 45076"/>
                  <a:gd name="connsiteY4" fmla="*/ 0 h 11370"/>
                  <a:gd name="connsiteX5" fmla="*/ 5685 w 45076"/>
                  <a:gd name="connsiteY5" fmla="*/ 0 h 11370"/>
                  <a:gd name="connsiteX6" fmla="*/ 0 w 45076"/>
                  <a:gd name="connsiteY6" fmla="*/ 5685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0" y="5685"/>
                    </a:moveTo>
                    <a:cubicBezTo>
                      <a:pt x="0" y="8818"/>
                      <a:pt x="2552" y="11371"/>
                      <a:pt x="5685" y="11371"/>
                    </a:cubicBezTo>
                    <a:lnTo>
                      <a:pt x="39391" y="11371"/>
                    </a:lnTo>
                    <a:cubicBezTo>
                      <a:pt x="42524" y="11371"/>
                      <a:pt x="45076" y="8818"/>
                      <a:pt x="45076" y="5685"/>
                    </a:cubicBezTo>
                    <a:cubicBezTo>
                      <a:pt x="45076" y="2553"/>
                      <a:pt x="42524" y="0"/>
                      <a:pt x="39391" y="0"/>
                    </a:cubicBezTo>
                    <a:lnTo>
                      <a:pt x="5685" y="0"/>
                    </a:lnTo>
                    <a:cubicBezTo>
                      <a:pt x="2533" y="0"/>
                      <a:pt x="0" y="2553"/>
                      <a:pt x="0" y="5685"/>
                    </a:cubicBezTo>
                    <a:close/>
                  </a:path>
                </a:pathLst>
              </a:custGeom>
              <a:grpFill/>
              <a:ln w="1934" cap="flat">
                <a:noFill/>
                <a:prstDash val="solid"/>
                <a:miter/>
              </a:ln>
            </p:spPr>
            <p:txBody>
              <a:bodyPr rtlCol="0" anchor="ctr"/>
              <a:lstStyle/>
              <a:p>
                <a:endParaRPr lang="en-ID"/>
              </a:p>
            </p:txBody>
          </p:sp>
          <p:sp>
            <p:nvSpPr>
              <p:cNvPr id="196" name="Freeform: Shape 195">
                <a:extLst>
                  <a:ext uri="{FF2B5EF4-FFF2-40B4-BE49-F238E27FC236}">
                    <a16:creationId xmlns:a16="http://schemas.microsoft.com/office/drawing/2014/main" id="{2334A010-29ED-4EB7-ABB5-9746F7892F35}"/>
                  </a:ext>
                </a:extLst>
              </p:cNvPr>
              <p:cNvSpPr/>
              <p:nvPr/>
            </p:nvSpPr>
            <p:spPr>
              <a:xfrm>
                <a:off x="5314267" y="2625821"/>
                <a:ext cx="45347" cy="11370"/>
              </a:xfrm>
              <a:custGeom>
                <a:avLst/>
                <a:gdLst>
                  <a:gd name="connsiteX0" fmla="*/ 39662 w 45347"/>
                  <a:gd name="connsiteY0" fmla="*/ 0 h 11370"/>
                  <a:gd name="connsiteX1" fmla="*/ 5685 w 45347"/>
                  <a:gd name="connsiteY1" fmla="*/ 0 h 11370"/>
                  <a:gd name="connsiteX2" fmla="*/ 0 w 45347"/>
                  <a:gd name="connsiteY2" fmla="*/ 5685 h 11370"/>
                  <a:gd name="connsiteX3" fmla="*/ 5685 w 45347"/>
                  <a:gd name="connsiteY3" fmla="*/ 11371 h 11370"/>
                  <a:gd name="connsiteX4" fmla="*/ 39662 w 45347"/>
                  <a:gd name="connsiteY4" fmla="*/ 11371 h 11370"/>
                  <a:gd name="connsiteX5" fmla="*/ 45347 w 45347"/>
                  <a:gd name="connsiteY5" fmla="*/ 5685 h 11370"/>
                  <a:gd name="connsiteX6" fmla="*/ 39662 w 4534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39662" y="0"/>
                    </a:moveTo>
                    <a:lnTo>
                      <a:pt x="5685" y="0"/>
                    </a:lnTo>
                    <a:cubicBezTo>
                      <a:pt x="2553" y="0"/>
                      <a:pt x="0" y="2553"/>
                      <a:pt x="0" y="5685"/>
                    </a:cubicBezTo>
                    <a:cubicBezTo>
                      <a:pt x="0" y="8818"/>
                      <a:pt x="2553" y="11371"/>
                      <a:pt x="5685" y="11371"/>
                    </a:cubicBezTo>
                    <a:lnTo>
                      <a:pt x="39662" y="11371"/>
                    </a:lnTo>
                    <a:cubicBezTo>
                      <a:pt x="42794" y="11371"/>
                      <a:pt x="45347" y="8818"/>
                      <a:pt x="45347" y="5685"/>
                    </a:cubicBezTo>
                    <a:cubicBezTo>
                      <a:pt x="45347" y="2533"/>
                      <a:pt x="42794" y="0"/>
                      <a:pt x="39662" y="0"/>
                    </a:cubicBezTo>
                    <a:close/>
                  </a:path>
                </a:pathLst>
              </a:custGeom>
              <a:grpFill/>
              <a:ln w="1934" cap="flat">
                <a:noFill/>
                <a:prstDash val="solid"/>
                <a:miter/>
              </a:ln>
            </p:spPr>
            <p:txBody>
              <a:bodyPr rtlCol="0" anchor="ctr"/>
              <a:lstStyle/>
              <a:p>
                <a:endParaRPr lang="en-ID"/>
              </a:p>
            </p:txBody>
          </p:sp>
          <p:sp>
            <p:nvSpPr>
              <p:cNvPr id="197" name="Freeform: Shape 196">
                <a:extLst>
                  <a:ext uri="{FF2B5EF4-FFF2-40B4-BE49-F238E27FC236}">
                    <a16:creationId xmlns:a16="http://schemas.microsoft.com/office/drawing/2014/main" id="{456FC2DB-2369-448E-A38F-4A28C3A4D5F1}"/>
                  </a:ext>
                </a:extLst>
              </p:cNvPr>
              <p:cNvSpPr/>
              <p:nvPr/>
            </p:nvSpPr>
            <p:spPr>
              <a:xfrm>
                <a:off x="5314267" y="2649974"/>
                <a:ext cx="20227" cy="11370"/>
              </a:xfrm>
              <a:custGeom>
                <a:avLst/>
                <a:gdLst>
                  <a:gd name="connsiteX0" fmla="*/ 14542 w 20227"/>
                  <a:gd name="connsiteY0" fmla="*/ 0 h 11370"/>
                  <a:gd name="connsiteX1" fmla="*/ 5685 w 20227"/>
                  <a:gd name="connsiteY1" fmla="*/ 0 h 11370"/>
                  <a:gd name="connsiteX2" fmla="*/ 0 w 20227"/>
                  <a:gd name="connsiteY2" fmla="*/ 5685 h 11370"/>
                  <a:gd name="connsiteX3" fmla="*/ 5685 w 20227"/>
                  <a:gd name="connsiteY3" fmla="*/ 11371 h 11370"/>
                  <a:gd name="connsiteX4" fmla="*/ 14542 w 20227"/>
                  <a:gd name="connsiteY4" fmla="*/ 11371 h 11370"/>
                  <a:gd name="connsiteX5" fmla="*/ 20227 w 20227"/>
                  <a:gd name="connsiteY5" fmla="*/ 5685 h 11370"/>
                  <a:gd name="connsiteX6" fmla="*/ 14542 w 20227"/>
                  <a:gd name="connsiteY6" fmla="*/ 0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14542" y="0"/>
                    </a:moveTo>
                    <a:lnTo>
                      <a:pt x="5685" y="0"/>
                    </a:lnTo>
                    <a:cubicBezTo>
                      <a:pt x="2553" y="0"/>
                      <a:pt x="0" y="2552"/>
                      <a:pt x="0" y="5685"/>
                    </a:cubicBezTo>
                    <a:cubicBezTo>
                      <a:pt x="0" y="8818"/>
                      <a:pt x="2553" y="11371"/>
                      <a:pt x="5685" y="11371"/>
                    </a:cubicBezTo>
                    <a:lnTo>
                      <a:pt x="14542" y="11371"/>
                    </a:lnTo>
                    <a:cubicBezTo>
                      <a:pt x="17675" y="11371"/>
                      <a:pt x="20227" y="8837"/>
                      <a:pt x="20227" y="5685"/>
                    </a:cubicBezTo>
                    <a:cubicBezTo>
                      <a:pt x="20227" y="2552"/>
                      <a:pt x="17675" y="0"/>
                      <a:pt x="14542" y="0"/>
                    </a:cubicBezTo>
                    <a:close/>
                  </a:path>
                </a:pathLst>
              </a:custGeom>
              <a:grpFill/>
              <a:ln w="1934" cap="flat">
                <a:noFill/>
                <a:prstDash val="solid"/>
                <a:miter/>
              </a:ln>
            </p:spPr>
            <p:txBody>
              <a:bodyPr rtlCol="0" anchor="ctr"/>
              <a:lstStyle/>
              <a:p>
                <a:endParaRPr lang="en-ID"/>
              </a:p>
            </p:txBody>
          </p:sp>
          <p:sp>
            <p:nvSpPr>
              <p:cNvPr id="198" name="Freeform: Shape 197">
                <a:extLst>
                  <a:ext uri="{FF2B5EF4-FFF2-40B4-BE49-F238E27FC236}">
                    <a16:creationId xmlns:a16="http://schemas.microsoft.com/office/drawing/2014/main" id="{4489D71E-6079-49A9-A63E-080162B0F27F}"/>
                  </a:ext>
                </a:extLst>
              </p:cNvPr>
              <p:cNvSpPr/>
              <p:nvPr/>
            </p:nvSpPr>
            <p:spPr>
              <a:xfrm>
                <a:off x="5351879" y="2462667"/>
                <a:ext cx="159459" cy="224783"/>
              </a:xfrm>
              <a:custGeom>
                <a:avLst/>
                <a:gdLst>
                  <a:gd name="connsiteX0" fmla="*/ 153794 w 159459"/>
                  <a:gd name="connsiteY0" fmla="*/ 110806 h 224783"/>
                  <a:gd name="connsiteX1" fmla="*/ 120456 w 159459"/>
                  <a:gd name="connsiteY1" fmla="*/ 110806 h 224783"/>
                  <a:gd name="connsiteX2" fmla="*/ 120456 w 159459"/>
                  <a:gd name="connsiteY2" fmla="*/ 73871 h 224783"/>
                  <a:gd name="connsiteX3" fmla="*/ 114770 w 159459"/>
                  <a:gd name="connsiteY3" fmla="*/ 68185 h 224783"/>
                  <a:gd name="connsiteX4" fmla="*/ 11371 w 159459"/>
                  <a:gd name="connsiteY4" fmla="*/ 68185 h 224783"/>
                  <a:gd name="connsiteX5" fmla="*/ 11371 w 159459"/>
                  <a:gd name="connsiteY5" fmla="*/ 5685 h 224783"/>
                  <a:gd name="connsiteX6" fmla="*/ 5685 w 159459"/>
                  <a:gd name="connsiteY6" fmla="*/ 0 h 224783"/>
                  <a:gd name="connsiteX7" fmla="*/ 0 w 159459"/>
                  <a:gd name="connsiteY7" fmla="*/ 5685 h 224783"/>
                  <a:gd name="connsiteX8" fmla="*/ 0 w 159459"/>
                  <a:gd name="connsiteY8" fmla="*/ 73851 h 224783"/>
                  <a:gd name="connsiteX9" fmla="*/ 5685 w 159459"/>
                  <a:gd name="connsiteY9" fmla="*/ 79537 h 224783"/>
                  <a:gd name="connsiteX10" fmla="*/ 109085 w 159459"/>
                  <a:gd name="connsiteY10" fmla="*/ 79537 h 224783"/>
                  <a:gd name="connsiteX11" fmla="*/ 109085 w 159459"/>
                  <a:gd name="connsiteY11" fmla="*/ 110787 h 224783"/>
                  <a:gd name="connsiteX12" fmla="*/ 76771 w 159459"/>
                  <a:gd name="connsiteY12" fmla="*/ 110787 h 224783"/>
                  <a:gd name="connsiteX13" fmla="*/ 71086 w 159459"/>
                  <a:gd name="connsiteY13" fmla="*/ 116472 h 224783"/>
                  <a:gd name="connsiteX14" fmla="*/ 71086 w 159459"/>
                  <a:gd name="connsiteY14" fmla="*/ 219098 h 224783"/>
                  <a:gd name="connsiteX15" fmla="*/ 76771 w 159459"/>
                  <a:gd name="connsiteY15" fmla="*/ 224783 h 224783"/>
                  <a:gd name="connsiteX16" fmla="*/ 153775 w 159459"/>
                  <a:gd name="connsiteY16" fmla="*/ 224783 h 224783"/>
                  <a:gd name="connsiteX17" fmla="*/ 159460 w 159459"/>
                  <a:gd name="connsiteY17" fmla="*/ 219098 h 224783"/>
                  <a:gd name="connsiteX18" fmla="*/ 159460 w 159459"/>
                  <a:gd name="connsiteY18" fmla="*/ 116472 h 224783"/>
                  <a:gd name="connsiteX19" fmla="*/ 153794 w 159459"/>
                  <a:gd name="connsiteY19" fmla="*/ 110806 h 224783"/>
                  <a:gd name="connsiteX20" fmla="*/ 148128 w 159459"/>
                  <a:gd name="connsiteY20" fmla="*/ 213432 h 224783"/>
                  <a:gd name="connsiteX21" fmla="*/ 82476 w 159459"/>
                  <a:gd name="connsiteY21" fmla="*/ 213432 h 224783"/>
                  <a:gd name="connsiteX22" fmla="*/ 82476 w 159459"/>
                  <a:gd name="connsiteY22" fmla="*/ 122177 h 224783"/>
                  <a:gd name="connsiteX23" fmla="*/ 148128 w 159459"/>
                  <a:gd name="connsiteY23" fmla="*/ 122177 h 224783"/>
                  <a:gd name="connsiteX24" fmla="*/ 148128 w 159459"/>
                  <a:gd name="connsiteY24" fmla="*/ 213432 h 224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9459" h="224783">
                    <a:moveTo>
                      <a:pt x="153794" y="110806"/>
                    </a:moveTo>
                    <a:lnTo>
                      <a:pt x="120456" y="110806"/>
                    </a:lnTo>
                    <a:lnTo>
                      <a:pt x="120456" y="73871"/>
                    </a:lnTo>
                    <a:cubicBezTo>
                      <a:pt x="120456" y="70738"/>
                      <a:pt x="117903" y="68185"/>
                      <a:pt x="114770" y="68185"/>
                    </a:cubicBezTo>
                    <a:lnTo>
                      <a:pt x="11371" y="68185"/>
                    </a:lnTo>
                    <a:lnTo>
                      <a:pt x="11371" y="5685"/>
                    </a:lnTo>
                    <a:cubicBezTo>
                      <a:pt x="11371" y="2553"/>
                      <a:pt x="8818" y="0"/>
                      <a:pt x="5685" y="0"/>
                    </a:cubicBezTo>
                    <a:cubicBezTo>
                      <a:pt x="2553" y="0"/>
                      <a:pt x="0" y="2553"/>
                      <a:pt x="0" y="5685"/>
                    </a:cubicBezTo>
                    <a:lnTo>
                      <a:pt x="0" y="73851"/>
                    </a:lnTo>
                    <a:cubicBezTo>
                      <a:pt x="0" y="76984"/>
                      <a:pt x="2553" y="79537"/>
                      <a:pt x="5685" y="79537"/>
                    </a:cubicBezTo>
                    <a:lnTo>
                      <a:pt x="109085" y="79537"/>
                    </a:lnTo>
                    <a:lnTo>
                      <a:pt x="109085" y="110787"/>
                    </a:lnTo>
                    <a:lnTo>
                      <a:pt x="76771" y="110787"/>
                    </a:lnTo>
                    <a:cubicBezTo>
                      <a:pt x="73639" y="110787"/>
                      <a:pt x="71086" y="113339"/>
                      <a:pt x="71086" y="116472"/>
                    </a:cubicBezTo>
                    <a:lnTo>
                      <a:pt x="71086" y="219098"/>
                    </a:lnTo>
                    <a:cubicBezTo>
                      <a:pt x="71086" y="222231"/>
                      <a:pt x="73639" y="224783"/>
                      <a:pt x="76771" y="224783"/>
                    </a:cubicBezTo>
                    <a:lnTo>
                      <a:pt x="153775" y="224783"/>
                    </a:lnTo>
                    <a:cubicBezTo>
                      <a:pt x="156908" y="224783"/>
                      <a:pt x="159460" y="222231"/>
                      <a:pt x="159460" y="219098"/>
                    </a:cubicBezTo>
                    <a:lnTo>
                      <a:pt x="159460" y="116472"/>
                    </a:lnTo>
                    <a:cubicBezTo>
                      <a:pt x="159479" y="113359"/>
                      <a:pt x="156946" y="110806"/>
                      <a:pt x="153794" y="110806"/>
                    </a:cubicBezTo>
                    <a:close/>
                    <a:moveTo>
                      <a:pt x="148128" y="213432"/>
                    </a:moveTo>
                    <a:lnTo>
                      <a:pt x="82476" y="213432"/>
                    </a:lnTo>
                    <a:lnTo>
                      <a:pt x="82476" y="122177"/>
                    </a:lnTo>
                    <a:lnTo>
                      <a:pt x="148128" y="122177"/>
                    </a:lnTo>
                    <a:lnTo>
                      <a:pt x="148128" y="213432"/>
                    </a:lnTo>
                    <a:close/>
                  </a:path>
                </a:pathLst>
              </a:custGeom>
              <a:grpFill/>
              <a:ln w="1934" cap="flat">
                <a:noFill/>
                <a:prstDash val="solid"/>
                <a:miter/>
              </a:ln>
            </p:spPr>
            <p:txBody>
              <a:bodyPr rtlCol="0" anchor="ctr"/>
              <a:lstStyle/>
              <a:p>
                <a:endParaRPr lang="en-ID"/>
              </a:p>
            </p:txBody>
          </p:sp>
          <p:sp>
            <p:nvSpPr>
              <p:cNvPr id="199" name="Freeform: Shape 198">
                <a:extLst>
                  <a:ext uri="{FF2B5EF4-FFF2-40B4-BE49-F238E27FC236}">
                    <a16:creationId xmlns:a16="http://schemas.microsoft.com/office/drawing/2014/main" id="{693190FD-833C-41D9-9FD2-D21178E9A6E1}"/>
                  </a:ext>
                </a:extLst>
              </p:cNvPr>
              <p:cNvSpPr/>
              <p:nvPr/>
            </p:nvSpPr>
            <p:spPr>
              <a:xfrm>
                <a:off x="5444836" y="2601649"/>
                <a:ext cx="45076" cy="11370"/>
              </a:xfrm>
              <a:custGeom>
                <a:avLst/>
                <a:gdLst>
                  <a:gd name="connsiteX0" fmla="*/ 5685 w 45076"/>
                  <a:gd name="connsiteY0" fmla="*/ 11371 h 11370"/>
                  <a:gd name="connsiteX1" fmla="*/ 39391 w 45076"/>
                  <a:gd name="connsiteY1" fmla="*/ 11371 h 11370"/>
                  <a:gd name="connsiteX2" fmla="*/ 45077 w 45076"/>
                  <a:gd name="connsiteY2" fmla="*/ 5685 h 11370"/>
                  <a:gd name="connsiteX3" fmla="*/ 39391 w 45076"/>
                  <a:gd name="connsiteY3" fmla="*/ 0 h 11370"/>
                  <a:gd name="connsiteX4" fmla="*/ 5685 w 45076"/>
                  <a:gd name="connsiteY4" fmla="*/ 0 h 11370"/>
                  <a:gd name="connsiteX5" fmla="*/ 0 w 45076"/>
                  <a:gd name="connsiteY5" fmla="*/ 5685 h 11370"/>
                  <a:gd name="connsiteX6" fmla="*/ 5685 w 45076"/>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76" h="11370">
                    <a:moveTo>
                      <a:pt x="5685" y="11371"/>
                    </a:moveTo>
                    <a:lnTo>
                      <a:pt x="39391" y="11371"/>
                    </a:lnTo>
                    <a:cubicBezTo>
                      <a:pt x="42524" y="11371"/>
                      <a:pt x="45077" y="8818"/>
                      <a:pt x="45077" y="5685"/>
                    </a:cubicBezTo>
                    <a:cubicBezTo>
                      <a:pt x="45077" y="2553"/>
                      <a:pt x="42524" y="0"/>
                      <a:pt x="39391" y="0"/>
                    </a:cubicBezTo>
                    <a:lnTo>
                      <a:pt x="5685" y="0"/>
                    </a:lnTo>
                    <a:cubicBezTo>
                      <a:pt x="2553" y="0"/>
                      <a:pt x="0" y="2553"/>
                      <a:pt x="0" y="5685"/>
                    </a:cubicBezTo>
                    <a:cubicBezTo>
                      <a:pt x="19" y="8837"/>
                      <a:pt x="2553" y="11371"/>
                      <a:pt x="5685" y="11371"/>
                    </a:cubicBezTo>
                    <a:close/>
                  </a:path>
                </a:pathLst>
              </a:custGeom>
              <a:grpFill/>
              <a:ln w="1934" cap="flat">
                <a:noFill/>
                <a:prstDash val="solid"/>
                <a:miter/>
              </a:ln>
            </p:spPr>
            <p:txBody>
              <a:bodyPr rtlCol="0" anchor="ctr"/>
              <a:lstStyle/>
              <a:p>
                <a:endParaRPr lang="en-ID"/>
              </a:p>
            </p:txBody>
          </p:sp>
          <p:sp>
            <p:nvSpPr>
              <p:cNvPr id="200" name="Freeform: Shape 199">
                <a:extLst>
                  <a:ext uri="{FF2B5EF4-FFF2-40B4-BE49-F238E27FC236}">
                    <a16:creationId xmlns:a16="http://schemas.microsoft.com/office/drawing/2014/main" id="{09A64463-0724-4A47-BFBC-2E51485441DD}"/>
                  </a:ext>
                </a:extLst>
              </p:cNvPr>
              <p:cNvSpPr/>
              <p:nvPr/>
            </p:nvSpPr>
            <p:spPr>
              <a:xfrm>
                <a:off x="5444700" y="2625802"/>
                <a:ext cx="45347" cy="11370"/>
              </a:xfrm>
              <a:custGeom>
                <a:avLst/>
                <a:gdLst>
                  <a:gd name="connsiteX0" fmla="*/ 5685 w 45347"/>
                  <a:gd name="connsiteY0" fmla="*/ 11371 h 11370"/>
                  <a:gd name="connsiteX1" fmla="*/ 39662 w 45347"/>
                  <a:gd name="connsiteY1" fmla="*/ 11371 h 11370"/>
                  <a:gd name="connsiteX2" fmla="*/ 45347 w 45347"/>
                  <a:gd name="connsiteY2" fmla="*/ 5685 h 11370"/>
                  <a:gd name="connsiteX3" fmla="*/ 39662 w 45347"/>
                  <a:gd name="connsiteY3" fmla="*/ 0 h 11370"/>
                  <a:gd name="connsiteX4" fmla="*/ 5685 w 45347"/>
                  <a:gd name="connsiteY4" fmla="*/ 0 h 11370"/>
                  <a:gd name="connsiteX5" fmla="*/ 0 w 45347"/>
                  <a:gd name="connsiteY5" fmla="*/ 5685 h 11370"/>
                  <a:gd name="connsiteX6" fmla="*/ 5685 w 45347"/>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347" h="11370">
                    <a:moveTo>
                      <a:pt x="5685" y="11371"/>
                    </a:moveTo>
                    <a:lnTo>
                      <a:pt x="39662" y="11371"/>
                    </a:lnTo>
                    <a:cubicBezTo>
                      <a:pt x="42795" y="11371"/>
                      <a:pt x="45347" y="8818"/>
                      <a:pt x="45347" y="5685"/>
                    </a:cubicBezTo>
                    <a:cubicBezTo>
                      <a:pt x="45347" y="2552"/>
                      <a:pt x="42795" y="0"/>
                      <a:pt x="39662" y="0"/>
                    </a:cubicBezTo>
                    <a:lnTo>
                      <a:pt x="5685" y="0"/>
                    </a:lnTo>
                    <a:cubicBezTo>
                      <a:pt x="2553" y="0"/>
                      <a:pt x="0" y="2552"/>
                      <a:pt x="0" y="5685"/>
                    </a:cubicBezTo>
                    <a:cubicBezTo>
                      <a:pt x="0" y="8837"/>
                      <a:pt x="2533" y="11371"/>
                      <a:pt x="5685" y="11371"/>
                    </a:cubicBezTo>
                    <a:close/>
                  </a:path>
                </a:pathLst>
              </a:custGeom>
              <a:grpFill/>
              <a:ln w="1934" cap="flat">
                <a:noFill/>
                <a:prstDash val="solid"/>
                <a:miter/>
              </a:ln>
            </p:spPr>
            <p:txBody>
              <a:bodyPr rtlCol="0" anchor="ctr"/>
              <a:lstStyle/>
              <a:p>
                <a:endParaRPr lang="en-ID"/>
              </a:p>
            </p:txBody>
          </p:sp>
          <p:sp>
            <p:nvSpPr>
              <p:cNvPr id="201" name="Freeform: Shape 200">
                <a:extLst>
                  <a:ext uri="{FF2B5EF4-FFF2-40B4-BE49-F238E27FC236}">
                    <a16:creationId xmlns:a16="http://schemas.microsoft.com/office/drawing/2014/main" id="{24025102-A55B-4291-A07C-3609A79073A7}"/>
                  </a:ext>
                </a:extLst>
              </p:cNvPr>
              <p:cNvSpPr/>
              <p:nvPr/>
            </p:nvSpPr>
            <p:spPr>
              <a:xfrm>
                <a:off x="5444700" y="2649974"/>
                <a:ext cx="20227" cy="11370"/>
              </a:xfrm>
              <a:custGeom>
                <a:avLst/>
                <a:gdLst>
                  <a:gd name="connsiteX0" fmla="*/ 5685 w 20227"/>
                  <a:gd name="connsiteY0" fmla="*/ 11371 h 11370"/>
                  <a:gd name="connsiteX1" fmla="*/ 14542 w 20227"/>
                  <a:gd name="connsiteY1" fmla="*/ 11371 h 11370"/>
                  <a:gd name="connsiteX2" fmla="*/ 20227 w 20227"/>
                  <a:gd name="connsiteY2" fmla="*/ 5685 h 11370"/>
                  <a:gd name="connsiteX3" fmla="*/ 14542 w 20227"/>
                  <a:gd name="connsiteY3" fmla="*/ 0 h 11370"/>
                  <a:gd name="connsiteX4" fmla="*/ 5685 w 20227"/>
                  <a:gd name="connsiteY4" fmla="*/ 0 h 11370"/>
                  <a:gd name="connsiteX5" fmla="*/ 0 w 20227"/>
                  <a:gd name="connsiteY5" fmla="*/ 5685 h 11370"/>
                  <a:gd name="connsiteX6" fmla="*/ 5685 w 20227"/>
                  <a:gd name="connsiteY6" fmla="*/ 11371 h 11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0227" h="11370">
                    <a:moveTo>
                      <a:pt x="5685" y="11371"/>
                    </a:moveTo>
                    <a:lnTo>
                      <a:pt x="14542" y="11371"/>
                    </a:lnTo>
                    <a:cubicBezTo>
                      <a:pt x="17675" y="11371"/>
                      <a:pt x="20227" y="8837"/>
                      <a:pt x="20227" y="5685"/>
                    </a:cubicBezTo>
                    <a:cubicBezTo>
                      <a:pt x="20227" y="2552"/>
                      <a:pt x="17675" y="0"/>
                      <a:pt x="14542" y="0"/>
                    </a:cubicBezTo>
                    <a:lnTo>
                      <a:pt x="5685" y="0"/>
                    </a:lnTo>
                    <a:cubicBezTo>
                      <a:pt x="2553" y="0"/>
                      <a:pt x="0" y="2552"/>
                      <a:pt x="0" y="5685"/>
                    </a:cubicBezTo>
                    <a:cubicBezTo>
                      <a:pt x="0" y="8818"/>
                      <a:pt x="2533" y="11371"/>
                      <a:pt x="5685" y="11371"/>
                    </a:cubicBezTo>
                    <a:close/>
                  </a:path>
                </a:pathLst>
              </a:custGeom>
              <a:grpFill/>
              <a:ln w="1934" cap="flat">
                <a:noFill/>
                <a:prstDash val="solid"/>
                <a:miter/>
              </a:ln>
            </p:spPr>
            <p:txBody>
              <a:bodyPr rtlCol="0" anchor="ctr"/>
              <a:lstStyle/>
              <a:p>
                <a:endParaRPr lang="en-ID"/>
              </a:p>
            </p:txBody>
          </p:sp>
          <p:sp>
            <p:nvSpPr>
              <p:cNvPr id="202" name="Freeform: Shape 201">
                <a:extLst>
                  <a:ext uri="{FF2B5EF4-FFF2-40B4-BE49-F238E27FC236}">
                    <a16:creationId xmlns:a16="http://schemas.microsoft.com/office/drawing/2014/main" id="{2540620E-CB1B-4867-8705-897357DF13A7}"/>
                  </a:ext>
                </a:extLst>
              </p:cNvPr>
              <p:cNvSpPr/>
              <p:nvPr/>
            </p:nvSpPr>
            <p:spPr>
              <a:xfrm>
                <a:off x="5193308" y="2324943"/>
                <a:ext cx="284827" cy="182433"/>
              </a:xfrm>
              <a:custGeom>
                <a:avLst/>
                <a:gdLst>
                  <a:gd name="connsiteX0" fmla="*/ 55829 w 284827"/>
                  <a:gd name="connsiteY0" fmla="*/ 182414 h 182433"/>
                  <a:gd name="connsiteX1" fmla="*/ 95355 w 284827"/>
                  <a:gd name="connsiteY1" fmla="*/ 182414 h 182433"/>
                  <a:gd name="connsiteX2" fmla="*/ 101041 w 284827"/>
                  <a:gd name="connsiteY2" fmla="*/ 176729 h 182433"/>
                  <a:gd name="connsiteX3" fmla="*/ 95355 w 284827"/>
                  <a:gd name="connsiteY3" fmla="*/ 171043 h 182433"/>
                  <a:gd name="connsiteX4" fmla="*/ 55829 w 284827"/>
                  <a:gd name="connsiteY4" fmla="*/ 171043 h 182433"/>
                  <a:gd name="connsiteX5" fmla="*/ 11274 w 284827"/>
                  <a:gd name="connsiteY5" fmla="*/ 126489 h 182433"/>
                  <a:gd name="connsiteX6" fmla="*/ 32082 w 284827"/>
                  <a:gd name="connsiteY6" fmla="*/ 88819 h 182433"/>
                  <a:gd name="connsiteX7" fmla="*/ 33010 w 284827"/>
                  <a:gd name="connsiteY7" fmla="*/ 88239 h 182433"/>
                  <a:gd name="connsiteX8" fmla="*/ 34422 w 284827"/>
                  <a:gd name="connsiteY8" fmla="*/ 87426 h 182433"/>
                  <a:gd name="connsiteX9" fmla="*/ 35563 w 284827"/>
                  <a:gd name="connsiteY9" fmla="*/ 86827 h 182433"/>
                  <a:gd name="connsiteX10" fmla="*/ 37690 w 284827"/>
                  <a:gd name="connsiteY10" fmla="*/ 85802 h 182433"/>
                  <a:gd name="connsiteX11" fmla="*/ 38986 w 284827"/>
                  <a:gd name="connsiteY11" fmla="*/ 85241 h 182433"/>
                  <a:gd name="connsiteX12" fmla="*/ 40262 w 284827"/>
                  <a:gd name="connsiteY12" fmla="*/ 84739 h 182433"/>
                  <a:gd name="connsiteX13" fmla="*/ 42370 w 284827"/>
                  <a:gd name="connsiteY13" fmla="*/ 84004 h 182433"/>
                  <a:gd name="connsiteX14" fmla="*/ 43530 w 284827"/>
                  <a:gd name="connsiteY14" fmla="*/ 83656 h 182433"/>
                  <a:gd name="connsiteX15" fmla="*/ 45425 w 284827"/>
                  <a:gd name="connsiteY15" fmla="*/ 83153 h 182433"/>
                  <a:gd name="connsiteX16" fmla="*/ 46430 w 284827"/>
                  <a:gd name="connsiteY16" fmla="*/ 82921 h 182433"/>
                  <a:gd name="connsiteX17" fmla="*/ 49138 w 284827"/>
                  <a:gd name="connsiteY17" fmla="*/ 82418 h 182433"/>
                  <a:gd name="connsiteX18" fmla="*/ 49622 w 284827"/>
                  <a:gd name="connsiteY18" fmla="*/ 82360 h 182433"/>
                  <a:gd name="connsiteX19" fmla="*/ 52116 w 284827"/>
                  <a:gd name="connsiteY19" fmla="*/ 82089 h 182433"/>
                  <a:gd name="connsiteX20" fmla="*/ 52928 w 284827"/>
                  <a:gd name="connsiteY20" fmla="*/ 82031 h 182433"/>
                  <a:gd name="connsiteX21" fmla="*/ 55887 w 284827"/>
                  <a:gd name="connsiteY21" fmla="*/ 81915 h 182433"/>
                  <a:gd name="connsiteX22" fmla="*/ 82902 w 284827"/>
                  <a:gd name="connsiteY22" fmla="*/ 91043 h 182433"/>
                  <a:gd name="connsiteX23" fmla="*/ 86344 w 284827"/>
                  <a:gd name="connsiteY23" fmla="*/ 92203 h 182433"/>
                  <a:gd name="connsiteX24" fmla="*/ 90869 w 284827"/>
                  <a:gd name="connsiteY24" fmla="*/ 89979 h 182433"/>
                  <a:gd name="connsiteX25" fmla="*/ 89805 w 284827"/>
                  <a:gd name="connsiteY25" fmla="*/ 82012 h 182433"/>
                  <a:gd name="connsiteX26" fmla="*/ 64879 w 284827"/>
                  <a:gd name="connsiteY26" fmla="*/ 71279 h 182433"/>
                  <a:gd name="connsiteX27" fmla="*/ 89651 w 284827"/>
                  <a:gd name="connsiteY27" fmla="*/ 30264 h 182433"/>
                  <a:gd name="connsiteX28" fmla="*/ 140451 w 284827"/>
                  <a:gd name="connsiteY28" fmla="*/ 11332 h 182433"/>
                  <a:gd name="connsiteX29" fmla="*/ 191368 w 284827"/>
                  <a:gd name="connsiteY29" fmla="*/ 30360 h 182433"/>
                  <a:gd name="connsiteX30" fmla="*/ 216198 w 284827"/>
                  <a:gd name="connsiteY30" fmla="*/ 72014 h 182433"/>
                  <a:gd name="connsiteX31" fmla="*/ 191271 w 284827"/>
                  <a:gd name="connsiteY31" fmla="*/ 85087 h 182433"/>
                  <a:gd name="connsiteX32" fmla="*/ 190884 w 284827"/>
                  <a:gd name="connsiteY32" fmla="*/ 93112 h 182433"/>
                  <a:gd name="connsiteX33" fmla="*/ 195100 w 284827"/>
                  <a:gd name="connsiteY33" fmla="*/ 94968 h 182433"/>
                  <a:gd name="connsiteX34" fmla="*/ 198910 w 284827"/>
                  <a:gd name="connsiteY34" fmla="*/ 93498 h 182433"/>
                  <a:gd name="connsiteX35" fmla="*/ 224107 w 284827"/>
                  <a:gd name="connsiteY35" fmla="*/ 82205 h 182433"/>
                  <a:gd name="connsiteX36" fmla="*/ 225383 w 284827"/>
                  <a:gd name="connsiteY36" fmla="*/ 82089 h 182433"/>
                  <a:gd name="connsiteX37" fmla="*/ 228864 w 284827"/>
                  <a:gd name="connsiteY37" fmla="*/ 81934 h 182433"/>
                  <a:gd name="connsiteX38" fmla="*/ 231242 w 284827"/>
                  <a:gd name="connsiteY38" fmla="*/ 81992 h 182433"/>
                  <a:gd name="connsiteX39" fmla="*/ 232461 w 284827"/>
                  <a:gd name="connsiteY39" fmla="*/ 82089 h 182433"/>
                  <a:gd name="connsiteX40" fmla="*/ 233544 w 284827"/>
                  <a:gd name="connsiteY40" fmla="*/ 82186 h 182433"/>
                  <a:gd name="connsiteX41" fmla="*/ 235110 w 284827"/>
                  <a:gd name="connsiteY41" fmla="*/ 82379 h 182433"/>
                  <a:gd name="connsiteX42" fmla="*/ 235806 w 284827"/>
                  <a:gd name="connsiteY42" fmla="*/ 82476 h 182433"/>
                  <a:gd name="connsiteX43" fmla="*/ 237527 w 284827"/>
                  <a:gd name="connsiteY43" fmla="*/ 82785 h 182433"/>
                  <a:gd name="connsiteX44" fmla="*/ 238011 w 284827"/>
                  <a:gd name="connsiteY44" fmla="*/ 82882 h 182433"/>
                  <a:gd name="connsiteX45" fmla="*/ 239809 w 284827"/>
                  <a:gd name="connsiteY45" fmla="*/ 83288 h 182433"/>
                  <a:gd name="connsiteX46" fmla="*/ 240176 w 284827"/>
                  <a:gd name="connsiteY46" fmla="*/ 83385 h 182433"/>
                  <a:gd name="connsiteX47" fmla="*/ 242014 w 284827"/>
                  <a:gd name="connsiteY47" fmla="*/ 83907 h 182433"/>
                  <a:gd name="connsiteX48" fmla="*/ 242284 w 284827"/>
                  <a:gd name="connsiteY48" fmla="*/ 84004 h 182433"/>
                  <a:gd name="connsiteX49" fmla="*/ 244160 w 284827"/>
                  <a:gd name="connsiteY49" fmla="*/ 84642 h 182433"/>
                  <a:gd name="connsiteX50" fmla="*/ 244296 w 284827"/>
                  <a:gd name="connsiteY50" fmla="*/ 84700 h 182433"/>
                  <a:gd name="connsiteX51" fmla="*/ 273457 w 284827"/>
                  <a:gd name="connsiteY51" fmla="*/ 126508 h 182433"/>
                  <a:gd name="connsiteX52" fmla="*/ 228903 w 284827"/>
                  <a:gd name="connsiteY52" fmla="*/ 171063 h 182433"/>
                  <a:gd name="connsiteX53" fmla="*/ 185586 w 284827"/>
                  <a:gd name="connsiteY53" fmla="*/ 171063 h 182433"/>
                  <a:gd name="connsiteX54" fmla="*/ 179900 w 284827"/>
                  <a:gd name="connsiteY54" fmla="*/ 176748 h 182433"/>
                  <a:gd name="connsiteX55" fmla="*/ 185586 w 284827"/>
                  <a:gd name="connsiteY55" fmla="*/ 182433 h 182433"/>
                  <a:gd name="connsiteX56" fmla="*/ 228903 w 284827"/>
                  <a:gd name="connsiteY56" fmla="*/ 182433 h 182433"/>
                  <a:gd name="connsiteX57" fmla="*/ 284828 w 284827"/>
                  <a:gd name="connsiteY57" fmla="*/ 126508 h 182433"/>
                  <a:gd name="connsiteX58" fmla="*/ 253056 w 284827"/>
                  <a:gd name="connsiteY58" fmla="*/ 76075 h 182433"/>
                  <a:gd name="connsiteX59" fmla="*/ 252901 w 284827"/>
                  <a:gd name="connsiteY59" fmla="*/ 75978 h 182433"/>
                  <a:gd name="connsiteX60" fmla="*/ 250658 w 284827"/>
                  <a:gd name="connsiteY60" fmla="*/ 74992 h 182433"/>
                  <a:gd name="connsiteX61" fmla="*/ 250638 w 284827"/>
                  <a:gd name="connsiteY61" fmla="*/ 74992 h 182433"/>
                  <a:gd name="connsiteX62" fmla="*/ 248414 w 284827"/>
                  <a:gd name="connsiteY62" fmla="*/ 74103 h 182433"/>
                  <a:gd name="connsiteX63" fmla="*/ 247970 w 284827"/>
                  <a:gd name="connsiteY63" fmla="*/ 73929 h 182433"/>
                  <a:gd name="connsiteX64" fmla="*/ 245823 w 284827"/>
                  <a:gd name="connsiteY64" fmla="*/ 73194 h 182433"/>
                  <a:gd name="connsiteX65" fmla="*/ 245262 w 284827"/>
                  <a:gd name="connsiteY65" fmla="*/ 73020 h 182433"/>
                  <a:gd name="connsiteX66" fmla="*/ 243135 w 284827"/>
                  <a:gd name="connsiteY66" fmla="*/ 72420 h 182433"/>
                  <a:gd name="connsiteX67" fmla="*/ 242497 w 284827"/>
                  <a:gd name="connsiteY67" fmla="*/ 72266 h 182433"/>
                  <a:gd name="connsiteX68" fmla="*/ 240389 w 284827"/>
                  <a:gd name="connsiteY68" fmla="*/ 71782 h 182433"/>
                  <a:gd name="connsiteX69" fmla="*/ 239635 w 284827"/>
                  <a:gd name="connsiteY69" fmla="*/ 71627 h 182433"/>
                  <a:gd name="connsiteX70" fmla="*/ 237605 w 284827"/>
                  <a:gd name="connsiteY70" fmla="*/ 71260 h 182433"/>
                  <a:gd name="connsiteX71" fmla="*/ 236638 w 284827"/>
                  <a:gd name="connsiteY71" fmla="*/ 71125 h 182433"/>
                  <a:gd name="connsiteX72" fmla="*/ 234781 w 284827"/>
                  <a:gd name="connsiteY72" fmla="*/ 70893 h 182433"/>
                  <a:gd name="connsiteX73" fmla="*/ 233350 w 284827"/>
                  <a:gd name="connsiteY73" fmla="*/ 70777 h 182433"/>
                  <a:gd name="connsiteX74" fmla="*/ 231881 w 284827"/>
                  <a:gd name="connsiteY74" fmla="*/ 70660 h 182433"/>
                  <a:gd name="connsiteX75" fmla="*/ 228903 w 284827"/>
                  <a:gd name="connsiteY75" fmla="*/ 70583 h 182433"/>
                  <a:gd name="connsiteX76" fmla="*/ 227587 w 284827"/>
                  <a:gd name="connsiteY76" fmla="*/ 70603 h 182433"/>
                  <a:gd name="connsiteX77" fmla="*/ 198871 w 284827"/>
                  <a:gd name="connsiteY77" fmla="*/ 21813 h 182433"/>
                  <a:gd name="connsiteX78" fmla="*/ 140509 w 284827"/>
                  <a:gd name="connsiteY78" fmla="*/ 0 h 182433"/>
                  <a:gd name="connsiteX79" fmla="*/ 82264 w 284827"/>
                  <a:gd name="connsiteY79" fmla="*/ 21716 h 182433"/>
                  <a:gd name="connsiteX80" fmla="*/ 53412 w 284827"/>
                  <a:gd name="connsiteY80" fmla="*/ 70641 h 182433"/>
                  <a:gd name="connsiteX81" fmla="*/ 52271 w 284827"/>
                  <a:gd name="connsiteY81" fmla="*/ 70719 h 182433"/>
                  <a:gd name="connsiteX82" fmla="*/ 51362 w 284827"/>
                  <a:gd name="connsiteY82" fmla="*/ 70777 h 182433"/>
                  <a:gd name="connsiteX83" fmla="*/ 47784 w 284827"/>
                  <a:gd name="connsiteY83" fmla="*/ 71183 h 182433"/>
                  <a:gd name="connsiteX84" fmla="*/ 47107 w 284827"/>
                  <a:gd name="connsiteY84" fmla="*/ 71299 h 182433"/>
                  <a:gd name="connsiteX85" fmla="*/ 44226 w 284827"/>
                  <a:gd name="connsiteY85" fmla="*/ 71840 h 182433"/>
                  <a:gd name="connsiteX86" fmla="*/ 43085 w 284827"/>
                  <a:gd name="connsiteY86" fmla="*/ 72091 h 182433"/>
                  <a:gd name="connsiteX87" fmla="*/ 39914 w 284827"/>
                  <a:gd name="connsiteY87" fmla="*/ 72942 h 182433"/>
                  <a:gd name="connsiteX88" fmla="*/ 38676 w 284827"/>
                  <a:gd name="connsiteY88" fmla="*/ 73348 h 182433"/>
                  <a:gd name="connsiteX89" fmla="*/ 36588 w 284827"/>
                  <a:gd name="connsiteY89" fmla="*/ 74064 h 182433"/>
                  <a:gd name="connsiteX90" fmla="*/ 35137 w 284827"/>
                  <a:gd name="connsiteY90" fmla="*/ 74605 h 182433"/>
                  <a:gd name="connsiteX91" fmla="*/ 32449 w 284827"/>
                  <a:gd name="connsiteY91" fmla="*/ 75766 h 182433"/>
                  <a:gd name="connsiteX92" fmla="*/ 30844 w 284827"/>
                  <a:gd name="connsiteY92" fmla="*/ 76559 h 182433"/>
                  <a:gd name="connsiteX93" fmla="*/ 29394 w 284827"/>
                  <a:gd name="connsiteY93" fmla="*/ 77313 h 182433"/>
                  <a:gd name="connsiteX94" fmla="*/ 26803 w 284827"/>
                  <a:gd name="connsiteY94" fmla="*/ 78802 h 182433"/>
                  <a:gd name="connsiteX95" fmla="*/ 25469 w 284827"/>
                  <a:gd name="connsiteY95" fmla="*/ 79633 h 182433"/>
                  <a:gd name="connsiteX96" fmla="*/ 24656 w 284827"/>
                  <a:gd name="connsiteY96" fmla="*/ 80136 h 182433"/>
                  <a:gd name="connsiteX97" fmla="*/ 24347 w 284827"/>
                  <a:gd name="connsiteY97" fmla="*/ 80387 h 182433"/>
                  <a:gd name="connsiteX98" fmla="*/ 0 w 284827"/>
                  <a:gd name="connsiteY98" fmla="*/ 126508 h 182433"/>
                  <a:gd name="connsiteX99" fmla="*/ 55829 w 284827"/>
                  <a:gd name="connsiteY99" fmla="*/ 182414 h 1824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Lst>
                <a:rect l="l" t="t" r="r" b="b"/>
                <a:pathLst>
                  <a:path w="284827" h="182433">
                    <a:moveTo>
                      <a:pt x="55829" y="182414"/>
                    </a:moveTo>
                    <a:lnTo>
                      <a:pt x="95355" y="182414"/>
                    </a:lnTo>
                    <a:cubicBezTo>
                      <a:pt x="98488" y="182414"/>
                      <a:pt x="101041" y="179861"/>
                      <a:pt x="101041" y="176729"/>
                    </a:cubicBezTo>
                    <a:cubicBezTo>
                      <a:pt x="101041" y="173596"/>
                      <a:pt x="98488" y="171043"/>
                      <a:pt x="95355" y="171043"/>
                    </a:cubicBezTo>
                    <a:lnTo>
                      <a:pt x="55829" y="171043"/>
                    </a:lnTo>
                    <a:cubicBezTo>
                      <a:pt x="31270" y="171043"/>
                      <a:pt x="11274" y="151048"/>
                      <a:pt x="11274" y="126489"/>
                    </a:cubicBezTo>
                    <a:cubicBezTo>
                      <a:pt x="11274" y="110651"/>
                      <a:pt x="19590" y="96709"/>
                      <a:pt x="32082" y="88819"/>
                    </a:cubicBezTo>
                    <a:cubicBezTo>
                      <a:pt x="32391" y="88625"/>
                      <a:pt x="32701" y="88432"/>
                      <a:pt x="33010" y="88239"/>
                    </a:cubicBezTo>
                    <a:cubicBezTo>
                      <a:pt x="33474" y="87968"/>
                      <a:pt x="33938" y="87697"/>
                      <a:pt x="34422" y="87426"/>
                    </a:cubicBezTo>
                    <a:cubicBezTo>
                      <a:pt x="34789" y="87214"/>
                      <a:pt x="35176" y="87020"/>
                      <a:pt x="35563" y="86827"/>
                    </a:cubicBezTo>
                    <a:cubicBezTo>
                      <a:pt x="36259" y="86460"/>
                      <a:pt x="36974" y="86131"/>
                      <a:pt x="37690" y="85802"/>
                    </a:cubicBezTo>
                    <a:cubicBezTo>
                      <a:pt x="38115" y="85609"/>
                      <a:pt x="38540" y="85415"/>
                      <a:pt x="38986" y="85241"/>
                    </a:cubicBezTo>
                    <a:cubicBezTo>
                      <a:pt x="39411" y="85067"/>
                      <a:pt x="39836" y="84893"/>
                      <a:pt x="40262" y="84739"/>
                    </a:cubicBezTo>
                    <a:cubicBezTo>
                      <a:pt x="40958" y="84487"/>
                      <a:pt x="41654" y="84236"/>
                      <a:pt x="42370" y="84004"/>
                    </a:cubicBezTo>
                    <a:cubicBezTo>
                      <a:pt x="42756" y="83888"/>
                      <a:pt x="43143" y="83772"/>
                      <a:pt x="43530" y="83656"/>
                    </a:cubicBezTo>
                    <a:cubicBezTo>
                      <a:pt x="44149" y="83481"/>
                      <a:pt x="44787" y="83308"/>
                      <a:pt x="45425" y="83153"/>
                    </a:cubicBezTo>
                    <a:cubicBezTo>
                      <a:pt x="45754" y="83075"/>
                      <a:pt x="46083" y="82998"/>
                      <a:pt x="46430" y="82921"/>
                    </a:cubicBezTo>
                    <a:cubicBezTo>
                      <a:pt x="47320" y="82727"/>
                      <a:pt x="48229" y="82553"/>
                      <a:pt x="49138" y="82418"/>
                    </a:cubicBezTo>
                    <a:cubicBezTo>
                      <a:pt x="49292" y="82399"/>
                      <a:pt x="49467" y="82379"/>
                      <a:pt x="49622" y="82360"/>
                    </a:cubicBezTo>
                    <a:cubicBezTo>
                      <a:pt x="50453" y="82244"/>
                      <a:pt x="51284" y="82147"/>
                      <a:pt x="52116" y="82089"/>
                    </a:cubicBezTo>
                    <a:cubicBezTo>
                      <a:pt x="52387" y="82070"/>
                      <a:pt x="52657" y="82051"/>
                      <a:pt x="52928" y="82031"/>
                    </a:cubicBezTo>
                    <a:cubicBezTo>
                      <a:pt x="53914" y="81973"/>
                      <a:pt x="54901" y="81915"/>
                      <a:pt x="55887" y="81915"/>
                    </a:cubicBezTo>
                    <a:cubicBezTo>
                      <a:pt x="65749" y="81915"/>
                      <a:pt x="75089" y="85067"/>
                      <a:pt x="82902" y="91043"/>
                    </a:cubicBezTo>
                    <a:cubicBezTo>
                      <a:pt x="83927" y="91835"/>
                      <a:pt x="85145" y="92203"/>
                      <a:pt x="86344" y="92203"/>
                    </a:cubicBezTo>
                    <a:cubicBezTo>
                      <a:pt x="88046" y="92203"/>
                      <a:pt x="89748" y="91429"/>
                      <a:pt x="90869" y="89979"/>
                    </a:cubicBezTo>
                    <a:cubicBezTo>
                      <a:pt x="92764" y="87484"/>
                      <a:pt x="92300" y="83926"/>
                      <a:pt x="89805" y="82012"/>
                    </a:cubicBezTo>
                    <a:cubicBezTo>
                      <a:pt x="82399" y="76365"/>
                      <a:pt x="73910" y="72730"/>
                      <a:pt x="64879" y="71279"/>
                    </a:cubicBezTo>
                    <a:cubicBezTo>
                      <a:pt x="68572" y="55442"/>
                      <a:pt x="77236" y="41035"/>
                      <a:pt x="89651" y="30264"/>
                    </a:cubicBezTo>
                    <a:cubicBezTo>
                      <a:pt x="103748" y="18062"/>
                      <a:pt x="121790" y="11332"/>
                      <a:pt x="140451" y="11332"/>
                    </a:cubicBezTo>
                    <a:cubicBezTo>
                      <a:pt x="159170" y="11332"/>
                      <a:pt x="177251" y="18081"/>
                      <a:pt x="191368" y="30360"/>
                    </a:cubicBezTo>
                    <a:cubicBezTo>
                      <a:pt x="203937" y="41286"/>
                      <a:pt x="212620" y="55925"/>
                      <a:pt x="216198" y="72014"/>
                    </a:cubicBezTo>
                    <a:cubicBezTo>
                      <a:pt x="206973" y="74141"/>
                      <a:pt x="198387" y="78608"/>
                      <a:pt x="191271" y="85087"/>
                    </a:cubicBezTo>
                    <a:cubicBezTo>
                      <a:pt x="188950" y="87194"/>
                      <a:pt x="188777" y="90791"/>
                      <a:pt x="190884" y="93112"/>
                    </a:cubicBezTo>
                    <a:cubicBezTo>
                      <a:pt x="192006" y="94349"/>
                      <a:pt x="193553" y="94968"/>
                      <a:pt x="195100" y="94968"/>
                    </a:cubicBezTo>
                    <a:cubicBezTo>
                      <a:pt x="196454" y="94968"/>
                      <a:pt x="197827" y="94485"/>
                      <a:pt x="198910" y="93498"/>
                    </a:cubicBezTo>
                    <a:cubicBezTo>
                      <a:pt x="205929" y="87117"/>
                      <a:pt x="214747" y="83211"/>
                      <a:pt x="224107" y="82205"/>
                    </a:cubicBezTo>
                    <a:cubicBezTo>
                      <a:pt x="224532" y="82167"/>
                      <a:pt x="224958" y="82128"/>
                      <a:pt x="225383" y="82089"/>
                    </a:cubicBezTo>
                    <a:cubicBezTo>
                      <a:pt x="226544" y="81992"/>
                      <a:pt x="227704" y="81934"/>
                      <a:pt x="228864" y="81934"/>
                    </a:cubicBezTo>
                    <a:cubicBezTo>
                      <a:pt x="229657" y="81934"/>
                      <a:pt x="230450" y="81954"/>
                      <a:pt x="231242" y="81992"/>
                    </a:cubicBezTo>
                    <a:cubicBezTo>
                      <a:pt x="231649" y="82012"/>
                      <a:pt x="232055" y="82051"/>
                      <a:pt x="232461" y="82089"/>
                    </a:cubicBezTo>
                    <a:cubicBezTo>
                      <a:pt x="232828" y="82109"/>
                      <a:pt x="233176" y="82147"/>
                      <a:pt x="233544" y="82186"/>
                    </a:cubicBezTo>
                    <a:cubicBezTo>
                      <a:pt x="234066" y="82244"/>
                      <a:pt x="234588" y="82321"/>
                      <a:pt x="235110" y="82379"/>
                    </a:cubicBezTo>
                    <a:cubicBezTo>
                      <a:pt x="235342" y="82418"/>
                      <a:pt x="235574" y="82437"/>
                      <a:pt x="235806" y="82476"/>
                    </a:cubicBezTo>
                    <a:cubicBezTo>
                      <a:pt x="236386" y="82573"/>
                      <a:pt x="236947" y="82669"/>
                      <a:pt x="237527" y="82785"/>
                    </a:cubicBezTo>
                    <a:cubicBezTo>
                      <a:pt x="237682" y="82824"/>
                      <a:pt x="237856" y="82843"/>
                      <a:pt x="238011" y="82882"/>
                    </a:cubicBezTo>
                    <a:cubicBezTo>
                      <a:pt x="238610" y="83017"/>
                      <a:pt x="239209" y="83153"/>
                      <a:pt x="239809" y="83288"/>
                    </a:cubicBezTo>
                    <a:cubicBezTo>
                      <a:pt x="239925" y="83327"/>
                      <a:pt x="240061" y="83346"/>
                      <a:pt x="240176" y="83385"/>
                    </a:cubicBezTo>
                    <a:cubicBezTo>
                      <a:pt x="240795" y="83540"/>
                      <a:pt x="241395" y="83714"/>
                      <a:pt x="242014" y="83907"/>
                    </a:cubicBezTo>
                    <a:cubicBezTo>
                      <a:pt x="242110" y="83926"/>
                      <a:pt x="242207" y="83965"/>
                      <a:pt x="242284" y="84004"/>
                    </a:cubicBezTo>
                    <a:cubicBezTo>
                      <a:pt x="242923" y="84197"/>
                      <a:pt x="243541" y="84410"/>
                      <a:pt x="244160" y="84642"/>
                    </a:cubicBezTo>
                    <a:cubicBezTo>
                      <a:pt x="244199" y="84661"/>
                      <a:pt x="244257" y="84680"/>
                      <a:pt x="244296" y="84700"/>
                    </a:cubicBezTo>
                    <a:cubicBezTo>
                      <a:pt x="261294" y="90985"/>
                      <a:pt x="273457" y="107344"/>
                      <a:pt x="273457" y="126508"/>
                    </a:cubicBezTo>
                    <a:cubicBezTo>
                      <a:pt x="273457" y="151087"/>
                      <a:pt x="253462" y="171063"/>
                      <a:pt x="228903" y="171063"/>
                    </a:cubicBezTo>
                    <a:lnTo>
                      <a:pt x="185586" y="171063"/>
                    </a:lnTo>
                    <a:cubicBezTo>
                      <a:pt x="182453" y="171063"/>
                      <a:pt x="179900" y="173615"/>
                      <a:pt x="179900" y="176748"/>
                    </a:cubicBezTo>
                    <a:cubicBezTo>
                      <a:pt x="179900" y="179881"/>
                      <a:pt x="182453" y="182433"/>
                      <a:pt x="185586" y="182433"/>
                    </a:cubicBezTo>
                    <a:lnTo>
                      <a:pt x="228903" y="182433"/>
                    </a:lnTo>
                    <a:cubicBezTo>
                      <a:pt x="259746" y="182433"/>
                      <a:pt x="284828" y="157352"/>
                      <a:pt x="284828" y="126508"/>
                    </a:cubicBezTo>
                    <a:cubicBezTo>
                      <a:pt x="284828" y="104308"/>
                      <a:pt x="271833" y="85106"/>
                      <a:pt x="253056" y="76075"/>
                    </a:cubicBezTo>
                    <a:cubicBezTo>
                      <a:pt x="252998" y="76056"/>
                      <a:pt x="252959" y="76017"/>
                      <a:pt x="252901" y="75978"/>
                    </a:cubicBezTo>
                    <a:cubicBezTo>
                      <a:pt x="252166" y="75630"/>
                      <a:pt x="251412" y="75302"/>
                      <a:pt x="250658" y="74992"/>
                    </a:cubicBezTo>
                    <a:cubicBezTo>
                      <a:pt x="250658" y="74992"/>
                      <a:pt x="250638" y="74992"/>
                      <a:pt x="250638" y="74992"/>
                    </a:cubicBezTo>
                    <a:cubicBezTo>
                      <a:pt x="249903" y="74683"/>
                      <a:pt x="249149" y="74393"/>
                      <a:pt x="248414" y="74103"/>
                    </a:cubicBezTo>
                    <a:cubicBezTo>
                      <a:pt x="248260" y="74045"/>
                      <a:pt x="248124" y="73987"/>
                      <a:pt x="247970" y="73929"/>
                    </a:cubicBezTo>
                    <a:cubicBezTo>
                      <a:pt x="247254" y="73677"/>
                      <a:pt x="246539" y="73426"/>
                      <a:pt x="245823" y="73194"/>
                    </a:cubicBezTo>
                    <a:cubicBezTo>
                      <a:pt x="245630" y="73136"/>
                      <a:pt x="245456" y="73078"/>
                      <a:pt x="245262" y="73020"/>
                    </a:cubicBezTo>
                    <a:cubicBezTo>
                      <a:pt x="244547" y="72807"/>
                      <a:pt x="243851" y="72594"/>
                      <a:pt x="243135" y="72420"/>
                    </a:cubicBezTo>
                    <a:cubicBezTo>
                      <a:pt x="242923" y="72362"/>
                      <a:pt x="242710" y="72304"/>
                      <a:pt x="242497" y="72266"/>
                    </a:cubicBezTo>
                    <a:cubicBezTo>
                      <a:pt x="241801" y="72091"/>
                      <a:pt x="241086" y="71917"/>
                      <a:pt x="240389" y="71782"/>
                    </a:cubicBezTo>
                    <a:cubicBezTo>
                      <a:pt x="240138" y="71724"/>
                      <a:pt x="239886" y="71685"/>
                      <a:pt x="239635" y="71627"/>
                    </a:cubicBezTo>
                    <a:cubicBezTo>
                      <a:pt x="238958" y="71492"/>
                      <a:pt x="238281" y="71376"/>
                      <a:pt x="237605" y="71260"/>
                    </a:cubicBezTo>
                    <a:cubicBezTo>
                      <a:pt x="237276" y="71202"/>
                      <a:pt x="236966" y="71163"/>
                      <a:pt x="236638" y="71125"/>
                    </a:cubicBezTo>
                    <a:cubicBezTo>
                      <a:pt x="236019" y="71047"/>
                      <a:pt x="235400" y="70951"/>
                      <a:pt x="234781" y="70893"/>
                    </a:cubicBezTo>
                    <a:cubicBezTo>
                      <a:pt x="234298" y="70835"/>
                      <a:pt x="233834" y="70815"/>
                      <a:pt x="233350" y="70777"/>
                    </a:cubicBezTo>
                    <a:cubicBezTo>
                      <a:pt x="232867" y="70738"/>
                      <a:pt x="232384" y="70699"/>
                      <a:pt x="231881" y="70660"/>
                    </a:cubicBezTo>
                    <a:cubicBezTo>
                      <a:pt x="230895" y="70603"/>
                      <a:pt x="229908" y="70583"/>
                      <a:pt x="228903" y="70583"/>
                    </a:cubicBezTo>
                    <a:cubicBezTo>
                      <a:pt x="228477" y="70583"/>
                      <a:pt x="228033" y="70583"/>
                      <a:pt x="227587" y="70603"/>
                    </a:cubicBezTo>
                    <a:cubicBezTo>
                      <a:pt x="223623" y="51748"/>
                      <a:pt x="213548" y="34576"/>
                      <a:pt x="198871" y="21813"/>
                    </a:cubicBezTo>
                    <a:cubicBezTo>
                      <a:pt x="182704" y="7754"/>
                      <a:pt x="161974" y="0"/>
                      <a:pt x="140509" y="0"/>
                    </a:cubicBezTo>
                    <a:cubicBezTo>
                      <a:pt x="119102" y="0"/>
                      <a:pt x="98411" y="7716"/>
                      <a:pt x="82264" y="21716"/>
                    </a:cubicBezTo>
                    <a:cubicBezTo>
                      <a:pt x="67509" y="34499"/>
                      <a:pt x="57395" y="51729"/>
                      <a:pt x="53412" y="70641"/>
                    </a:cubicBezTo>
                    <a:cubicBezTo>
                      <a:pt x="53025" y="70660"/>
                      <a:pt x="52638" y="70699"/>
                      <a:pt x="52271" y="70719"/>
                    </a:cubicBezTo>
                    <a:cubicBezTo>
                      <a:pt x="51961" y="70738"/>
                      <a:pt x="51652" y="70757"/>
                      <a:pt x="51362" y="70777"/>
                    </a:cubicBezTo>
                    <a:cubicBezTo>
                      <a:pt x="50163" y="70873"/>
                      <a:pt x="48964" y="71009"/>
                      <a:pt x="47784" y="71183"/>
                    </a:cubicBezTo>
                    <a:cubicBezTo>
                      <a:pt x="47552" y="71221"/>
                      <a:pt x="47339" y="71260"/>
                      <a:pt x="47107" y="71299"/>
                    </a:cubicBezTo>
                    <a:cubicBezTo>
                      <a:pt x="46141" y="71453"/>
                      <a:pt x="45174" y="71627"/>
                      <a:pt x="44226" y="71840"/>
                    </a:cubicBezTo>
                    <a:cubicBezTo>
                      <a:pt x="43840" y="71917"/>
                      <a:pt x="43472" y="71995"/>
                      <a:pt x="43085" y="72091"/>
                    </a:cubicBezTo>
                    <a:cubicBezTo>
                      <a:pt x="42021" y="72343"/>
                      <a:pt x="40958" y="72614"/>
                      <a:pt x="39914" y="72942"/>
                    </a:cubicBezTo>
                    <a:cubicBezTo>
                      <a:pt x="39507" y="73058"/>
                      <a:pt x="39101" y="73213"/>
                      <a:pt x="38676" y="73348"/>
                    </a:cubicBezTo>
                    <a:cubicBezTo>
                      <a:pt x="37980" y="73581"/>
                      <a:pt x="37284" y="73813"/>
                      <a:pt x="36588" y="74064"/>
                    </a:cubicBezTo>
                    <a:cubicBezTo>
                      <a:pt x="36104" y="74238"/>
                      <a:pt x="35621" y="74412"/>
                      <a:pt x="35137" y="74605"/>
                    </a:cubicBezTo>
                    <a:cubicBezTo>
                      <a:pt x="34228" y="74973"/>
                      <a:pt x="33339" y="75360"/>
                      <a:pt x="32449" y="75766"/>
                    </a:cubicBezTo>
                    <a:cubicBezTo>
                      <a:pt x="31908" y="76017"/>
                      <a:pt x="31386" y="76288"/>
                      <a:pt x="30844" y="76559"/>
                    </a:cubicBezTo>
                    <a:cubicBezTo>
                      <a:pt x="30361" y="76810"/>
                      <a:pt x="29877" y="77061"/>
                      <a:pt x="29394" y="77313"/>
                    </a:cubicBezTo>
                    <a:cubicBezTo>
                      <a:pt x="28524" y="77777"/>
                      <a:pt x="27654" y="78280"/>
                      <a:pt x="26803" y="78802"/>
                    </a:cubicBezTo>
                    <a:cubicBezTo>
                      <a:pt x="26358" y="79073"/>
                      <a:pt x="25913" y="79343"/>
                      <a:pt x="25469" y="79633"/>
                    </a:cubicBezTo>
                    <a:cubicBezTo>
                      <a:pt x="25198" y="79807"/>
                      <a:pt x="24927" y="79962"/>
                      <a:pt x="24656" y="80136"/>
                    </a:cubicBezTo>
                    <a:cubicBezTo>
                      <a:pt x="24540" y="80213"/>
                      <a:pt x="24463" y="80310"/>
                      <a:pt x="24347" y="80387"/>
                    </a:cubicBezTo>
                    <a:cubicBezTo>
                      <a:pt x="9669" y="90482"/>
                      <a:pt x="0" y="107383"/>
                      <a:pt x="0" y="126508"/>
                    </a:cubicBezTo>
                    <a:cubicBezTo>
                      <a:pt x="-97" y="157333"/>
                      <a:pt x="25004" y="182414"/>
                      <a:pt x="55829" y="182414"/>
                    </a:cubicBezTo>
                    <a:close/>
                  </a:path>
                </a:pathLst>
              </a:custGeom>
              <a:grpFill/>
              <a:ln w="1934" cap="flat">
                <a:noFill/>
                <a:prstDash val="solid"/>
                <a:miter/>
              </a:ln>
            </p:spPr>
            <p:txBody>
              <a:bodyPr rtlCol="0" anchor="ctr"/>
              <a:lstStyle/>
              <a:p>
                <a:endParaRPr lang="en-ID"/>
              </a:p>
            </p:txBody>
          </p:sp>
        </p:grpSp>
        <p:cxnSp>
          <p:nvCxnSpPr>
            <p:cNvPr id="188" name="Straight Connector 187">
              <a:extLst>
                <a:ext uri="{FF2B5EF4-FFF2-40B4-BE49-F238E27FC236}">
                  <a16:creationId xmlns:a16="http://schemas.microsoft.com/office/drawing/2014/main" id="{F984D06F-71CE-424C-AB54-EF5D4CDB0B75}"/>
                </a:ext>
              </a:extLst>
            </p:cNvPr>
            <p:cNvCxnSpPr>
              <a:cxnSpLocks/>
              <a:stCxn id="186" idx="2"/>
            </p:cNvCxnSpPr>
            <p:nvPr/>
          </p:nvCxnSpPr>
          <p:spPr>
            <a:xfrm flipV="1">
              <a:off x="5051269" y="3577077"/>
              <a:ext cx="699663" cy="17708"/>
            </a:xfrm>
            <a:prstGeom prst="line">
              <a:avLst/>
            </a:prstGeom>
            <a:ln w="12700">
              <a:solidFill>
                <a:srgbClr val="C2E088"/>
              </a:solidFill>
            </a:ln>
          </p:spPr>
          <p:style>
            <a:lnRef idx="1">
              <a:schemeClr val="accent1"/>
            </a:lnRef>
            <a:fillRef idx="0">
              <a:schemeClr val="accent1"/>
            </a:fillRef>
            <a:effectRef idx="0">
              <a:schemeClr val="accent1"/>
            </a:effectRef>
            <a:fontRef idx="minor">
              <a:schemeClr val="tx1"/>
            </a:fontRef>
          </p:style>
        </p:cxnSp>
        <p:sp>
          <p:nvSpPr>
            <p:cNvPr id="189" name="Oval 188">
              <a:extLst>
                <a:ext uri="{FF2B5EF4-FFF2-40B4-BE49-F238E27FC236}">
                  <a16:creationId xmlns:a16="http://schemas.microsoft.com/office/drawing/2014/main" id="{AA489363-369B-47D6-A816-D1A9685AF049}"/>
                </a:ext>
              </a:extLst>
            </p:cNvPr>
            <p:cNvSpPr/>
            <p:nvPr/>
          </p:nvSpPr>
          <p:spPr>
            <a:xfrm flipH="1">
              <a:off x="5644283" y="3481064"/>
              <a:ext cx="213299" cy="213299"/>
            </a:xfrm>
            <a:prstGeom prst="ellipse">
              <a:avLst/>
            </a:prstGeom>
            <a:solidFill>
              <a:srgbClr val="C2E0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20" name="TextBox 219">
            <a:extLst>
              <a:ext uri="{FF2B5EF4-FFF2-40B4-BE49-F238E27FC236}">
                <a16:creationId xmlns:a16="http://schemas.microsoft.com/office/drawing/2014/main" id="{28D46A15-01B4-4CDC-9A0A-33406B08C64B}"/>
              </a:ext>
            </a:extLst>
          </p:cNvPr>
          <p:cNvSpPr txBox="1"/>
          <p:nvPr/>
        </p:nvSpPr>
        <p:spPr>
          <a:xfrm>
            <a:off x="1181686" y="4186515"/>
            <a:ext cx="307845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SA" sz="2400" b="1" dirty="0">
                <a:solidFill>
                  <a:srgbClr val="003554"/>
                </a:solidFill>
                <a:latin typeface="RB" panose="00000500000000000000" pitchFamily="2" charset="-78"/>
                <a:cs typeface="RB" panose="00000500000000000000" pitchFamily="2" charset="-78"/>
              </a:rPr>
              <a:t>الترانزستورات</a:t>
            </a:r>
            <a:endParaRPr lang="en-US" sz="2000" b="1" dirty="0">
              <a:solidFill>
                <a:srgbClr val="003554"/>
              </a:solidFill>
              <a:latin typeface="RB" panose="00000500000000000000" pitchFamily="2" charset="-78"/>
              <a:cs typeface="RB" panose="00000500000000000000" pitchFamily="2" charset="-78"/>
            </a:endParaRPr>
          </a:p>
        </p:txBody>
      </p:sp>
      <p:sp>
        <p:nvSpPr>
          <p:cNvPr id="221" name="TextBox 220">
            <a:extLst>
              <a:ext uri="{FF2B5EF4-FFF2-40B4-BE49-F238E27FC236}">
                <a16:creationId xmlns:a16="http://schemas.microsoft.com/office/drawing/2014/main" id="{43338298-B2F9-4EC5-B8B8-774856BA6E20}"/>
              </a:ext>
            </a:extLst>
          </p:cNvPr>
          <p:cNvSpPr txBox="1"/>
          <p:nvPr/>
        </p:nvSpPr>
        <p:spPr>
          <a:xfrm>
            <a:off x="1181686" y="4973444"/>
            <a:ext cx="3078451"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r>
              <a:rPr lang="ar-SA" sz="2400" b="1" dirty="0">
                <a:solidFill>
                  <a:srgbClr val="003554"/>
                </a:solidFill>
                <a:latin typeface="RB" panose="00000500000000000000" pitchFamily="2" charset="-78"/>
                <a:cs typeface="RB" panose="00000500000000000000" pitchFamily="2" charset="-78"/>
              </a:rPr>
              <a:t>الدارات المتكاملة</a:t>
            </a:r>
            <a:endParaRPr lang="en-US" sz="2000" b="1" dirty="0">
              <a:solidFill>
                <a:srgbClr val="003554"/>
              </a:solidFill>
              <a:latin typeface="RB" panose="00000500000000000000" pitchFamily="2" charset="-78"/>
              <a:cs typeface="RB" panose="00000500000000000000" pitchFamily="2" charset="-78"/>
            </a:endParaRPr>
          </a:p>
        </p:txBody>
      </p:sp>
      <p:pic>
        <p:nvPicPr>
          <p:cNvPr id="112" name="Picture 6">
            <a:extLst>
              <a:ext uri="{FF2B5EF4-FFF2-40B4-BE49-F238E27FC236}">
                <a16:creationId xmlns:a16="http://schemas.microsoft.com/office/drawing/2014/main" id="{185D004D-4843-4853-A45C-67C4A88F5AA1}"/>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16991" y="382577"/>
            <a:ext cx="1038982" cy="789319"/>
          </a:xfrm>
          <a:prstGeom prst="rect">
            <a:avLst/>
          </a:prstGeom>
        </p:spPr>
      </p:pic>
    </p:spTree>
    <p:extLst>
      <p:ext uri="{BB962C8B-B14F-4D97-AF65-F5344CB8AC3E}">
        <p14:creationId xmlns:p14="http://schemas.microsoft.com/office/powerpoint/2010/main" val="3440081100"/>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circle(in)">
                                      <p:cBhvr>
                                        <p:cTn id="7" dur="2000"/>
                                        <p:tgtEl>
                                          <p:spTgt spid="117"/>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2500"/>
                            </p:stCondLst>
                            <p:childTnLst>
                              <p:par>
                                <p:cTn id="13" presetID="22" presetClass="entr" presetSubtype="1" fill="hold" nodeType="afterEffect">
                                  <p:stCondLst>
                                    <p:cond delay="0"/>
                                  </p:stCondLst>
                                  <p:childTnLst>
                                    <p:set>
                                      <p:cBhvr>
                                        <p:cTn id="14" dur="1" fill="hold">
                                          <p:stCondLst>
                                            <p:cond delay="0"/>
                                          </p:stCondLst>
                                        </p:cTn>
                                        <p:tgtEl>
                                          <p:spTgt spid="145"/>
                                        </p:tgtEl>
                                        <p:attrNameLst>
                                          <p:attrName>style.visibility</p:attrName>
                                        </p:attrNameLst>
                                      </p:cBhvr>
                                      <p:to>
                                        <p:strVal val="visible"/>
                                      </p:to>
                                    </p:set>
                                    <p:animEffect transition="in" filter="wipe(up)">
                                      <p:cBhvr>
                                        <p:cTn id="15" dur="500"/>
                                        <p:tgtEl>
                                          <p:spTgt spid="145"/>
                                        </p:tgtEl>
                                      </p:cBhvr>
                                    </p:animEffect>
                                  </p:childTnLst>
                                </p:cTn>
                              </p:par>
                              <p:par>
                                <p:cTn id="16" presetID="22" presetClass="entr" presetSubtype="2" fill="hold" nodeType="withEffect">
                                  <p:stCondLst>
                                    <p:cond delay="500"/>
                                  </p:stCondLst>
                                  <p:childTnLst>
                                    <p:set>
                                      <p:cBhvr>
                                        <p:cTn id="17" dur="1" fill="hold">
                                          <p:stCondLst>
                                            <p:cond delay="0"/>
                                          </p:stCondLst>
                                        </p:cTn>
                                        <p:tgtEl>
                                          <p:spTgt spid="143"/>
                                        </p:tgtEl>
                                        <p:attrNameLst>
                                          <p:attrName>style.visibility</p:attrName>
                                        </p:attrNameLst>
                                      </p:cBhvr>
                                      <p:to>
                                        <p:strVal val="visible"/>
                                      </p:to>
                                    </p:set>
                                    <p:animEffect transition="in" filter="wipe(right)">
                                      <p:cBhvr>
                                        <p:cTn id="18" dur="500"/>
                                        <p:tgtEl>
                                          <p:spTgt spid="143"/>
                                        </p:tgtEl>
                                      </p:cBhvr>
                                    </p:animEffect>
                                  </p:childTnLst>
                                </p:cTn>
                              </p:par>
                              <p:par>
                                <p:cTn id="19" presetID="22" presetClass="entr" presetSubtype="4" fill="hold" nodeType="withEffect">
                                  <p:stCondLst>
                                    <p:cond delay="1000"/>
                                  </p:stCondLst>
                                  <p:childTnLst>
                                    <p:set>
                                      <p:cBhvr>
                                        <p:cTn id="20" dur="1" fill="hold">
                                          <p:stCondLst>
                                            <p:cond delay="0"/>
                                          </p:stCondLst>
                                        </p:cTn>
                                        <p:tgtEl>
                                          <p:spTgt spid="142"/>
                                        </p:tgtEl>
                                        <p:attrNameLst>
                                          <p:attrName>style.visibility</p:attrName>
                                        </p:attrNameLst>
                                      </p:cBhvr>
                                      <p:to>
                                        <p:strVal val="visible"/>
                                      </p:to>
                                    </p:set>
                                    <p:animEffect transition="in" filter="wipe(down)">
                                      <p:cBhvr>
                                        <p:cTn id="21" dur="500"/>
                                        <p:tgtEl>
                                          <p:spTgt spid="142"/>
                                        </p:tgtEl>
                                      </p:cBhvr>
                                    </p:animEffect>
                                  </p:childTnLst>
                                </p:cTn>
                              </p:par>
                              <p:par>
                                <p:cTn id="22" presetID="22" presetClass="entr" presetSubtype="2" fill="hold"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right)">
                                      <p:cBhvr>
                                        <p:cTn id="24" dur="500"/>
                                        <p:tgtEl>
                                          <p:spTgt spid="8"/>
                                        </p:tgtEl>
                                      </p:cBhvr>
                                    </p:animEffect>
                                  </p:childTnLst>
                                </p:cTn>
                              </p:par>
                              <p:par>
                                <p:cTn id="25" presetID="22" presetClass="entr" presetSubtype="2"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right)">
                                      <p:cBhvr>
                                        <p:cTn id="27" dur="500"/>
                                        <p:tgtEl>
                                          <p:spTgt spid="9"/>
                                        </p:tgtEl>
                                      </p:cBhvr>
                                    </p:animEffect>
                                  </p:childTnLst>
                                </p:cTn>
                              </p:par>
                              <p:par>
                                <p:cTn id="28" presetID="22" presetClass="entr" presetSubtype="2" fill="hold" nodeType="withEffect">
                                  <p:stCondLst>
                                    <p:cond delay="0"/>
                                  </p:stCondLst>
                                  <p:childTnLst>
                                    <p:set>
                                      <p:cBhvr>
                                        <p:cTn id="29" dur="1" fill="hold">
                                          <p:stCondLst>
                                            <p:cond delay="0"/>
                                          </p:stCondLst>
                                        </p:cTn>
                                        <p:tgtEl>
                                          <p:spTgt spid="175"/>
                                        </p:tgtEl>
                                        <p:attrNameLst>
                                          <p:attrName>style.visibility</p:attrName>
                                        </p:attrNameLst>
                                      </p:cBhvr>
                                      <p:to>
                                        <p:strVal val="visible"/>
                                      </p:to>
                                    </p:set>
                                    <p:animEffect transition="in" filter="wipe(right)">
                                      <p:cBhvr>
                                        <p:cTn id="30" dur="500"/>
                                        <p:tgtEl>
                                          <p:spTgt spid="175"/>
                                        </p:tgtEl>
                                      </p:cBhvr>
                                    </p:animEffect>
                                  </p:childTnLst>
                                </p:cTn>
                              </p:par>
                              <p:par>
                                <p:cTn id="31" presetID="22" presetClass="entr" presetSubtype="2" fill="hold" nodeType="withEffect">
                                  <p:stCondLst>
                                    <p:cond delay="0"/>
                                  </p:stCondLst>
                                  <p:childTnLst>
                                    <p:set>
                                      <p:cBhvr>
                                        <p:cTn id="32" dur="1" fill="hold">
                                          <p:stCondLst>
                                            <p:cond delay="0"/>
                                          </p:stCondLst>
                                        </p:cTn>
                                        <p:tgtEl>
                                          <p:spTgt spid="185"/>
                                        </p:tgtEl>
                                        <p:attrNameLst>
                                          <p:attrName>style.visibility</p:attrName>
                                        </p:attrNameLst>
                                      </p:cBhvr>
                                      <p:to>
                                        <p:strVal val="visible"/>
                                      </p:to>
                                    </p:set>
                                    <p:animEffect transition="in" filter="wipe(right)">
                                      <p:cBhvr>
                                        <p:cTn id="33" dur="500"/>
                                        <p:tgtEl>
                                          <p:spTgt spid="185"/>
                                        </p:tgtEl>
                                      </p:cBhvr>
                                    </p:animEffect>
                                  </p:childTnLst>
                                </p:cTn>
                              </p:par>
                              <p:par>
                                <p:cTn id="34" presetID="14" presetClass="entr" presetSubtype="10" fill="hold" grpId="0" nodeType="withEffect">
                                  <p:stCondLst>
                                    <p:cond delay="0"/>
                                  </p:stCondLst>
                                  <p:childTnLst>
                                    <p:set>
                                      <p:cBhvr>
                                        <p:cTn id="35" dur="1" fill="hold">
                                          <p:stCondLst>
                                            <p:cond delay="0"/>
                                          </p:stCondLst>
                                        </p:cTn>
                                        <p:tgtEl>
                                          <p:spTgt spid="121"/>
                                        </p:tgtEl>
                                        <p:attrNameLst>
                                          <p:attrName>style.visibility</p:attrName>
                                        </p:attrNameLst>
                                      </p:cBhvr>
                                      <p:to>
                                        <p:strVal val="visible"/>
                                      </p:to>
                                    </p:set>
                                    <p:animEffect transition="in" filter="randombar(horizontal)">
                                      <p:cBhvr>
                                        <p:cTn id="36" dur="500"/>
                                        <p:tgtEl>
                                          <p:spTgt spid="121"/>
                                        </p:tgtEl>
                                      </p:cBhvr>
                                    </p:animEffect>
                                  </p:childTnLst>
                                </p:cTn>
                              </p:par>
                              <p:par>
                                <p:cTn id="37" presetID="14" presetClass="entr" presetSubtype="10" fill="hold" grpId="0" nodeType="withEffect">
                                  <p:stCondLst>
                                    <p:cond delay="0"/>
                                  </p:stCondLst>
                                  <p:childTnLst>
                                    <p:set>
                                      <p:cBhvr>
                                        <p:cTn id="38" dur="1" fill="hold">
                                          <p:stCondLst>
                                            <p:cond delay="0"/>
                                          </p:stCondLst>
                                        </p:cTn>
                                        <p:tgtEl>
                                          <p:spTgt spid="123"/>
                                        </p:tgtEl>
                                        <p:attrNameLst>
                                          <p:attrName>style.visibility</p:attrName>
                                        </p:attrNameLst>
                                      </p:cBhvr>
                                      <p:to>
                                        <p:strVal val="visible"/>
                                      </p:to>
                                    </p:set>
                                    <p:animEffect transition="in" filter="randombar(horizontal)">
                                      <p:cBhvr>
                                        <p:cTn id="39" dur="500"/>
                                        <p:tgtEl>
                                          <p:spTgt spid="123"/>
                                        </p:tgtEl>
                                      </p:cBhvr>
                                    </p:animEffect>
                                  </p:childTnLst>
                                </p:cTn>
                              </p:par>
                              <p:par>
                                <p:cTn id="40" presetID="14" presetClass="entr" presetSubtype="10" fill="hold" grpId="0" nodeType="withEffect">
                                  <p:stCondLst>
                                    <p:cond delay="0"/>
                                  </p:stCondLst>
                                  <p:childTnLst>
                                    <p:set>
                                      <p:cBhvr>
                                        <p:cTn id="41" dur="1" fill="hold">
                                          <p:stCondLst>
                                            <p:cond delay="0"/>
                                          </p:stCondLst>
                                        </p:cTn>
                                        <p:tgtEl>
                                          <p:spTgt spid="220"/>
                                        </p:tgtEl>
                                        <p:attrNameLst>
                                          <p:attrName>style.visibility</p:attrName>
                                        </p:attrNameLst>
                                      </p:cBhvr>
                                      <p:to>
                                        <p:strVal val="visible"/>
                                      </p:to>
                                    </p:set>
                                    <p:animEffect transition="in" filter="randombar(horizontal)">
                                      <p:cBhvr>
                                        <p:cTn id="42" dur="500"/>
                                        <p:tgtEl>
                                          <p:spTgt spid="220"/>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221"/>
                                        </p:tgtEl>
                                        <p:attrNameLst>
                                          <p:attrName>style.visibility</p:attrName>
                                        </p:attrNameLst>
                                      </p:cBhvr>
                                      <p:to>
                                        <p:strVal val="visible"/>
                                      </p:to>
                                    </p:set>
                                    <p:animEffect transition="in" filter="randombar(horizontal)">
                                      <p:cBhvr>
                                        <p:cTn id="45"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23" grpId="0"/>
      <p:bldP spid="117" grpId="0"/>
      <p:bldP spid="220" grpId="0"/>
      <p:bldP spid="221"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 name="Freeform 2">
            <a:extLst>
              <a:ext uri="{FF2B5EF4-FFF2-40B4-BE49-F238E27FC236}">
                <a16:creationId xmlns:a16="http://schemas.microsoft.com/office/drawing/2014/main" id="{2E9F67EC-5E98-4296-BF8F-03472F921B88}"/>
              </a:ext>
            </a:extLst>
          </p:cNvPr>
          <p:cNvSpPr/>
          <p:nvPr/>
        </p:nvSpPr>
        <p:spPr>
          <a:xfrm rot="5400000">
            <a:off x="4967392" y="-2912355"/>
            <a:ext cx="2195250" cy="8018585"/>
          </a:xfrm>
          <a:custGeom>
            <a:avLst/>
            <a:gdLst>
              <a:gd name="connsiteX0" fmla="*/ 0 w 1690231"/>
              <a:gd name="connsiteY0" fmla="*/ 0 h 3380460"/>
              <a:gd name="connsiteX1" fmla="*/ 1690231 w 1690231"/>
              <a:gd name="connsiteY1" fmla="*/ 1690230 h 3380460"/>
              <a:gd name="connsiteX2" fmla="*/ 0 w 1690231"/>
              <a:gd name="connsiteY2" fmla="*/ 3380460 h 3380460"/>
            </a:gdLst>
            <a:ahLst/>
            <a:cxnLst>
              <a:cxn ang="0">
                <a:pos x="connsiteX0" y="connsiteY0"/>
              </a:cxn>
              <a:cxn ang="0">
                <a:pos x="connsiteX1" y="connsiteY1"/>
              </a:cxn>
              <a:cxn ang="0">
                <a:pos x="connsiteX2" y="connsiteY2"/>
              </a:cxn>
            </a:cxnLst>
            <a:rect l="l" t="t" r="r" b="b"/>
            <a:pathLst>
              <a:path w="1690231" h="3380460">
                <a:moveTo>
                  <a:pt x="0" y="0"/>
                </a:moveTo>
                <a:cubicBezTo>
                  <a:pt x="933489" y="0"/>
                  <a:pt x="1690231" y="756742"/>
                  <a:pt x="1690231" y="1690230"/>
                </a:cubicBezTo>
                <a:cubicBezTo>
                  <a:pt x="1690231" y="2623718"/>
                  <a:pt x="933489" y="3380460"/>
                  <a:pt x="0" y="3380460"/>
                </a:cubicBezTo>
                <a:close/>
              </a:path>
            </a:pathLst>
          </a:custGeom>
          <a:solidFill>
            <a:srgbClr val="63A537">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24" name="Freeform: Shape 23">
            <a:extLst>
              <a:ext uri="{FF2B5EF4-FFF2-40B4-BE49-F238E27FC236}">
                <a16:creationId xmlns:a16="http://schemas.microsoft.com/office/drawing/2014/main" id="{EED5A137-7A09-4123-9A1C-668A77E5A64C}"/>
              </a:ext>
            </a:extLst>
          </p:cNvPr>
          <p:cNvSpPr/>
          <p:nvPr/>
        </p:nvSpPr>
        <p:spPr>
          <a:xfrm flipV="1">
            <a:off x="8789676" y="476250"/>
            <a:ext cx="3402324" cy="1258803"/>
          </a:xfrm>
          <a:custGeom>
            <a:avLst/>
            <a:gdLst>
              <a:gd name="connsiteX0" fmla="*/ 247697 w 2385454"/>
              <a:gd name="connsiteY0" fmla="*/ 307397 h 882578"/>
              <a:gd name="connsiteX1" fmla="*/ 277072 w 2385454"/>
              <a:gd name="connsiteY1" fmla="*/ 284844 h 882578"/>
              <a:gd name="connsiteX2" fmla="*/ 1010122 w 2385454"/>
              <a:gd name="connsiteY2" fmla="*/ 284844 h 882578"/>
              <a:gd name="connsiteX3" fmla="*/ 1278669 w 2385454"/>
              <a:gd name="connsiteY3" fmla="*/ 16299 h 882578"/>
              <a:gd name="connsiteX4" fmla="*/ 1627947 w 2385454"/>
              <a:gd name="connsiteY4" fmla="*/ 16299 h 882578"/>
              <a:gd name="connsiteX5" fmla="*/ 1905021 w 2385454"/>
              <a:gd name="connsiteY5" fmla="*/ 293372 h 882578"/>
              <a:gd name="connsiteX6" fmla="*/ 2385454 w 2385454"/>
              <a:gd name="connsiteY6" fmla="*/ 293372 h 882578"/>
              <a:gd name="connsiteX7" fmla="*/ 2385454 w 2385454"/>
              <a:gd name="connsiteY7" fmla="*/ 277074 h 882578"/>
              <a:gd name="connsiteX8" fmla="*/ 1911843 w 2385454"/>
              <a:gd name="connsiteY8" fmla="*/ 277074 h 882578"/>
              <a:gd name="connsiteX9" fmla="*/ 1634769 w 2385454"/>
              <a:gd name="connsiteY9" fmla="*/ 0 h 882578"/>
              <a:gd name="connsiteX10" fmla="*/ 1272035 w 2385454"/>
              <a:gd name="connsiteY10" fmla="*/ 0 h 882578"/>
              <a:gd name="connsiteX11" fmla="*/ 1003300 w 2385454"/>
              <a:gd name="connsiteY11" fmla="*/ 268544 h 882578"/>
              <a:gd name="connsiteX12" fmla="*/ 277072 w 2385454"/>
              <a:gd name="connsiteY12" fmla="*/ 268544 h 882578"/>
              <a:gd name="connsiteX13" fmla="*/ 247697 w 2385454"/>
              <a:gd name="connsiteY13" fmla="*/ 245991 h 882578"/>
              <a:gd name="connsiteX14" fmla="*/ 216996 w 2385454"/>
              <a:gd name="connsiteY14" fmla="*/ 276694 h 882578"/>
              <a:gd name="connsiteX15" fmla="*/ 247697 w 2385454"/>
              <a:gd name="connsiteY15" fmla="*/ 307397 h 882578"/>
              <a:gd name="connsiteX16" fmla="*/ 2385454 w 2385454"/>
              <a:gd name="connsiteY16" fmla="*/ 492014 h 882578"/>
              <a:gd name="connsiteX17" fmla="*/ 2385454 w 2385454"/>
              <a:gd name="connsiteY17" fmla="*/ 435460 h 882578"/>
              <a:gd name="connsiteX18" fmla="*/ 2369571 w 2385454"/>
              <a:gd name="connsiteY18" fmla="*/ 441999 h 882578"/>
              <a:gd name="connsiteX19" fmla="*/ 2360616 w 2385454"/>
              <a:gd name="connsiteY19" fmla="*/ 463746 h 882578"/>
              <a:gd name="connsiteX20" fmla="*/ 2369571 w 2385454"/>
              <a:gd name="connsiteY20" fmla="*/ 485423 h 882578"/>
              <a:gd name="connsiteX21" fmla="*/ 865142 w 2385454"/>
              <a:gd name="connsiteY21" fmla="*/ 494637 h 882578"/>
              <a:gd name="connsiteX22" fmla="*/ 895654 w 2385454"/>
              <a:gd name="connsiteY22" fmla="*/ 463935 h 882578"/>
              <a:gd name="connsiteX23" fmla="*/ 865142 w 2385454"/>
              <a:gd name="connsiteY23" fmla="*/ 433234 h 882578"/>
              <a:gd name="connsiteX24" fmla="*/ 835767 w 2385454"/>
              <a:gd name="connsiteY24" fmla="*/ 455787 h 882578"/>
              <a:gd name="connsiteX25" fmla="*/ 220786 w 2385454"/>
              <a:gd name="connsiteY25" fmla="*/ 455787 h 882578"/>
              <a:gd name="connsiteX26" fmla="*/ 57232 w 2385454"/>
              <a:gd name="connsiteY26" fmla="*/ 292233 h 882578"/>
              <a:gd name="connsiteX27" fmla="*/ 53767 w 2385454"/>
              <a:gd name="connsiteY27" fmla="*/ 295699 h 882578"/>
              <a:gd name="connsiteX28" fmla="*/ 61404 w 2385454"/>
              <a:gd name="connsiteY28" fmla="*/ 277263 h 882578"/>
              <a:gd name="connsiteX29" fmla="*/ 30702 w 2385454"/>
              <a:gd name="connsiteY29" fmla="*/ 246560 h 882578"/>
              <a:gd name="connsiteX30" fmla="*/ 0 w 2385454"/>
              <a:gd name="connsiteY30" fmla="*/ 277263 h 882578"/>
              <a:gd name="connsiteX31" fmla="*/ 30702 w 2385454"/>
              <a:gd name="connsiteY31" fmla="*/ 307964 h 882578"/>
              <a:gd name="connsiteX32" fmla="*/ 42653 w 2385454"/>
              <a:gd name="connsiteY32" fmla="*/ 305551 h 882578"/>
              <a:gd name="connsiteX33" fmla="*/ 46527 w 2385454"/>
              <a:gd name="connsiteY33" fmla="*/ 302940 h 882578"/>
              <a:gd name="connsiteX34" fmla="*/ 45673 w 2385454"/>
              <a:gd name="connsiteY34" fmla="*/ 303794 h 882578"/>
              <a:gd name="connsiteX35" fmla="*/ 213963 w 2385454"/>
              <a:gd name="connsiteY35" fmla="*/ 472084 h 882578"/>
              <a:gd name="connsiteX36" fmla="*/ 835767 w 2385454"/>
              <a:gd name="connsiteY36" fmla="*/ 472084 h 882578"/>
              <a:gd name="connsiteX37" fmla="*/ 865142 w 2385454"/>
              <a:gd name="connsiteY37" fmla="*/ 494637 h 882578"/>
              <a:gd name="connsiteX38" fmla="*/ 739684 w 2385454"/>
              <a:gd name="connsiteY38" fmla="*/ 675815 h 882578"/>
              <a:gd name="connsiteX39" fmla="*/ 761393 w 2385454"/>
              <a:gd name="connsiteY39" fmla="*/ 666823 h 882578"/>
              <a:gd name="connsiteX40" fmla="*/ 768679 w 2385454"/>
              <a:gd name="connsiteY40" fmla="*/ 649231 h 882578"/>
              <a:gd name="connsiteX41" fmla="*/ 768679 w 2385454"/>
              <a:gd name="connsiteY41" fmla="*/ 652885 h 882578"/>
              <a:gd name="connsiteX42" fmla="*/ 1034192 w 2385454"/>
              <a:gd name="connsiteY42" fmla="*/ 652885 h 882578"/>
              <a:gd name="connsiteX43" fmla="*/ 1455488 w 2385454"/>
              <a:gd name="connsiteY43" fmla="*/ 231588 h 882578"/>
              <a:gd name="connsiteX44" fmla="*/ 1492253 w 2385454"/>
              <a:gd name="connsiteY44" fmla="*/ 226662 h 882578"/>
              <a:gd name="connsiteX45" fmla="*/ 1492444 w 2385454"/>
              <a:gd name="connsiteY45" fmla="*/ 183452 h 882578"/>
              <a:gd name="connsiteX46" fmla="*/ 1470743 w 2385454"/>
              <a:gd name="connsiteY46" fmla="*/ 174496 h 882578"/>
              <a:gd name="connsiteX47" fmla="*/ 1449043 w 2385454"/>
              <a:gd name="connsiteY47" fmla="*/ 183452 h 882578"/>
              <a:gd name="connsiteX48" fmla="*/ 1444117 w 2385454"/>
              <a:gd name="connsiteY48" fmla="*/ 220217 h 882578"/>
              <a:gd name="connsiteX49" fmla="*/ 1027560 w 2385454"/>
              <a:gd name="connsiteY49" fmla="*/ 636585 h 882578"/>
              <a:gd name="connsiteX50" fmla="*/ 768679 w 2385454"/>
              <a:gd name="connsiteY50" fmla="*/ 636585 h 882578"/>
              <a:gd name="connsiteX51" fmla="*/ 768679 w 2385454"/>
              <a:gd name="connsiteY51" fmla="*/ 640998 h 882578"/>
              <a:gd name="connsiteX52" fmla="*/ 761393 w 2385454"/>
              <a:gd name="connsiteY52" fmla="*/ 623405 h 882578"/>
              <a:gd name="connsiteX53" fmla="*/ 739684 w 2385454"/>
              <a:gd name="connsiteY53" fmla="*/ 614412 h 882578"/>
              <a:gd name="connsiteX54" fmla="*/ 708982 w 2385454"/>
              <a:gd name="connsiteY54" fmla="*/ 645115 h 882578"/>
              <a:gd name="connsiteX55" fmla="*/ 739684 w 2385454"/>
              <a:gd name="connsiteY55" fmla="*/ 675815 h 882578"/>
              <a:gd name="connsiteX56" fmla="*/ 1119286 w 2385454"/>
              <a:gd name="connsiteY56" fmla="*/ 882578 h 882578"/>
              <a:gd name="connsiteX57" fmla="*/ 1149987 w 2385454"/>
              <a:gd name="connsiteY57" fmla="*/ 851878 h 882578"/>
              <a:gd name="connsiteX58" fmla="*/ 1144321 w 2385454"/>
              <a:gd name="connsiteY58" fmla="*/ 838197 h 882578"/>
              <a:gd name="connsiteX59" fmla="*/ 1577347 w 2385454"/>
              <a:gd name="connsiteY59" fmla="*/ 404996 h 882578"/>
              <a:gd name="connsiteX60" fmla="*/ 2093021 w 2385454"/>
              <a:gd name="connsiteY60" fmla="*/ 404996 h 882578"/>
              <a:gd name="connsiteX61" fmla="*/ 2380712 w 2385454"/>
              <a:gd name="connsiteY61" fmla="*/ 692861 h 882578"/>
              <a:gd name="connsiteX62" fmla="*/ 2382814 w 2385454"/>
              <a:gd name="connsiteY62" fmla="*/ 672012 h 882578"/>
              <a:gd name="connsiteX63" fmla="*/ 2099844 w 2385454"/>
              <a:gd name="connsiteY63" fmla="*/ 388697 h 882578"/>
              <a:gd name="connsiteX64" fmla="*/ 1570714 w 2385454"/>
              <a:gd name="connsiteY64" fmla="*/ 388697 h 882578"/>
              <a:gd name="connsiteX65" fmla="*/ 1133976 w 2385454"/>
              <a:gd name="connsiteY65" fmla="*/ 825435 h 882578"/>
              <a:gd name="connsiteX66" fmla="*/ 1131237 w 2385454"/>
              <a:gd name="connsiteY66" fmla="*/ 823587 h 882578"/>
              <a:gd name="connsiteX67" fmla="*/ 1119286 w 2385454"/>
              <a:gd name="connsiteY67" fmla="*/ 821174 h 882578"/>
              <a:gd name="connsiteX68" fmla="*/ 1088584 w 2385454"/>
              <a:gd name="connsiteY68" fmla="*/ 851878 h 882578"/>
              <a:gd name="connsiteX69" fmla="*/ 1119286 w 2385454"/>
              <a:gd name="connsiteY69" fmla="*/ 882578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385454" h="882578">
                <a:moveTo>
                  <a:pt x="247697" y="307397"/>
                </a:moveTo>
                <a:cubicBezTo>
                  <a:pt x="261722" y="307397"/>
                  <a:pt x="273473" y="297731"/>
                  <a:pt x="277072" y="284844"/>
                </a:cubicBezTo>
                <a:lnTo>
                  <a:pt x="1010122" y="284844"/>
                </a:lnTo>
                <a:lnTo>
                  <a:pt x="1278669" y="16299"/>
                </a:lnTo>
                <a:lnTo>
                  <a:pt x="1627947" y="16299"/>
                </a:lnTo>
                <a:lnTo>
                  <a:pt x="1905021" y="293372"/>
                </a:lnTo>
                <a:lnTo>
                  <a:pt x="2385454" y="293372"/>
                </a:lnTo>
                <a:lnTo>
                  <a:pt x="2385454" y="277074"/>
                </a:lnTo>
                <a:lnTo>
                  <a:pt x="1911843" y="277074"/>
                </a:lnTo>
                <a:lnTo>
                  <a:pt x="1634769" y="0"/>
                </a:lnTo>
                <a:lnTo>
                  <a:pt x="1272035" y="0"/>
                </a:lnTo>
                <a:lnTo>
                  <a:pt x="1003300" y="268544"/>
                </a:lnTo>
                <a:lnTo>
                  <a:pt x="277072" y="268544"/>
                </a:lnTo>
                <a:cubicBezTo>
                  <a:pt x="273473" y="255657"/>
                  <a:pt x="261722" y="245991"/>
                  <a:pt x="247697" y="245991"/>
                </a:cubicBezTo>
                <a:cubicBezTo>
                  <a:pt x="230830" y="245991"/>
                  <a:pt x="216996" y="259827"/>
                  <a:pt x="216996" y="276694"/>
                </a:cubicBezTo>
                <a:cubicBezTo>
                  <a:pt x="216996" y="293561"/>
                  <a:pt x="230641" y="307397"/>
                  <a:pt x="247697" y="307397"/>
                </a:cubicBezTo>
                <a:close/>
                <a:moveTo>
                  <a:pt x="2385454" y="492014"/>
                </a:moveTo>
                <a:lnTo>
                  <a:pt x="2385454" y="435460"/>
                </a:lnTo>
                <a:lnTo>
                  <a:pt x="2369571" y="441999"/>
                </a:lnTo>
                <a:cubicBezTo>
                  <a:pt x="2364027" y="447543"/>
                  <a:pt x="2360616" y="455218"/>
                  <a:pt x="2360616" y="463746"/>
                </a:cubicBezTo>
                <a:cubicBezTo>
                  <a:pt x="2360616" y="472180"/>
                  <a:pt x="2364027" y="479855"/>
                  <a:pt x="2369571" y="485423"/>
                </a:cubicBezTo>
                <a:close/>
                <a:moveTo>
                  <a:pt x="865142" y="494637"/>
                </a:moveTo>
                <a:cubicBezTo>
                  <a:pt x="882009" y="494637"/>
                  <a:pt x="895654" y="480803"/>
                  <a:pt x="895654" y="463935"/>
                </a:cubicBezTo>
                <a:cubicBezTo>
                  <a:pt x="895654" y="446879"/>
                  <a:pt x="882009" y="433234"/>
                  <a:pt x="865142" y="433234"/>
                </a:cubicBezTo>
                <a:cubicBezTo>
                  <a:pt x="850928" y="433234"/>
                  <a:pt x="839368" y="442711"/>
                  <a:pt x="835767" y="455787"/>
                </a:cubicBezTo>
                <a:lnTo>
                  <a:pt x="220786" y="455787"/>
                </a:lnTo>
                <a:lnTo>
                  <a:pt x="57232" y="292233"/>
                </a:lnTo>
                <a:lnTo>
                  <a:pt x="53767" y="295699"/>
                </a:lnTo>
                <a:lnTo>
                  <a:pt x="61404" y="277263"/>
                </a:lnTo>
                <a:cubicBezTo>
                  <a:pt x="61404" y="260305"/>
                  <a:pt x="47659" y="246560"/>
                  <a:pt x="30702" y="246560"/>
                </a:cubicBezTo>
                <a:cubicBezTo>
                  <a:pt x="13744" y="246560"/>
                  <a:pt x="0" y="260305"/>
                  <a:pt x="0" y="277263"/>
                </a:cubicBezTo>
                <a:cubicBezTo>
                  <a:pt x="0" y="294219"/>
                  <a:pt x="13744" y="307964"/>
                  <a:pt x="30702" y="307964"/>
                </a:cubicBezTo>
                <a:cubicBezTo>
                  <a:pt x="34941" y="307964"/>
                  <a:pt x="38980" y="307105"/>
                  <a:pt x="42653" y="305551"/>
                </a:cubicBezTo>
                <a:lnTo>
                  <a:pt x="46527" y="302940"/>
                </a:lnTo>
                <a:lnTo>
                  <a:pt x="45673" y="303794"/>
                </a:lnTo>
                <a:lnTo>
                  <a:pt x="213963" y="472084"/>
                </a:lnTo>
                <a:lnTo>
                  <a:pt x="835767" y="472084"/>
                </a:lnTo>
                <a:cubicBezTo>
                  <a:pt x="839368" y="484971"/>
                  <a:pt x="851119" y="494637"/>
                  <a:pt x="865142" y="494637"/>
                </a:cubicBezTo>
                <a:close/>
                <a:moveTo>
                  <a:pt x="739684" y="675815"/>
                </a:moveTo>
                <a:cubicBezTo>
                  <a:pt x="748162" y="675815"/>
                  <a:pt x="755837" y="672379"/>
                  <a:pt x="761393" y="666823"/>
                </a:cubicBezTo>
                <a:lnTo>
                  <a:pt x="768679" y="649231"/>
                </a:lnTo>
                <a:lnTo>
                  <a:pt x="768679" y="652885"/>
                </a:lnTo>
                <a:lnTo>
                  <a:pt x="1034192" y="652885"/>
                </a:lnTo>
                <a:lnTo>
                  <a:pt x="1455488" y="231588"/>
                </a:lnTo>
                <a:cubicBezTo>
                  <a:pt x="1467237" y="238221"/>
                  <a:pt x="1482209" y="236706"/>
                  <a:pt x="1492253" y="226662"/>
                </a:cubicBezTo>
                <a:cubicBezTo>
                  <a:pt x="1504382" y="214911"/>
                  <a:pt x="1504382" y="195390"/>
                  <a:pt x="1492444" y="183452"/>
                </a:cubicBezTo>
                <a:cubicBezTo>
                  <a:pt x="1486473" y="177482"/>
                  <a:pt x="1478608" y="174496"/>
                  <a:pt x="1470743" y="174496"/>
                </a:cubicBezTo>
                <a:cubicBezTo>
                  <a:pt x="1462878" y="174496"/>
                  <a:pt x="1455013" y="177482"/>
                  <a:pt x="1449043" y="183452"/>
                </a:cubicBezTo>
                <a:cubicBezTo>
                  <a:pt x="1439190" y="193496"/>
                  <a:pt x="1437483" y="208468"/>
                  <a:pt x="1444117" y="220217"/>
                </a:cubicBezTo>
                <a:lnTo>
                  <a:pt x="1027560" y="636585"/>
                </a:lnTo>
                <a:lnTo>
                  <a:pt x="768679" y="636585"/>
                </a:lnTo>
                <a:lnTo>
                  <a:pt x="768679" y="640998"/>
                </a:lnTo>
                <a:lnTo>
                  <a:pt x="761393" y="623405"/>
                </a:lnTo>
                <a:cubicBezTo>
                  <a:pt x="755837" y="617849"/>
                  <a:pt x="748162" y="614412"/>
                  <a:pt x="739684" y="614412"/>
                </a:cubicBezTo>
                <a:cubicBezTo>
                  <a:pt x="722728" y="614412"/>
                  <a:pt x="708982" y="628157"/>
                  <a:pt x="708982" y="645115"/>
                </a:cubicBezTo>
                <a:cubicBezTo>
                  <a:pt x="708982" y="662070"/>
                  <a:pt x="722726" y="675815"/>
                  <a:pt x="739684" y="675815"/>
                </a:cubicBezTo>
                <a:close/>
                <a:moveTo>
                  <a:pt x="1119286" y="882578"/>
                </a:moveTo>
                <a:cubicBezTo>
                  <a:pt x="1136242" y="882578"/>
                  <a:pt x="1149987" y="868833"/>
                  <a:pt x="1149987" y="851878"/>
                </a:cubicBezTo>
                <a:lnTo>
                  <a:pt x="1144321" y="838197"/>
                </a:lnTo>
                <a:lnTo>
                  <a:pt x="1577347" y="404996"/>
                </a:lnTo>
                <a:lnTo>
                  <a:pt x="2093021" y="404996"/>
                </a:lnTo>
                <a:lnTo>
                  <a:pt x="2380712" y="692861"/>
                </a:lnTo>
                <a:lnTo>
                  <a:pt x="2382814" y="672012"/>
                </a:lnTo>
                <a:lnTo>
                  <a:pt x="2099844" y="388697"/>
                </a:lnTo>
                <a:lnTo>
                  <a:pt x="1570714" y="388697"/>
                </a:lnTo>
                <a:lnTo>
                  <a:pt x="1133976" y="825435"/>
                </a:lnTo>
                <a:lnTo>
                  <a:pt x="1131237" y="823587"/>
                </a:lnTo>
                <a:cubicBezTo>
                  <a:pt x="1127564" y="822033"/>
                  <a:pt x="1123525" y="821174"/>
                  <a:pt x="1119286" y="821174"/>
                </a:cubicBezTo>
                <a:cubicBezTo>
                  <a:pt x="1102330" y="821174"/>
                  <a:pt x="1088584" y="834920"/>
                  <a:pt x="1088584" y="851878"/>
                </a:cubicBezTo>
                <a:cubicBezTo>
                  <a:pt x="1088584" y="868833"/>
                  <a:pt x="1102328" y="882578"/>
                  <a:pt x="1119286" y="882578"/>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27" name="Freeform: Shape 26">
            <a:extLst>
              <a:ext uri="{FF2B5EF4-FFF2-40B4-BE49-F238E27FC236}">
                <a16:creationId xmlns:a16="http://schemas.microsoft.com/office/drawing/2014/main" id="{D75A0BBF-EC22-4814-AFEB-8B2C7D6E7B67}"/>
              </a:ext>
            </a:extLst>
          </p:cNvPr>
          <p:cNvSpPr/>
          <p:nvPr/>
        </p:nvSpPr>
        <p:spPr>
          <a:xfrm rot="5400000" flipV="1">
            <a:off x="1021786" y="899151"/>
            <a:ext cx="2689667" cy="1133728"/>
          </a:xfrm>
          <a:custGeom>
            <a:avLst/>
            <a:gdLst>
              <a:gd name="connsiteX0" fmla="*/ 1088584 w 2093836"/>
              <a:gd name="connsiteY0" fmla="*/ 851878 h 882578"/>
              <a:gd name="connsiteX1" fmla="*/ 1119286 w 2093836"/>
              <a:gd name="connsiteY1" fmla="*/ 882578 h 882578"/>
              <a:gd name="connsiteX2" fmla="*/ 1149987 w 2093836"/>
              <a:gd name="connsiteY2" fmla="*/ 851878 h 882578"/>
              <a:gd name="connsiteX3" fmla="*/ 1144321 w 2093836"/>
              <a:gd name="connsiteY3" fmla="*/ 838197 h 882578"/>
              <a:gd name="connsiteX4" fmla="*/ 1577347 w 2093836"/>
              <a:gd name="connsiteY4" fmla="*/ 404996 h 882578"/>
              <a:gd name="connsiteX5" fmla="*/ 2093021 w 2093836"/>
              <a:gd name="connsiteY5" fmla="*/ 404996 h 882578"/>
              <a:gd name="connsiteX6" fmla="*/ 2093836 w 2093836"/>
              <a:gd name="connsiteY6" fmla="*/ 405812 h 882578"/>
              <a:gd name="connsiteX7" fmla="*/ 2093836 w 2093836"/>
              <a:gd name="connsiteY7" fmla="*/ 388697 h 882578"/>
              <a:gd name="connsiteX8" fmla="*/ 1570714 w 2093836"/>
              <a:gd name="connsiteY8" fmla="*/ 388697 h 882578"/>
              <a:gd name="connsiteX9" fmla="*/ 1133976 w 2093836"/>
              <a:gd name="connsiteY9" fmla="*/ 825435 h 882578"/>
              <a:gd name="connsiteX10" fmla="*/ 1131237 w 2093836"/>
              <a:gd name="connsiteY10" fmla="*/ 823587 h 882578"/>
              <a:gd name="connsiteX11" fmla="*/ 1119286 w 2093836"/>
              <a:gd name="connsiteY11" fmla="*/ 821175 h 882578"/>
              <a:gd name="connsiteX12" fmla="*/ 1088584 w 2093836"/>
              <a:gd name="connsiteY12" fmla="*/ 851878 h 882578"/>
              <a:gd name="connsiteX13" fmla="*/ 708982 w 2093836"/>
              <a:gd name="connsiteY13" fmla="*/ 645115 h 882578"/>
              <a:gd name="connsiteX14" fmla="*/ 739684 w 2093836"/>
              <a:gd name="connsiteY14" fmla="*/ 675815 h 882578"/>
              <a:gd name="connsiteX15" fmla="*/ 761393 w 2093836"/>
              <a:gd name="connsiteY15" fmla="*/ 666823 h 882578"/>
              <a:gd name="connsiteX16" fmla="*/ 768680 w 2093836"/>
              <a:gd name="connsiteY16" fmla="*/ 649232 h 882578"/>
              <a:gd name="connsiteX17" fmla="*/ 768680 w 2093836"/>
              <a:gd name="connsiteY17" fmla="*/ 652885 h 882578"/>
              <a:gd name="connsiteX18" fmla="*/ 1034192 w 2093836"/>
              <a:gd name="connsiteY18" fmla="*/ 652885 h 882578"/>
              <a:gd name="connsiteX19" fmla="*/ 1455488 w 2093836"/>
              <a:gd name="connsiteY19" fmla="*/ 231589 h 882578"/>
              <a:gd name="connsiteX20" fmla="*/ 1492253 w 2093836"/>
              <a:gd name="connsiteY20" fmla="*/ 226662 h 882578"/>
              <a:gd name="connsiteX21" fmla="*/ 1492444 w 2093836"/>
              <a:gd name="connsiteY21" fmla="*/ 183452 h 882578"/>
              <a:gd name="connsiteX22" fmla="*/ 1470744 w 2093836"/>
              <a:gd name="connsiteY22" fmla="*/ 174497 h 882578"/>
              <a:gd name="connsiteX23" fmla="*/ 1449043 w 2093836"/>
              <a:gd name="connsiteY23" fmla="*/ 183452 h 882578"/>
              <a:gd name="connsiteX24" fmla="*/ 1444117 w 2093836"/>
              <a:gd name="connsiteY24" fmla="*/ 220217 h 882578"/>
              <a:gd name="connsiteX25" fmla="*/ 1027560 w 2093836"/>
              <a:gd name="connsiteY25" fmla="*/ 636585 h 882578"/>
              <a:gd name="connsiteX26" fmla="*/ 768680 w 2093836"/>
              <a:gd name="connsiteY26" fmla="*/ 636585 h 882578"/>
              <a:gd name="connsiteX27" fmla="*/ 768680 w 2093836"/>
              <a:gd name="connsiteY27" fmla="*/ 640998 h 882578"/>
              <a:gd name="connsiteX28" fmla="*/ 761393 w 2093836"/>
              <a:gd name="connsiteY28" fmla="*/ 623405 h 882578"/>
              <a:gd name="connsiteX29" fmla="*/ 739684 w 2093836"/>
              <a:gd name="connsiteY29" fmla="*/ 614412 h 882578"/>
              <a:gd name="connsiteX30" fmla="*/ 708982 w 2093836"/>
              <a:gd name="connsiteY30" fmla="*/ 645115 h 882578"/>
              <a:gd name="connsiteX31" fmla="*/ 216996 w 2093836"/>
              <a:gd name="connsiteY31" fmla="*/ 276694 h 882578"/>
              <a:gd name="connsiteX32" fmla="*/ 247697 w 2093836"/>
              <a:gd name="connsiteY32" fmla="*/ 307397 h 882578"/>
              <a:gd name="connsiteX33" fmla="*/ 277073 w 2093836"/>
              <a:gd name="connsiteY33" fmla="*/ 284844 h 882578"/>
              <a:gd name="connsiteX34" fmla="*/ 1010123 w 2093836"/>
              <a:gd name="connsiteY34" fmla="*/ 284844 h 882578"/>
              <a:gd name="connsiteX35" fmla="*/ 1278669 w 2093836"/>
              <a:gd name="connsiteY35" fmla="*/ 16300 h 882578"/>
              <a:gd name="connsiteX36" fmla="*/ 1627947 w 2093836"/>
              <a:gd name="connsiteY36" fmla="*/ 16300 h 882578"/>
              <a:gd name="connsiteX37" fmla="*/ 1905021 w 2093836"/>
              <a:gd name="connsiteY37" fmla="*/ 293372 h 882578"/>
              <a:gd name="connsiteX38" fmla="*/ 2092480 w 2093836"/>
              <a:gd name="connsiteY38" fmla="*/ 293372 h 882578"/>
              <a:gd name="connsiteX39" fmla="*/ 2090837 w 2093836"/>
              <a:gd name="connsiteY39" fmla="*/ 277074 h 882578"/>
              <a:gd name="connsiteX40" fmla="*/ 1911843 w 2093836"/>
              <a:gd name="connsiteY40" fmla="*/ 277074 h 882578"/>
              <a:gd name="connsiteX41" fmla="*/ 1634769 w 2093836"/>
              <a:gd name="connsiteY41" fmla="*/ 0 h 882578"/>
              <a:gd name="connsiteX42" fmla="*/ 1272036 w 2093836"/>
              <a:gd name="connsiteY42" fmla="*/ 0 h 882578"/>
              <a:gd name="connsiteX43" fmla="*/ 1003300 w 2093836"/>
              <a:gd name="connsiteY43" fmla="*/ 268545 h 882578"/>
              <a:gd name="connsiteX44" fmla="*/ 277073 w 2093836"/>
              <a:gd name="connsiteY44" fmla="*/ 268545 h 882578"/>
              <a:gd name="connsiteX45" fmla="*/ 247697 w 2093836"/>
              <a:gd name="connsiteY45" fmla="*/ 245991 h 882578"/>
              <a:gd name="connsiteX46" fmla="*/ 216996 w 2093836"/>
              <a:gd name="connsiteY46" fmla="*/ 276694 h 882578"/>
              <a:gd name="connsiteX47" fmla="*/ 0 w 2093836"/>
              <a:gd name="connsiteY47" fmla="*/ 277263 h 882578"/>
              <a:gd name="connsiteX48" fmla="*/ 30702 w 2093836"/>
              <a:gd name="connsiteY48" fmla="*/ 307964 h 882578"/>
              <a:gd name="connsiteX49" fmla="*/ 42653 w 2093836"/>
              <a:gd name="connsiteY49" fmla="*/ 305551 h 882578"/>
              <a:gd name="connsiteX50" fmla="*/ 46527 w 2093836"/>
              <a:gd name="connsiteY50" fmla="*/ 302940 h 882578"/>
              <a:gd name="connsiteX51" fmla="*/ 45673 w 2093836"/>
              <a:gd name="connsiteY51" fmla="*/ 303794 h 882578"/>
              <a:gd name="connsiteX52" fmla="*/ 213963 w 2093836"/>
              <a:gd name="connsiteY52" fmla="*/ 472085 h 882578"/>
              <a:gd name="connsiteX53" fmla="*/ 835767 w 2093836"/>
              <a:gd name="connsiteY53" fmla="*/ 472085 h 882578"/>
              <a:gd name="connsiteX54" fmla="*/ 865142 w 2093836"/>
              <a:gd name="connsiteY54" fmla="*/ 494637 h 882578"/>
              <a:gd name="connsiteX55" fmla="*/ 895654 w 2093836"/>
              <a:gd name="connsiteY55" fmla="*/ 463935 h 882578"/>
              <a:gd name="connsiteX56" fmla="*/ 865142 w 2093836"/>
              <a:gd name="connsiteY56" fmla="*/ 433234 h 882578"/>
              <a:gd name="connsiteX57" fmla="*/ 835767 w 2093836"/>
              <a:gd name="connsiteY57" fmla="*/ 455787 h 882578"/>
              <a:gd name="connsiteX58" fmla="*/ 220786 w 2093836"/>
              <a:gd name="connsiteY58" fmla="*/ 455787 h 882578"/>
              <a:gd name="connsiteX59" fmla="*/ 57232 w 2093836"/>
              <a:gd name="connsiteY59" fmla="*/ 292234 h 882578"/>
              <a:gd name="connsiteX60" fmla="*/ 53767 w 2093836"/>
              <a:gd name="connsiteY60" fmla="*/ 295699 h 882578"/>
              <a:gd name="connsiteX61" fmla="*/ 61404 w 2093836"/>
              <a:gd name="connsiteY61" fmla="*/ 277263 h 882578"/>
              <a:gd name="connsiteX62" fmla="*/ 30702 w 2093836"/>
              <a:gd name="connsiteY62" fmla="*/ 246560 h 882578"/>
              <a:gd name="connsiteX63" fmla="*/ 0 w 2093836"/>
              <a:gd name="connsiteY63" fmla="*/ 277263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093836" h="882578">
                <a:moveTo>
                  <a:pt x="1088584" y="851878"/>
                </a:moveTo>
                <a:cubicBezTo>
                  <a:pt x="1088584" y="868833"/>
                  <a:pt x="1102328" y="882578"/>
                  <a:pt x="1119286" y="882578"/>
                </a:cubicBezTo>
                <a:cubicBezTo>
                  <a:pt x="1136243" y="882578"/>
                  <a:pt x="1149987" y="868833"/>
                  <a:pt x="1149987" y="851878"/>
                </a:cubicBezTo>
                <a:lnTo>
                  <a:pt x="1144321" y="838197"/>
                </a:lnTo>
                <a:lnTo>
                  <a:pt x="1577347" y="404996"/>
                </a:lnTo>
                <a:lnTo>
                  <a:pt x="2093021" y="404996"/>
                </a:lnTo>
                <a:lnTo>
                  <a:pt x="2093836" y="405812"/>
                </a:lnTo>
                <a:lnTo>
                  <a:pt x="2093836" y="388697"/>
                </a:lnTo>
                <a:lnTo>
                  <a:pt x="1570714" y="388697"/>
                </a:lnTo>
                <a:lnTo>
                  <a:pt x="1133976" y="825435"/>
                </a:lnTo>
                <a:lnTo>
                  <a:pt x="1131237" y="823587"/>
                </a:lnTo>
                <a:cubicBezTo>
                  <a:pt x="1127564" y="822034"/>
                  <a:pt x="1123525" y="821175"/>
                  <a:pt x="1119286" y="821175"/>
                </a:cubicBezTo>
                <a:cubicBezTo>
                  <a:pt x="1102331" y="821175"/>
                  <a:pt x="1088584" y="834920"/>
                  <a:pt x="1088584" y="851878"/>
                </a:cubicBezTo>
                <a:close/>
                <a:moveTo>
                  <a:pt x="708982" y="645115"/>
                </a:moveTo>
                <a:cubicBezTo>
                  <a:pt x="708982" y="662071"/>
                  <a:pt x="722726" y="675815"/>
                  <a:pt x="739684" y="675815"/>
                </a:cubicBezTo>
                <a:cubicBezTo>
                  <a:pt x="748162" y="675815"/>
                  <a:pt x="755837" y="672379"/>
                  <a:pt x="761393" y="666823"/>
                </a:cubicBezTo>
                <a:lnTo>
                  <a:pt x="768680" y="649232"/>
                </a:lnTo>
                <a:lnTo>
                  <a:pt x="768680" y="652885"/>
                </a:lnTo>
                <a:lnTo>
                  <a:pt x="1034192" y="652885"/>
                </a:lnTo>
                <a:lnTo>
                  <a:pt x="1455488" y="231589"/>
                </a:lnTo>
                <a:cubicBezTo>
                  <a:pt x="1467237" y="238222"/>
                  <a:pt x="1482209" y="236706"/>
                  <a:pt x="1492253" y="226662"/>
                </a:cubicBezTo>
                <a:cubicBezTo>
                  <a:pt x="1504382" y="214911"/>
                  <a:pt x="1504382" y="195390"/>
                  <a:pt x="1492444" y="183452"/>
                </a:cubicBezTo>
                <a:cubicBezTo>
                  <a:pt x="1486474" y="177482"/>
                  <a:pt x="1478609" y="174497"/>
                  <a:pt x="1470744" y="174497"/>
                </a:cubicBezTo>
                <a:cubicBezTo>
                  <a:pt x="1462878" y="174497"/>
                  <a:pt x="1455013" y="177482"/>
                  <a:pt x="1449043" y="183452"/>
                </a:cubicBezTo>
                <a:cubicBezTo>
                  <a:pt x="1439190" y="193496"/>
                  <a:pt x="1437483" y="208468"/>
                  <a:pt x="1444117" y="220217"/>
                </a:cubicBezTo>
                <a:lnTo>
                  <a:pt x="1027560" y="636585"/>
                </a:lnTo>
                <a:lnTo>
                  <a:pt x="768680" y="636585"/>
                </a:lnTo>
                <a:lnTo>
                  <a:pt x="768680" y="640998"/>
                </a:lnTo>
                <a:lnTo>
                  <a:pt x="761393" y="623405"/>
                </a:lnTo>
                <a:cubicBezTo>
                  <a:pt x="755837" y="617849"/>
                  <a:pt x="748162" y="614412"/>
                  <a:pt x="739684" y="614412"/>
                </a:cubicBezTo>
                <a:cubicBezTo>
                  <a:pt x="722728" y="614412"/>
                  <a:pt x="708982" y="628157"/>
                  <a:pt x="708982" y="645115"/>
                </a:cubicBezTo>
                <a:close/>
                <a:moveTo>
                  <a:pt x="216996" y="276694"/>
                </a:moveTo>
                <a:cubicBezTo>
                  <a:pt x="216996" y="293561"/>
                  <a:pt x="230642" y="307397"/>
                  <a:pt x="247697" y="307397"/>
                </a:cubicBezTo>
                <a:cubicBezTo>
                  <a:pt x="261722" y="307397"/>
                  <a:pt x="273473" y="297731"/>
                  <a:pt x="277073" y="284844"/>
                </a:cubicBezTo>
                <a:lnTo>
                  <a:pt x="1010123" y="284844"/>
                </a:lnTo>
                <a:lnTo>
                  <a:pt x="1278669" y="16300"/>
                </a:lnTo>
                <a:lnTo>
                  <a:pt x="1627947" y="16300"/>
                </a:lnTo>
                <a:lnTo>
                  <a:pt x="1905021" y="293372"/>
                </a:lnTo>
                <a:lnTo>
                  <a:pt x="2092480" y="293372"/>
                </a:lnTo>
                <a:lnTo>
                  <a:pt x="2090837" y="277074"/>
                </a:lnTo>
                <a:lnTo>
                  <a:pt x="1911843" y="277074"/>
                </a:lnTo>
                <a:lnTo>
                  <a:pt x="1634769" y="0"/>
                </a:lnTo>
                <a:lnTo>
                  <a:pt x="1272036" y="0"/>
                </a:lnTo>
                <a:lnTo>
                  <a:pt x="1003300" y="268545"/>
                </a:lnTo>
                <a:lnTo>
                  <a:pt x="277073" y="268545"/>
                </a:lnTo>
                <a:cubicBezTo>
                  <a:pt x="273473" y="255658"/>
                  <a:pt x="261722" y="245991"/>
                  <a:pt x="247697" y="245991"/>
                </a:cubicBezTo>
                <a:cubicBezTo>
                  <a:pt x="230830" y="245991"/>
                  <a:pt x="216996" y="259828"/>
                  <a:pt x="216996" y="276694"/>
                </a:cubicBezTo>
                <a:close/>
                <a:moveTo>
                  <a:pt x="0" y="277263"/>
                </a:moveTo>
                <a:cubicBezTo>
                  <a:pt x="0" y="294219"/>
                  <a:pt x="13744" y="307964"/>
                  <a:pt x="30702" y="307964"/>
                </a:cubicBezTo>
                <a:cubicBezTo>
                  <a:pt x="34942" y="307964"/>
                  <a:pt x="38980" y="307105"/>
                  <a:pt x="42653" y="305551"/>
                </a:cubicBezTo>
                <a:lnTo>
                  <a:pt x="46527" y="302940"/>
                </a:lnTo>
                <a:lnTo>
                  <a:pt x="45673" y="303794"/>
                </a:lnTo>
                <a:lnTo>
                  <a:pt x="213963" y="472085"/>
                </a:lnTo>
                <a:lnTo>
                  <a:pt x="835767" y="472085"/>
                </a:lnTo>
                <a:cubicBezTo>
                  <a:pt x="839368" y="484972"/>
                  <a:pt x="851119" y="494637"/>
                  <a:pt x="865142" y="494637"/>
                </a:cubicBezTo>
                <a:cubicBezTo>
                  <a:pt x="882009" y="494637"/>
                  <a:pt x="895654" y="480804"/>
                  <a:pt x="895654" y="463935"/>
                </a:cubicBezTo>
                <a:cubicBezTo>
                  <a:pt x="895654" y="446879"/>
                  <a:pt x="882009" y="433234"/>
                  <a:pt x="865142" y="433234"/>
                </a:cubicBezTo>
                <a:cubicBezTo>
                  <a:pt x="850928" y="433234"/>
                  <a:pt x="839368" y="442711"/>
                  <a:pt x="835767" y="455787"/>
                </a:cubicBezTo>
                <a:lnTo>
                  <a:pt x="220786" y="455787"/>
                </a:lnTo>
                <a:lnTo>
                  <a:pt x="57232" y="292234"/>
                </a:lnTo>
                <a:lnTo>
                  <a:pt x="53767" y="295699"/>
                </a:lnTo>
                <a:lnTo>
                  <a:pt x="61404" y="277263"/>
                </a:lnTo>
                <a:cubicBezTo>
                  <a:pt x="61404" y="260305"/>
                  <a:pt x="47659" y="246560"/>
                  <a:pt x="30702" y="246560"/>
                </a:cubicBezTo>
                <a:cubicBezTo>
                  <a:pt x="13744" y="246560"/>
                  <a:pt x="0" y="260305"/>
                  <a:pt x="0" y="277263"/>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6" name="ZoneTexte 74">
            <a:extLst>
              <a:ext uri="{FF2B5EF4-FFF2-40B4-BE49-F238E27FC236}">
                <a16:creationId xmlns:a16="http://schemas.microsoft.com/office/drawing/2014/main" id="{219CFD7D-9CE2-493E-B5A8-A24C46CBB81E}"/>
              </a:ext>
            </a:extLst>
          </p:cNvPr>
          <p:cNvSpPr txBox="1"/>
          <p:nvPr/>
        </p:nvSpPr>
        <p:spPr>
          <a:xfrm>
            <a:off x="4207164" y="508938"/>
            <a:ext cx="3777672" cy="904863"/>
          </a:xfrm>
          <a:prstGeom prst="rect">
            <a:avLst/>
          </a:prstGeom>
          <a:noFill/>
        </p:spPr>
        <p:txBody>
          <a:bodyPr wrap="square" rtlCol="0">
            <a:spAutoFit/>
          </a:bodyPr>
          <a:lstStyle/>
          <a:p>
            <a:pPr algn="justLow" rtl="1">
              <a:lnSpc>
                <a:spcPct val="110000"/>
              </a:lnSpc>
            </a:pPr>
            <a:r>
              <a:rPr lang="ar-DZ" sz="4800" b="1" dirty="0">
                <a:solidFill>
                  <a:schemeClr val="bg1"/>
                </a:solidFill>
                <a:latin typeface="RB" panose="00000500000000000000" pitchFamily="2" charset="-78"/>
                <a:cs typeface="RB" panose="00000500000000000000" pitchFamily="2" charset="-78"/>
              </a:rPr>
              <a:t>ماذا سنتعلم ؟</a:t>
            </a:r>
          </a:p>
        </p:txBody>
      </p:sp>
      <p:sp>
        <p:nvSpPr>
          <p:cNvPr id="13" name="Freeform 5">
            <a:extLst>
              <a:ext uri="{FF2B5EF4-FFF2-40B4-BE49-F238E27FC236}">
                <a16:creationId xmlns:a16="http://schemas.microsoft.com/office/drawing/2014/main" id="{A20472DC-729C-4F08-98AC-E969EDDA1778}"/>
              </a:ext>
            </a:extLst>
          </p:cNvPr>
          <p:cNvSpPr>
            <a:spLocks/>
          </p:cNvSpPr>
          <p:nvPr/>
        </p:nvSpPr>
        <p:spPr bwMode="auto">
          <a:xfrm>
            <a:off x="4141178" y="2670674"/>
            <a:ext cx="3985844" cy="3510972"/>
          </a:xfrm>
          <a:custGeom>
            <a:avLst/>
            <a:gdLst>
              <a:gd name="T0" fmla="*/ 623 w 878"/>
              <a:gd name="T1" fmla="*/ 0 h 774"/>
              <a:gd name="T2" fmla="*/ 255 w 878"/>
              <a:gd name="T3" fmla="*/ 0 h 774"/>
              <a:gd name="T4" fmla="*/ 196 w 878"/>
              <a:gd name="T5" fmla="*/ 35 h 774"/>
              <a:gd name="T6" fmla="*/ 12 w 878"/>
              <a:gd name="T7" fmla="*/ 353 h 774"/>
              <a:gd name="T8" fmla="*/ 12 w 878"/>
              <a:gd name="T9" fmla="*/ 421 h 774"/>
              <a:gd name="T10" fmla="*/ 196 w 878"/>
              <a:gd name="T11" fmla="*/ 739 h 774"/>
              <a:gd name="T12" fmla="*/ 255 w 878"/>
              <a:gd name="T13" fmla="*/ 774 h 774"/>
              <a:gd name="T14" fmla="*/ 623 w 878"/>
              <a:gd name="T15" fmla="*/ 774 h 774"/>
              <a:gd name="T16" fmla="*/ 682 w 878"/>
              <a:gd name="T17" fmla="*/ 739 h 774"/>
              <a:gd name="T18" fmla="*/ 866 w 878"/>
              <a:gd name="T19" fmla="*/ 421 h 774"/>
              <a:gd name="T20" fmla="*/ 866 w 878"/>
              <a:gd name="T21" fmla="*/ 353 h 774"/>
              <a:gd name="T22" fmla="*/ 682 w 878"/>
              <a:gd name="T23" fmla="*/ 35 h 774"/>
              <a:gd name="T24" fmla="*/ 623 w 878"/>
              <a:gd name="T25" fmla="*/ 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8" h="774">
                <a:moveTo>
                  <a:pt x="623" y="0"/>
                </a:moveTo>
                <a:cubicBezTo>
                  <a:pt x="255" y="0"/>
                  <a:pt x="255" y="0"/>
                  <a:pt x="255" y="0"/>
                </a:cubicBezTo>
                <a:cubicBezTo>
                  <a:pt x="231" y="0"/>
                  <a:pt x="208" y="13"/>
                  <a:pt x="196" y="35"/>
                </a:cubicBezTo>
                <a:cubicBezTo>
                  <a:pt x="12" y="353"/>
                  <a:pt x="12" y="353"/>
                  <a:pt x="12" y="353"/>
                </a:cubicBezTo>
                <a:cubicBezTo>
                  <a:pt x="0" y="374"/>
                  <a:pt x="0" y="400"/>
                  <a:pt x="12" y="421"/>
                </a:cubicBezTo>
                <a:cubicBezTo>
                  <a:pt x="196" y="739"/>
                  <a:pt x="196" y="739"/>
                  <a:pt x="196" y="739"/>
                </a:cubicBezTo>
                <a:cubicBezTo>
                  <a:pt x="208" y="761"/>
                  <a:pt x="231" y="774"/>
                  <a:pt x="255" y="774"/>
                </a:cubicBezTo>
                <a:cubicBezTo>
                  <a:pt x="623" y="774"/>
                  <a:pt x="623" y="774"/>
                  <a:pt x="623" y="774"/>
                </a:cubicBezTo>
                <a:cubicBezTo>
                  <a:pt x="647" y="774"/>
                  <a:pt x="670" y="761"/>
                  <a:pt x="682" y="739"/>
                </a:cubicBezTo>
                <a:cubicBezTo>
                  <a:pt x="866" y="421"/>
                  <a:pt x="866" y="421"/>
                  <a:pt x="866" y="421"/>
                </a:cubicBezTo>
                <a:cubicBezTo>
                  <a:pt x="878" y="400"/>
                  <a:pt x="878" y="374"/>
                  <a:pt x="866" y="353"/>
                </a:cubicBezTo>
                <a:cubicBezTo>
                  <a:pt x="682" y="35"/>
                  <a:pt x="682" y="35"/>
                  <a:pt x="682" y="35"/>
                </a:cubicBezTo>
                <a:cubicBezTo>
                  <a:pt x="670" y="13"/>
                  <a:pt x="647" y="0"/>
                  <a:pt x="623" y="0"/>
                </a:cubicBezTo>
                <a:close/>
              </a:path>
            </a:pathLst>
          </a:custGeom>
          <a:solidFill>
            <a:schemeClr val="accent1">
              <a:lumMod val="20000"/>
              <a:lumOff val="80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14" name="Freeform 5">
            <a:extLst>
              <a:ext uri="{FF2B5EF4-FFF2-40B4-BE49-F238E27FC236}">
                <a16:creationId xmlns:a16="http://schemas.microsoft.com/office/drawing/2014/main" id="{F67F2B21-46E0-4805-92D4-5E80EED75EDE}"/>
              </a:ext>
            </a:extLst>
          </p:cNvPr>
          <p:cNvSpPr>
            <a:spLocks/>
          </p:cNvSpPr>
          <p:nvPr/>
        </p:nvSpPr>
        <p:spPr bwMode="auto">
          <a:xfrm>
            <a:off x="4642339" y="3112126"/>
            <a:ext cx="2983524" cy="2628068"/>
          </a:xfrm>
          <a:custGeom>
            <a:avLst/>
            <a:gdLst>
              <a:gd name="T0" fmla="*/ 623 w 878"/>
              <a:gd name="T1" fmla="*/ 0 h 774"/>
              <a:gd name="T2" fmla="*/ 255 w 878"/>
              <a:gd name="T3" fmla="*/ 0 h 774"/>
              <a:gd name="T4" fmla="*/ 196 w 878"/>
              <a:gd name="T5" fmla="*/ 35 h 774"/>
              <a:gd name="T6" fmla="*/ 12 w 878"/>
              <a:gd name="T7" fmla="*/ 353 h 774"/>
              <a:gd name="T8" fmla="*/ 12 w 878"/>
              <a:gd name="T9" fmla="*/ 421 h 774"/>
              <a:gd name="T10" fmla="*/ 196 w 878"/>
              <a:gd name="T11" fmla="*/ 739 h 774"/>
              <a:gd name="T12" fmla="*/ 255 w 878"/>
              <a:gd name="T13" fmla="*/ 774 h 774"/>
              <a:gd name="T14" fmla="*/ 623 w 878"/>
              <a:gd name="T15" fmla="*/ 774 h 774"/>
              <a:gd name="T16" fmla="*/ 682 w 878"/>
              <a:gd name="T17" fmla="*/ 739 h 774"/>
              <a:gd name="T18" fmla="*/ 866 w 878"/>
              <a:gd name="T19" fmla="*/ 421 h 774"/>
              <a:gd name="T20" fmla="*/ 866 w 878"/>
              <a:gd name="T21" fmla="*/ 353 h 774"/>
              <a:gd name="T22" fmla="*/ 682 w 878"/>
              <a:gd name="T23" fmla="*/ 35 h 774"/>
              <a:gd name="T24" fmla="*/ 623 w 878"/>
              <a:gd name="T25" fmla="*/ 0 h 7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78" h="774">
                <a:moveTo>
                  <a:pt x="623" y="0"/>
                </a:moveTo>
                <a:cubicBezTo>
                  <a:pt x="255" y="0"/>
                  <a:pt x="255" y="0"/>
                  <a:pt x="255" y="0"/>
                </a:cubicBezTo>
                <a:cubicBezTo>
                  <a:pt x="231" y="0"/>
                  <a:pt x="208" y="13"/>
                  <a:pt x="196" y="35"/>
                </a:cubicBezTo>
                <a:cubicBezTo>
                  <a:pt x="12" y="353"/>
                  <a:pt x="12" y="353"/>
                  <a:pt x="12" y="353"/>
                </a:cubicBezTo>
                <a:cubicBezTo>
                  <a:pt x="0" y="374"/>
                  <a:pt x="0" y="400"/>
                  <a:pt x="12" y="421"/>
                </a:cubicBezTo>
                <a:cubicBezTo>
                  <a:pt x="196" y="739"/>
                  <a:pt x="196" y="739"/>
                  <a:pt x="196" y="739"/>
                </a:cubicBezTo>
                <a:cubicBezTo>
                  <a:pt x="208" y="761"/>
                  <a:pt x="231" y="774"/>
                  <a:pt x="255" y="774"/>
                </a:cubicBezTo>
                <a:cubicBezTo>
                  <a:pt x="623" y="774"/>
                  <a:pt x="623" y="774"/>
                  <a:pt x="623" y="774"/>
                </a:cubicBezTo>
                <a:cubicBezTo>
                  <a:pt x="647" y="774"/>
                  <a:pt x="670" y="761"/>
                  <a:pt x="682" y="739"/>
                </a:cubicBezTo>
                <a:cubicBezTo>
                  <a:pt x="866" y="421"/>
                  <a:pt x="866" y="421"/>
                  <a:pt x="866" y="421"/>
                </a:cubicBezTo>
                <a:cubicBezTo>
                  <a:pt x="878" y="400"/>
                  <a:pt x="878" y="374"/>
                  <a:pt x="866" y="353"/>
                </a:cubicBezTo>
                <a:cubicBezTo>
                  <a:pt x="682" y="35"/>
                  <a:pt x="682" y="35"/>
                  <a:pt x="682" y="35"/>
                </a:cubicBezTo>
                <a:cubicBezTo>
                  <a:pt x="670" y="13"/>
                  <a:pt x="647" y="0"/>
                  <a:pt x="623" y="0"/>
                </a:cubicBezTo>
                <a:close/>
              </a:path>
            </a:pathLst>
          </a:custGeom>
          <a:solidFill>
            <a:schemeClr val="accent1"/>
          </a:solidFill>
          <a:ln>
            <a:noFill/>
          </a:ln>
          <a:effectLst>
            <a:outerShdw blurRad="508000" dist="254000" dir="5400000" algn="ctr" rotWithShape="0">
              <a:schemeClr val="accent1">
                <a:alpha val="30000"/>
              </a:schemeClr>
            </a:outerShdw>
          </a:effectLst>
        </p:spPr>
        <p:txBody>
          <a:bodyPr vert="horz" wrap="square" lIns="91440" tIns="45720" rIns="91440" bIns="45720" numCol="1" anchor="ctr" anchorCtr="0" compatLnSpc="1">
            <a:prstTxWarp prst="textNoShape">
              <a:avLst/>
            </a:prstTxWarp>
          </a:bodyPr>
          <a:lstStyle/>
          <a:p>
            <a:pPr algn="ctr"/>
            <a:endParaRPr lang="en-US" sz="3200" b="1" dirty="0">
              <a:solidFill>
                <a:srgbClr val="FFFFFF"/>
              </a:solidFill>
              <a:latin typeface="+mj-lt"/>
            </a:endParaRPr>
          </a:p>
        </p:txBody>
      </p:sp>
      <p:grpSp>
        <p:nvGrpSpPr>
          <p:cNvPr id="15" name="Group 14">
            <a:extLst>
              <a:ext uri="{FF2B5EF4-FFF2-40B4-BE49-F238E27FC236}">
                <a16:creationId xmlns:a16="http://schemas.microsoft.com/office/drawing/2014/main" id="{256F68D3-4AB0-4635-9050-635AD02CB3ED}"/>
              </a:ext>
            </a:extLst>
          </p:cNvPr>
          <p:cNvGrpSpPr/>
          <p:nvPr/>
        </p:nvGrpSpPr>
        <p:grpSpPr>
          <a:xfrm>
            <a:off x="7216525" y="2669466"/>
            <a:ext cx="4312998" cy="885320"/>
            <a:chOff x="7216525" y="2185374"/>
            <a:chExt cx="3718176" cy="885320"/>
          </a:xfrm>
        </p:grpSpPr>
        <p:sp>
          <p:nvSpPr>
            <p:cNvPr id="16" name="Rectangle 15">
              <a:extLst>
                <a:ext uri="{FF2B5EF4-FFF2-40B4-BE49-F238E27FC236}">
                  <a16:creationId xmlns:a16="http://schemas.microsoft.com/office/drawing/2014/main" id="{A98FE78F-A1E6-4270-927E-FB6B558E95C1}"/>
                </a:ext>
              </a:extLst>
            </p:cNvPr>
            <p:cNvSpPr/>
            <p:nvPr/>
          </p:nvSpPr>
          <p:spPr>
            <a:xfrm>
              <a:off x="7216525" y="2559877"/>
              <a:ext cx="931051" cy="132699"/>
            </a:xfrm>
            <a:prstGeom prst="rect">
              <a:avLst/>
            </a:prstGeom>
            <a:gradFill flip="none" rotWithShape="1">
              <a:gsLst>
                <a:gs pos="0">
                  <a:schemeClr val="accent1">
                    <a:lumMod val="20000"/>
                    <a:lumOff val="80000"/>
                  </a:schemeClr>
                </a:gs>
                <a:gs pos="100000">
                  <a:srgbClr val="043C8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600" b="1" dirty="0">
                <a:solidFill>
                  <a:schemeClr val="bg1"/>
                </a:solidFill>
                <a:latin typeface="RB" panose="00000500000000000000" pitchFamily="2" charset="-78"/>
                <a:cs typeface="RB" panose="00000500000000000000" pitchFamily="2" charset="-78"/>
              </a:endParaRPr>
            </a:p>
          </p:txBody>
        </p:sp>
        <p:sp>
          <p:nvSpPr>
            <p:cNvPr id="17" name="Freeform 9">
              <a:extLst>
                <a:ext uri="{FF2B5EF4-FFF2-40B4-BE49-F238E27FC236}">
                  <a16:creationId xmlns:a16="http://schemas.microsoft.com/office/drawing/2014/main" id="{FB130BFC-1041-4F86-81CF-8BA1F5357E11}"/>
                </a:ext>
              </a:extLst>
            </p:cNvPr>
            <p:cNvSpPr>
              <a:spLocks/>
            </p:cNvSpPr>
            <p:nvPr/>
          </p:nvSpPr>
          <p:spPr bwMode="auto">
            <a:xfrm>
              <a:off x="8084764" y="2305305"/>
              <a:ext cx="2472960" cy="645456"/>
            </a:xfrm>
            <a:custGeom>
              <a:avLst/>
              <a:gdLst>
                <a:gd name="T0" fmla="*/ 58 w 668"/>
                <a:gd name="T1" fmla="*/ 0 h 172"/>
                <a:gd name="T2" fmla="*/ 611 w 668"/>
                <a:gd name="T3" fmla="*/ 0 h 172"/>
                <a:gd name="T4" fmla="*/ 625 w 668"/>
                <a:gd name="T5" fmla="*/ 9 h 172"/>
                <a:gd name="T6" fmla="*/ 665 w 668"/>
                <a:gd name="T7" fmla="*/ 78 h 172"/>
                <a:gd name="T8" fmla="*/ 665 w 668"/>
                <a:gd name="T9" fmla="*/ 95 h 172"/>
                <a:gd name="T10" fmla="*/ 625 w 668"/>
                <a:gd name="T11" fmla="*/ 163 h 172"/>
                <a:gd name="T12" fmla="*/ 611 w 668"/>
                <a:gd name="T13" fmla="*/ 172 h 172"/>
                <a:gd name="T14" fmla="*/ 58 w 668"/>
                <a:gd name="T15" fmla="*/ 172 h 172"/>
                <a:gd name="T16" fmla="*/ 43 w 668"/>
                <a:gd name="T17" fmla="*/ 163 h 172"/>
                <a:gd name="T18" fmla="*/ 3 w 668"/>
                <a:gd name="T19" fmla="*/ 95 h 172"/>
                <a:gd name="T20" fmla="*/ 3 w 668"/>
                <a:gd name="T21" fmla="*/ 78 h 172"/>
                <a:gd name="T22" fmla="*/ 43 w 668"/>
                <a:gd name="T23" fmla="*/ 9 h 172"/>
                <a:gd name="T24" fmla="*/ 58 w 668"/>
                <a:gd name="T2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8" h="172">
                  <a:moveTo>
                    <a:pt x="58" y="0"/>
                  </a:moveTo>
                  <a:cubicBezTo>
                    <a:pt x="611" y="0"/>
                    <a:pt x="611" y="0"/>
                    <a:pt x="611" y="0"/>
                  </a:cubicBezTo>
                  <a:cubicBezTo>
                    <a:pt x="617" y="0"/>
                    <a:pt x="622" y="4"/>
                    <a:pt x="625" y="9"/>
                  </a:cubicBezTo>
                  <a:cubicBezTo>
                    <a:pt x="665" y="78"/>
                    <a:pt x="665" y="78"/>
                    <a:pt x="665" y="78"/>
                  </a:cubicBezTo>
                  <a:cubicBezTo>
                    <a:pt x="668" y="83"/>
                    <a:pt x="668" y="89"/>
                    <a:pt x="665" y="95"/>
                  </a:cubicBezTo>
                  <a:cubicBezTo>
                    <a:pt x="625" y="163"/>
                    <a:pt x="625" y="163"/>
                    <a:pt x="625" y="163"/>
                  </a:cubicBezTo>
                  <a:cubicBezTo>
                    <a:pt x="622" y="169"/>
                    <a:pt x="617" y="172"/>
                    <a:pt x="611" y="172"/>
                  </a:cubicBezTo>
                  <a:cubicBezTo>
                    <a:pt x="58" y="172"/>
                    <a:pt x="58" y="172"/>
                    <a:pt x="58" y="172"/>
                  </a:cubicBezTo>
                  <a:cubicBezTo>
                    <a:pt x="52" y="172"/>
                    <a:pt x="46" y="169"/>
                    <a:pt x="43" y="163"/>
                  </a:cubicBezTo>
                  <a:cubicBezTo>
                    <a:pt x="3" y="95"/>
                    <a:pt x="3" y="95"/>
                    <a:pt x="3" y="95"/>
                  </a:cubicBezTo>
                  <a:cubicBezTo>
                    <a:pt x="0" y="89"/>
                    <a:pt x="0" y="83"/>
                    <a:pt x="3" y="78"/>
                  </a:cubicBezTo>
                  <a:cubicBezTo>
                    <a:pt x="43" y="9"/>
                    <a:pt x="43" y="9"/>
                    <a:pt x="43" y="9"/>
                  </a:cubicBezTo>
                  <a:cubicBezTo>
                    <a:pt x="46" y="4"/>
                    <a:pt x="52" y="0"/>
                    <a:pt x="58" y="0"/>
                  </a:cubicBezTo>
                  <a:close/>
                </a:path>
              </a:pathLst>
            </a:custGeom>
            <a:solidFill>
              <a:srgbClr val="043C86"/>
            </a:solidFill>
            <a:ln>
              <a:noFill/>
            </a:ln>
          </p:spPr>
          <p:txBody>
            <a:bodyPr vert="horz" wrap="square" lIns="274320" tIns="0" rIns="731520" bIns="0" numCol="1" anchor="ctr" anchorCtr="0" compatLnSpc="1">
              <a:prstTxWarp prst="textNoShape">
                <a:avLst/>
              </a:prstTxWarp>
            </a:bodyPr>
            <a:lstStyle/>
            <a:p>
              <a:pPr algn="ctr" rtl="1">
                <a:lnSpc>
                  <a:spcPct val="150000"/>
                </a:lnSpc>
              </a:pPr>
              <a:r>
                <a:rPr lang="ar-SA" sz="1600" b="1" dirty="0">
                  <a:solidFill>
                    <a:schemeClr val="bg1"/>
                  </a:solidFill>
                  <a:effectLst/>
                  <a:latin typeface="RB" panose="00000500000000000000" pitchFamily="2" charset="-78"/>
                  <a:ea typeface="Calibri" panose="020F0502020204030204" pitchFamily="34" charset="0"/>
                  <a:cs typeface="RB" panose="00000500000000000000" pitchFamily="2" charset="-78"/>
                </a:rPr>
                <a:t>البوابات المنطقية.</a:t>
              </a:r>
              <a:endParaRPr lang="en-US" sz="1600" b="1" dirty="0">
                <a:solidFill>
                  <a:schemeClr val="bg1"/>
                </a:solidFill>
                <a:latin typeface="RB" panose="00000500000000000000" pitchFamily="2" charset="-78"/>
                <a:cs typeface="RB" panose="00000500000000000000" pitchFamily="2" charset="-78"/>
              </a:endParaRPr>
            </a:p>
          </p:txBody>
        </p:sp>
        <p:sp>
          <p:nvSpPr>
            <p:cNvPr id="18" name="Freeform 13">
              <a:extLst>
                <a:ext uri="{FF2B5EF4-FFF2-40B4-BE49-F238E27FC236}">
                  <a16:creationId xmlns:a16="http://schemas.microsoft.com/office/drawing/2014/main" id="{4AA7E1F6-0154-4D6D-9F09-2C92060BF22A}"/>
                </a:ext>
              </a:extLst>
            </p:cNvPr>
            <p:cNvSpPr>
              <a:spLocks/>
            </p:cNvSpPr>
            <p:nvPr/>
          </p:nvSpPr>
          <p:spPr bwMode="auto">
            <a:xfrm>
              <a:off x="9928413" y="2185374"/>
              <a:ext cx="1006288" cy="885320"/>
            </a:xfrm>
            <a:custGeom>
              <a:avLst/>
              <a:gdLst>
                <a:gd name="T0" fmla="*/ 68 w 239"/>
                <a:gd name="T1" fmla="*/ 0 h 210"/>
                <a:gd name="T2" fmla="*/ 171 w 239"/>
                <a:gd name="T3" fmla="*/ 0 h 210"/>
                <a:gd name="T4" fmla="*/ 185 w 239"/>
                <a:gd name="T5" fmla="*/ 8 h 210"/>
                <a:gd name="T6" fmla="*/ 236 w 239"/>
                <a:gd name="T7" fmla="*/ 97 h 210"/>
                <a:gd name="T8" fmla="*/ 236 w 239"/>
                <a:gd name="T9" fmla="*/ 113 h 210"/>
                <a:gd name="T10" fmla="*/ 185 w 239"/>
                <a:gd name="T11" fmla="*/ 202 h 210"/>
                <a:gd name="T12" fmla="*/ 171 w 239"/>
                <a:gd name="T13" fmla="*/ 210 h 210"/>
                <a:gd name="T14" fmla="*/ 68 w 239"/>
                <a:gd name="T15" fmla="*/ 210 h 210"/>
                <a:gd name="T16" fmla="*/ 54 w 239"/>
                <a:gd name="T17" fmla="*/ 202 h 210"/>
                <a:gd name="T18" fmla="*/ 3 w 239"/>
                <a:gd name="T19" fmla="*/ 113 h 210"/>
                <a:gd name="T20" fmla="*/ 3 w 239"/>
                <a:gd name="T21" fmla="*/ 97 h 210"/>
                <a:gd name="T22" fmla="*/ 54 w 239"/>
                <a:gd name="T23" fmla="*/ 8 h 210"/>
                <a:gd name="T24" fmla="*/ 68 w 239"/>
                <a:gd name="T2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10">
                  <a:moveTo>
                    <a:pt x="68" y="0"/>
                  </a:moveTo>
                  <a:cubicBezTo>
                    <a:pt x="171" y="0"/>
                    <a:pt x="171" y="0"/>
                    <a:pt x="171" y="0"/>
                  </a:cubicBezTo>
                  <a:cubicBezTo>
                    <a:pt x="177" y="0"/>
                    <a:pt x="182" y="3"/>
                    <a:pt x="185" y="8"/>
                  </a:cubicBezTo>
                  <a:cubicBezTo>
                    <a:pt x="236" y="97"/>
                    <a:pt x="236" y="97"/>
                    <a:pt x="236" y="97"/>
                  </a:cubicBezTo>
                  <a:cubicBezTo>
                    <a:pt x="239" y="102"/>
                    <a:pt x="239" y="108"/>
                    <a:pt x="236" y="113"/>
                  </a:cubicBezTo>
                  <a:cubicBezTo>
                    <a:pt x="185" y="202"/>
                    <a:pt x="185" y="202"/>
                    <a:pt x="185" y="202"/>
                  </a:cubicBezTo>
                  <a:cubicBezTo>
                    <a:pt x="182" y="207"/>
                    <a:pt x="177" y="210"/>
                    <a:pt x="171" y="210"/>
                  </a:cubicBezTo>
                  <a:cubicBezTo>
                    <a:pt x="68" y="210"/>
                    <a:pt x="68" y="210"/>
                    <a:pt x="68" y="210"/>
                  </a:cubicBezTo>
                  <a:cubicBezTo>
                    <a:pt x="63" y="210"/>
                    <a:pt x="57" y="207"/>
                    <a:pt x="54" y="202"/>
                  </a:cubicBezTo>
                  <a:cubicBezTo>
                    <a:pt x="3" y="113"/>
                    <a:pt x="3" y="113"/>
                    <a:pt x="3" y="113"/>
                  </a:cubicBezTo>
                  <a:cubicBezTo>
                    <a:pt x="0" y="108"/>
                    <a:pt x="0" y="102"/>
                    <a:pt x="3" y="97"/>
                  </a:cubicBezTo>
                  <a:cubicBezTo>
                    <a:pt x="54" y="8"/>
                    <a:pt x="54" y="8"/>
                    <a:pt x="54" y="8"/>
                  </a:cubicBezTo>
                  <a:cubicBezTo>
                    <a:pt x="57" y="3"/>
                    <a:pt x="63" y="0"/>
                    <a:pt x="68" y="0"/>
                  </a:cubicBezTo>
                  <a:close/>
                </a:path>
              </a:pathLst>
            </a:custGeom>
            <a:solidFill>
              <a:srgbClr val="74AFFA"/>
            </a:solidFill>
            <a:ln>
              <a:noFill/>
            </a:ln>
          </p:spPr>
          <p:txBody>
            <a:bodyPr vert="horz" wrap="square" lIns="91440" tIns="45720" rIns="91440" bIns="45720" numCol="1" anchor="t" anchorCtr="0" compatLnSpc="1">
              <a:prstTxWarp prst="textNoShape">
                <a:avLst/>
              </a:prstTxWarp>
            </a:bodyPr>
            <a:lstStyle/>
            <a:p>
              <a:pPr algn="ctr" rtl="1">
                <a:lnSpc>
                  <a:spcPct val="150000"/>
                </a:lnSpc>
              </a:pPr>
              <a:endParaRPr lang="en-US" sz="1600" b="1" dirty="0">
                <a:solidFill>
                  <a:schemeClr val="bg1"/>
                </a:solidFill>
                <a:latin typeface="RB" panose="00000500000000000000" pitchFamily="2" charset="-78"/>
                <a:cs typeface="RB" panose="00000500000000000000" pitchFamily="2" charset="-78"/>
              </a:endParaRPr>
            </a:p>
          </p:txBody>
        </p:sp>
      </p:grpSp>
      <p:grpSp>
        <p:nvGrpSpPr>
          <p:cNvPr id="25" name="Group 24">
            <a:extLst>
              <a:ext uri="{FF2B5EF4-FFF2-40B4-BE49-F238E27FC236}">
                <a16:creationId xmlns:a16="http://schemas.microsoft.com/office/drawing/2014/main" id="{E974D27A-0B3C-4CF1-9ED6-D001205D7F46}"/>
              </a:ext>
            </a:extLst>
          </p:cNvPr>
          <p:cNvGrpSpPr/>
          <p:nvPr/>
        </p:nvGrpSpPr>
        <p:grpSpPr>
          <a:xfrm>
            <a:off x="7267048" y="5347809"/>
            <a:ext cx="4254392" cy="885320"/>
            <a:chOff x="7267048" y="4863717"/>
            <a:chExt cx="3667653" cy="885320"/>
          </a:xfrm>
        </p:grpSpPr>
        <p:sp>
          <p:nvSpPr>
            <p:cNvPr id="26" name="Rectangle 25">
              <a:extLst>
                <a:ext uri="{FF2B5EF4-FFF2-40B4-BE49-F238E27FC236}">
                  <a16:creationId xmlns:a16="http://schemas.microsoft.com/office/drawing/2014/main" id="{1B04A118-C4CE-4482-BEDA-F1EDEA84E17B}"/>
                </a:ext>
              </a:extLst>
            </p:cNvPr>
            <p:cNvSpPr/>
            <p:nvPr/>
          </p:nvSpPr>
          <p:spPr>
            <a:xfrm>
              <a:off x="7267048" y="5239863"/>
              <a:ext cx="880527" cy="132699"/>
            </a:xfrm>
            <a:prstGeom prst="rect">
              <a:avLst/>
            </a:prstGeom>
            <a:gradFill flip="none" rotWithShape="1">
              <a:gsLst>
                <a:gs pos="0">
                  <a:schemeClr val="accent1">
                    <a:lumMod val="20000"/>
                    <a:lumOff val="80000"/>
                  </a:schemeClr>
                </a:gs>
                <a:gs pos="100000">
                  <a:srgbClr val="043C86"/>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600" b="1">
                <a:solidFill>
                  <a:schemeClr val="bg1"/>
                </a:solidFill>
                <a:latin typeface="RB" panose="00000500000000000000" pitchFamily="2" charset="-78"/>
                <a:cs typeface="RB" panose="00000500000000000000" pitchFamily="2" charset="-78"/>
              </a:endParaRPr>
            </a:p>
          </p:txBody>
        </p:sp>
        <p:sp>
          <p:nvSpPr>
            <p:cNvPr id="28" name="Freeform 9">
              <a:extLst>
                <a:ext uri="{FF2B5EF4-FFF2-40B4-BE49-F238E27FC236}">
                  <a16:creationId xmlns:a16="http://schemas.microsoft.com/office/drawing/2014/main" id="{68B45972-A64B-45A7-9FB1-D654901180A2}"/>
                </a:ext>
              </a:extLst>
            </p:cNvPr>
            <p:cNvSpPr>
              <a:spLocks/>
            </p:cNvSpPr>
            <p:nvPr/>
          </p:nvSpPr>
          <p:spPr bwMode="auto">
            <a:xfrm>
              <a:off x="8084764" y="4983648"/>
              <a:ext cx="2472960" cy="645456"/>
            </a:xfrm>
            <a:custGeom>
              <a:avLst/>
              <a:gdLst>
                <a:gd name="T0" fmla="*/ 58 w 668"/>
                <a:gd name="T1" fmla="*/ 0 h 172"/>
                <a:gd name="T2" fmla="*/ 611 w 668"/>
                <a:gd name="T3" fmla="*/ 0 h 172"/>
                <a:gd name="T4" fmla="*/ 625 w 668"/>
                <a:gd name="T5" fmla="*/ 9 h 172"/>
                <a:gd name="T6" fmla="*/ 665 w 668"/>
                <a:gd name="T7" fmla="*/ 78 h 172"/>
                <a:gd name="T8" fmla="*/ 665 w 668"/>
                <a:gd name="T9" fmla="*/ 95 h 172"/>
                <a:gd name="T10" fmla="*/ 625 w 668"/>
                <a:gd name="T11" fmla="*/ 163 h 172"/>
                <a:gd name="T12" fmla="*/ 611 w 668"/>
                <a:gd name="T13" fmla="*/ 172 h 172"/>
                <a:gd name="T14" fmla="*/ 58 w 668"/>
                <a:gd name="T15" fmla="*/ 172 h 172"/>
                <a:gd name="T16" fmla="*/ 43 w 668"/>
                <a:gd name="T17" fmla="*/ 163 h 172"/>
                <a:gd name="T18" fmla="*/ 3 w 668"/>
                <a:gd name="T19" fmla="*/ 95 h 172"/>
                <a:gd name="T20" fmla="*/ 3 w 668"/>
                <a:gd name="T21" fmla="*/ 78 h 172"/>
                <a:gd name="T22" fmla="*/ 43 w 668"/>
                <a:gd name="T23" fmla="*/ 9 h 172"/>
                <a:gd name="T24" fmla="*/ 58 w 668"/>
                <a:gd name="T2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8" h="172">
                  <a:moveTo>
                    <a:pt x="58" y="0"/>
                  </a:moveTo>
                  <a:cubicBezTo>
                    <a:pt x="611" y="0"/>
                    <a:pt x="611" y="0"/>
                    <a:pt x="611" y="0"/>
                  </a:cubicBezTo>
                  <a:cubicBezTo>
                    <a:pt x="617" y="0"/>
                    <a:pt x="622" y="4"/>
                    <a:pt x="625" y="9"/>
                  </a:cubicBezTo>
                  <a:cubicBezTo>
                    <a:pt x="665" y="78"/>
                    <a:pt x="665" y="78"/>
                    <a:pt x="665" y="78"/>
                  </a:cubicBezTo>
                  <a:cubicBezTo>
                    <a:pt x="668" y="83"/>
                    <a:pt x="668" y="89"/>
                    <a:pt x="665" y="95"/>
                  </a:cubicBezTo>
                  <a:cubicBezTo>
                    <a:pt x="625" y="163"/>
                    <a:pt x="625" y="163"/>
                    <a:pt x="625" y="163"/>
                  </a:cubicBezTo>
                  <a:cubicBezTo>
                    <a:pt x="622" y="169"/>
                    <a:pt x="617" y="172"/>
                    <a:pt x="611" y="172"/>
                  </a:cubicBezTo>
                  <a:cubicBezTo>
                    <a:pt x="58" y="172"/>
                    <a:pt x="58" y="172"/>
                    <a:pt x="58" y="172"/>
                  </a:cubicBezTo>
                  <a:cubicBezTo>
                    <a:pt x="52" y="172"/>
                    <a:pt x="46" y="169"/>
                    <a:pt x="43" y="163"/>
                  </a:cubicBezTo>
                  <a:cubicBezTo>
                    <a:pt x="3" y="95"/>
                    <a:pt x="3" y="95"/>
                    <a:pt x="3" y="95"/>
                  </a:cubicBezTo>
                  <a:cubicBezTo>
                    <a:pt x="0" y="89"/>
                    <a:pt x="0" y="83"/>
                    <a:pt x="3" y="78"/>
                  </a:cubicBezTo>
                  <a:cubicBezTo>
                    <a:pt x="43" y="9"/>
                    <a:pt x="43" y="9"/>
                    <a:pt x="43" y="9"/>
                  </a:cubicBezTo>
                  <a:cubicBezTo>
                    <a:pt x="46" y="4"/>
                    <a:pt x="52" y="0"/>
                    <a:pt x="58" y="0"/>
                  </a:cubicBezTo>
                  <a:close/>
                </a:path>
              </a:pathLst>
            </a:custGeom>
            <a:solidFill>
              <a:srgbClr val="043C86"/>
            </a:solidFill>
            <a:ln>
              <a:noFill/>
            </a:ln>
          </p:spPr>
          <p:txBody>
            <a:bodyPr vert="horz" wrap="square" lIns="274320" tIns="0" rIns="731520" bIns="0" numCol="1" anchor="ctr" anchorCtr="0" compatLnSpc="1">
              <a:prstTxWarp prst="textNoShape">
                <a:avLst/>
              </a:prstTxWarp>
            </a:bodyPr>
            <a:lstStyle/>
            <a:p>
              <a:pPr algn="ctr" rtl="1">
                <a:lnSpc>
                  <a:spcPct val="150000"/>
                </a:lnSpc>
              </a:pPr>
              <a:r>
                <a:rPr lang="ar-DZ" sz="1600" b="1" dirty="0">
                  <a:solidFill>
                    <a:schemeClr val="bg1"/>
                  </a:solidFill>
                  <a:latin typeface="RB" panose="00000500000000000000" pitchFamily="2" charset="-78"/>
                  <a:cs typeface="RB" panose="00000500000000000000" pitchFamily="2" charset="-78"/>
                </a:rPr>
                <a:t>تمييز </a:t>
              </a:r>
              <a:r>
                <a:rPr lang="ar-SA" sz="1600" b="1" dirty="0">
                  <a:solidFill>
                    <a:schemeClr val="bg1"/>
                  </a:solidFill>
                  <a:effectLst/>
                  <a:latin typeface="RB" panose="00000500000000000000" pitchFamily="2" charset="-78"/>
                  <a:ea typeface="Calibri" panose="020F0502020204030204" pitchFamily="34" charset="0"/>
                  <a:cs typeface="RB" panose="00000500000000000000" pitchFamily="2" charset="-78"/>
                </a:rPr>
                <a:t>بين البوابات المنطقية.</a:t>
              </a:r>
              <a:endParaRPr lang="en-US" sz="1600" b="1" dirty="0">
                <a:solidFill>
                  <a:schemeClr val="bg1"/>
                </a:solidFill>
                <a:latin typeface="RB" panose="00000500000000000000" pitchFamily="2" charset="-78"/>
                <a:cs typeface="RB" panose="00000500000000000000" pitchFamily="2" charset="-78"/>
              </a:endParaRPr>
            </a:p>
          </p:txBody>
        </p:sp>
        <p:sp>
          <p:nvSpPr>
            <p:cNvPr id="29" name="Freeform: Shape 28">
              <a:extLst>
                <a:ext uri="{FF2B5EF4-FFF2-40B4-BE49-F238E27FC236}">
                  <a16:creationId xmlns:a16="http://schemas.microsoft.com/office/drawing/2014/main" id="{3BBC759A-1388-4415-828B-78764871A772}"/>
                </a:ext>
              </a:extLst>
            </p:cNvPr>
            <p:cNvSpPr>
              <a:spLocks/>
            </p:cNvSpPr>
            <p:nvPr/>
          </p:nvSpPr>
          <p:spPr bwMode="auto">
            <a:xfrm>
              <a:off x="9903965" y="4981028"/>
              <a:ext cx="524734" cy="648076"/>
            </a:xfrm>
            <a:custGeom>
              <a:avLst/>
              <a:gdLst>
                <a:gd name="connsiteX0" fmla="*/ 283151 w 716827"/>
                <a:gd name="connsiteY0" fmla="*/ 0 h 885320"/>
                <a:gd name="connsiteX1" fmla="*/ 716823 w 716827"/>
                <a:gd name="connsiteY1" fmla="*/ 0 h 885320"/>
                <a:gd name="connsiteX2" fmla="*/ 716827 w 716827"/>
                <a:gd name="connsiteY2" fmla="*/ 1 h 885320"/>
                <a:gd name="connsiteX3" fmla="*/ 694167 w 716827"/>
                <a:gd name="connsiteY3" fmla="*/ 1 h 885320"/>
                <a:gd name="connsiteX4" fmla="*/ 366372 w 716827"/>
                <a:gd name="connsiteY4" fmla="*/ 1 h 885320"/>
                <a:gd name="connsiteX5" fmla="*/ 307426 w 716827"/>
                <a:gd name="connsiteY5" fmla="*/ 33728 h 885320"/>
                <a:gd name="connsiteX6" fmla="*/ 92695 w 716827"/>
                <a:gd name="connsiteY6" fmla="*/ 408935 h 885320"/>
                <a:gd name="connsiteX7" fmla="*/ 92695 w 716827"/>
                <a:gd name="connsiteY7" fmla="*/ 476388 h 885320"/>
                <a:gd name="connsiteX8" fmla="*/ 307426 w 716827"/>
                <a:gd name="connsiteY8" fmla="*/ 851595 h 885320"/>
                <a:gd name="connsiteX9" fmla="*/ 333741 w 716827"/>
                <a:gd name="connsiteY9" fmla="*/ 876362 h 885320"/>
                <a:gd name="connsiteX10" fmla="*/ 366368 w 716827"/>
                <a:gd name="connsiteY10" fmla="*/ 885320 h 885320"/>
                <a:gd name="connsiteX11" fmla="*/ 337360 w 716827"/>
                <a:gd name="connsiteY11" fmla="*/ 885320 h 885320"/>
                <a:gd name="connsiteX12" fmla="*/ 283151 w 716827"/>
                <a:gd name="connsiteY12" fmla="*/ 885320 h 885320"/>
                <a:gd name="connsiteX13" fmla="*/ 224205 w 716827"/>
                <a:gd name="connsiteY13" fmla="*/ 851594 h 885320"/>
                <a:gd name="connsiteX14" fmla="*/ 9474 w 716827"/>
                <a:gd name="connsiteY14" fmla="*/ 476387 h 885320"/>
                <a:gd name="connsiteX15" fmla="*/ 9474 w 716827"/>
                <a:gd name="connsiteY15" fmla="*/ 408934 h 885320"/>
                <a:gd name="connsiteX16" fmla="*/ 224205 w 716827"/>
                <a:gd name="connsiteY16" fmla="*/ 33727 h 885320"/>
                <a:gd name="connsiteX17" fmla="*/ 283151 w 716827"/>
                <a:gd name="connsiteY17" fmla="*/ 0 h 88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6827" h="885320">
                  <a:moveTo>
                    <a:pt x="283151" y="0"/>
                  </a:moveTo>
                  <a:cubicBezTo>
                    <a:pt x="716823" y="0"/>
                    <a:pt x="716823" y="0"/>
                    <a:pt x="716823" y="0"/>
                  </a:cubicBezTo>
                  <a:lnTo>
                    <a:pt x="716827" y="1"/>
                  </a:lnTo>
                  <a:lnTo>
                    <a:pt x="694167" y="1"/>
                  </a:lnTo>
                  <a:cubicBezTo>
                    <a:pt x="630641" y="1"/>
                    <a:pt x="528999" y="1"/>
                    <a:pt x="366372" y="1"/>
                  </a:cubicBezTo>
                  <a:cubicBezTo>
                    <a:pt x="345320" y="1"/>
                    <a:pt x="320057" y="12649"/>
                    <a:pt x="307426" y="33728"/>
                  </a:cubicBezTo>
                  <a:cubicBezTo>
                    <a:pt x="307426" y="33728"/>
                    <a:pt x="307426" y="33728"/>
                    <a:pt x="92695" y="408935"/>
                  </a:cubicBezTo>
                  <a:cubicBezTo>
                    <a:pt x="80064" y="430014"/>
                    <a:pt x="80064" y="455309"/>
                    <a:pt x="92695" y="476388"/>
                  </a:cubicBezTo>
                  <a:cubicBezTo>
                    <a:pt x="92695" y="476388"/>
                    <a:pt x="92695" y="476388"/>
                    <a:pt x="307426" y="851595"/>
                  </a:cubicBezTo>
                  <a:cubicBezTo>
                    <a:pt x="313742" y="862134"/>
                    <a:pt x="323215" y="870566"/>
                    <a:pt x="333741" y="876362"/>
                  </a:cubicBezTo>
                  <a:lnTo>
                    <a:pt x="366368" y="885320"/>
                  </a:lnTo>
                  <a:lnTo>
                    <a:pt x="337360" y="885320"/>
                  </a:lnTo>
                  <a:cubicBezTo>
                    <a:pt x="283151" y="885320"/>
                    <a:pt x="283151" y="885320"/>
                    <a:pt x="283151" y="885320"/>
                  </a:cubicBezTo>
                  <a:cubicBezTo>
                    <a:pt x="262099" y="885320"/>
                    <a:pt x="236836" y="872673"/>
                    <a:pt x="224205" y="851594"/>
                  </a:cubicBezTo>
                  <a:cubicBezTo>
                    <a:pt x="9474" y="476387"/>
                    <a:pt x="9474" y="476387"/>
                    <a:pt x="9474" y="476387"/>
                  </a:cubicBezTo>
                  <a:cubicBezTo>
                    <a:pt x="-3157" y="455308"/>
                    <a:pt x="-3157" y="430013"/>
                    <a:pt x="9474" y="408934"/>
                  </a:cubicBezTo>
                  <a:cubicBezTo>
                    <a:pt x="224205" y="33727"/>
                    <a:pt x="224205" y="33727"/>
                    <a:pt x="224205" y="33727"/>
                  </a:cubicBezTo>
                  <a:cubicBezTo>
                    <a:pt x="236836" y="12648"/>
                    <a:pt x="262099" y="0"/>
                    <a:pt x="283151" y="0"/>
                  </a:cubicBezTo>
                  <a:close/>
                </a:path>
              </a:pathLst>
            </a:custGeom>
            <a:solidFill>
              <a:schemeClr val="accent6">
                <a:lumMod val="75000"/>
              </a:schemeClr>
            </a:solidFill>
            <a:ln>
              <a:noFill/>
            </a:ln>
          </p:spPr>
          <p:txBody>
            <a:bodyPr vert="horz" wrap="square" lIns="91440" tIns="45720" rIns="91440" bIns="45720" numCol="1" anchor="t" anchorCtr="0" compatLnSpc="1">
              <a:prstTxWarp prst="textNoShape">
                <a:avLst/>
              </a:prstTxWarp>
              <a:noAutofit/>
            </a:bodyPr>
            <a:lstStyle/>
            <a:p>
              <a:pPr algn="ctr" rtl="1">
                <a:lnSpc>
                  <a:spcPct val="150000"/>
                </a:lnSpc>
              </a:pPr>
              <a:endParaRPr lang="en-US" sz="1600" b="1" dirty="0">
                <a:solidFill>
                  <a:schemeClr val="bg1"/>
                </a:solidFill>
                <a:latin typeface="RB" panose="00000500000000000000" pitchFamily="2" charset="-78"/>
                <a:cs typeface="RB" panose="00000500000000000000" pitchFamily="2" charset="-78"/>
              </a:endParaRPr>
            </a:p>
          </p:txBody>
        </p:sp>
        <p:sp>
          <p:nvSpPr>
            <p:cNvPr id="30" name="Freeform 13">
              <a:extLst>
                <a:ext uri="{FF2B5EF4-FFF2-40B4-BE49-F238E27FC236}">
                  <a16:creationId xmlns:a16="http://schemas.microsoft.com/office/drawing/2014/main" id="{140ADE8A-F095-41BD-8F1C-761622291142}"/>
                </a:ext>
              </a:extLst>
            </p:cNvPr>
            <p:cNvSpPr>
              <a:spLocks/>
            </p:cNvSpPr>
            <p:nvPr/>
          </p:nvSpPr>
          <p:spPr bwMode="auto">
            <a:xfrm>
              <a:off x="9928413" y="4863717"/>
              <a:ext cx="1006288" cy="885320"/>
            </a:xfrm>
            <a:custGeom>
              <a:avLst/>
              <a:gdLst>
                <a:gd name="T0" fmla="*/ 68 w 239"/>
                <a:gd name="T1" fmla="*/ 0 h 210"/>
                <a:gd name="T2" fmla="*/ 171 w 239"/>
                <a:gd name="T3" fmla="*/ 0 h 210"/>
                <a:gd name="T4" fmla="*/ 185 w 239"/>
                <a:gd name="T5" fmla="*/ 8 h 210"/>
                <a:gd name="T6" fmla="*/ 236 w 239"/>
                <a:gd name="T7" fmla="*/ 97 h 210"/>
                <a:gd name="T8" fmla="*/ 236 w 239"/>
                <a:gd name="T9" fmla="*/ 113 h 210"/>
                <a:gd name="T10" fmla="*/ 185 w 239"/>
                <a:gd name="T11" fmla="*/ 202 h 210"/>
                <a:gd name="T12" fmla="*/ 171 w 239"/>
                <a:gd name="T13" fmla="*/ 210 h 210"/>
                <a:gd name="T14" fmla="*/ 68 w 239"/>
                <a:gd name="T15" fmla="*/ 210 h 210"/>
                <a:gd name="T16" fmla="*/ 54 w 239"/>
                <a:gd name="T17" fmla="*/ 202 h 210"/>
                <a:gd name="T18" fmla="*/ 3 w 239"/>
                <a:gd name="T19" fmla="*/ 113 h 210"/>
                <a:gd name="T20" fmla="*/ 3 w 239"/>
                <a:gd name="T21" fmla="*/ 97 h 210"/>
                <a:gd name="T22" fmla="*/ 54 w 239"/>
                <a:gd name="T23" fmla="*/ 8 h 210"/>
                <a:gd name="T24" fmla="*/ 68 w 239"/>
                <a:gd name="T2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10">
                  <a:moveTo>
                    <a:pt x="68" y="0"/>
                  </a:moveTo>
                  <a:cubicBezTo>
                    <a:pt x="171" y="0"/>
                    <a:pt x="171" y="0"/>
                    <a:pt x="171" y="0"/>
                  </a:cubicBezTo>
                  <a:cubicBezTo>
                    <a:pt x="177" y="0"/>
                    <a:pt x="182" y="3"/>
                    <a:pt x="185" y="8"/>
                  </a:cubicBezTo>
                  <a:cubicBezTo>
                    <a:pt x="236" y="97"/>
                    <a:pt x="236" y="97"/>
                    <a:pt x="236" y="97"/>
                  </a:cubicBezTo>
                  <a:cubicBezTo>
                    <a:pt x="239" y="102"/>
                    <a:pt x="239" y="108"/>
                    <a:pt x="236" y="113"/>
                  </a:cubicBezTo>
                  <a:cubicBezTo>
                    <a:pt x="185" y="202"/>
                    <a:pt x="185" y="202"/>
                    <a:pt x="185" y="202"/>
                  </a:cubicBezTo>
                  <a:cubicBezTo>
                    <a:pt x="182" y="207"/>
                    <a:pt x="177" y="210"/>
                    <a:pt x="171" y="210"/>
                  </a:cubicBezTo>
                  <a:cubicBezTo>
                    <a:pt x="68" y="210"/>
                    <a:pt x="68" y="210"/>
                    <a:pt x="68" y="210"/>
                  </a:cubicBezTo>
                  <a:cubicBezTo>
                    <a:pt x="63" y="210"/>
                    <a:pt x="57" y="207"/>
                    <a:pt x="54" y="202"/>
                  </a:cubicBezTo>
                  <a:cubicBezTo>
                    <a:pt x="3" y="113"/>
                    <a:pt x="3" y="113"/>
                    <a:pt x="3" y="113"/>
                  </a:cubicBezTo>
                  <a:cubicBezTo>
                    <a:pt x="0" y="108"/>
                    <a:pt x="0" y="102"/>
                    <a:pt x="3" y="97"/>
                  </a:cubicBezTo>
                  <a:cubicBezTo>
                    <a:pt x="54" y="8"/>
                    <a:pt x="54" y="8"/>
                    <a:pt x="54" y="8"/>
                  </a:cubicBezTo>
                  <a:cubicBezTo>
                    <a:pt x="57" y="3"/>
                    <a:pt x="63" y="0"/>
                    <a:pt x="68" y="0"/>
                  </a:cubicBezTo>
                  <a:close/>
                </a:path>
              </a:pathLst>
            </a:custGeom>
            <a:solidFill>
              <a:srgbClr val="74AFFA"/>
            </a:solidFill>
            <a:ln>
              <a:noFill/>
            </a:ln>
          </p:spPr>
          <p:txBody>
            <a:bodyPr vert="horz" wrap="square" lIns="91440" tIns="45720" rIns="91440" bIns="45720" numCol="1" anchor="t" anchorCtr="0" compatLnSpc="1">
              <a:prstTxWarp prst="textNoShape">
                <a:avLst/>
              </a:prstTxWarp>
            </a:bodyPr>
            <a:lstStyle/>
            <a:p>
              <a:pPr algn="ctr" rtl="1">
                <a:lnSpc>
                  <a:spcPct val="150000"/>
                </a:lnSpc>
              </a:pPr>
              <a:endParaRPr lang="en-US" sz="1600" b="1" dirty="0">
                <a:solidFill>
                  <a:schemeClr val="bg1"/>
                </a:solidFill>
                <a:latin typeface="RB" panose="00000500000000000000" pitchFamily="2" charset="-78"/>
                <a:cs typeface="RB" panose="00000500000000000000" pitchFamily="2" charset="-78"/>
              </a:endParaRPr>
            </a:p>
          </p:txBody>
        </p:sp>
      </p:grpSp>
      <p:grpSp>
        <p:nvGrpSpPr>
          <p:cNvPr id="31" name="Group 30">
            <a:extLst>
              <a:ext uri="{FF2B5EF4-FFF2-40B4-BE49-F238E27FC236}">
                <a16:creationId xmlns:a16="http://schemas.microsoft.com/office/drawing/2014/main" id="{E8835B1E-D442-4B29-825B-24C42D8C5CB8}"/>
              </a:ext>
            </a:extLst>
          </p:cNvPr>
          <p:cNvGrpSpPr/>
          <p:nvPr/>
        </p:nvGrpSpPr>
        <p:grpSpPr>
          <a:xfrm>
            <a:off x="1375758" y="5347809"/>
            <a:ext cx="4153266" cy="885320"/>
            <a:chOff x="1375758" y="4863717"/>
            <a:chExt cx="3580474" cy="885320"/>
          </a:xfrm>
        </p:grpSpPr>
        <p:sp>
          <p:nvSpPr>
            <p:cNvPr id="32" name="Rectangle 31">
              <a:extLst>
                <a:ext uri="{FF2B5EF4-FFF2-40B4-BE49-F238E27FC236}">
                  <a16:creationId xmlns:a16="http://schemas.microsoft.com/office/drawing/2014/main" id="{6FECCEFF-D059-42EC-90E9-874AC81B804F}"/>
                </a:ext>
              </a:extLst>
            </p:cNvPr>
            <p:cNvSpPr/>
            <p:nvPr/>
          </p:nvSpPr>
          <p:spPr>
            <a:xfrm>
              <a:off x="4136337" y="5234512"/>
              <a:ext cx="819895" cy="132699"/>
            </a:xfrm>
            <a:prstGeom prst="rect">
              <a:avLst/>
            </a:prstGeom>
            <a:gradFill flip="none" rotWithShape="1">
              <a:gsLst>
                <a:gs pos="0">
                  <a:srgbClr val="043C86"/>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600" b="1">
                <a:solidFill>
                  <a:schemeClr val="bg1"/>
                </a:solidFill>
                <a:latin typeface="RB" panose="00000500000000000000" pitchFamily="2" charset="-78"/>
                <a:cs typeface="RB" panose="00000500000000000000" pitchFamily="2" charset="-78"/>
              </a:endParaRPr>
            </a:p>
          </p:txBody>
        </p:sp>
        <p:sp>
          <p:nvSpPr>
            <p:cNvPr id="33" name="Freeform 9">
              <a:extLst>
                <a:ext uri="{FF2B5EF4-FFF2-40B4-BE49-F238E27FC236}">
                  <a16:creationId xmlns:a16="http://schemas.microsoft.com/office/drawing/2014/main" id="{7F41CBF5-13A0-4882-92C8-D37B2B9717A8}"/>
                </a:ext>
              </a:extLst>
            </p:cNvPr>
            <p:cNvSpPr>
              <a:spLocks/>
            </p:cNvSpPr>
            <p:nvPr/>
          </p:nvSpPr>
          <p:spPr bwMode="auto">
            <a:xfrm>
              <a:off x="1710477" y="4983648"/>
              <a:ext cx="2472960" cy="645456"/>
            </a:xfrm>
            <a:custGeom>
              <a:avLst/>
              <a:gdLst>
                <a:gd name="T0" fmla="*/ 58 w 668"/>
                <a:gd name="T1" fmla="*/ 0 h 172"/>
                <a:gd name="T2" fmla="*/ 611 w 668"/>
                <a:gd name="T3" fmla="*/ 0 h 172"/>
                <a:gd name="T4" fmla="*/ 625 w 668"/>
                <a:gd name="T5" fmla="*/ 9 h 172"/>
                <a:gd name="T6" fmla="*/ 665 w 668"/>
                <a:gd name="T7" fmla="*/ 78 h 172"/>
                <a:gd name="T8" fmla="*/ 665 w 668"/>
                <a:gd name="T9" fmla="*/ 95 h 172"/>
                <a:gd name="T10" fmla="*/ 625 w 668"/>
                <a:gd name="T11" fmla="*/ 163 h 172"/>
                <a:gd name="T12" fmla="*/ 611 w 668"/>
                <a:gd name="T13" fmla="*/ 172 h 172"/>
                <a:gd name="T14" fmla="*/ 58 w 668"/>
                <a:gd name="T15" fmla="*/ 172 h 172"/>
                <a:gd name="T16" fmla="*/ 43 w 668"/>
                <a:gd name="T17" fmla="*/ 163 h 172"/>
                <a:gd name="T18" fmla="*/ 3 w 668"/>
                <a:gd name="T19" fmla="*/ 95 h 172"/>
                <a:gd name="T20" fmla="*/ 3 w 668"/>
                <a:gd name="T21" fmla="*/ 78 h 172"/>
                <a:gd name="T22" fmla="*/ 43 w 668"/>
                <a:gd name="T23" fmla="*/ 9 h 172"/>
                <a:gd name="T24" fmla="*/ 58 w 668"/>
                <a:gd name="T2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8" h="172">
                  <a:moveTo>
                    <a:pt x="58" y="0"/>
                  </a:moveTo>
                  <a:cubicBezTo>
                    <a:pt x="611" y="0"/>
                    <a:pt x="611" y="0"/>
                    <a:pt x="611" y="0"/>
                  </a:cubicBezTo>
                  <a:cubicBezTo>
                    <a:pt x="617" y="0"/>
                    <a:pt x="622" y="4"/>
                    <a:pt x="625" y="9"/>
                  </a:cubicBezTo>
                  <a:cubicBezTo>
                    <a:pt x="665" y="78"/>
                    <a:pt x="665" y="78"/>
                    <a:pt x="665" y="78"/>
                  </a:cubicBezTo>
                  <a:cubicBezTo>
                    <a:pt x="668" y="83"/>
                    <a:pt x="668" y="89"/>
                    <a:pt x="665" y="95"/>
                  </a:cubicBezTo>
                  <a:cubicBezTo>
                    <a:pt x="625" y="163"/>
                    <a:pt x="625" y="163"/>
                    <a:pt x="625" y="163"/>
                  </a:cubicBezTo>
                  <a:cubicBezTo>
                    <a:pt x="622" y="169"/>
                    <a:pt x="617" y="172"/>
                    <a:pt x="611" y="172"/>
                  </a:cubicBezTo>
                  <a:cubicBezTo>
                    <a:pt x="58" y="172"/>
                    <a:pt x="58" y="172"/>
                    <a:pt x="58" y="172"/>
                  </a:cubicBezTo>
                  <a:cubicBezTo>
                    <a:pt x="52" y="172"/>
                    <a:pt x="46" y="169"/>
                    <a:pt x="43" y="163"/>
                  </a:cubicBezTo>
                  <a:cubicBezTo>
                    <a:pt x="3" y="95"/>
                    <a:pt x="3" y="95"/>
                    <a:pt x="3" y="95"/>
                  </a:cubicBezTo>
                  <a:cubicBezTo>
                    <a:pt x="0" y="89"/>
                    <a:pt x="0" y="83"/>
                    <a:pt x="3" y="78"/>
                  </a:cubicBezTo>
                  <a:cubicBezTo>
                    <a:pt x="43" y="9"/>
                    <a:pt x="43" y="9"/>
                    <a:pt x="43" y="9"/>
                  </a:cubicBezTo>
                  <a:cubicBezTo>
                    <a:pt x="46" y="4"/>
                    <a:pt x="52" y="0"/>
                    <a:pt x="58" y="0"/>
                  </a:cubicBezTo>
                  <a:close/>
                </a:path>
              </a:pathLst>
            </a:custGeom>
            <a:solidFill>
              <a:srgbClr val="043C86"/>
            </a:solidFill>
            <a:ln>
              <a:noFill/>
            </a:ln>
          </p:spPr>
          <p:txBody>
            <a:bodyPr vert="horz" wrap="square" lIns="822960" tIns="0" rIns="274320" bIns="0" numCol="1" anchor="ctr" anchorCtr="0" compatLnSpc="1">
              <a:prstTxWarp prst="textNoShape">
                <a:avLst/>
              </a:prstTxWarp>
            </a:bodyPr>
            <a:lstStyle/>
            <a:p>
              <a:pPr algn="ctr" rtl="1">
                <a:lnSpc>
                  <a:spcPct val="150000"/>
                </a:lnSpc>
              </a:pPr>
              <a:r>
                <a:rPr lang="ar-SA" sz="1600" b="1" dirty="0">
                  <a:solidFill>
                    <a:schemeClr val="bg1"/>
                  </a:solidFill>
                  <a:effectLst/>
                  <a:latin typeface="RB" panose="00000500000000000000" pitchFamily="2" charset="-78"/>
                  <a:ea typeface="Calibri" panose="020F0502020204030204" pitchFamily="34" charset="0"/>
                  <a:cs typeface="RB" panose="00000500000000000000" pitchFamily="2" charset="-78"/>
                </a:rPr>
                <a:t>الدارات المتكاملة.</a:t>
              </a:r>
              <a:endParaRPr lang="en-US" sz="1600" b="1" dirty="0">
                <a:solidFill>
                  <a:schemeClr val="bg1"/>
                </a:solidFill>
                <a:latin typeface="RB" panose="00000500000000000000" pitchFamily="2" charset="-78"/>
                <a:cs typeface="RB" panose="00000500000000000000" pitchFamily="2" charset="-78"/>
              </a:endParaRPr>
            </a:p>
          </p:txBody>
        </p:sp>
        <p:sp>
          <p:nvSpPr>
            <p:cNvPr id="34" name="Freeform: Shape 33">
              <a:extLst>
                <a:ext uri="{FF2B5EF4-FFF2-40B4-BE49-F238E27FC236}">
                  <a16:creationId xmlns:a16="http://schemas.microsoft.com/office/drawing/2014/main" id="{1440D707-9ADB-469B-93BE-D1BBDEAEF3F0}"/>
                </a:ext>
              </a:extLst>
            </p:cNvPr>
            <p:cNvSpPr>
              <a:spLocks/>
            </p:cNvSpPr>
            <p:nvPr/>
          </p:nvSpPr>
          <p:spPr bwMode="auto">
            <a:xfrm flipH="1">
              <a:off x="1878443" y="4981028"/>
              <a:ext cx="524734" cy="648076"/>
            </a:xfrm>
            <a:custGeom>
              <a:avLst/>
              <a:gdLst>
                <a:gd name="connsiteX0" fmla="*/ 283151 w 716827"/>
                <a:gd name="connsiteY0" fmla="*/ 0 h 885320"/>
                <a:gd name="connsiteX1" fmla="*/ 716823 w 716827"/>
                <a:gd name="connsiteY1" fmla="*/ 0 h 885320"/>
                <a:gd name="connsiteX2" fmla="*/ 716827 w 716827"/>
                <a:gd name="connsiteY2" fmla="*/ 1 h 885320"/>
                <a:gd name="connsiteX3" fmla="*/ 694167 w 716827"/>
                <a:gd name="connsiteY3" fmla="*/ 1 h 885320"/>
                <a:gd name="connsiteX4" fmla="*/ 366372 w 716827"/>
                <a:gd name="connsiteY4" fmla="*/ 1 h 885320"/>
                <a:gd name="connsiteX5" fmla="*/ 307426 w 716827"/>
                <a:gd name="connsiteY5" fmla="*/ 33728 h 885320"/>
                <a:gd name="connsiteX6" fmla="*/ 92695 w 716827"/>
                <a:gd name="connsiteY6" fmla="*/ 408935 h 885320"/>
                <a:gd name="connsiteX7" fmla="*/ 92695 w 716827"/>
                <a:gd name="connsiteY7" fmla="*/ 476388 h 885320"/>
                <a:gd name="connsiteX8" fmla="*/ 307426 w 716827"/>
                <a:gd name="connsiteY8" fmla="*/ 851595 h 885320"/>
                <a:gd name="connsiteX9" fmla="*/ 333741 w 716827"/>
                <a:gd name="connsiteY9" fmla="*/ 876362 h 885320"/>
                <a:gd name="connsiteX10" fmla="*/ 366368 w 716827"/>
                <a:gd name="connsiteY10" fmla="*/ 885320 h 885320"/>
                <a:gd name="connsiteX11" fmla="*/ 337360 w 716827"/>
                <a:gd name="connsiteY11" fmla="*/ 885320 h 885320"/>
                <a:gd name="connsiteX12" fmla="*/ 283151 w 716827"/>
                <a:gd name="connsiteY12" fmla="*/ 885320 h 885320"/>
                <a:gd name="connsiteX13" fmla="*/ 224205 w 716827"/>
                <a:gd name="connsiteY13" fmla="*/ 851594 h 885320"/>
                <a:gd name="connsiteX14" fmla="*/ 9474 w 716827"/>
                <a:gd name="connsiteY14" fmla="*/ 476387 h 885320"/>
                <a:gd name="connsiteX15" fmla="*/ 9474 w 716827"/>
                <a:gd name="connsiteY15" fmla="*/ 408934 h 885320"/>
                <a:gd name="connsiteX16" fmla="*/ 224205 w 716827"/>
                <a:gd name="connsiteY16" fmla="*/ 33727 h 885320"/>
                <a:gd name="connsiteX17" fmla="*/ 283151 w 716827"/>
                <a:gd name="connsiteY17" fmla="*/ 0 h 88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6827" h="885320">
                  <a:moveTo>
                    <a:pt x="283151" y="0"/>
                  </a:moveTo>
                  <a:cubicBezTo>
                    <a:pt x="716823" y="0"/>
                    <a:pt x="716823" y="0"/>
                    <a:pt x="716823" y="0"/>
                  </a:cubicBezTo>
                  <a:lnTo>
                    <a:pt x="716827" y="1"/>
                  </a:lnTo>
                  <a:lnTo>
                    <a:pt x="694167" y="1"/>
                  </a:lnTo>
                  <a:cubicBezTo>
                    <a:pt x="630641" y="1"/>
                    <a:pt x="528999" y="1"/>
                    <a:pt x="366372" y="1"/>
                  </a:cubicBezTo>
                  <a:cubicBezTo>
                    <a:pt x="345320" y="1"/>
                    <a:pt x="320057" y="12649"/>
                    <a:pt x="307426" y="33728"/>
                  </a:cubicBezTo>
                  <a:cubicBezTo>
                    <a:pt x="307426" y="33728"/>
                    <a:pt x="307426" y="33728"/>
                    <a:pt x="92695" y="408935"/>
                  </a:cubicBezTo>
                  <a:cubicBezTo>
                    <a:pt x="80064" y="430014"/>
                    <a:pt x="80064" y="455309"/>
                    <a:pt x="92695" y="476388"/>
                  </a:cubicBezTo>
                  <a:cubicBezTo>
                    <a:pt x="92695" y="476388"/>
                    <a:pt x="92695" y="476388"/>
                    <a:pt x="307426" y="851595"/>
                  </a:cubicBezTo>
                  <a:cubicBezTo>
                    <a:pt x="313742" y="862134"/>
                    <a:pt x="323215" y="870566"/>
                    <a:pt x="333741" y="876362"/>
                  </a:cubicBezTo>
                  <a:lnTo>
                    <a:pt x="366368" y="885320"/>
                  </a:lnTo>
                  <a:lnTo>
                    <a:pt x="337360" y="885320"/>
                  </a:lnTo>
                  <a:cubicBezTo>
                    <a:pt x="283151" y="885320"/>
                    <a:pt x="283151" y="885320"/>
                    <a:pt x="283151" y="885320"/>
                  </a:cubicBezTo>
                  <a:cubicBezTo>
                    <a:pt x="262099" y="885320"/>
                    <a:pt x="236836" y="872673"/>
                    <a:pt x="224205" y="851594"/>
                  </a:cubicBezTo>
                  <a:cubicBezTo>
                    <a:pt x="9474" y="476387"/>
                    <a:pt x="9474" y="476387"/>
                    <a:pt x="9474" y="476387"/>
                  </a:cubicBezTo>
                  <a:cubicBezTo>
                    <a:pt x="-3157" y="455308"/>
                    <a:pt x="-3157" y="430013"/>
                    <a:pt x="9474" y="408934"/>
                  </a:cubicBezTo>
                  <a:cubicBezTo>
                    <a:pt x="224205" y="33727"/>
                    <a:pt x="224205" y="33727"/>
                    <a:pt x="224205" y="33727"/>
                  </a:cubicBezTo>
                  <a:cubicBezTo>
                    <a:pt x="236836" y="12648"/>
                    <a:pt x="262099" y="0"/>
                    <a:pt x="283151" y="0"/>
                  </a:cubicBezTo>
                  <a:close/>
                </a:path>
              </a:pathLst>
            </a:custGeom>
            <a:solidFill>
              <a:schemeClr val="accent3">
                <a:lumMod val="75000"/>
              </a:schemeClr>
            </a:solidFill>
            <a:ln>
              <a:noFill/>
            </a:ln>
          </p:spPr>
          <p:txBody>
            <a:bodyPr vert="horz" wrap="square" lIns="91440" tIns="45720" rIns="91440" bIns="45720" numCol="1" anchor="t" anchorCtr="0" compatLnSpc="1">
              <a:prstTxWarp prst="textNoShape">
                <a:avLst/>
              </a:prstTxWarp>
              <a:noAutofit/>
            </a:bodyPr>
            <a:lstStyle/>
            <a:p>
              <a:pPr algn="ctr" rtl="1">
                <a:lnSpc>
                  <a:spcPct val="150000"/>
                </a:lnSpc>
              </a:pPr>
              <a:endParaRPr lang="en-US" sz="1600" b="1" dirty="0">
                <a:solidFill>
                  <a:schemeClr val="bg1"/>
                </a:solidFill>
                <a:latin typeface="RB" panose="00000500000000000000" pitchFamily="2" charset="-78"/>
                <a:cs typeface="RB" panose="00000500000000000000" pitchFamily="2" charset="-78"/>
              </a:endParaRPr>
            </a:p>
          </p:txBody>
        </p:sp>
        <p:sp>
          <p:nvSpPr>
            <p:cNvPr id="35" name="Freeform 13">
              <a:extLst>
                <a:ext uri="{FF2B5EF4-FFF2-40B4-BE49-F238E27FC236}">
                  <a16:creationId xmlns:a16="http://schemas.microsoft.com/office/drawing/2014/main" id="{B6DC1A8E-0BA3-48C0-AE35-D6916923EDD6}"/>
                </a:ext>
              </a:extLst>
            </p:cNvPr>
            <p:cNvSpPr>
              <a:spLocks/>
            </p:cNvSpPr>
            <p:nvPr/>
          </p:nvSpPr>
          <p:spPr bwMode="auto">
            <a:xfrm>
              <a:off x="1375758" y="4863717"/>
              <a:ext cx="1006288" cy="885320"/>
            </a:xfrm>
            <a:custGeom>
              <a:avLst/>
              <a:gdLst>
                <a:gd name="T0" fmla="*/ 68 w 239"/>
                <a:gd name="T1" fmla="*/ 0 h 210"/>
                <a:gd name="T2" fmla="*/ 171 w 239"/>
                <a:gd name="T3" fmla="*/ 0 h 210"/>
                <a:gd name="T4" fmla="*/ 185 w 239"/>
                <a:gd name="T5" fmla="*/ 8 h 210"/>
                <a:gd name="T6" fmla="*/ 236 w 239"/>
                <a:gd name="T7" fmla="*/ 97 h 210"/>
                <a:gd name="T8" fmla="*/ 236 w 239"/>
                <a:gd name="T9" fmla="*/ 113 h 210"/>
                <a:gd name="T10" fmla="*/ 185 w 239"/>
                <a:gd name="T11" fmla="*/ 202 h 210"/>
                <a:gd name="T12" fmla="*/ 171 w 239"/>
                <a:gd name="T13" fmla="*/ 210 h 210"/>
                <a:gd name="T14" fmla="*/ 68 w 239"/>
                <a:gd name="T15" fmla="*/ 210 h 210"/>
                <a:gd name="T16" fmla="*/ 54 w 239"/>
                <a:gd name="T17" fmla="*/ 202 h 210"/>
                <a:gd name="T18" fmla="*/ 3 w 239"/>
                <a:gd name="T19" fmla="*/ 113 h 210"/>
                <a:gd name="T20" fmla="*/ 3 w 239"/>
                <a:gd name="T21" fmla="*/ 97 h 210"/>
                <a:gd name="T22" fmla="*/ 54 w 239"/>
                <a:gd name="T23" fmla="*/ 8 h 210"/>
                <a:gd name="T24" fmla="*/ 68 w 239"/>
                <a:gd name="T2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10">
                  <a:moveTo>
                    <a:pt x="68" y="0"/>
                  </a:moveTo>
                  <a:cubicBezTo>
                    <a:pt x="171" y="0"/>
                    <a:pt x="171" y="0"/>
                    <a:pt x="171" y="0"/>
                  </a:cubicBezTo>
                  <a:cubicBezTo>
                    <a:pt x="177" y="0"/>
                    <a:pt x="182" y="3"/>
                    <a:pt x="185" y="8"/>
                  </a:cubicBezTo>
                  <a:cubicBezTo>
                    <a:pt x="236" y="97"/>
                    <a:pt x="236" y="97"/>
                    <a:pt x="236" y="97"/>
                  </a:cubicBezTo>
                  <a:cubicBezTo>
                    <a:pt x="239" y="102"/>
                    <a:pt x="239" y="108"/>
                    <a:pt x="236" y="113"/>
                  </a:cubicBezTo>
                  <a:cubicBezTo>
                    <a:pt x="185" y="202"/>
                    <a:pt x="185" y="202"/>
                    <a:pt x="185" y="202"/>
                  </a:cubicBezTo>
                  <a:cubicBezTo>
                    <a:pt x="182" y="207"/>
                    <a:pt x="177" y="210"/>
                    <a:pt x="171" y="210"/>
                  </a:cubicBezTo>
                  <a:cubicBezTo>
                    <a:pt x="68" y="210"/>
                    <a:pt x="68" y="210"/>
                    <a:pt x="68" y="210"/>
                  </a:cubicBezTo>
                  <a:cubicBezTo>
                    <a:pt x="63" y="210"/>
                    <a:pt x="57" y="207"/>
                    <a:pt x="54" y="202"/>
                  </a:cubicBezTo>
                  <a:cubicBezTo>
                    <a:pt x="3" y="113"/>
                    <a:pt x="3" y="113"/>
                    <a:pt x="3" y="113"/>
                  </a:cubicBezTo>
                  <a:cubicBezTo>
                    <a:pt x="0" y="108"/>
                    <a:pt x="0" y="102"/>
                    <a:pt x="3" y="97"/>
                  </a:cubicBezTo>
                  <a:cubicBezTo>
                    <a:pt x="54" y="8"/>
                    <a:pt x="54" y="8"/>
                    <a:pt x="54" y="8"/>
                  </a:cubicBezTo>
                  <a:cubicBezTo>
                    <a:pt x="57" y="3"/>
                    <a:pt x="63" y="0"/>
                    <a:pt x="68" y="0"/>
                  </a:cubicBezTo>
                  <a:close/>
                </a:path>
              </a:pathLst>
            </a:custGeom>
            <a:solidFill>
              <a:srgbClr val="74AFFA"/>
            </a:solidFill>
            <a:ln>
              <a:noFill/>
            </a:ln>
          </p:spPr>
          <p:txBody>
            <a:bodyPr vert="horz" wrap="square" lIns="91440" tIns="45720" rIns="91440" bIns="45720" numCol="1" anchor="t" anchorCtr="0" compatLnSpc="1">
              <a:prstTxWarp prst="textNoShape">
                <a:avLst/>
              </a:prstTxWarp>
            </a:bodyPr>
            <a:lstStyle/>
            <a:p>
              <a:pPr algn="ctr" rtl="1">
                <a:lnSpc>
                  <a:spcPct val="150000"/>
                </a:lnSpc>
              </a:pPr>
              <a:endParaRPr lang="en-US" sz="1600" b="1" dirty="0">
                <a:solidFill>
                  <a:schemeClr val="bg1"/>
                </a:solidFill>
                <a:latin typeface="RB" panose="00000500000000000000" pitchFamily="2" charset="-78"/>
                <a:cs typeface="RB" panose="00000500000000000000" pitchFamily="2" charset="-78"/>
              </a:endParaRPr>
            </a:p>
          </p:txBody>
        </p:sp>
      </p:grpSp>
      <p:grpSp>
        <p:nvGrpSpPr>
          <p:cNvPr id="36" name="Group 35">
            <a:extLst>
              <a:ext uri="{FF2B5EF4-FFF2-40B4-BE49-F238E27FC236}">
                <a16:creationId xmlns:a16="http://schemas.microsoft.com/office/drawing/2014/main" id="{DC80EF8B-BF55-4F4B-B51C-FE7E0C7A4DA5}"/>
              </a:ext>
            </a:extLst>
          </p:cNvPr>
          <p:cNvGrpSpPr/>
          <p:nvPr/>
        </p:nvGrpSpPr>
        <p:grpSpPr>
          <a:xfrm>
            <a:off x="1375758" y="2669467"/>
            <a:ext cx="4153266" cy="885320"/>
            <a:chOff x="1375758" y="2185375"/>
            <a:chExt cx="3580474" cy="885320"/>
          </a:xfrm>
        </p:grpSpPr>
        <p:sp>
          <p:nvSpPr>
            <p:cNvPr id="37" name="Rectangle 36">
              <a:extLst>
                <a:ext uri="{FF2B5EF4-FFF2-40B4-BE49-F238E27FC236}">
                  <a16:creationId xmlns:a16="http://schemas.microsoft.com/office/drawing/2014/main" id="{620B292C-3E2A-4279-8601-7C520C91B35E}"/>
                </a:ext>
              </a:extLst>
            </p:cNvPr>
            <p:cNvSpPr/>
            <p:nvPr/>
          </p:nvSpPr>
          <p:spPr>
            <a:xfrm>
              <a:off x="4136337" y="2559877"/>
              <a:ext cx="819895" cy="132699"/>
            </a:xfrm>
            <a:prstGeom prst="rect">
              <a:avLst/>
            </a:prstGeom>
            <a:gradFill flip="none" rotWithShape="1">
              <a:gsLst>
                <a:gs pos="0">
                  <a:srgbClr val="043C86"/>
                </a:gs>
                <a:gs pos="100000">
                  <a:schemeClr val="accent1">
                    <a:lumMod val="20000"/>
                    <a:lumOff val="8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1">
                <a:lnSpc>
                  <a:spcPct val="150000"/>
                </a:lnSpc>
              </a:pPr>
              <a:endParaRPr lang="en-US" sz="1600" b="1">
                <a:solidFill>
                  <a:schemeClr val="bg1"/>
                </a:solidFill>
                <a:latin typeface="RB" panose="00000500000000000000" pitchFamily="2" charset="-78"/>
                <a:cs typeface="RB" panose="00000500000000000000" pitchFamily="2" charset="-78"/>
              </a:endParaRPr>
            </a:p>
          </p:txBody>
        </p:sp>
        <p:sp>
          <p:nvSpPr>
            <p:cNvPr id="38" name="Freeform 9">
              <a:extLst>
                <a:ext uri="{FF2B5EF4-FFF2-40B4-BE49-F238E27FC236}">
                  <a16:creationId xmlns:a16="http://schemas.microsoft.com/office/drawing/2014/main" id="{C692F678-3670-4EDC-BFF1-F5A62096C919}"/>
                </a:ext>
              </a:extLst>
            </p:cNvPr>
            <p:cNvSpPr>
              <a:spLocks/>
            </p:cNvSpPr>
            <p:nvPr/>
          </p:nvSpPr>
          <p:spPr bwMode="auto">
            <a:xfrm>
              <a:off x="1710477" y="2305306"/>
              <a:ext cx="2472960" cy="645456"/>
            </a:xfrm>
            <a:custGeom>
              <a:avLst/>
              <a:gdLst>
                <a:gd name="T0" fmla="*/ 58 w 668"/>
                <a:gd name="T1" fmla="*/ 0 h 172"/>
                <a:gd name="T2" fmla="*/ 611 w 668"/>
                <a:gd name="T3" fmla="*/ 0 h 172"/>
                <a:gd name="T4" fmla="*/ 625 w 668"/>
                <a:gd name="T5" fmla="*/ 9 h 172"/>
                <a:gd name="T6" fmla="*/ 665 w 668"/>
                <a:gd name="T7" fmla="*/ 78 h 172"/>
                <a:gd name="T8" fmla="*/ 665 w 668"/>
                <a:gd name="T9" fmla="*/ 95 h 172"/>
                <a:gd name="T10" fmla="*/ 625 w 668"/>
                <a:gd name="T11" fmla="*/ 163 h 172"/>
                <a:gd name="T12" fmla="*/ 611 w 668"/>
                <a:gd name="T13" fmla="*/ 172 h 172"/>
                <a:gd name="T14" fmla="*/ 58 w 668"/>
                <a:gd name="T15" fmla="*/ 172 h 172"/>
                <a:gd name="T16" fmla="*/ 43 w 668"/>
                <a:gd name="T17" fmla="*/ 163 h 172"/>
                <a:gd name="T18" fmla="*/ 3 w 668"/>
                <a:gd name="T19" fmla="*/ 95 h 172"/>
                <a:gd name="T20" fmla="*/ 3 w 668"/>
                <a:gd name="T21" fmla="*/ 78 h 172"/>
                <a:gd name="T22" fmla="*/ 43 w 668"/>
                <a:gd name="T23" fmla="*/ 9 h 172"/>
                <a:gd name="T24" fmla="*/ 58 w 668"/>
                <a:gd name="T25" fmla="*/ 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68" h="172">
                  <a:moveTo>
                    <a:pt x="58" y="0"/>
                  </a:moveTo>
                  <a:cubicBezTo>
                    <a:pt x="611" y="0"/>
                    <a:pt x="611" y="0"/>
                    <a:pt x="611" y="0"/>
                  </a:cubicBezTo>
                  <a:cubicBezTo>
                    <a:pt x="617" y="0"/>
                    <a:pt x="622" y="4"/>
                    <a:pt x="625" y="9"/>
                  </a:cubicBezTo>
                  <a:cubicBezTo>
                    <a:pt x="665" y="78"/>
                    <a:pt x="665" y="78"/>
                    <a:pt x="665" y="78"/>
                  </a:cubicBezTo>
                  <a:cubicBezTo>
                    <a:pt x="668" y="83"/>
                    <a:pt x="668" y="89"/>
                    <a:pt x="665" y="95"/>
                  </a:cubicBezTo>
                  <a:cubicBezTo>
                    <a:pt x="625" y="163"/>
                    <a:pt x="625" y="163"/>
                    <a:pt x="625" y="163"/>
                  </a:cubicBezTo>
                  <a:cubicBezTo>
                    <a:pt x="622" y="169"/>
                    <a:pt x="617" y="172"/>
                    <a:pt x="611" y="172"/>
                  </a:cubicBezTo>
                  <a:cubicBezTo>
                    <a:pt x="58" y="172"/>
                    <a:pt x="58" y="172"/>
                    <a:pt x="58" y="172"/>
                  </a:cubicBezTo>
                  <a:cubicBezTo>
                    <a:pt x="52" y="172"/>
                    <a:pt x="46" y="169"/>
                    <a:pt x="43" y="163"/>
                  </a:cubicBezTo>
                  <a:cubicBezTo>
                    <a:pt x="3" y="95"/>
                    <a:pt x="3" y="95"/>
                    <a:pt x="3" y="95"/>
                  </a:cubicBezTo>
                  <a:cubicBezTo>
                    <a:pt x="0" y="89"/>
                    <a:pt x="0" y="83"/>
                    <a:pt x="3" y="78"/>
                  </a:cubicBezTo>
                  <a:cubicBezTo>
                    <a:pt x="43" y="9"/>
                    <a:pt x="43" y="9"/>
                    <a:pt x="43" y="9"/>
                  </a:cubicBezTo>
                  <a:cubicBezTo>
                    <a:pt x="46" y="4"/>
                    <a:pt x="52" y="0"/>
                    <a:pt x="58" y="0"/>
                  </a:cubicBezTo>
                  <a:close/>
                </a:path>
              </a:pathLst>
            </a:custGeom>
            <a:solidFill>
              <a:srgbClr val="043C86"/>
            </a:solidFill>
            <a:ln>
              <a:noFill/>
            </a:ln>
          </p:spPr>
          <p:txBody>
            <a:bodyPr vert="horz" wrap="square" lIns="822960" tIns="0" rIns="274320" bIns="0" numCol="1" anchor="ctr" anchorCtr="0" compatLnSpc="1">
              <a:prstTxWarp prst="textNoShape">
                <a:avLst/>
              </a:prstTxWarp>
            </a:bodyPr>
            <a:lstStyle/>
            <a:p>
              <a:pPr algn="ctr" rtl="1">
                <a:lnSpc>
                  <a:spcPct val="150000"/>
                </a:lnSpc>
              </a:pPr>
              <a:r>
                <a:rPr lang="ar-SA" sz="1600" b="1" dirty="0">
                  <a:solidFill>
                    <a:schemeClr val="bg1"/>
                  </a:solidFill>
                  <a:effectLst/>
                  <a:latin typeface="RB" panose="00000500000000000000" pitchFamily="2" charset="-78"/>
                  <a:ea typeface="Calibri" panose="020F0502020204030204" pitchFamily="34" charset="0"/>
                  <a:cs typeface="RB" panose="00000500000000000000" pitchFamily="2" charset="-78"/>
                </a:rPr>
                <a:t>الترانزستورات.</a:t>
              </a:r>
              <a:endParaRPr lang="en-US" sz="1600" b="1" dirty="0">
                <a:solidFill>
                  <a:schemeClr val="bg1"/>
                </a:solidFill>
                <a:latin typeface="RB" panose="00000500000000000000" pitchFamily="2" charset="-78"/>
                <a:cs typeface="RB" panose="00000500000000000000" pitchFamily="2" charset="-78"/>
              </a:endParaRPr>
            </a:p>
          </p:txBody>
        </p:sp>
        <p:sp>
          <p:nvSpPr>
            <p:cNvPr id="39" name="Freeform: Shape 38">
              <a:extLst>
                <a:ext uri="{FF2B5EF4-FFF2-40B4-BE49-F238E27FC236}">
                  <a16:creationId xmlns:a16="http://schemas.microsoft.com/office/drawing/2014/main" id="{88E72E96-FC22-4CFF-8B1B-F0F28BBA55D6}"/>
                </a:ext>
              </a:extLst>
            </p:cNvPr>
            <p:cNvSpPr>
              <a:spLocks/>
            </p:cNvSpPr>
            <p:nvPr/>
          </p:nvSpPr>
          <p:spPr bwMode="auto">
            <a:xfrm flipH="1">
              <a:off x="1878443" y="2303996"/>
              <a:ext cx="524734" cy="648076"/>
            </a:xfrm>
            <a:custGeom>
              <a:avLst/>
              <a:gdLst>
                <a:gd name="connsiteX0" fmla="*/ 283151 w 716827"/>
                <a:gd name="connsiteY0" fmla="*/ 0 h 885320"/>
                <a:gd name="connsiteX1" fmla="*/ 716823 w 716827"/>
                <a:gd name="connsiteY1" fmla="*/ 0 h 885320"/>
                <a:gd name="connsiteX2" fmla="*/ 716827 w 716827"/>
                <a:gd name="connsiteY2" fmla="*/ 1 h 885320"/>
                <a:gd name="connsiteX3" fmla="*/ 694167 w 716827"/>
                <a:gd name="connsiteY3" fmla="*/ 1 h 885320"/>
                <a:gd name="connsiteX4" fmla="*/ 366372 w 716827"/>
                <a:gd name="connsiteY4" fmla="*/ 1 h 885320"/>
                <a:gd name="connsiteX5" fmla="*/ 307426 w 716827"/>
                <a:gd name="connsiteY5" fmla="*/ 33728 h 885320"/>
                <a:gd name="connsiteX6" fmla="*/ 92695 w 716827"/>
                <a:gd name="connsiteY6" fmla="*/ 408935 h 885320"/>
                <a:gd name="connsiteX7" fmla="*/ 92695 w 716827"/>
                <a:gd name="connsiteY7" fmla="*/ 476388 h 885320"/>
                <a:gd name="connsiteX8" fmla="*/ 307426 w 716827"/>
                <a:gd name="connsiteY8" fmla="*/ 851595 h 885320"/>
                <a:gd name="connsiteX9" fmla="*/ 333741 w 716827"/>
                <a:gd name="connsiteY9" fmla="*/ 876362 h 885320"/>
                <a:gd name="connsiteX10" fmla="*/ 366368 w 716827"/>
                <a:gd name="connsiteY10" fmla="*/ 885320 h 885320"/>
                <a:gd name="connsiteX11" fmla="*/ 337360 w 716827"/>
                <a:gd name="connsiteY11" fmla="*/ 885320 h 885320"/>
                <a:gd name="connsiteX12" fmla="*/ 283151 w 716827"/>
                <a:gd name="connsiteY12" fmla="*/ 885320 h 885320"/>
                <a:gd name="connsiteX13" fmla="*/ 224205 w 716827"/>
                <a:gd name="connsiteY13" fmla="*/ 851594 h 885320"/>
                <a:gd name="connsiteX14" fmla="*/ 9474 w 716827"/>
                <a:gd name="connsiteY14" fmla="*/ 476387 h 885320"/>
                <a:gd name="connsiteX15" fmla="*/ 9474 w 716827"/>
                <a:gd name="connsiteY15" fmla="*/ 408934 h 885320"/>
                <a:gd name="connsiteX16" fmla="*/ 224205 w 716827"/>
                <a:gd name="connsiteY16" fmla="*/ 33727 h 885320"/>
                <a:gd name="connsiteX17" fmla="*/ 283151 w 716827"/>
                <a:gd name="connsiteY17" fmla="*/ 0 h 885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16827" h="885320">
                  <a:moveTo>
                    <a:pt x="283151" y="0"/>
                  </a:moveTo>
                  <a:cubicBezTo>
                    <a:pt x="716823" y="0"/>
                    <a:pt x="716823" y="0"/>
                    <a:pt x="716823" y="0"/>
                  </a:cubicBezTo>
                  <a:lnTo>
                    <a:pt x="716827" y="1"/>
                  </a:lnTo>
                  <a:lnTo>
                    <a:pt x="694167" y="1"/>
                  </a:lnTo>
                  <a:cubicBezTo>
                    <a:pt x="630641" y="1"/>
                    <a:pt x="528999" y="1"/>
                    <a:pt x="366372" y="1"/>
                  </a:cubicBezTo>
                  <a:cubicBezTo>
                    <a:pt x="345320" y="1"/>
                    <a:pt x="320057" y="12649"/>
                    <a:pt x="307426" y="33728"/>
                  </a:cubicBezTo>
                  <a:cubicBezTo>
                    <a:pt x="307426" y="33728"/>
                    <a:pt x="307426" y="33728"/>
                    <a:pt x="92695" y="408935"/>
                  </a:cubicBezTo>
                  <a:cubicBezTo>
                    <a:pt x="80064" y="430014"/>
                    <a:pt x="80064" y="455309"/>
                    <a:pt x="92695" y="476388"/>
                  </a:cubicBezTo>
                  <a:cubicBezTo>
                    <a:pt x="92695" y="476388"/>
                    <a:pt x="92695" y="476388"/>
                    <a:pt x="307426" y="851595"/>
                  </a:cubicBezTo>
                  <a:cubicBezTo>
                    <a:pt x="313742" y="862134"/>
                    <a:pt x="323215" y="870566"/>
                    <a:pt x="333741" y="876362"/>
                  </a:cubicBezTo>
                  <a:lnTo>
                    <a:pt x="366368" y="885320"/>
                  </a:lnTo>
                  <a:lnTo>
                    <a:pt x="337360" y="885320"/>
                  </a:lnTo>
                  <a:cubicBezTo>
                    <a:pt x="283151" y="885320"/>
                    <a:pt x="283151" y="885320"/>
                    <a:pt x="283151" y="885320"/>
                  </a:cubicBezTo>
                  <a:cubicBezTo>
                    <a:pt x="262099" y="885320"/>
                    <a:pt x="236836" y="872673"/>
                    <a:pt x="224205" y="851594"/>
                  </a:cubicBezTo>
                  <a:cubicBezTo>
                    <a:pt x="9474" y="476387"/>
                    <a:pt x="9474" y="476387"/>
                    <a:pt x="9474" y="476387"/>
                  </a:cubicBezTo>
                  <a:cubicBezTo>
                    <a:pt x="-3157" y="455308"/>
                    <a:pt x="-3157" y="430013"/>
                    <a:pt x="9474" y="408934"/>
                  </a:cubicBezTo>
                  <a:cubicBezTo>
                    <a:pt x="224205" y="33727"/>
                    <a:pt x="224205" y="33727"/>
                    <a:pt x="224205" y="33727"/>
                  </a:cubicBezTo>
                  <a:cubicBezTo>
                    <a:pt x="236836" y="12648"/>
                    <a:pt x="262099" y="0"/>
                    <a:pt x="283151" y="0"/>
                  </a:cubicBez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noAutofit/>
            </a:bodyPr>
            <a:lstStyle/>
            <a:p>
              <a:pPr algn="ctr" rtl="1">
                <a:lnSpc>
                  <a:spcPct val="150000"/>
                </a:lnSpc>
              </a:pPr>
              <a:endParaRPr lang="en-US" sz="1600" b="1" dirty="0">
                <a:solidFill>
                  <a:schemeClr val="bg1"/>
                </a:solidFill>
                <a:latin typeface="RB" panose="00000500000000000000" pitchFamily="2" charset="-78"/>
                <a:cs typeface="RB" panose="00000500000000000000" pitchFamily="2" charset="-78"/>
              </a:endParaRPr>
            </a:p>
          </p:txBody>
        </p:sp>
        <p:sp>
          <p:nvSpPr>
            <p:cNvPr id="40" name="Freeform 13">
              <a:extLst>
                <a:ext uri="{FF2B5EF4-FFF2-40B4-BE49-F238E27FC236}">
                  <a16:creationId xmlns:a16="http://schemas.microsoft.com/office/drawing/2014/main" id="{355B489C-B46F-4AA3-86FD-20BC0E5361C2}"/>
                </a:ext>
              </a:extLst>
            </p:cNvPr>
            <p:cNvSpPr>
              <a:spLocks/>
            </p:cNvSpPr>
            <p:nvPr/>
          </p:nvSpPr>
          <p:spPr bwMode="auto">
            <a:xfrm>
              <a:off x="1375758" y="2185375"/>
              <a:ext cx="1006288" cy="885320"/>
            </a:xfrm>
            <a:custGeom>
              <a:avLst/>
              <a:gdLst>
                <a:gd name="T0" fmla="*/ 68 w 239"/>
                <a:gd name="T1" fmla="*/ 0 h 210"/>
                <a:gd name="T2" fmla="*/ 171 w 239"/>
                <a:gd name="T3" fmla="*/ 0 h 210"/>
                <a:gd name="T4" fmla="*/ 185 w 239"/>
                <a:gd name="T5" fmla="*/ 8 h 210"/>
                <a:gd name="T6" fmla="*/ 236 w 239"/>
                <a:gd name="T7" fmla="*/ 97 h 210"/>
                <a:gd name="T8" fmla="*/ 236 w 239"/>
                <a:gd name="T9" fmla="*/ 113 h 210"/>
                <a:gd name="T10" fmla="*/ 185 w 239"/>
                <a:gd name="T11" fmla="*/ 202 h 210"/>
                <a:gd name="T12" fmla="*/ 171 w 239"/>
                <a:gd name="T13" fmla="*/ 210 h 210"/>
                <a:gd name="T14" fmla="*/ 68 w 239"/>
                <a:gd name="T15" fmla="*/ 210 h 210"/>
                <a:gd name="T16" fmla="*/ 54 w 239"/>
                <a:gd name="T17" fmla="*/ 202 h 210"/>
                <a:gd name="T18" fmla="*/ 3 w 239"/>
                <a:gd name="T19" fmla="*/ 113 h 210"/>
                <a:gd name="T20" fmla="*/ 3 w 239"/>
                <a:gd name="T21" fmla="*/ 97 h 210"/>
                <a:gd name="T22" fmla="*/ 54 w 239"/>
                <a:gd name="T23" fmla="*/ 8 h 210"/>
                <a:gd name="T24" fmla="*/ 68 w 239"/>
                <a:gd name="T25" fmla="*/ 0 h 2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9" h="210">
                  <a:moveTo>
                    <a:pt x="68" y="0"/>
                  </a:moveTo>
                  <a:cubicBezTo>
                    <a:pt x="171" y="0"/>
                    <a:pt x="171" y="0"/>
                    <a:pt x="171" y="0"/>
                  </a:cubicBezTo>
                  <a:cubicBezTo>
                    <a:pt x="177" y="0"/>
                    <a:pt x="182" y="3"/>
                    <a:pt x="185" y="8"/>
                  </a:cubicBezTo>
                  <a:cubicBezTo>
                    <a:pt x="236" y="97"/>
                    <a:pt x="236" y="97"/>
                    <a:pt x="236" y="97"/>
                  </a:cubicBezTo>
                  <a:cubicBezTo>
                    <a:pt x="239" y="102"/>
                    <a:pt x="239" y="108"/>
                    <a:pt x="236" y="113"/>
                  </a:cubicBezTo>
                  <a:cubicBezTo>
                    <a:pt x="185" y="202"/>
                    <a:pt x="185" y="202"/>
                    <a:pt x="185" y="202"/>
                  </a:cubicBezTo>
                  <a:cubicBezTo>
                    <a:pt x="182" y="207"/>
                    <a:pt x="177" y="210"/>
                    <a:pt x="171" y="210"/>
                  </a:cubicBezTo>
                  <a:cubicBezTo>
                    <a:pt x="68" y="210"/>
                    <a:pt x="68" y="210"/>
                    <a:pt x="68" y="210"/>
                  </a:cubicBezTo>
                  <a:cubicBezTo>
                    <a:pt x="63" y="210"/>
                    <a:pt x="57" y="207"/>
                    <a:pt x="54" y="202"/>
                  </a:cubicBezTo>
                  <a:cubicBezTo>
                    <a:pt x="3" y="113"/>
                    <a:pt x="3" y="113"/>
                    <a:pt x="3" y="113"/>
                  </a:cubicBezTo>
                  <a:cubicBezTo>
                    <a:pt x="0" y="108"/>
                    <a:pt x="0" y="102"/>
                    <a:pt x="3" y="97"/>
                  </a:cubicBezTo>
                  <a:cubicBezTo>
                    <a:pt x="54" y="8"/>
                    <a:pt x="54" y="8"/>
                    <a:pt x="54" y="8"/>
                  </a:cubicBezTo>
                  <a:cubicBezTo>
                    <a:pt x="57" y="3"/>
                    <a:pt x="63" y="0"/>
                    <a:pt x="68" y="0"/>
                  </a:cubicBezTo>
                  <a:close/>
                </a:path>
              </a:pathLst>
            </a:custGeom>
            <a:solidFill>
              <a:srgbClr val="74AFFA"/>
            </a:solidFill>
            <a:ln>
              <a:noFill/>
            </a:ln>
          </p:spPr>
          <p:txBody>
            <a:bodyPr vert="horz" wrap="square" lIns="91440" tIns="45720" rIns="91440" bIns="45720" numCol="1" anchor="t" anchorCtr="0" compatLnSpc="1">
              <a:prstTxWarp prst="textNoShape">
                <a:avLst/>
              </a:prstTxWarp>
            </a:bodyPr>
            <a:lstStyle/>
            <a:p>
              <a:pPr algn="ctr" rtl="1">
                <a:lnSpc>
                  <a:spcPct val="150000"/>
                </a:lnSpc>
              </a:pPr>
              <a:endParaRPr lang="en-US" sz="1600" b="1" dirty="0">
                <a:solidFill>
                  <a:schemeClr val="bg1"/>
                </a:solidFill>
                <a:latin typeface="RB" panose="00000500000000000000" pitchFamily="2" charset="-78"/>
                <a:cs typeface="RB" panose="00000500000000000000" pitchFamily="2" charset="-78"/>
              </a:endParaRPr>
            </a:p>
          </p:txBody>
        </p:sp>
      </p:grpSp>
      <p:sp>
        <p:nvSpPr>
          <p:cNvPr id="66" name="Freeform 14">
            <a:extLst>
              <a:ext uri="{FF2B5EF4-FFF2-40B4-BE49-F238E27FC236}">
                <a16:creationId xmlns:a16="http://schemas.microsoft.com/office/drawing/2014/main" id="{082B2C70-EB2C-4214-A91A-794C7DA533EE}"/>
              </a:ext>
            </a:extLst>
          </p:cNvPr>
          <p:cNvSpPr>
            <a:spLocks noEditPoints="1"/>
          </p:cNvSpPr>
          <p:nvPr/>
        </p:nvSpPr>
        <p:spPr bwMode="auto">
          <a:xfrm>
            <a:off x="1650485" y="5499240"/>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14">
            <a:extLst>
              <a:ext uri="{FF2B5EF4-FFF2-40B4-BE49-F238E27FC236}">
                <a16:creationId xmlns:a16="http://schemas.microsoft.com/office/drawing/2014/main" id="{142FEEC5-1F29-4D29-ACAA-8249C52D8012}"/>
              </a:ext>
            </a:extLst>
          </p:cNvPr>
          <p:cNvSpPr>
            <a:spLocks noEditPoints="1"/>
          </p:cNvSpPr>
          <p:nvPr/>
        </p:nvSpPr>
        <p:spPr bwMode="auto">
          <a:xfrm>
            <a:off x="1181783" y="4098886"/>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14">
            <a:extLst>
              <a:ext uri="{FF2B5EF4-FFF2-40B4-BE49-F238E27FC236}">
                <a16:creationId xmlns:a16="http://schemas.microsoft.com/office/drawing/2014/main" id="{4EC8FCB7-0E7C-400B-883C-BD44D3F3EA58}"/>
              </a:ext>
            </a:extLst>
          </p:cNvPr>
          <p:cNvSpPr>
            <a:spLocks noEditPoints="1"/>
          </p:cNvSpPr>
          <p:nvPr/>
        </p:nvSpPr>
        <p:spPr bwMode="auto">
          <a:xfrm>
            <a:off x="1613102" y="2822176"/>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14">
            <a:extLst>
              <a:ext uri="{FF2B5EF4-FFF2-40B4-BE49-F238E27FC236}">
                <a16:creationId xmlns:a16="http://schemas.microsoft.com/office/drawing/2014/main" id="{415A0A18-D3D9-4709-A596-947B59FA5FCB}"/>
              </a:ext>
            </a:extLst>
          </p:cNvPr>
          <p:cNvSpPr>
            <a:spLocks noEditPoints="1"/>
          </p:cNvSpPr>
          <p:nvPr/>
        </p:nvSpPr>
        <p:spPr bwMode="auto">
          <a:xfrm>
            <a:off x="10743066" y="2836552"/>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14">
            <a:extLst>
              <a:ext uri="{FF2B5EF4-FFF2-40B4-BE49-F238E27FC236}">
                <a16:creationId xmlns:a16="http://schemas.microsoft.com/office/drawing/2014/main" id="{896ED807-EA72-4269-92EE-7D735C2D58E9}"/>
              </a:ext>
            </a:extLst>
          </p:cNvPr>
          <p:cNvSpPr>
            <a:spLocks noEditPoints="1"/>
          </p:cNvSpPr>
          <p:nvPr/>
        </p:nvSpPr>
        <p:spPr bwMode="auto">
          <a:xfrm>
            <a:off x="10771468" y="4165021"/>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14">
            <a:extLst>
              <a:ext uri="{FF2B5EF4-FFF2-40B4-BE49-F238E27FC236}">
                <a16:creationId xmlns:a16="http://schemas.microsoft.com/office/drawing/2014/main" id="{A55D4A2B-7A2E-4B6E-8B13-93CBBCC864D5}"/>
              </a:ext>
            </a:extLst>
          </p:cNvPr>
          <p:cNvSpPr>
            <a:spLocks noEditPoints="1"/>
          </p:cNvSpPr>
          <p:nvPr/>
        </p:nvSpPr>
        <p:spPr bwMode="auto">
          <a:xfrm>
            <a:off x="10680430" y="5510742"/>
            <a:ext cx="468226" cy="455096"/>
          </a:xfrm>
          <a:custGeom>
            <a:avLst/>
            <a:gdLst>
              <a:gd name="T0" fmla="*/ 2119 w 2125"/>
              <a:gd name="T1" fmla="*/ 400 h 2053"/>
              <a:gd name="T2" fmla="*/ 2061 w 2125"/>
              <a:gd name="T3" fmla="*/ 337 h 2053"/>
              <a:gd name="T4" fmla="*/ 1857 w 2125"/>
              <a:gd name="T5" fmla="*/ 269 h 2053"/>
              <a:gd name="T6" fmla="*/ 1789 w 2125"/>
              <a:gd name="T7" fmla="*/ 64 h 2053"/>
              <a:gd name="T8" fmla="*/ 1726 w 2125"/>
              <a:gd name="T9" fmla="*/ 7 h 2053"/>
              <a:gd name="T10" fmla="*/ 1645 w 2125"/>
              <a:gd name="T11" fmla="*/ 30 h 2053"/>
              <a:gd name="T12" fmla="*/ 1399 w 2125"/>
              <a:gd name="T13" fmla="*/ 276 h 2053"/>
              <a:gd name="T14" fmla="*/ 1378 w 2125"/>
              <a:gd name="T15" fmla="*/ 365 h 2053"/>
              <a:gd name="T16" fmla="*/ 1443 w 2125"/>
              <a:gd name="T17" fmla="*/ 560 h 2053"/>
              <a:gd name="T18" fmla="*/ 1293 w 2125"/>
              <a:gd name="T19" fmla="*/ 710 h 2053"/>
              <a:gd name="T20" fmla="*/ 826 w 2125"/>
              <a:gd name="T21" fmla="*/ 547 h 2053"/>
              <a:gd name="T22" fmla="*/ 293 w 2125"/>
              <a:gd name="T23" fmla="*/ 768 h 2053"/>
              <a:gd name="T24" fmla="*/ 293 w 2125"/>
              <a:gd name="T25" fmla="*/ 1832 h 2053"/>
              <a:gd name="T26" fmla="*/ 826 w 2125"/>
              <a:gd name="T27" fmla="*/ 2053 h 2053"/>
              <a:gd name="T28" fmla="*/ 1358 w 2125"/>
              <a:gd name="T29" fmla="*/ 1832 h 2053"/>
              <a:gd name="T30" fmla="*/ 1416 w 2125"/>
              <a:gd name="T31" fmla="*/ 833 h 2053"/>
              <a:gd name="T32" fmla="*/ 1566 w 2125"/>
              <a:gd name="T33" fmla="*/ 683 h 2053"/>
              <a:gd name="T34" fmla="*/ 1761 w 2125"/>
              <a:gd name="T35" fmla="*/ 748 h 2053"/>
              <a:gd name="T36" fmla="*/ 1788 w 2125"/>
              <a:gd name="T37" fmla="*/ 752 h 2053"/>
              <a:gd name="T38" fmla="*/ 1850 w 2125"/>
              <a:gd name="T39" fmla="*/ 727 h 2053"/>
              <a:gd name="T40" fmla="*/ 2095 w 2125"/>
              <a:gd name="T41" fmla="*/ 481 h 2053"/>
              <a:gd name="T42" fmla="*/ 2119 w 2125"/>
              <a:gd name="T43" fmla="*/ 400 h 2053"/>
              <a:gd name="T44" fmla="*/ 1235 w 2125"/>
              <a:gd name="T45" fmla="*/ 1710 h 2053"/>
              <a:gd name="T46" fmla="*/ 826 w 2125"/>
              <a:gd name="T47" fmla="*/ 1879 h 2053"/>
              <a:gd name="T48" fmla="*/ 416 w 2125"/>
              <a:gd name="T49" fmla="*/ 1710 h 2053"/>
              <a:gd name="T50" fmla="*/ 416 w 2125"/>
              <a:gd name="T51" fmla="*/ 890 h 2053"/>
              <a:gd name="T52" fmla="*/ 826 w 2125"/>
              <a:gd name="T53" fmla="*/ 721 h 2053"/>
              <a:gd name="T54" fmla="*/ 1169 w 2125"/>
              <a:gd name="T55" fmla="*/ 834 h 2053"/>
              <a:gd name="T56" fmla="*/ 1044 w 2125"/>
              <a:gd name="T57" fmla="*/ 959 h 2053"/>
              <a:gd name="T58" fmla="*/ 826 w 2125"/>
              <a:gd name="T59" fmla="*/ 895 h 2053"/>
              <a:gd name="T60" fmla="*/ 539 w 2125"/>
              <a:gd name="T61" fmla="*/ 1013 h 2053"/>
              <a:gd name="T62" fmla="*/ 420 w 2125"/>
              <a:gd name="T63" fmla="*/ 1300 h 2053"/>
              <a:gd name="T64" fmla="*/ 539 w 2125"/>
              <a:gd name="T65" fmla="*/ 1587 h 2053"/>
              <a:gd name="T66" fmla="*/ 826 w 2125"/>
              <a:gd name="T67" fmla="*/ 1705 h 2053"/>
              <a:gd name="T68" fmla="*/ 1112 w 2125"/>
              <a:gd name="T69" fmla="*/ 1587 h 2053"/>
              <a:gd name="T70" fmla="*/ 1167 w 2125"/>
              <a:gd name="T71" fmla="*/ 1081 h 2053"/>
              <a:gd name="T72" fmla="*/ 1292 w 2125"/>
              <a:gd name="T73" fmla="*/ 957 h 2053"/>
              <a:gd name="T74" fmla="*/ 1235 w 2125"/>
              <a:gd name="T75" fmla="*/ 1710 h 2053"/>
              <a:gd name="T76" fmla="*/ 764 w 2125"/>
              <a:gd name="T77" fmla="*/ 1361 h 2053"/>
              <a:gd name="T78" fmla="*/ 826 w 2125"/>
              <a:gd name="T79" fmla="*/ 1387 h 2053"/>
              <a:gd name="T80" fmla="*/ 887 w 2125"/>
              <a:gd name="T81" fmla="*/ 1361 h 2053"/>
              <a:gd name="T82" fmla="*/ 1039 w 2125"/>
              <a:gd name="T83" fmla="*/ 1210 h 2053"/>
              <a:gd name="T84" fmla="*/ 990 w 2125"/>
              <a:gd name="T85" fmla="*/ 1464 h 2053"/>
              <a:gd name="T86" fmla="*/ 826 w 2125"/>
              <a:gd name="T87" fmla="*/ 1532 h 2053"/>
              <a:gd name="T88" fmla="*/ 662 w 2125"/>
              <a:gd name="T89" fmla="*/ 1464 h 2053"/>
              <a:gd name="T90" fmla="*/ 594 w 2125"/>
              <a:gd name="T91" fmla="*/ 1300 h 2053"/>
              <a:gd name="T92" fmla="*/ 662 w 2125"/>
              <a:gd name="T93" fmla="*/ 1136 h 2053"/>
              <a:gd name="T94" fmla="*/ 826 w 2125"/>
              <a:gd name="T95" fmla="*/ 1068 h 2053"/>
              <a:gd name="T96" fmla="*/ 916 w 2125"/>
              <a:gd name="T97" fmla="*/ 1087 h 2053"/>
              <a:gd name="T98" fmla="*/ 764 w 2125"/>
              <a:gd name="T99" fmla="*/ 1239 h 2053"/>
              <a:gd name="T100" fmla="*/ 764 w 2125"/>
              <a:gd name="T101" fmla="*/ 1361 h 20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25" h="2053">
                <a:moveTo>
                  <a:pt x="2119" y="400"/>
                </a:moveTo>
                <a:cubicBezTo>
                  <a:pt x="2112" y="370"/>
                  <a:pt x="2090" y="347"/>
                  <a:pt x="2061" y="337"/>
                </a:cubicBezTo>
                <a:cubicBezTo>
                  <a:pt x="1857" y="269"/>
                  <a:pt x="1857" y="269"/>
                  <a:pt x="1857" y="269"/>
                </a:cubicBezTo>
                <a:cubicBezTo>
                  <a:pt x="1789" y="64"/>
                  <a:pt x="1789" y="64"/>
                  <a:pt x="1789" y="64"/>
                </a:cubicBezTo>
                <a:cubicBezTo>
                  <a:pt x="1779" y="36"/>
                  <a:pt x="1756" y="14"/>
                  <a:pt x="1726" y="7"/>
                </a:cubicBezTo>
                <a:cubicBezTo>
                  <a:pt x="1697" y="0"/>
                  <a:pt x="1666" y="9"/>
                  <a:pt x="1645" y="30"/>
                </a:cubicBezTo>
                <a:cubicBezTo>
                  <a:pt x="1399" y="276"/>
                  <a:pt x="1399" y="276"/>
                  <a:pt x="1399" y="276"/>
                </a:cubicBezTo>
                <a:cubicBezTo>
                  <a:pt x="1376" y="299"/>
                  <a:pt x="1368" y="334"/>
                  <a:pt x="1378" y="365"/>
                </a:cubicBezTo>
                <a:cubicBezTo>
                  <a:pt x="1443" y="560"/>
                  <a:pt x="1443" y="560"/>
                  <a:pt x="1443" y="560"/>
                </a:cubicBezTo>
                <a:cubicBezTo>
                  <a:pt x="1293" y="710"/>
                  <a:pt x="1293" y="710"/>
                  <a:pt x="1293" y="710"/>
                </a:cubicBezTo>
                <a:cubicBezTo>
                  <a:pt x="1161" y="604"/>
                  <a:pt x="998" y="547"/>
                  <a:pt x="826" y="547"/>
                </a:cubicBezTo>
                <a:cubicBezTo>
                  <a:pt x="625" y="547"/>
                  <a:pt x="436" y="625"/>
                  <a:pt x="293" y="768"/>
                </a:cubicBezTo>
                <a:cubicBezTo>
                  <a:pt x="0" y="1061"/>
                  <a:pt x="0" y="1539"/>
                  <a:pt x="293" y="1832"/>
                </a:cubicBezTo>
                <a:cubicBezTo>
                  <a:pt x="436" y="1975"/>
                  <a:pt x="625" y="2053"/>
                  <a:pt x="826" y="2053"/>
                </a:cubicBezTo>
                <a:cubicBezTo>
                  <a:pt x="1027" y="2053"/>
                  <a:pt x="1216" y="1975"/>
                  <a:pt x="1358" y="1832"/>
                </a:cubicBezTo>
                <a:cubicBezTo>
                  <a:pt x="1631" y="1560"/>
                  <a:pt x="1650" y="1128"/>
                  <a:pt x="1416" y="833"/>
                </a:cubicBezTo>
                <a:cubicBezTo>
                  <a:pt x="1566" y="683"/>
                  <a:pt x="1566" y="683"/>
                  <a:pt x="1566" y="683"/>
                </a:cubicBezTo>
                <a:cubicBezTo>
                  <a:pt x="1761" y="748"/>
                  <a:pt x="1761" y="748"/>
                  <a:pt x="1761" y="748"/>
                </a:cubicBezTo>
                <a:cubicBezTo>
                  <a:pt x="1770" y="751"/>
                  <a:pt x="1779" y="752"/>
                  <a:pt x="1788" y="752"/>
                </a:cubicBezTo>
                <a:cubicBezTo>
                  <a:pt x="1811" y="752"/>
                  <a:pt x="1833" y="743"/>
                  <a:pt x="1850" y="727"/>
                </a:cubicBezTo>
                <a:cubicBezTo>
                  <a:pt x="2095" y="481"/>
                  <a:pt x="2095" y="481"/>
                  <a:pt x="2095" y="481"/>
                </a:cubicBezTo>
                <a:cubicBezTo>
                  <a:pt x="2117" y="460"/>
                  <a:pt x="2125" y="429"/>
                  <a:pt x="2119" y="400"/>
                </a:cubicBezTo>
                <a:close/>
                <a:moveTo>
                  <a:pt x="1235" y="1710"/>
                </a:moveTo>
                <a:cubicBezTo>
                  <a:pt x="1126" y="1819"/>
                  <a:pt x="980" y="1879"/>
                  <a:pt x="826" y="1879"/>
                </a:cubicBezTo>
                <a:cubicBezTo>
                  <a:pt x="671" y="1879"/>
                  <a:pt x="526" y="1819"/>
                  <a:pt x="416" y="1710"/>
                </a:cubicBezTo>
                <a:cubicBezTo>
                  <a:pt x="190" y="1484"/>
                  <a:pt x="190" y="1116"/>
                  <a:pt x="416" y="890"/>
                </a:cubicBezTo>
                <a:cubicBezTo>
                  <a:pt x="526" y="781"/>
                  <a:pt x="671" y="721"/>
                  <a:pt x="826" y="721"/>
                </a:cubicBezTo>
                <a:cubicBezTo>
                  <a:pt x="951" y="721"/>
                  <a:pt x="1070" y="760"/>
                  <a:pt x="1169" y="834"/>
                </a:cubicBezTo>
                <a:cubicBezTo>
                  <a:pt x="1044" y="959"/>
                  <a:pt x="1044" y="959"/>
                  <a:pt x="1044" y="959"/>
                </a:cubicBezTo>
                <a:cubicBezTo>
                  <a:pt x="980" y="917"/>
                  <a:pt x="904" y="895"/>
                  <a:pt x="826" y="895"/>
                </a:cubicBezTo>
                <a:cubicBezTo>
                  <a:pt x="717" y="895"/>
                  <a:pt x="616" y="937"/>
                  <a:pt x="539" y="1013"/>
                </a:cubicBezTo>
                <a:cubicBezTo>
                  <a:pt x="463" y="1090"/>
                  <a:pt x="420" y="1192"/>
                  <a:pt x="420" y="1300"/>
                </a:cubicBezTo>
                <a:cubicBezTo>
                  <a:pt x="420" y="1408"/>
                  <a:pt x="463" y="1510"/>
                  <a:pt x="539" y="1587"/>
                </a:cubicBezTo>
                <a:cubicBezTo>
                  <a:pt x="616" y="1663"/>
                  <a:pt x="717" y="1705"/>
                  <a:pt x="826" y="1705"/>
                </a:cubicBezTo>
                <a:cubicBezTo>
                  <a:pt x="934" y="1705"/>
                  <a:pt x="1036" y="1663"/>
                  <a:pt x="1112" y="1587"/>
                </a:cubicBezTo>
                <a:cubicBezTo>
                  <a:pt x="1249" y="1450"/>
                  <a:pt x="1268" y="1238"/>
                  <a:pt x="1167" y="1081"/>
                </a:cubicBezTo>
                <a:cubicBezTo>
                  <a:pt x="1292" y="957"/>
                  <a:pt x="1292" y="957"/>
                  <a:pt x="1292" y="957"/>
                </a:cubicBezTo>
                <a:cubicBezTo>
                  <a:pt x="1459" y="1183"/>
                  <a:pt x="1440" y="1505"/>
                  <a:pt x="1235" y="1710"/>
                </a:cubicBezTo>
                <a:close/>
                <a:moveTo>
                  <a:pt x="764" y="1361"/>
                </a:moveTo>
                <a:cubicBezTo>
                  <a:pt x="781" y="1378"/>
                  <a:pt x="804" y="1387"/>
                  <a:pt x="826" y="1387"/>
                </a:cubicBezTo>
                <a:cubicBezTo>
                  <a:pt x="848" y="1387"/>
                  <a:pt x="870" y="1378"/>
                  <a:pt x="887" y="1361"/>
                </a:cubicBezTo>
                <a:cubicBezTo>
                  <a:pt x="1039" y="1210"/>
                  <a:pt x="1039" y="1210"/>
                  <a:pt x="1039" y="1210"/>
                </a:cubicBezTo>
                <a:cubicBezTo>
                  <a:pt x="1075" y="1294"/>
                  <a:pt x="1058" y="1395"/>
                  <a:pt x="990" y="1464"/>
                </a:cubicBezTo>
                <a:cubicBezTo>
                  <a:pt x="946" y="1508"/>
                  <a:pt x="888" y="1532"/>
                  <a:pt x="826" y="1532"/>
                </a:cubicBezTo>
                <a:cubicBezTo>
                  <a:pt x="764" y="1532"/>
                  <a:pt x="706" y="1508"/>
                  <a:pt x="662" y="1464"/>
                </a:cubicBezTo>
                <a:cubicBezTo>
                  <a:pt x="618" y="1420"/>
                  <a:pt x="594" y="1362"/>
                  <a:pt x="594" y="1300"/>
                </a:cubicBezTo>
                <a:cubicBezTo>
                  <a:pt x="594" y="1238"/>
                  <a:pt x="618" y="1180"/>
                  <a:pt x="662" y="1136"/>
                </a:cubicBezTo>
                <a:cubicBezTo>
                  <a:pt x="706" y="1092"/>
                  <a:pt x="764" y="1068"/>
                  <a:pt x="826" y="1068"/>
                </a:cubicBezTo>
                <a:cubicBezTo>
                  <a:pt x="857" y="1068"/>
                  <a:pt x="888" y="1075"/>
                  <a:pt x="916" y="1087"/>
                </a:cubicBezTo>
                <a:cubicBezTo>
                  <a:pt x="764" y="1239"/>
                  <a:pt x="764" y="1239"/>
                  <a:pt x="764" y="1239"/>
                </a:cubicBezTo>
                <a:cubicBezTo>
                  <a:pt x="730" y="1273"/>
                  <a:pt x="730" y="1328"/>
                  <a:pt x="764" y="1361"/>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2" name="Freeform 5">
            <a:extLst>
              <a:ext uri="{FF2B5EF4-FFF2-40B4-BE49-F238E27FC236}">
                <a16:creationId xmlns:a16="http://schemas.microsoft.com/office/drawing/2014/main" id="{C4B06B51-C66C-4E3E-9F9E-163EDEBAB3F1}"/>
              </a:ext>
            </a:extLst>
          </p:cNvPr>
          <p:cNvSpPr>
            <a:spLocks noEditPoints="1"/>
          </p:cNvSpPr>
          <p:nvPr/>
        </p:nvSpPr>
        <p:spPr bwMode="auto">
          <a:xfrm>
            <a:off x="5464283" y="3738144"/>
            <a:ext cx="1451992" cy="1451992"/>
          </a:xfrm>
          <a:custGeom>
            <a:avLst/>
            <a:gdLst>
              <a:gd name="T0" fmla="*/ 1024 w 2048"/>
              <a:gd name="T1" fmla="*/ 0 h 2048"/>
              <a:gd name="T2" fmla="*/ 0 w 2048"/>
              <a:gd name="T3" fmla="*/ 1024 h 2048"/>
              <a:gd name="T4" fmla="*/ 1024 w 2048"/>
              <a:gd name="T5" fmla="*/ 2048 h 2048"/>
              <a:gd name="T6" fmla="*/ 2048 w 2048"/>
              <a:gd name="T7" fmla="*/ 1024 h 2048"/>
              <a:gd name="T8" fmla="*/ 1024 w 2048"/>
              <a:gd name="T9" fmla="*/ 0 h 2048"/>
              <a:gd name="T10" fmla="*/ 1499 w 2048"/>
              <a:gd name="T11" fmla="*/ 1134 h 2048"/>
              <a:gd name="T12" fmla="*/ 1024 w 2048"/>
              <a:gd name="T13" fmla="*/ 1134 h 2048"/>
              <a:gd name="T14" fmla="*/ 914 w 2048"/>
              <a:gd name="T15" fmla="*/ 1024 h 2048"/>
              <a:gd name="T16" fmla="*/ 914 w 2048"/>
              <a:gd name="T17" fmla="*/ 549 h 2048"/>
              <a:gd name="T18" fmla="*/ 1024 w 2048"/>
              <a:gd name="T19" fmla="*/ 439 h 2048"/>
              <a:gd name="T20" fmla="*/ 1134 w 2048"/>
              <a:gd name="T21" fmla="*/ 549 h 2048"/>
              <a:gd name="T22" fmla="*/ 1134 w 2048"/>
              <a:gd name="T23" fmla="*/ 915 h 2048"/>
              <a:gd name="T24" fmla="*/ 1499 w 2048"/>
              <a:gd name="T25" fmla="*/ 915 h 2048"/>
              <a:gd name="T26" fmla="*/ 1609 w 2048"/>
              <a:gd name="T27" fmla="*/ 1024 h 2048"/>
              <a:gd name="T28" fmla="*/ 1499 w 2048"/>
              <a:gd name="T29" fmla="*/ 1134 h 20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48" h="2048">
                <a:moveTo>
                  <a:pt x="1024" y="0"/>
                </a:moveTo>
                <a:cubicBezTo>
                  <a:pt x="459" y="0"/>
                  <a:pt x="0" y="459"/>
                  <a:pt x="0" y="1024"/>
                </a:cubicBezTo>
                <a:cubicBezTo>
                  <a:pt x="0" y="1589"/>
                  <a:pt x="459" y="2048"/>
                  <a:pt x="1024" y="2048"/>
                </a:cubicBezTo>
                <a:cubicBezTo>
                  <a:pt x="1589" y="2048"/>
                  <a:pt x="2048" y="1589"/>
                  <a:pt x="2048" y="1024"/>
                </a:cubicBezTo>
                <a:cubicBezTo>
                  <a:pt x="2048" y="459"/>
                  <a:pt x="1589" y="0"/>
                  <a:pt x="1024" y="0"/>
                </a:cubicBezTo>
                <a:close/>
                <a:moveTo>
                  <a:pt x="1499" y="1134"/>
                </a:moveTo>
                <a:cubicBezTo>
                  <a:pt x="1024" y="1134"/>
                  <a:pt x="1024" y="1134"/>
                  <a:pt x="1024" y="1134"/>
                </a:cubicBezTo>
                <a:cubicBezTo>
                  <a:pt x="963" y="1134"/>
                  <a:pt x="914" y="1085"/>
                  <a:pt x="914" y="1024"/>
                </a:cubicBezTo>
                <a:cubicBezTo>
                  <a:pt x="914" y="549"/>
                  <a:pt x="914" y="549"/>
                  <a:pt x="914" y="549"/>
                </a:cubicBezTo>
                <a:cubicBezTo>
                  <a:pt x="914" y="489"/>
                  <a:pt x="963" y="439"/>
                  <a:pt x="1024" y="439"/>
                </a:cubicBezTo>
                <a:cubicBezTo>
                  <a:pt x="1085" y="439"/>
                  <a:pt x="1134" y="489"/>
                  <a:pt x="1134" y="549"/>
                </a:cubicBezTo>
                <a:cubicBezTo>
                  <a:pt x="1134" y="915"/>
                  <a:pt x="1134" y="915"/>
                  <a:pt x="1134" y="915"/>
                </a:cubicBezTo>
                <a:cubicBezTo>
                  <a:pt x="1499" y="915"/>
                  <a:pt x="1499" y="915"/>
                  <a:pt x="1499" y="915"/>
                </a:cubicBezTo>
                <a:cubicBezTo>
                  <a:pt x="1560" y="915"/>
                  <a:pt x="1609" y="964"/>
                  <a:pt x="1609" y="1024"/>
                </a:cubicBezTo>
                <a:cubicBezTo>
                  <a:pt x="1609" y="1085"/>
                  <a:pt x="1560" y="1134"/>
                  <a:pt x="1499" y="113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en-US" dirty="0"/>
          </a:p>
        </p:txBody>
      </p:sp>
      <p:pic>
        <p:nvPicPr>
          <p:cNvPr id="41" name="Picture 6">
            <a:extLst>
              <a:ext uri="{FF2B5EF4-FFF2-40B4-BE49-F238E27FC236}">
                <a16:creationId xmlns:a16="http://schemas.microsoft.com/office/drawing/2014/main" id="{AB23C2C7-A35C-4AF3-ADC6-D7035100BCF6}"/>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16991" y="382577"/>
            <a:ext cx="1038982" cy="789319"/>
          </a:xfrm>
          <a:prstGeom prst="rect">
            <a:avLst/>
          </a:prstGeom>
        </p:spPr>
      </p:pic>
    </p:spTree>
    <p:extLst>
      <p:ext uri="{BB962C8B-B14F-4D97-AF65-F5344CB8AC3E}">
        <p14:creationId xmlns:p14="http://schemas.microsoft.com/office/powerpoint/2010/main" val="76809599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par>
                                <p:cTn id="9" presetID="2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down)">
                                      <p:cBhvr>
                                        <p:cTn id="11" dur="500"/>
                                        <p:tgtEl>
                                          <p:spTgt spid="13"/>
                                        </p:tgtEl>
                                      </p:cBhvr>
                                    </p:animEffect>
                                  </p:childTnLst>
                                </p:cTn>
                              </p:par>
                              <p:par>
                                <p:cTn id="12" presetID="22" presetClass="entr" presetSubtype="4" fill="hold" grpId="0" nodeType="withEffect">
                                  <p:stCondLst>
                                    <p:cond delay="200"/>
                                  </p:stCondLst>
                                  <p:childTnLst>
                                    <p:set>
                                      <p:cBhvr>
                                        <p:cTn id="13" dur="1" fill="hold">
                                          <p:stCondLst>
                                            <p:cond delay="0"/>
                                          </p:stCondLst>
                                        </p:cTn>
                                        <p:tgtEl>
                                          <p:spTgt spid="14"/>
                                        </p:tgtEl>
                                        <p:attrNameLst>
                                          <p:attrName>style.visibility</p:attrName>
                                        </p:attrNameLst>
                                      </p:cBhvr>
                                      <p:to>
                                        <p:strVal val="visible"/>
                                      </p:to>
                                    </p:set>
                                    <p:animEffect transition="in" filter="wipe(down)">
                                      <p:cBhvr>
                                        <p:cTn id="14" dur="500"/>
                                        <p:tgtEl>
                                          <p:spTgt spid="14"/>
                                        </p:tgtEl>
                                      </p:cBhvr>
                                    </p:animEffect>
                                  </p:childTnLst>
                                </p:cTn>
                              </p:par>
                              <p:par>
                                <p:cTn id="15" presetID="22" presetClass="entr" presetSubtype="8" fill="hold" nodeType="withEffect">
                                  <p:stCondLst>
                                    <p:cond delay="500"/>
                                  </p:stCondLst>
                                  <p:childTnLst>
                                    <p:set>
                                      <p:cBhvr>
                                        <p:cTn id="16" dur="1" fill="hold">
                                          <p:stCondLst>
                                            <p:cond delay="0"/>
                                          </p:stCondLst>
                                        </p:cTn>
                                        <p:tgtEl>
                                          <p:spTgt spid="15"/>
                                        </p:tgtEl>
                                        <p:attrNameLst>
                                          <p:attrName>style.visibility</p:attrName>
                                        </p:attrNameLst>
                                      </p:cBhvr>
                                      <p:to>
                                        <p:strVal val="visible"/>
                                      </p:to>
                                    </p:set>
                                    <p:animEffect transition="in" filter="wipe(left)">
                                      <p:cBhvr>
                                        <p:cTn id="17" dur="500"/>
                                        <p:tgtEl>
                                          <p:spTgt spid="15"/>
                                        </p:tgtEl>
                                      </p:cBhvr>
                                    </p:animEffect>
                                  </p:childTnLst>
                                </p:cTn>
                              </p:par>
                              <p:par>
                                <p:cTn id="18" presetID="22" presetClass="entr" presetSubtype="8" fill="hold" nodeType="withEffect">
                                  <p:stCondLst>
                                    <p:cond delay="900"/>
                                  </p:stCondLst>
                                  <p:childTnLst>
                                    <p:set>
                                      <p:cBhvr>
                                        <p:cTn id="19" dur="1" fill="hold">
                                          <p:stCondLst>
                                            <p:cond delay="0"/>
                                          </p:stCondLst>
                                        </p:cTn>
                                        <p:tgtEl>
                                          <p:spTgt spid="25"/>
                                        </p:tgtEl>
                                        <p:attrNameLst>
                                          <p:attrName>style.visibility</p:attrName>
                                        </p:attrNameLst>
                                      </p:cBhvr>
                                      <p:to>
                                        <p:strVal val="visible"/>
                                      </p:to>
                                    </p:set>
                                    <p:animEffect transition="in" filter="wipe(left)">
                                      <p:cBhvr>
                                        <p:cTn id="20" dur="500"/>
                                        <p:tgtEl>
                                          <p:spTgt spid="25"/>
                                        </p:tgtEl>
                                      </p:cBhvr>
                                    </p:animEffect>
                                  </p:childTnLst>
                                </p:cTn>
                              </p:par>
                              <p:par>
                                <p:cTn id="21" presetID="22" presetClass="entr" presetSubtype="2" fill="hold" nodeType="withEffect">
                                  <p:stCondLst>
                                    <p:cond delay="400"/>
                                  </p:stCondLst>
                                  <p:childTnLst>
                                    <p:set>
                                      <p:cBhvr>
                                        <p:cTn id="22" dur="1" fill="hold">
                                          <p:stCondLst>
                                            <p:cond delay="0"/>
                                          </p:stCondLst>
                                        </p:cTn>
                                        <p:tgtEl>
                                          <p:spTgt spid="31"/>
                                        </p:tgtEl>
                                        <p:attrNameLst>
                                          <p:attrName>style.visibility</p:attrName>
                                        </p:attrNameLst>
                                      </p:cBhvr>
                                      <p:to>
                                        <p:strVal val="visible"/>
                                      </p:to>
                                    </p:set>
                                    <p:animEffect transition="in" filter="wipe(right)">
                                      <p:cBhvr>
                                        <p:cTn id="23" dur="500"/>
                                        <p:tgtEl>
                                          <p:spTgt spid="31"/>
                                        </p:tgtEl>
                                      </p:cBhvr>
                                    </p:animEffect>
                                  </p:childTnLst>
                                </p:cTn>
                              </p:par>
                              <p:par>
                                <p:cTn id="24" presetID="22" presetClass="entr" presetSubtype="2" fill="hold" nodeType="withEffect">
                                  <p:stCondLst>
                                    <p:cond delay="900"/>
                                  </p:stCondLst>
                                  <p:childTnLst>
                                    <p:set>
                                      <p:cBhvr>
                                        <p:cTn id="25" dur="1" fill="hold">
                                          <p:stCondLst>
                                            <p:cond delay="0"/>
                                          </p:stCondLst>
                                        </p:cTn>
                                        <p:tgtEl>
                                          <p:spTgt spid="36"/>
                                        </p:tgtEl>
                                        <p:attrNameLst>
                                          <p:attrName>style.visibility</p:attrName>
                                        </p:attrNameLst>
                                      </p:cBhvr>
                                      <p:to>
                                        <p:strVal val="visible"/>
                                      </p:to>
                                    </p:set>
                                    <p:animEffect transition="in" filter="wipe(right)">
                                      <p:cBhvr>
                                        <p:cTn id="26" dur="500"/>
                                        <p:tgtEl>
                                          <p:spTgt spid="36"/>
                                        </p:tgtEl>
                                      </p:cBhvr>
                                    </p:animEffect>
                                  </p:childTnLst>
                                </p:cTn>
                              </p:par>
                              <p:par>
                                <p:cTn id="27" presetID="10" presetClass="entr" presetSubtype="0" fill="hold" grpId="0" nodeType="withEffect">
                                  <p:stCondLst>
                                    <p:cond delay="1200"/>
                                  </p:stCondLst>
                                  <p:childTnLst>
                                    <p:set>
                                      <p:cBhvr>
                                        <p:cTn id="28" dur="1" fill="hold">
                                          <p:stCondLst>
                                            <p:cond delay="0"/>
                                          </p:stCondLst>
                                        </p:cTn>
                                        <p:tgtEl>
                                          <p:spTgt spid="66"/>
                                        </p:tgtEl>
                                        <p:attrNameLst>
                                          <p:attrName>style.visibility</p:attrName>
                                        </p:attrNameLst>
                                      </p:cBhvr>
                                      <p:to>
                                        <p:strVal val="visible"/>
                                      </p:to>
                                    </p:set>
                                    <p:animEffect transition="in" filter="fade">
                                      <p:cBhvr>
                                        <p:cTn id="29" dur="500"/>
                                        <p:tgtEl>
                                          <p:spTgt spid="66"/>
                                        </p:tgtEl>
                                      </p:cBhvr>
                                    </p:animEffect>
                                  </p:childTnLst>
                                </p:cTn>
                              </p:par>
                              <p:par>
                                <p:cTn id="30" presetID="10" presetClass="entr" presetSubtype="0" fill="hold" grpId="0" nodeType="withEffect">
                                  <p:stCondLst>
                                    <p:cond delay="1200"/>
                                  </p:stCondLst>
                                  <p:childTnLst>
                                    <p:set>
                                      <p:cBhvr>
                                        <p:cTn id="31" dur="1" fill="hold">
                                          <p:stCondLst>
                                            <p:cond delay="0"/>
                                          </p:stCondLst>
                                        </p:cTn>
                                        <p:tgtEl>
                                          <p:spTgt spid="67"/>
                                        </p:tgtEl>
                                        <p:attrNameLst>
                                          <p:attrName>style.visibility</p:attrName>
                                        </p:attrNameLst>
                                      </p:cBhvr>
                                      <p:to>
                                        <p:strVal val="visible"/>
                                      </p:to>
                                    </p:set>
                                    <p:animEffect transition="in" filter="fade">
                                      <p:cBhvr>
                                        <p:cTn id="32" dur="500"/>
                                        <p:tgtEl>
                                          <p:spTgt spid="67"/>
                                        </p:tgtEl>
                                      </p:cBhvr>
                                    </p:animEffect>
                                  </p:childTnLst>
                                </p:cTn>
                              </p:par>
                              <p:par>
                                <p:cTn id="33" presetID="10" presetClass="entr" presetSubtype="0" fill="hold" grpId="0" nodeType="withEffect">
                                  <p:stCondLst>
                                    <p:cond delay="1200"/>
                                  </p:stCondLst>
                                  <p:childTnLst>
                                    <p:set>
                                      <p:cBhvr>
                                        <p:cTn id="34" dur="1" fill="hold">
                                          <p:stCondLst>
                                            <p:cond delay="0"/>
                                          </p:stCondLst>
                                        </p:cTn>
                                        <p:tgtEl>
                                          <p:spTgt spid="68"/>
                                        </p:tgtEl>
                                        <p:attrNameLst>
                                          <p:attrName>style.visibility</p:attrName>
                                        </p:attrNameLst>
                                      </p:cBhvr>
                                      <p:to>
                                        <p:strVal val="visible"/>
                                      </p:to>
                                    </p:set>
                                    <p:animEffect transition="in" filter="fade">
                                      <p:cBhvr>
                                        <p:cTn id="35" dur="500"/>
                                        <p:tgtEl>
                                          <p:spTgt spid="68"/>
                                        </p:tgtEl>
                                      </p:cBhvr>
                                    </p:animEffect>
                                  </p:childTnLst>
                                </p:cTn>
                              </p:par>
                              <p:par>
                                <p:cTn id="36" presetID="10" presetClass="entr" presetSubtype="0" fill="hold" grpId="0" nodeType="withEffect">
                                  <p:stCondLst>
                                    <p:cond delay="1200"/>
                                  </p:stCondLst>
                                  <p:childTnLst>
                                    <p:set>
                                      <p:cBhvr>
                                        <p:cTn id="37" dur="1" fill="hold">
                                          <p:stCondLst>
                                            <p:cond delay="0"/>
                                          </p:stCondLst>
                                        </p:cTn>
                                        <p:tgtEl>
                                          <p:spTgt spid="69"/>
                                        </p:tgtEl>
                                        <p:attrNameLst>
                                          <p:attrName>style.visibility</p:attrName>
                                        </p:attrNameLst>
                                      </p:cBhvr>
                                      <p:to>
                                        <p:strVal val="visible"/>
                                      </p:to>
                                    </p:set>
                                    <p:animEffect transition="in" filter="fade">
                                      <p:cBhvr>
                                        <p:cTn id="38" dur="500"/>
                                        <p:tgtEl>
                                          <p:spTgt spid="69"/>
                                        </p:tgtEl>
                                      </p:cBhvr>
                                    </p:animEffect>
                                  </p:childTnLst>
                                </p:cTn>
                              </p:par>
                              <p:par>
                                <p:cTn id="39" presetID="10" presetClass="entr" presetSubtype="0" fill="hold" grpId="0" nodeType="withEffect">
                                  <p:stCondLst>
                                    <p:cond delay="1200"/>
                                  </p:stCondLst>
                                  <p:childTnLst>
                                    <p:set>
                                      <p:cBhvr>
                                        <p:cTn id="40" dur="1" fill="hold">
                                          <p:stCondLst>
                                            <p:cond delay="0"/>
                                          </p:stCondLst>
                                        </p:cTn>
                                        <p:tgtEl>
                                          <p:spTgt spid="70"/>
                                        </p:tgtEl>
                                        <p:attrNameLst>
                                          <p:attrName>style.visibility</p:attrName>
                                        </p:attrNameLst>
                                      </p:cBhvr>
                                      <p:to>
                                        <p:strVal val="visible"/>
                                      </p:to>
                                    </p:set>
                                    <p:animEffect transition="in" filter="fade">
                                      <p:cBhvr>
                                        <p:cTn id="41" dur="500"/>
                                        <p:tgtEl>
                                          <p:spTgt spid="70"/>
                                        </p:tgtEl>
                                      </p:cBhvr>
                                    </p:animEffect>
                                  </p:childTnLst>
                                </p:cTn>
                              </p:par>
                              <p:par>
                                <p:cTn id="42" presetID="10" presetClass="entr" presetSubtype="0" fill="hold" grpId="0" nodeType="withEffect">
                                  <p:stCondLst>
                                    <p:cond delay="1200"/>
                                  </p:stCondLst>
                                  <p:childTnLst>
                                    <p:set>
                                      <p:cBhvr>
                                        <p:cTn id="43" dur="1" fill="hold">
                                          <p:stCondLst>
                                            <p:cond delay="0"/>
                                          </p:stCondLst>
                                        </p:cTn>
                                        <p:tgtEl>
                                          <p:spTgt spid="71"/>
                                        </p:tgtEl>
                                        <p:attrNameLst>
                                          <p:attrName>style.visibility</p:attrName>
                                        </p:attrNameLst>
                                      </p:cBhvr>
                                      <p:to>
                                        <p:strVal val="visible"/>
                                      </p:to>
                                    </p:set>
                                    <p:animEffect transition="in" filter="fade">
                                      <p:cBhvr>
                                        <p:cTn id="44" dur="500"/>
                                        <p:tgtEl>
                                          <p:spTgt spid="71"/>
                                        </p:tgtEl>
                                      </p:cBhvr>
                                    </p:animEffect>
                                  </p:childTnLst>
                                </p:cTn>
                              </p:par>
                              <p:par>
                                <p:cTn id="45" presetID="10" presetClass="entr" presetSubtype="0" fill="hold" grpId="0" nodeType="withEffect">
                                  <p:stCondLst>
                                    <p:cond delay="600"/>
                                  </p:stCondLst>
                                  <p:childTnLst>
                                    <p:set>
                                      <p:cBhvr>
                                        <p:cTn id="46" dur="1" fill="hold">
                                          <p:stCondLst>
                                            <p:cond delay="0"/>
                                          </p:stCondLst>
                                        </p:cTn>
                                        <p:tgtEl>
                                          <p:spTgt spid="72"/>
                                        </p:tgtEl>
                                        <p:attrNameLst>
                                          <p:attrName>style.visibility</p:attrName>
                                        </p:attrNameLst>
                                      </p:cBhvr>
                                      <p:to>
                                        <p:strVal val="visible"/>
                                      </p:to>
                                    </p:set>
                                    <p:animEffect transition="in" filter="fade">
                                      <p:cBhvr>
                                        <p:cTn id="47" dur="5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66" grpId="0" animBg="1"/>
      <p:bldP spid="67" grpId="0" animBg="1"/>
      <p:bldP spid="68" grpId="0" animBg="1"/>
      <p:bldP spid="69" grpId="0" animBg="1"/>
      <p:bldP spid="70" grpId="0" animBg="1"/>
      <p:bldP spid="71" grpId="0" animBg="1"/>
      <p:bldP spid="72"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Parallelogram 5">
            <a:extLst>
              <a:ext uri="{FF2B5EF4-FFF2-40B4-BE49-F238E27FC236}">
                <a16:creationId xmlns:a16="http://schemas.microsoft.com/office/drawing/2014/main" id="{DE07A17F-21B4-43C6-BAB7-4E017CC35075}"/>
              </a:ext>
            </a:extLst>
          </p:cNvPr>
          <p:cNvSpPr/>
          <p:nvPr/>
        </p:nvSpPr>
        <p:spPr>
          <a:xfrm>
            <a:off x="8169692" y="2547041"/>
            <a:ext cx="3958807" cy="2679342"/>
          </a:xfrm>
          <a:prstGeom prst="parallelogram">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3" name="مربع نص 3">
            <a:extLst>
              <a:ext uri="{FF2B5EF4-FFF2-40B4-BE49-F238E27FC236}">
                <a16:creationId xmlns:a16="http://schemas.microsoft.com/office/drawing/2014/main" id="{59B86483-164D-4666-9D9B-B7E28B7F9DE3}"/>
              </a:ext>
            </a:extLst>
          </p:cNvPr>
          <p:cNvSpPr txBox="1"/>
          <p:nvPr/>
        </p:nvSpPr>
        <p:spPr>
          <a:xfrm>
            <a:off x="8703949" y="3569820"/>
            <a:ext cx="2875799" cy="769441"/>
          </a:xfrm>
          <a:prstGeom prst="rect">
            <a:avLst/>
          </a:prstGeom>
          <a:noFill/>
        </p:spPr>
        <p:txBody>
          <a:bodyPr wrap="square" rtlCol="1">
            <a:spAutoFit/>
          </a:bodyPr>
          <a:lstStyle/>
          <a:p>
            <a:pPr algn="ctr"/>
            <a:r>
              <a:rPr lang="ar-DZ" sz="4400" b="1" dirty="0">
                <a:solidFill>
                  <a:schemeClr val="bg1"/>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rPr>
              <a:t>ورقة العمل</a:t>
            </a:r>
          </a:p>
        </p:txBody>
      </p:sp>
      <p:pic>
        <p:nvPicPr>
          <p:cNvPr id="36" name="صورة 5">
            <a:extLst>
              <a:ext uri="{FF2B5EF4-FFF2-40B4-BE49-F238E27FC236}">
                <a16:creationId xmlns:a16="http://schemas.microsoft.com/office/drawing/2014/main" id="{F1494182-1E61-491C-9ED3-AB9FE50F1677}"/>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9727710" y="2234025"/>
            <a:ext cx="626032" cy="626032"/>
          </a:xfrm>
          <a:prstGeom prst="rect">
            <a:avLst/>
          </a:prstGeom>
          <a:effectLst>
            <a:outerShdw blurRad="50800" dist="38100" dir="2700000" algn="tl" rotWithShape="0">
              <a:prstClr val="black">
                <a:alpha val="40000"/>
              </a:prstClr>
            </a:outerShdw>
          </a:effectLst>
        </p:spPr>
      </p:pic>
      <p:pic>
        <p:nvPicPr>
          <p:cNvPr id="4" name="صورة 3">
            <a:extLst>
              <a:ext uri="{FF2B5EF4-FFF2-40B4-BE49-F238E27FC236}">
                <a16:creationId xmlns:a16="http://schemas.microsoft.com/office/drawing/2014/main" id="{19165D1F-DD3B-43B0-8D85-8C786C12DAC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0" y="0"/>
            <a:ext cx="7643929" cy="7142102"/>
          </a:xfrm>
          <a:prstGeom prst="rect">
            <a:avLst/>
          </a:prstGeom>
        </p:spPr>
      </p:pic>
      <p:pic>
        <p:nvPicPr>
          <p:cNvPr id="7" name="Picture 6">
            <a:extLst>
              <a:ext uri="{FF2B5EF4-FFF2-40B4-BE49-F238E27FC236}">
                <a16:creationId xmlns:a16="http://schemas.microsoft.com/office/drawing/2014/main" id="{BBBA10EF-64E0-4730-B8B5-C7AF8465E82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9622357" y="557583"/>
            <a:ext cx="1038982" cy="789320"/>
          </a:xfrm>
          <a:prstGeom prst="rect">
            <a:avLst/>
          </a:prstGeom>
        </p:spPr>
      </p:pic>
    </p:spTree>
    <p:extLst>
      <p:ext uri="{BB962C8B-B14F-4D97-AF65-F5344CB8AC3E}">
        <p14:creationId xmlns:p14="http://schemas.microsoft.com/office/powerpoint/2010/main" val="5101058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3250">
        <p15:prstTrans prst="origami"/>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 presetClass="entr" presetSubtype="0" fill="hold" nodeType="withEffect">
                                  <p:stCondLst>
                                    <p:cond delay="0"/>
                                  </p:stCondLst>
                                  <p:childTnLst>
                                    <p:set>
                                      <p:cBhvr>
                                        <p:cTn id="9" dur="1" fill="hold">
                                          <p:stCondLst>
                                            <p:cond delay="999"/>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248276" y="2509638"/>
            <a:ext cx="6639252" cy="299216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63887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514536" y="1821799"/>
            <a:ext cx="6372990"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الجبر المنطقي والبوابات المنطقية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4" name="image here">
            <a:extLst>
              <a:ext uri="{FF2B5EF4-FFF2-40B4-BE49-F238E27FC236}">
                <a16:creationId xmlns:a16="http://schemas.microsoft.com/office/drawing/2014/main" id="{329C6E33-1560-C36B-0CAD-694E722C0B79}"/>
              </a:ext>
            </a:extLst>
          </p:cNvPr>
          <p:cNvSpPr/>
          <p:nvPr/>
        </p:nvSpPr>
        <p:spPr>
          <a:xfrm>
            <a:off x="182360" y="2285726"/>
            <a:ext cx="4604498" cy="2862322"/>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22631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24297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16</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234290" y="2685652"/>
            <a:ext cx="6631835" cy="2816156"/>
          </a:xfrm>
          <a:prstGeom prst="rect">
            <a:avLst/>
          </a:prstGeom>
          <a:noFill/>
        </p:spPr>
        <p:txBody>
          <a:bodyPr wrap="square" rtlCol="0">
            <a:spAutoFit/>
          </a:bodyPr>
          <a:lstStyle/>
          <a:p>
            <a:pPr lvl="0" algn="justLow" rtl="1">
              <a:lnSpc>
                <a:spcPct val="150000"/>
              </a:lnSpc>
              <a:defRPr/>
            </a:pPr>
            <a:r>
              <a:rPr lang="ar-SA" sz="2400" dirty="0">
                <a:solidFill>
                  <a:srgbClr val="404040"/>
                </a:solidFill>
                <a:latin typeface="RB" panose="00000500000000000000" pitchFamily="2" charset="-78"/>
                <a:ea typeface="Calibri" panose="020F0502020204030204" pitchFamily="34" charset="0"/>
                <a:cs typeface="RB" panose="00000500000000000000" pitchFamily="2" charset="-78"/>
              </a:rPr>
              <a:t>هي دائرة إلكترونية تستقبل قيمة مدخلة واحدة أو أكثر وتنتج قيمة واحدة ، وترتبط كل بوابة منطقية بجدول يسمى جدول الحقيقة ‏يُظهِر جميع الاحتمالات للقيم الداخلة وما يقابلها من قيم خارجة لكل بوابة منطقية. ‏</a:t>
            </a:r>
            <a:r>
              <a:rPr lang="en-US" sz="2400" dirty="0">
                <a:solidFill>
                  <a:srgbClr val="404040"/>
                </a:solidFill>
                <a:latin typeface="RB" panose="00000500000000000000" pitchFamily="2" charset="-78"/>
                <a:ea typeface="Calibri" panose="020F0502020204030204" pitchFamily="34" charset="0"/>
                <a:cs typeface="RB" panose="00000500000000000000" pitchFamily="2" charset="-78"/>
              </a:rPr>
              <a:t>‏</a:t>
            </a:r>
            <a:endParaRPr lang="ar-SA" sz="2400" dirty="0">
              <a:solidFill>
                <a:srgbClr val="404040"/>
              </a:solidFill>
              <a:latin typeface="RB" panose="00000500000000000000" pitchFamily="2" charset="-78"/>
              <a:ea typeface="Calibri" panose="020F0502020204030204" pitchFamily="34" charset="0"/>
              <a:cs typeface="RB" panose="00000500000000000000" pitchFamily="2" charset="-78"/>
            </a:endParaRPr>
          </a:p>
        </p:txBody>
      </p:sp>
    </p:spTree>
    <p:extLst>
      <p:ext uri="{BB962C8B-B14F-4D97-AF65-F5344CB8AC3E}">
        <p14:creationId xmlns:p14="http://schemas.microsoft.com/office/powerpoint/2010/main" val="164420952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248276" y="2361356"/>
            <a:ext cx="6639252" cy="287294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63887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542672" y="1821799"/>
            <a:ext cx="6344854"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الجبر المنطقي والبوابات المنطقية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4" name="image here">
            <a:extLst>
              <a:ext uri="{FF2B5EF4-FFF2-40B4-BE49-F238E27FC236}">
                <a16:creationId xmlns:a16="http://schemas.microsoft.com/office/drawing/2014/main" id="{329C6E33-1560-C36B-0CAD-694E722C0B79}"/>
              </a:ext>
            </a:extLst>
          </p:cNvPr>
          <p:cNvSpPr/>
          <p:nvPr/>
        </p:nvSpPr>
        <p:spPr>
          <a:xfrm>
            <a:off x="680948" y="2254040"/>
            <a:ext cx="3764951" cy="2980258"/>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22631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24297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17</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248275" y="2789326"/>
            <a:ext cx="6631835" cy="2262158"/>
          </a:xfrm>
          <a:prstGeom prst="rect">
            <a:avLst/>
          </a:prstGeom>
          <a:noFill/>
        </p:spPr>
        <p:txBody>
          <a:bodyPr wrap="square" rtlCol="0">
            <a:spAutoFit/>
          </a:bodyPr>
          <a:lstStyle/>
          <a:p>
            <a:pPr lvl="0" algn="justLow" rtl="1">
              <a:lnSpc>
                <a:spcPct val="150000"/>
              </a:lnSpc>
              <a:defRPr/>
            </a:pPr>
            <a:r>
              <a:rPr lang="ar-SA" sz="2400" dirty="0">
                <a:solidFill>
                  <a:srgbClr val="404040"/>
                </a:solidFill>
                <a:latin typeface="RB" panose="00000500000000000000" pitchFamily="2" charset="-78"/>
                <a:ea typeface="Calibri" panose="020F0502020204030204" pitchFamily="34" charset="0"/>
                <a:cs typeface="RB" panose="00000500000000000000" pitchFamily="2" charset="-78"/>
              </a:rPr>
              <a:t>بوابة النفي المنطقي </a:t>
            </a:r>
            <a:r>
              <a:rPr lang="en-US" sz="2400" dirty="0">
                <a:solidFill>
                  <a:srgbClr val="404040"/>
                </a:solidFill>
                <a:latin typeface="RB" panose="00000500000000000000" pitchFamily="2" charset="-78"/>
                <a:ea typeface="Calibri" panose="020F0502020204030204" pitchFamily="34" charset="0"/>
                <a:cs typeface="RB" panose="00000500000000000000" pitchFamily="2" charset="-78"/>
              </a:rPr>
              <a:t>NOT</a:t>
            </a:r>
            <a:r>
              <a:rPr lang="ar-SA" sz="2400" dirty="0">
                <a:solidFill>
                  <a:srgbClr val="404040"/>
                </a:solidFill>
                <a:latin typeface="RB" panose="00000500000000000000" pitchFamily="2" charset="-78"/>
                <a:ea typeface="Calibri" panose="020F0502020204030204" pitchFamily="34" charset="0"/>
                <a:cs typeface="RB" panose="00000500000000000000" pitchFamily="2" charset="-78"/>
              </a:rPr>
              <a:t> تستقبل قيمة واحدة كمدخل وتُنتج قيمة واحدة كمخرج، وتقوم بعكس المدخل، فإذا كان المدخل </a:t>
            </a:r>
            <a:r>
              <a:rPr lang="en-US" sz="2400" dirty="0">
                <a:solidFill>
                  <a:srgbClr val="404040"/>
                </a:solidFill>
                <a:latin typeface="RB" panose="00000500000000000000" pitchFamily="2" charset="-78"/>
                <a:ea typeface="Calibri" panose="020F0502020204030204" pitchFamily="34" charset="0"/>
                <a:cs typeface="RB" panose="00000500000000000000" pitchFamily="2" charset="-78"/>
              </a:rPr>
              <a:t>0</a:t>
            </a:r>
            <a:r>
              <a:rPr lang="ar-SA" sz="2400" dirty="0">
                <a:solidFill>
                  <a:srgbClr val="404040"/>
                </a:solidFill>
                <a:latin typeface="RB" panose="00000500000000000000" pitchFamily="2" charset="-78"/>
                <a:ea typeface="Calibri" panose="020F0502020204030204" pitchFamily="34" charset="0"/>
                <a:cs typeface="RB" panose="00000500000000000000" pitchFamily="2" charset="-78"/>
              </a:rPr>
              <a:t> فالمخرج </a:t>
            </a:r>
            <a:r>
              <a:rPr lang="en-US" sz="2400" dirty="0">
                <a:solidFill>
                  <a:srgbClr val="404040"/>
                </a:solidFill>
                <a:latin typeface="RB" panose="00000500000000000000" pitchFamily="2" charset="-78"/>
                <a:ea typeface="Calibri" panose="020F0502020204030204" pitchFamily="34" charset="0"/>
                <a:cs typeface="RB" panose="00000500000000000000" pitchFamily="2" charset="-78"/>
              </a:rPr>
              <a:t>1</a:t>
            </a:r>
            <a:r>
              <a:rPr lang="ar-SA" sz="2400" dirty="0">
                <a:solidFill>
                  <a:srgbClr val="404040"/>
                </a:solidFill>
                <a:latin typeface="RB" panose="00000500000000000000" pitchFamily="2" charset="-78"/>
                <a:ea typeface="Calibri" panose="020F0502020204030204" pitchFamily="34" charset="0"/>
                <a:cs typeface="RB" panose="00000500000000000000" pitchFamily="2" charset="-78"/>
              </a:rPr>
              <a:t>، أما إذا كان المدخل </a:t>
            </a:r>
            <a:r>
              <a:rPr lang="en-US" sz="2400" dirty="0">
                <a:solidFill>
                  <a:srgbClr val="404040"/>
                </a:solidFill>
                <a:latin typeface="RB" panose="00000500000000000000" pitchFamily="2" charset="-78"/>
                <a:ea typeface="Calibri" panose="020F0502020204030204" pitchFamily="34" charset="0"/>
                <a:cs typeface="RB" panose="00000500000000000000" pitchFamily="2" charset="-78"/>
              </a:rPr>
              <a:t>1</a:t>
            </a:r>
            <a:r>
              <a:rPr lang="ar-SA" sz="2400" dirty="0">
                <a:solidFill>
                  <a:srgbClr val="404040"/>
                </a:solidFill>
                <a:latin typeface="RB" panose="00000500000000000000" pitchFamily="2" charset="-78"/>
                <a:ea typeface="Calibri" panose="020F0502020204030204" pitchFamily="34" charset="0"/>
                <a:cs typeface="RB" panose="00000500000000000000" pitchFamily="2" charset="-78"/>
              </a:rPr>
              <a:t> فالمخرج </a:t>
            </a:r>
            <a:r>
              <a:rPr lang="en-US" sz="2400" dirty="0">
                <a:solidFill>
                  <a:srgbClr val="404040"/>
                </a:solidFill>
                <a:latin typeface="RB" panose="00000500000000000000" pitchFamily="2" charset="-78"/>
                <a:ea typeface="Calibri" panose="020F0502020204030204" pitchFamily="34" charset="0"/>
                <a:cs typeface="RB" panose="00000500000000000000" pitchFamily="2" charset="-78"/>
              </a:rPr>
              <a:t>0</a:t>
            </a:r>
            <a:r>
              <a:rPr lang="ar-SA" sz="2400" dirty="0">
                <a:solidFill>
                  <a:srgbClr val="404040"/>
                </a:solidFill>
                <a:latin typeface="RB" panose="00000500000000000000" pitchFamily="2" charset="-78"/>
                <a:ea typeface="Calibri" panose="020F0502020204030204" pitchFamily="34" charset="0"/>
                <a:cs typeface="RB" panose="00000500000000000000" pitchFamily="2" charset="-78"/>
              </a:rPr>
              <a:t>.</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6103158" y="2403861"/>
            <a:ext cx="5776951"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بوابة</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النفي المنطقي </a:t>
            </a:r>
            <a:r>
              <a:rPr kumimoji="0" lang="en-US"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NOT</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28774674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248276" y="2361356"/>
            <a:ext cx="6639252" cy="25529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63887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022166" y="1821799"/>
            <a:ext cx="6865359"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الجبر المنطقي والبوابات المنطقية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4" name="image here">
            <a:extLst>
              <a:ext uri="{FF2B5EF4-FFF2-40B4-BE49-F238E27FC236}">
                <a16:creationId xmlns:a16="http://schemas.microsoft.com/office/drawing/2014/main" id="{329C6E33-1560-C36B-0CAD-694E722C0B79}"/>
              </a:ext>
            </a:extLst>
          </p:cNvPr>
          <p:cNvSpPr/>
          <p:nvPr/>
        </p:nvSpPr>
        <p:spPr>
          <a:xfrm>
            <a:off x="680948" y="2254040"/>
            <a:ext cx="3764951" cy="2980258"/>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22631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24297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17</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248275" y="2932013"/>
            <a:ext cx="6631835" cy="1438855"/>
          </a:xfrm>
          <a:prstGeom prst="rect">
            <a:avLst/>
          </a:prstGeom>
          <a:noFill/>
        </p:spPr>
        <p:txBody>
          <a:bodyPr wrap="square" rtlCol="0">
            <a:spAutoFit/>
          </a:bodyPr>
          <a:lstStyle/>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بوابة الضرب المنطقي </a:t>
            </a:r>
            <a:r>
              <a:rPr lang="en-US" sz="2000" dirty="0">
                <a:solidFill>
                  <a:srgbClr val="404040"/>
                </a:solidFill>
                <a:latin typeface="RB" panose="00000500000000000000" pitchFamily="2" charset="-78"/>
                <a:ea typeface="Calibri" panose="020F0502020204030204" pitchFamily="34" charset="0"/>
                <a:cs typeface="RB" panose="00000500000000000000" pitchFamily="2" charset="-78"/>
              </a:rPr>
              <a:t>AND</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تستقبل قيمتين كمدخل، وبناءً عليهما يُحدد المُخرج، فإذا كان كلاهما </a:t>
            </a:r>
            <a:r>
              <a:rPr lang="en-US" sz="2000" dirty="0">
                <a:solidFill>
                  <a:srgbClr val="404040"/>
                </a:solidFill>
                <a:latin typeface="RB" panose="00000500000000000000" pitchFamily="2" charset="-78"/>
                <a:ea typeface="Calibri" panose="020F0502020204030204" pitchFamily="34" charset="0"/>
                <a:cs typeface="RB" panose="00000500000000000000" pitchFamily="2" charset="-78"/>
              </a:rPr>
              <a:t>1</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فسيكون المخرج </a:t>
            </a:r>
            <a:r>
              <a:rPr lang="en-US" sz="2000" dirty="0">
                <a:solidFill>
                  <a:srgbClr val="404040"/>
                </a:solidFill>
                <a:latin typeface="RB" panose="00000500000000000000" pitchFamily="2" charset="-78"/>
                <a:ea typeface="Calibri" panose="020F0502020204030204" pitchFamily="34" charset="0"/>
                <a:cs typeface="RB" panose="00000500000000000000" pitchFamily="2" charset="-78"/>
              </a:rPr>
              <a:t>1</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أما إذا كان غير ذلك فإن المخرج </a:t>
            </a:r>
            <a:r>
              <a:rPr lang="en-US" sz="2000" dirty="0">
                <a:solidFill>
                  <a:srgbClr val="404040"/>
                </a:solidFill>
                <a:latin typeface="RB" panose="00000500000000000000" pitchFamily="2" charset="-78"/>
                <a:ea typeface="Calibri" panose="020F0502020204030204" pitchFamily="34" charset="0"/>
                <a:cs typeface="RB" panose="00000500000000000000" pitchFamily="2" charset="-78"/>
              </a:rPr>
              <a:t>0</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6103158" y="2403861"/>
            <a:ext cx="5776951"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بوابة</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الضرب المنطقي</a:t>
            </a:r>
            <a:r>
              <a:rPr kumimoji="0" lang="en-US"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AND </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301828373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5248276" y="2361356"/>
            <a:ext cx="6639252" cy="228098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63887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008098" y="1821799"/>
            <a:ext cx="6879427"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الجبر المنطقي والبوابات المنطقية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4" name="image here">
            <a:extLst>
              <a:ext uri="{FF2B5EF4-FFF2-40B4-BE49-F238E27FC236}">
                <a16:creationId xmlns:a16="http://schemas.microsoft.com/office/drawing/2014/main" id="{329C6E33-1560-C36B-0CAD-694E722C0B79}"/>
              </a:ext>
            </a:extLst>
          </p:cNvPr>
          <p:cNvSpPr/>
          <p:nvPr/>
        </p:nvSpPr>
        <p:spPr>
          <a:xfrm>
            <a:off x="680948" y="2254040"/>
            <a:ext cx="3764951" cy="2980258"/>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22631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24297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17</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5248276" y="3005638"/>
            <a:ext cx="6631835" cy="1438855"/>
          </a:xfrm>
          <a:prstGeom prst="rect">
            <a:avLst/>
          </a:prstGeom>
          <a:noFill/>
        </p:spPr>
        <p:txBody>
          <a:bodyPr wrap="square" rtlCol="0">
            <a:spAutoFit/>
          </a:bodyPr>
          <a:lstStyle/>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بوابة الجمع المنطقي </a:t>
            </a:r>
            <a:r>
              <a:rPr lang="en-US" sz="2000" dirty="0">
                <a:solidFill>
                  <a:srgbClr val="404040"/>
                </a:solidFill>
                <a:latin typeface="RB" panose="00000500000000000000" pitchFamily="2" charset="-78"/>
                <a:ea typeface="Calibri" panose="020F0502020204030204" pitchFamily="34" charset="0"/>
                <a:cs typeface="RB" panose="00000500000000000000" pitchFamily="2" charset="-78"/>
              </a:rPr>
              <a:t> OR</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وهي مثل بوابة الضرب المنطقي تستقبل قيمتين كمدخل. إذا كان كلاهما </a:t>
            </a:r>
            <a:r>
              <a:rPr lang="en-US" sz="2000" dirty="0">
                <a:solidFill>
                  <a:srgbClr val="404040"/>
                </a:solidFill>
                <a:latin typeface="RB" panose="00000500000000000000" pitchFamily="2" charset="-78"/>
                <a:ea typeface="Calibri" panose="020F0502020204030204" pitchFamily="34" charset="0"/>
                <a:cs typeface="RB" panose="00000500000000000000" pitchFamily="2" charset="-78"/>
              </a:rPr>
              <a:t>0</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فإن المُخرج </a:t>
            </a:r>
            <a:r>
              <a:rPr lang="en-US" sz="2000" dirty="0">
                <a:solidFill>
                  <a:srgbClr val="404040"/>
                </a:solidFill>
                <a:latin typeface="RB" panose="00000500000000000000" pitchFamily="2" charset="-78"/>
                <a:ea typeface="Calibri" panose="020F0502020204030204" pitchFamily="34" charset="0"/>
                <a:cs typeface="RB" panose="00000500000000000000" pitchFamily="2" charset="-78"/>
              </a:rPr>
              <a:t> 0</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ما عدا ذلك فإن المخرج يكون </a:t>
            </a:r>
            <a:r>
              <a:rPr lang="en-US" sz="2000" dirty="0">
                <a:solidFill>
                  <a:srgbClr val="404040"/>
                </a:solidFill>
                <a:latin typeface="RB" panose="00000500000000000000" pitchFamily="2" charset="-78"/>
                <a:ea typeface="Calibri" panose="020F0502020204030204" pitchFamily="34" charset="0"/>
                <a:cs typeface="RB" panose="00000500000000000000" pitchFamily="2" charset="-78"/>
              </a:rPr>
              <a:t>1</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8046720" y="2403861"/>
            <a:ext cx="3833389"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بوابة</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الجمع المنطقي</a:t>
            </a:r>
            <a:r>
              <a:rPr kumimoji="0" lang="en-US"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OR </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759647375"/>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6620832" y="2361357"/>
            <a:ext cx="5266696" cy="2182236"/>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5025421" y="2641984"/>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5500468" y="1821799"/>
            <a:ext cx="6387057"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الجبر المنطقي والبوابات المنطقية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4" name="image here">
            <a:extLst>
              <a:ext uri="{FF2B5EF4-FFF2-40B4-BE49-F238E27FC236}">
                <a16:creationId xmlns:a16="http://schemas.microsoft.com/office/drawing/2014/main" id="{329C6E33-1560-C36B-0CAD-694E722C0B79}"/>
              </a:ext>
            </a:extLst>
          </p:cNvPr>
          <p:cNvSpPr/>
          <p:nvPr/>
        </p:nvSpPr>
        <p:spPr>
          <a:xfrm>
            <a:off x="680948" y="2132704"/>
            <a:ext cx="5085565" cy="3159932"/>
          </a:xfrm>
          <a:prstGeom prst="roundRect">
            <a:avLst>
              <a:gd name="adj" fmla="val 11905"/>
            </a:avLst>
          </a:prstGeom>
          <a:blipFill>
            <a:blip r:embed="rId7">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22631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24297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17</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6794545" y="2846476"/>
            <a:ext cx="5085565" cy="1438855"/>
          </a:xfrm>
          <a:prstGeom prst="rect">
            <a:avLst/>
          </a:prstGeom>
          <a:noFill/>
        </p:spPr>
        <p:txBody>
          <a:bodyPr wrap="square" rtlCol="0">
            <a:spAutoFit/>
          </a:bodyPr>
          <a:lstStyle/>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إن بوابة الاختيار المقصور </a:t>
            </a:r>
            <a:r>
              <a:rPr lang="en-US" sz="2000" dirty="0">
                <a:solidFill>
                  <a:srgbClr val="404040"/>
                </a:solidFill>
                <a:latin typeface="RB" panose="00000500000000000000" pitchFamily="2" charset="-78"/>
                <a:ea typeface="Calibri" panose="020F0502020204030204" pitchFamily="34" charset="0"/>
                <a:cs typeface="RB" panose="00000500000000000000" pitchFamily="2" charset="-78"/>
              </a:rPr>
              <a:t>XOR</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(تسمى أيضًا بوابة </a:t>
            </a:r>
            <a:r>
              <a:rPr lang="en-US" sz="2000" dirty="0">
                <a:solidFill>
                  <a:srgbClr val="404040"/>
                </a:solidFill>
                <a:latin typeface="RB" panose="00000500000000000000" pitchFamily="2" charset="-78"/>
                <a:ea typeface="Calibri" panose="020F0502020204030204" pitchFamily="34" charset="0"/>
                <a:cs typeface="RB" panose="00000500000000000000" pitchFamily="2" charset="-78"/>
              </a:rPr>
              <a:t>Or</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الحصرية) مخرجها هو </a:t>
            </a:r>
            <a:r>
              <a:rPr lang="en-US" sz="2000" dirty="0">
                <a:solidFill>
                  <a:srgbClr val="404040"/>
                </a:solidFill>
                <a:latin typeface="RB" panose="00000500000000000000" pitchFamily="2" charset="-78"/>
                <a:ea typeface="Calibri" panose="020F0502020204030204" pitchFamily="34" charset="0"/>
                <a:cs typeface="RB" panose="00000500000000000000" pitchFamily="2" charset="-78"/>
              </a:rPr>
              <a:t>0</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إذا كان كلا المدخلين متماثلين، و </a:t>
            </a:r>
            <a:r>
              <a:rPr lang="en-US" sz="2000" dirty="0">
                <a:solidFill>
                  <a:srgbClr val="404040"/>
                </a:solidFill>
                <a:latin typeface="RB" panose="00000500000000000000" pitchFamily="2" charset="-78"/>
                <a:ea typeface="Calibri" panose="020F0502020204030204" pitchFamily="34" charset="0"/>
                <a:cs typeface="RB" panose="00000500000000000000" pitchFamily="2" charset="-78"/>
              </a:rPr>
              <a:t>1</a:t>
            </a: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 إذا كانا مختلفين.</a:t>
            </a:r>
          </a:p>
        </p:txBody>
      </p:sp>
      <p:sp>
        <p:nvSpPr>
          <p:cNvPr id="4" name="ZoneTexte 51">
            <a:extLst>
              <a:ext uri="{FF2B5EF4-FFF2-40B4-BE49-F238E27FC236}">
                <a16:creationId xmlns:a16="http://schemas.microsoft.com/office/drawing/2014/main" id="{6C968785-C854-FA83-31EE-F1D9AC650A47}"/>
              </a:ext>
            </a:extLst>
          </p:cNvPr>
          <p:cNvSpPr txBox="1"/>
          <p:nvPr/>
        </p:nvSpPr>
        <p:spPr>
          <a:xfrm>
            <a:off x="7934178" y="2403861"/>
            <a:ext cx="3945931" cy="461665"/>
          </a:xfrm>
          <a:prstGeom prst="rect">
            <a:avLst/>
          </a:prstGeom>
          <a:noFill/>
        </p:spPr>
        <p:txBody>
          <a:bodyPr wrap="square" rtlCol="0">
            <a:spAutoFit/>
          </a:bodyPr>
          <a:lstStyle/>
          <a:p>
            <a:pPr marL="0" marR="0" lvl="0" indent="0" algn="justLow" defTabSz="914400" rtl="1" eaLnBrk="1" fontAlgn="auto" latinLnBrk="0" hangingPunct="1">
              <a:lnSpc>
                <a:spcPct val="100000"/>
              </a:lnSpc>
              <a:spcBef>
                <a:spcPts val="0"/>
              </a:spcBef>
              <a:spcAft>
                <a:spcPts val="0"/>
              </a:spcAft>
              <a:buClrTx/>
              <a:buSzTx/>
              <a:buFontTx/>
              <a:buNone/>
              <a:tabLst/>
              <a:defRPr/>
            </a:pPr>
            <a:r>
              <a:rPr kumimoji="0" lang="ar-SA"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بوابة</a:t>
            </a:r>
            <a:r>
              <a:rPr kumimoji="0" lang="ar-SA"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 الاختيار المقصور</a:t>
            </a:r>
            <a:r>
              <a:rPr kumimoji="0" lang="en-US" sz="2400" b="1" i="0" u="none" strike="noStrike" kern="1200" cap="none" spc="0" normalizeH="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XOR </a:t>
            </a:r>
            <a:r>
              <a:rPr kumimoji="0" lang="ar-DZ" sz="2400" b="1" i="0" u="none" strike="noStrike" kern="1200" cap="none" spc="0" normalizeH="0" baseline="0" noProof="0" dirty="0">
                <a:ln>
                  <a:noFill/>
                </a:ln>
                <a:solidFill>
                  <a:srgbClr val="ED7D31">
                    <a:lumMod val="75000"/>
                  </a:srgbClr>
                </a:solidFill>
                <a:effectLst/>
                <a:uLnTx/>
                <a:uFillTx/>
                <a:latin typeface="RB" panose="00000500000000000000" pitchFamily="2" charset="-78"/>
                <a:ea typeface="Calibri" panose="020F0502020204030204" pitchFamily="34" charset="0"/>
                <a:cs typeface="RB" panose="00000500000000000000" pitchFamily="2" charset="-78"/>
              </a:rPr>
              <a:t>:</a:t>
            </a:r>
          </a:p>
        </p:txBody>
      </p:sp>
    </p:spTree>
    <p:extLst>
      <p:ext uri="{BB962C8B-B14F-4D97-AF65-F5344CB8AC3E}">
        <p14:creationId xmlns:p14="http://schemas.microsoft.com/office/powerpoint/2010/main" val="74684247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fltVal val="0"/>
                                          </p:val>
                                        </p:tav>
                                        <p:tav tm="100000">
                                          <p:val>
                                            <p:strVal val="#ppt_w"/>
                                          </p:val>
                                        </p:tav>
                                      </p:tavLst>
                                    </p:anim>
                                    <p:anim calcmode="lin" valueType="num">
                                      <p:cBhvr>
                                        <p:cTn id="16" dur="500" fill="hold"/>
                                        <p:tgtEl>
                                          <p:spTgt spid="54"/>
                                        </p:tgtEl>
                                        <p:attrNameLst>
                                          <p:attrName>ppt_h</p:attrName>
                                        </p:attrNameLst>
                                      </p:cBhvr>
                                      <p:tavLst>
                                        <p:tav tm="0">
                                          <p:val>
                                            <p:fltVal val="0"/>
                                          </p:val>
                                        </p:tav>
                                        <p:tav tm="100000">
                                          <p:val>
                                            <p:strVal val="#ppt_h"/>
                                          </p:val>
                                        </p:tav>
                                      </p:tavLst>
                                    </p:anim>
                                    <p:animEffect transition="in" filter="fade">
                                      <p:cBhvr>
                                        <p:cTn id="17"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P spid="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rot="5400000" flipH="1">
            <a:off x="-798249" y="2473541"/>
            <a:ext cx="1322252" cy="1868570"/>
          </a:xfrm>
          <a:prstGeom prst="rect">
            <a:avLst/>
          </a:prstGeom>
        </p:spPr>
      </p:pic>
      <p:pic>
        <p:nvPicPr>
          <p:cNvPr id="6" name="صورة 5">
            <a:extLst>
              <a:ext uri="{FF2B5EF4-FFF2-40B4-BE49-F238E27FC236}">
                <a16:creationId xmlns:a16="http://schemas.microsoft.com/office/drawing/2014/main" id="{B81E720A-CE44-4846-7F82-B4FA27E5A73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91192" y="2272657"/>
            <a:ext cx="5673242" cy="2407190"/>
          </a:xfrm>
          <a:prstGeom prst="rect">
            <a:avLst/>
          </a:prstGeom>
        </p:spPr>
      </p:pic>
      <p:sp>
        <p:nvSpPr>
          <p:cNvPr id="59" name="Rectangle 58">
            <a:extLst>
              <a:ext uri="{FF2B5EF4-FFF2-40B4-BE49-F238E27FC236}">
                <a16:creationId xmlns:a16="http://schemas.microsoft.com/office/drawing/2014/main" id="{DF3A2737-D26D-2A8C-98AC-2426D88C1A6B}"/>
              </a:ext>
            </a:extLst>
          </p:cNvPr>
          <p:cNvSpPr/>
          <p:nvPr/>
        </p:nvSpPr>
        <p:spPr>
          <a:xfrm>
            <a:off x="6093260" y="1527123"/>
            <a:ext cx="5907999" cy="457840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265711" y="5820656"/>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7"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sp>
        <p:nvSpPr>
          <p:cNvPr id="23" name="ZoneTexte 22">
            <a:extLst>
              <a:ext uri="{FF2B5EF4-FFF2-40B4-BE49-F238E27FC236}">
                <a16:creationId xmlns:a16="http://schemas.microsoft.com/office/drawing/2014/main" id="{6431B0DF-00CF-5B21-268F-8C54181A3793}"/>
              </a:ext>
            </a:extLst>
          </p:cNvPr>
          <p:cNvSpPr txBox="1"/>
          <p:nvPr/>
        </p:nvSpPr>
        <p:spPr>
          <a:xfrm>
            <a:off x="5964434" y="1067675"/>
            <a:ext cx="6055649"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الترانزستورات:</a:t>
            </a:r>
            <a:endPar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52" name="ZoneTexte 51">
            <a:extLst>
              <a:ext uri="{FF2B5EF4-FFF2-40B4-BE49-F238E27FC236}">
                <a16:creationId xmlns:a16="http://schemas.microsoft.com/office/drawing/2014/main" id="{E365B862-2863-029D-54B7-1C017DF1D74D}"/>
              </a:ext>
            </a:extLst>
          </p:cNvPr>
          <p:cNvSpPr txBox="1"/>
          <p:nvPr/>
        </p:nvSpPr>
        <p:spPr>
          <a:xfrm>
            <a:off x="9844695" y="5293880"/>
            <a:ext cx="2025516" cy="369332"/>
          </a:xfrm>
          <a:prstGeom prst="rect">
            <a:avLst/>
          </a:prstGeom>
          <a:noFill/>
        </p:spPr>
        <p:txBody>
          <a:bodyPr wrap="square" rtlCol="0">
            <a:spAutoFit/>
          </a:bodyPr>
          <a:lstStyle/>
          <a:p>
            <a:pPr algn="justLow" rtl="1"/>
            <a:r>
              <a:rPr lang="ar-DZ" b="1" dirty="0">
                <a:solidFill>
                  <a:srgbClr val="3E93DB"/>
                </a:solidFill>
                <a:latin typeface="RB" panose="00000500000000000000" pitchFamily="2" charset="-78"/>
                <a:ea typeface="Calibri" panose="020F0502020204030204" pitchFamily="34" charset="0"/>
                <a:cs typeface="RB" panose="00000500000000000000" pitchFamily="2" charset="-78"/>
              </a:rPr>
              <a:t>01</a:t>
            </a:r>
            <a:r>
              <a:rPr lang="ar-DZ" b="1" dirty="0">
                <a:solidFill>
                  <a:srgbClr val="3E94DD"/>
                </a:solidFill>
                <a:latin typeface="RB" panose="00000500000000000000" pitchFamily="2" charset="-78"/>
                <a:ea typeface="Calibri" panose="020F0502020204030204" pitchFamily="34" charset="0"/>
                <a:cs typeface="RB" panose="00000500000000000000" pitchFamily="2" charset="-78"/>
              </a:rPr>
              <a:t>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ترانزستور.</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grpSp>
        <p:nvGrpSpPr>
          <p:cNvPr id="10" name="مجموعة 58">
            <a:extLst>
              <a:ext uri="{FF2B5EF4-FFF2-40B4-BE49-F238E27FC236}">
                <a16:creationId xmlns:a16="http://schemas.microsoft.com/office/drawing/2014/main" id="{95E3339C-4B8E-E3F8-E769-82550E6104D7}"/>
              </a:ext>
            </a:extLst>
          </p:cNvPr>
          <p:cNvGrpSpPr/>
          <p:nvPr/>
        </p:nvGrpSpPr>
        <p:grpSpPr>
          <a:xfrm rot="10800000" flipH="1">
            <a:off x="3934212" y="3528277"/>
            <a:ext cx="405531" cy="461665"/>
            <a:chOff x="2102209" y="1957879"/>
            <a:chExt cx="405531" cy="461665"/>
          </a:xfrm>
        </p:grpSpPr>
        <p:sp>
          <p:nvSpPr>
            <p:cNvPr id="11" name="دمعة 59">
              <a:extLst>
                <a:ext uri="{FF2B5EF4-FFF2-40B4-BE49-F238E27FC236}">
                  <a16:creationId xmlns:a16="http://schemas.microsoft.com/office/drawing/2014/main" id="{4BBEF588-419B-610D-F016-F302EC8DB216}"/>
                </a:ext>
              </a:extLst>
            </p:cNvPr>
            <p:cNvSpPr/>
            <p:nvPr/>
          </p:nvSpPr>
          <p:spPr>
            <a:xfrm rot="8100000" flipH="1">
              <a:off x="2102209" y="1987850"/>
              <a:ext cx="405531" cy="405531"/>
            </a:xfrm>
            <a:prstGeom prst="teardrop">
              <a:avLst/>
            </a:prstGeom>
            <a:solidFill>
              <a:srgbClr val="3E94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مربع نص 60">
              <a:extLst>
                <a:ext uri="{FF2B5EF4-FFF2-40B4-BE49-F238E27FC236}">
                  <a16:creationId xmlns:a16="http://schemas.microsoft.com/office/drawing/2014/main" id="{CF7E19E3-5A82-8D75-B745-BB1FDC6FF42F}"/>
                </a:ext>
              </a:extLst>
            </p:cNvPr>
            <p:cNvSpPr txBox="1"/>
            <p:nvPr/>
          </p:nvSpPr>
          <p:spPr>
            <a:xfrm rot="10800000">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1</a:t>
              </a:r>
            </a:p>
          </p:txBody>
        </p:sp>
      </p:grpSp>
      <p:sp>
        <p:nvSpPr>
          <p:cNvPr id="26" name="ZoneTexte 25">
            <a:extLst>
              <a:ext uri="{FF2B5EF4-FFF2-40B4-BE49-F238E27FC236}">
                <a16:creationId xmlns:a16="http://schemas.microsoft.com/office/drawing/2014/main" id="{18E63DE7-705D-A1A9-FDB2-D621E4047C94}"/>
              </a:ext>
            </a:extLst>
          </p:cNvPr>
          <p:cNvSpPr txBox="1"/>
          <p:nvPr/>
        </p:nvSpPr>
        <p:spPr>
          <a:xfrm>
            <a:off x="9844694" y="5737809"/>
            <a:ext cx="2025516" cy="369332"/>
          </a:xfrm>
          <a:prstGeom prst="rect">
            <a:avLst/>
          </a:prstGeom>
          <a:noFill/>
        </p:spPr>
        <p:txBody>
          <a:bodyPr wrap="square" rtlCol="0">
            <a:spAutoFit/>
          </a:bodyPr>
          <a:lstStyle/>
          <a:p>
            <a:pPr algn="justLow" rtl="1"/>
            <a:r>
              <a:rPr lang="ar-DZ" b="1" dirty="0">
                <a:solidFill>
                  <a:srgbClr val="3DCAFD"/>
                </a:solidFill>
                <a:latin typeface="RB" panose="00000500000000000000" pitchFamily="2" charset="-78"/>
                <a:ea typeface="Calibri" panose="020F0502020204030204" pitchFamily="34" charset="0"/>
                <a:cs typeface="RB" panose="00000500000000000000" pitchFamily="2" charset="-78"/>
              </a:rPr>
              <a:t>02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ترانزستور.</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7" name="ZoneTexte 26">
            <a:extLst>
              <a:ext uri="{FF2B5EF4-FFF2-40B4-BE49-F238E27FC236}">
                <a16:creationId xmlns:a16="http://schemas.microsoft.com/office/drawing/2014/main" id="{6179B86F-CAC9-7B14-47E9-4CA03668E412}"/>
              </a:ext>
            </a:extLst>
          </p:cNvPr>
          <p:cNvSpPr txBox="1"/>
          <p:nvPr/>
        </p:nvSpPr>
        <p:spPr>
          <a:xfrm>
            <a:off x="6988954" y="5290923"/>
            <a:ext cx="2025516" cy="369332"/>
          </a:xfrm>
          <a:prstGeom prst="rect">
            <a:avLst/>
          </a:prstGeom>
          <a:noFill/>
        </p:spPr>
        <p:txBody>
          <a:bodyPr wrap="square" rtlCol="0">
            <a:spAutoFit/>
          </a:bodyPr>
          <a:lstStyle/>
          <a:p>
            <a:pPr algn="justLow" rtl="1"/>
            <a:r>
              <a:rPr lang="ar-DZ" b="1" dirty="0">
                <a:solidFill>
                  <a:srgbClr val="FDA650"/>
                </a:solidFill>
                <a:latin typeface="RB" panose="00000500000000000000" pitchFamily="2" charset="-78"/>
                <a:ea typeface="Calibri" panose="020F0502020204030204" pitchFamily="34" charset="0"/>
                <a:cs typeface="RB" panose="00000500000000000000" pitchFamily="2" charset="-78"/>
              </a:rPr>
              <a:t>03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مكثف.</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8" name="ZoneTexte 27">
            <a:extLst>
              <a:ext uri="{FF2B5EF4-FFF2-40B4-BE49-F238E27FC236}">
                <a16:creationId xmlns:a16="http://schemas.microsoft.com/office/drawing/2014/main" id="{4A8EF964-2EED-93A8-23A4-72BD5D9B2CC9}"/>
              </a:ext>
            </a:extLst>
          </p:cNvPr>
          <p:cNvSpPr txBox="1"/>
          <p:nvPr/>
        </p:nvSpPr>
        <p:spPr>
          <a:xfrm>
            <a:off x="6988954" y="5730298"/>
            <a:ext cx="2025516" cy="369332"/>
          </a:xfrm>
          <a:prstGeom prst="rect">
            <a:avLst/>
          </a:prstGeom>
          <a:noFill/>
        </p:spPr>
        <p:txBody>
          <a:bodyPr wrap="square" rtlCol="0">
            <a:spAutoFit/>
          </a:bodyPr>
          <a:lstStyle/>
          <a:p>
            <a:pPr algn="justLow" rtl="1"/>
            <a:r>
              <a:rPr lang="ar-DZ" b="1" dirty="0">
                <a:solidFill>
                  <a:srgbClr val="01CBBC"/>
                </a:solidFill>
                <a:latin typeface="RB" panose="00000500000000000000" pitchFamily="2" charset="-78"/>
                <a:ea typeface="Calibri" panose="020F0502020204030204" pitchFamily="34" charset="0"/>
                <a:cs typeface="RB" panose="00000500000000000000" pitchFamily="2" charset="-78"/>
              </a:rPr>
              <a:t>04 </a:t>
            </a:r>
            <a:r>
              <a:rPr lang="ar-SA"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المقاومة.</a:t>
            </a:r>
            <a:endParaRPr lang="ar-DZ"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endParaRPr>
          </a:p>
        </p:txBody>
      </p:sp>
      <p:sp>
        <p:nvSpPr>
          <p:cNvPr id="29" name="Rectangle 28">
            <a:extLst>
              <a:ext uri="{FF2B5EF4-FFF2-40B4-BE49-F238E27FC236}">
                <a16:creationId xmlns:a16="http://schemas.microsoft.com/office/drawing/2014/main" id="{AB31C454-094C-6310-D436-DB403ADB1AB9}"/>
              </a:ext>
            </a:extLst>
          </p:cNvPr>
          <p:cNvSpPr/>
          <p:nvPr/>
        </p:nvSpPr>
        <p:spPr>
          <a:xfrm>
            <a:off x="9730961" y="626177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0" name="Groupe 29">
            <a:extLst>
              <a:ext uri="{FF2B5EF4-FFF2-40B4-BE49-F238E27FC236}">
                <a16:creationId xmlns:a16="http://schemas.microsoft.com/office/drawing/2014/main" id="{61F926A3-8A6B-ECEA-60FF-098A79B01678}"/>
              </a:ext>
            </a:extLst>
          </p:cNvPr>
          <p:cNvGrpSpPr/>
          <p:nvPr/>
        </p:nvGrpSpPr>
        <p:grpSpPr>
          <a:xfrm>
            <a:off x="9844694" y="6278430"/>
            <a:ext cx="1864614" cy="369332"/>
            <a:chOff x="8440546" y="1451996"/>
            <a:chExt cx="1864614" cy="369332"/>
          </a:xfrm>
        </p:grpSpPr>
        <p:sp>
          <p:nvSpPr>
            <p:cNvPr id="31" name="ZoneTexte 58">
              <a:extLst>
                <a:ext uri="{FF2B5EF4-FFF2-40B4-BE49-F238E27FC236}">
                  <a16:creationId xmlns:a16="http://schemas.microsoft.com/office/drawing/2014/main" id="{14CF0904-A051-C934-2915-D9FF67C6A3BB}"/>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33" name="ZoneTexte 58">
              <a:extLst>
                <a:ext uri="{FF2B5EF4-FFF2-40B4-BE49-F238E27FC236}">
                  <a16:creationId xmlns:a16="http://schemas.microsoft.com/office/drawing/2014/main" id="{E9765599-12CB-6893-0A72-D28C2BA7625F}"/>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18</a:t>
              </a:r>
            </a:p>
          </p:txBody>
        </p:sp>
      </p:grpSp>
      <p:sp>
        <p:nvSpPr>
          <p:cNvPr id="4" name="ZoneTexte 51">
            <a:extLst>
              <a:ext uri="{FF2B5EF4-FFF2-40B4-BE49-F238E27FC236}">
                <a16:creationId xmlns:a16="http://schemas.microsoft.com/office/drawing/2014/main" id="{4962CC9A-367E-A946-E428-98D12FE21CA3}"/>
              </a:ext>
            </a:extLst>
          </p:cNvPr>
          <p:cNvSpPr txBox="1"/>
          <p:nvPr/>
        </p:nvSpPr>
        <p:spPr>
          <a:xfrm>
            <a:off x="6074436" y="1527123"/>
            <a:ext cx="5832975" cy="3797193"/>
          </a:xfrm>
          <a:prstGeom prst="rect">
            <a:avLst/>
          </a:prstGeom>
          <a:noFill/>
        </p:spPr>
        <p:txBody>
          <a:bodyPr wrap="square" rtlCol="0">
            <a:spAutoFit/>
          </a:bodyPr>
          <a:lstStyle/>
          <a:p>
            <a:pPr lvl="0" algn="just" rtl="1">
              <a:lnSpc>
                <a:spcPct val="150000"/>
              </a:lnSpc>
              <a:defRPr/>
            </a:pPr>
            <a:r>
              <a:rPr lang="ar-SA" dirty="0">
                <a:solidFill>
                  <a:srgbClr val="404040"/>
                </a:solidFill>
                <a:latin typeface="RB" panose="00000500000000000000" pitchFamily="2" charset="-78"/>
                <a:ea typeface="Calibri" panose="020F0502020204030204" pitchFamily="34" charset="0"/>
                <a:cs typeface="RB" panose="00000500000000000000" pitchFamily="2" charset="-78"/>
              </a:rPr>
              <a:t>تصنع البوابة المنطقية من ترانزستور واحد أو أكثر.</a:t>
            </a:r>
          </a:p>
          <a:p>
            <a:pPr lvl="0" algn="just" rtl="1">
              <a:lnSpc>
                <a:spcPct val="150000"/>
              </a:lnSpc>
              <a:defRPr/>
            </a:pPr>
            <a:r>
              <a:rPr kumimoji="0" lang="ar-SA"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rPr>
              <a:t>الترانزستور</a:t>
            </a:r>
            <a:r>
              <a:rPr kumimoji="0" lang="ar-SA" i="0" u="none" strike="noStrike" kern="1200" cap="none" spc="0" normalizeH="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rPr>
              <a:t> هو عنصر إلكتروني يعمل بناءً على مستوى إشارة الجهد الداخل إليه، فيعمل إما موصلًا للتيار الكهربائي أو كمقاومة تمنع مرور التيار الكهربائي.</a:t>
            </a:r>
          </a:p>
          <a:p>
            <a:pPr lvl="0" algn="just" rtl="1">
              <a:lnSpc>
                <a:spcPct val="150000"/>
              </a:lnSpc>
              <a:defRPr/>
            </a:pPr>
            <a:r>
              <a:rPr lang="ar-SA" baseline="0" dirty="0">
                <a:solidFill>
                  <a:srgbClr val="404040"/>
                </a:solidFill>
                <a:latin typeface="RB" panose="00000500000000000000" pitchFamily="2" charset="-78"/>
                <a:ea typeface="Calibri" panose="020F0502020204030204" pitchFamily="34" charset="0"/>
                <a:cs typeface="RB" panose="00000500000000000000" pitchFamily="2" charset="-78"/>
              </a:rPr>
              <a:t>تستخدم</a:t>
            </a:r>
            <a:r>
              <a:rPr lang="ar-SA" dirty="0">
                <a:solidFill>
                  <a:srgbClr val="404040"/>
                </a:solidFill>
                <a:latin typeface="RB" panose="00000500000000000000" pitchFamily="2" charset="-78"/>
                <a:ea typeface="Calibri" panose="020F0502020204030204" pitchFamily="34" charset="0"/>
                <a:cs typeface="RB" panose="00000500000000000000" pitchFamily="2" charset="-78"/>
              </a:rPr>
              <a:t> البوابات في جميع مكونات الحاسب بدءًا من ذاكرة الوصول العشوائي إلى ذاكرة الفلاش الخارجية المحمولة.</a:t>
            </a:r>
          </a:p>
          <a:p>
            <a:pPr lvl="0" algn="just" rtl="1">
              <a:lnSpc>
                <a:spcPct val="150000"/>
              </a:lnSpc>
              <a:defRPr/>
            </a:pPr>
            <a:r>
              <a:rPr kumimoji="0" lang="ar-SA"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rPr>
              <a:t>تَستخدم</a:t>
            </a:r>
            <a:r>
              <a:rPr kumimoji="0" lang="ar-SA" i="0" u="none" strike="noStrike" kern="1200" cap="none" spc="0" normalizeH="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rPr>
              <a:t> هذه الذاكرة مزيجًا من البوابات تسمح بالمحافظة على حالتها من أجل حفظ البيانات بشكل دائم دون الحاجة لوجود الطاقة الكهربائية لتبقيها محفوظة بعد إزالتها من الحاسب.</a:t>
            </a:r>
            <a:endParaRPr kumimoji="0" lang="ar-DZ" i="0" u="none" strike="noStrike" kern="1200" cap="none" spc="0" normalizeH="0" baseline="0" noProof="0" dirty="0">
              <a:ln>
                <a:noFill/>
              </a:ln>
              <a:solidFill>
                <a:srgbClr val="404040"/>
              </a:solidFill>
              <a:effectLst/>
              <a:uLnTx/>
              <a:uFillTx/>
              <a:latin typeface="RB" panose="00000500000000000000" pitchFamily="2" charset="-78"/>
              <a:ea typeface="Calibri" panose="020F0502020204030204" pitchFamily="34" charset="0"/>
              <a:cs typeface="RB" panose="00000500000000000000" pitchFamily="2" charset="-78"/>
            </a:endParaRPr>
          </a:p>
        </p:txBody>
      </p:sp>
      <p:grpSp>
        <p:nvGrpSpPr>
          <p:cNvPr id="22" name="مجموعة 58">
            <a:extLst>
              <a:ext uri="{FF2B5EF4-FFF2-40B4-BE49-F238E27FC236}">
                <a16:creationId xmlns:a16="http://schemas.microsoft.com/office/drawing/2014/main" id="{89AC627A-8C41-95F3-AE61-C8EC34197694}"/>
              </a:ext>
            </a:extLst>
          </p:cNvPr>
          <p:cNvGrpSpPr/>
          <p:nvPr/>
        </p:nvGrpSpPr>
        <p:grpSpPr>
          <a:xfrm rot="5400000" flipH="1">
            <a:off x="2131695" y="3448620"/>
            <a:ext cx="461665" cy="405531"/>
            <a:chOff x="2074142" y="1987850"/>
            <a:chExt cx="461665" cy="405531"/>
          </a:xfrm>
        </p:grpSpPr>
        <p:sp>
          <p:nvSpPr>
            <p:cNvPr id="24" name="دمعة 59">
              <a:extLst>
                <a:ext uri="{FF2B5EF4-FFF2-40B4-BE49-F238E27FC236}">
                  <a16:creationId xmlns:a16="http://schemas.microsoft.com/office/drawing/2014/main" id="{95886EB7-8FE3-4E54-5BC1-9C340F45576E}"/>
                </a:ext>
              </a:extLst>
            </p:cNvPr>
            <p:cNvSpPr/>
            <p:nvPr/>
          </p:nvSpPr>
          <p:spPr>
            <a:xfrm rot="2700000" flipH="1" flipV="1">
              <a:off x="2102209" y="1987850"/>
              <a:ext cx="405531" cy="405531"/>
            </a:xfrm>
            <a:prstGeom prst="teardrop">
              <a:avLst/>
            </a:prstGeom>
            <a:solidFill>
              <a:srgbClr val="00CD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مربع نص 60">
              <a:extLst>
                <a:ext uri="{FF2B5EF4-FFF2-40B4-BE49-F238E27FC236}">
                  <a16:creationId xmlns:a16="http://schemas.microsoft.com/office/drawing/2014/main" id="{C955D0FA-FBA7-E86D-9389-85FCC9E59271}"/>
                </a:ext>
              </a:extLst>
            </p:cNvPr>
            <p:cNvSpPr txBox="1"/>
            <p:nvPr/>
          </p:nvSpPr>
          <p:spPr>
            <a:xfrm rot="5400000">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4</a:t>
              </a:r>
            </a:p>
          </p:txBody>
        </p:sp>
      </p:grpSp>
      <p:grpSp>
        <p:nvGrpSpPr>
          <p:cNvPr id="18" name="مجموعة 58">
            <a:extLst>
              <a:ext uri="{FF2B5EF4-FFF2-40B4-BE49-F238E27FC236}">
                <a16:creationId xmlns:a16="http://schemas.microsoft.com/office/drawing/2014/main" id="{6459E63C-C73C-B365-368C-CD224157CFF1}"/>
              </a:ext>
            </a:extLst>
          </p:cNvPr>
          <p:cNvGrpSpPr/>
          <p:nvPr/>
        </p:nvGrpSpPr>
        <p:grpSpPr>
          <a:xfrm rot="5400000" flipH="1">
            <a:off x="424457" y="2995402"/>
            <a:ext cx="461665" cy="405531"/>
            <a:chOff x="2074142" y="1987850"/>
            <a:chExt cx="461665" cy="405531"/>
          </a:xfrm>
        </p:grpSpPr>
        <p:sp>
          <p:nvSpPr>
            <p:cNvPr id="19" name="دمعة 59">
              <a:extLst>
                <a:ext uri="{FF2B5EF4-FFF2-40B4-BE49-F238E27FC236}">
                  <a16:creationId xmlns:a16="http://schemas.microsoft.com/office/drawing/2014/main" id="{E2492AB6-E400-7CFE-4470-7A8E78073B30}"/>
                </a:ext>
              </a:extLst>
            </p:cNvPr>
            <p:cNvSpPr/>
            <p:nvPr/>
          </p:nvSpPr>
          <p:spPr>
            <a:xfrm rot="8100000" flipH="1" flipV="1">
              <a:off x="2102209" y="1987850"/>
              <a:ext cx="405531" cy="405531"/>
            </a:xfrm>
            <a:prstGeom prst="teardrop">
              <a:avLst/>
            </a:prstGeom>
            <a:solidFill>
              <a:srgbClr val="FFA7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1" name="مربع نص 60">
              <a:extLst>
                <a:ext uri="{FF2B5EF4-FFF2-40B4-BE49-F238E27FC236}">
                  <a16:creationId xmlns:a16="http://schemas.microsoft.com/office/drawing/2014/main" id="{55C5DBB6-F25D-8272-5794-8030319A8286}"/>
                </a:ext>
              </a:extLst>
            </p:cNvPr>
            <p:cNvSpPr txBox="1"/>
            <p:nvPr/>
          </p:nvSpPr>
          <p:spPr>
            <a:xfrm rot="5237837">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3</a:t>
              </a:r>
            </a:p>
          </p:txBody>
        </p:sp>
      </p:grpSp>
      <p:grpSp>
        <p:nvGrpSpPr>
          <p:cNvPr id="13" name="مجموعة 58">
            <a:extLst>
              <a:ext uri="{FF2B5EF4-FFF2-40B4-BE49-F238E27FC236}">
                <a16:creationId xmlns:a16="http://schemas.microsoft.com/office/drawing/2014/main" id="{80E778A6-4B69-FF02-985C-9E63FCF52288}"/>
              </a:ext>
            </a:extLst>
          </p:cNvPr>
          <p:cNvGrpSpPr/>
          <p:nvPr/>
        </p:nvGrpSpPr>
        <p:grpSpPr>
          <a:xfrm flipH="1">
            <a:off x="2086212" y="2667896"/>
            <a:ext cx="405531" cy="461665"/>
            <a:chOff x="2102209" y="1957879"/>
            <a:chExt cx="405531" cy="461665"/>
          </a:xfrm>
        </p:grpSpPr>
        <p:sp>
          <p:nvSpPr>
            <p:cNvPr id="15" name="دمعة 59">
              <a:extLst>
                <a:ext uri="{FF2B5EF4-FFF2-40B4-BE49-F238E27FC236}">
                  <a16:creationId xmlns:a16="http://schemas.microsoft.com/office/drawing/2014/main" id="{CE18CFCC-1AAC-CD47-3B22-589B69518E41}"/>
                </a:ext>
              </a:extLst>
            </p:cNvPr>
            <p:cNvSpPr/>
            <p:nvPr/>
          </p:nvSpPr>
          <p:spPr>
            <a:xfrm rot="13500000" flipH="1">
              <a:off x="2102209" y="1987850"/>
              <a:ext cx="405531" cy="405531"/>
            </a:xfrm>
            <a:prstGeom prst="teardrop">
              <a:avLst/>
            </a:prstGeom>
            <a:solidFill>
              <a:srgbClr val="3CCB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7" name="مربع نص 60">
              <a:extLst>
                <a:ext uri="{FF2B5EF4-FFF2-40B4-BE49-F238E27FC236}">
                  <a16:creationId xmlns:a16="http://schemas.microsoft.com/office/drawing/2014/main" id="{EE218C08-25EF-A3FC-4FB3-D02EB3983BF7}"/>
                </a:ext>
              </a:extLst>
            </p:cNvPr>
            <p:cNvSpPr txBox="1"/>
            <p:nvPr/>
          </p:nvSpPr>
          <p:spPr>
            <a:xfrm>
              <a:off x="2140006" y="1957879"/>
              <a:ext cx="329938" cy="461665"/>
            </a:xfrm>
            <a:prstGeom prst="rect">
              <a:avLst/>
            </a:prstGeom>
            <a:noFill/>
            <a:ln>
              <a:noFill/>
            </a:ln>
            <a:effectLst>
              <a:outerShdw blurRad="254000" dist="63500" dir="5400000" algn="t" rotWithShape="0">
                <a:schemeClr val="tx1">
                  <a:lumMod val="65000"/>
                  <a:lumOff val="3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fr-FR"/>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fr-FR" sz="2000" b="1" dirty="0"/>
                <a:t>2</a:t>
              </a:r>
            </a:p>
          </p:txBody>
        </p:sp>
      </p:grpSp>
    </p:spTree>
    <p:extLst>
      <p:ext uri="{BB962C8B-B14F-4D97-AF65-F5344CB8AC3E}">
        <p14:creationId xmlns:p14="http://schemas.microsoft.com/office/powerpoint/2010/main" val="223780647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52"/>
                                        </p:tgtEl>
                                        <p:attrNameLst>
                                          <p:attrName>style.visibility</p:attrName>
                                        </p:attrNameLst>
                                      </p:cBhvr>
                                      <p:to>
                                        <p:strVal val="visible"/>
                                      </p:to>
                                    </p:set>
                                    <p:animEffect transition="in" filter="wipe(right)">
                                      <p:cBhvr>
                                        <p:cTn id="11" dur="500"/>
                                        <p:tgtEl>
                                          <p:spTgt spid="52"/>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transition="in" filter="fade">
                                      <p:cBhvr>
                                        <p:cTn id="17" dur="500"/>
                                        <p:tgtEl>
                                          <p:spTgt spid="6"/>
                                        </p:tgtEl>
                                      </p:cBhvr>
                                    </p:animEffect>
                                  </p:childTnLst>
                                </p:cTn>
                              </p:par>
                            </p:childTnLst>
                          </p:cTn>
                        </p:par>
                        <p:par>
                          <p:cTn id="18" fill="hold">
                            <p:stCondLst>
                              <p:cond delay="1500"/>
                            </p:stCondLst>
                            <p:childTnLst>
                              <p:par>
                                <p:cTn id="19" presetID="22" presetClass="entr" presetSubtype="2" fill="hold"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right)">
                                      <p:cBhvr>
                                        <p:cTn id="21" dur="500"/>
                                        <p:tgtEl>
                                          <p:spTgt spid="10"/>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2" fill="hold" grpId="0" nodeType="click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wipe(right)">
                                      <p:cBhvr>
                                        <p:cTn id="26" dur="500"/>
                                        <p:tgtEl>
                                          <p:spTgt spid="26"/>
                                        </p:tgtEl>
                                      </p:cBhvr>
                                    </p:animEffect>
                                  </p:childTnLst>
                                </p:cTn>
                              </p:par>
                            </p:childTnLst>
                          </p:cTn>
                        </p:par>
                        <p:par>
                          <p:cTn id="27" fill="hold">
                            <p:stCondLst>
                              <p:cond delay="500"/>
                            </p:stCondLst>
                            <p:childTnLst>
                              <p:par>
                                <p:cTn id="28" presetID="22" presetClass="entr" presetSubtype="4" fill="hold"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down)">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22" presetClass="entr" presetSubtype="2" fill="hold" grpId="0" nodeType="click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wipe(right)">
                                      <p:cBhvr>
                                        <p:cTn id="35" dur="500"/>
                                        <p:tgtEl>
                                          <p:spTgt spid="27"/>
                                        </p:tgtEl>
                                      </p:cBhvr>
                                    </p:animEffect>
                                  </p:childTnLst>
                                </p:cTn>
                              </p:par>
                            </p:childTnLst>
                          </p:cTn>
                        </p:par>
                        <p:par>
                          <p:cTn id="36" fill="hold">
                            <p:stCondLst>
                              <p:cond delay="500"/>
                            </p:stCondLst>
                            <p:childTnLst>
                              <p:par>
                                <p:cTn id="37" presetID="22" presetClass="entr" presetSubtype="1" fill="hold" nodeType="after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up)">
                                      <p:cBhvr>
                                        <p:cTn id="39" dur="500"/>
                                        <p:tgtEl>
                                          <p:spTgt spid="18"/>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right)">
                                      <p:cBhvr>
                                        <p:cTn id="44" dur="500"/>
                                        <p:tgtEl>
                                          <p:spTgt spid="28"/>
                                        </p:tgtEl>
                                      </p:cBhvr>
                                    </p:animEffect>
                                  </p:childTnLst>
                                </p:cTn>
                              </p:par>
                            </p:childTnLst>
                          </p:cTn>
                        </p:par>
                        <p:par>
                          <p:cTn id="45" fill="hold">
                            <p:stCondLst>
                              <p:cond delay="500"/>
                            </p:stCondLst>
                            <p:childTnLst>
                              <p:par>
                                <p:cTn id="46" presetID="22" presetClass="entr" presetSubtype="8" fill="hold"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wipe(left)">
                                      <p:cBhvr>
                                        <p:cTn id="48"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26" grpId="0"/>
      <p:bldP spid="27" grpId="0"/>
      <p:bldP spid="28" grpId="0"/>
      <p:bldP spid="4"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a:extLst>
              <a:ext uri="{FF2B5EF4-FFF2-40B4-BE49-F238E27FC236}">
                <a16:creationId xmlns:a16="http://schemas.microsoft.com/office/drawing/2014/main" id="{DF3A2737-D26D-2A8C-98AC-2426D88C1A6B}"/>
              </a:ext>
            </a:extLst>
          </p:cNvPr>
          <p:cNvSpPr/>
          <p:nvPr/>
        </p:nvSpPr>
        <p:spPr>
          <a:xfrm>
            <a:off x="3656215" y="1798648"/>
            <a:ext cx="8231313" cy="440806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8" name="Graphique 7">
            <a:extLst>
              <a:ext uri="{FF2B5EF4-FFF2-40B4-BE49-F238E27FC236}">
                <a16:creationId xmlns:a16="http://schemas.microsoft.com/office/drawing/2014/main" id="{A999EF63-0264-081E-D1E1-E76FD2361658}"/>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64111" y="5855568"/>
            <a:ext cx="9220021" cy="1458630"/>
          </a:xfrm>
          <a:prstGeom prst="rect">
            <a:avLst/>
          </a:prstGeom>
        </p:spPr>
      </p:pic>
      <p:pic>
        <p:nvPicPr>
          <p:cNvPr id="9" name="Graphique 8">
            <a:extLst>
              <a:ext uri="{FF2B5EF4-FFF2-40B4-BE49-F238E27FC236}">
                <a16:creationId xmlns:a16="http://schemas.microsoft.com/office/drawing/2014/main" id="{70E11583-827D-1D87-7F29-CB2CF899860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flipH="1" flipV="1">
            <a:off x="8269109" y="-54297"/>
            <a:ext cx="3960773" cy="626604"/>
          </a:xfrm>
          <a:prstGeom prst="rect">
            <a:avLst/>
          </a:prstGeom>
        </p:spPr>
      </p:pic>
      <p:grpSp>
        <p:nvGrpSpPr>
          <p:cNvPr id="2" name="Groupe 1">
            <a:extLst>
              <a:ext uri="{FF2B5EF4-FFF2-40B4-BE49-F238E27FC236}">
                <a16:creationId xmlns:a16="http://schemas.microsoft.com/office/drawing/2014/main" id="{84EA031C-DBCD-9857-1802-43C5E6CD15A1}"/>
              </a:ext>
            </a:extLst>
          </p:cNvPr>
          <p:cNvGrpSpPr/>
          <p:nvPr/>
        </p:nvGrpSpPr>
        <p:grpSpPr>
          <a:xfrm>
            <a:off x="3365720" y="325158"/>
            <a:ext cx="5460560" cy="769441"/>
            <a:chOff x="2808549" y="325158"/>
            <a:chExt cx="5460560" cy="769441"/>
          </a:xfrm>
        </p:grpSpPr>
        <p:sp>
          <p:nvSpPr>
            <p:cNvPr id="14" name="ZoneTexte 13">
              <a:extLst>
                <a:ext uri="{FF2B5EF4-FFF2-40B4-BE49-F238E27FC236}">
                  <a16:creationId xmlns:a16="http://schemas.microsoft.com/office/drawing/2014/main" id="{271C1541-1983-CBA8-7D94-FF02022DFDF0}"/>
                </a:ext>
              </a:extLst>
            </p:cNvPr>
            <p:cNvSpPr txBox="1"/>
            <p:nvPr/>
          </p:nvSpPr>
          <p:spPr>
            <a:xfrm>
              <a:off x="2808549" y="325158"/>
              <a:ext cx="4947867" cy="769441"/>
            </a:xfrm>
            <a:prstGeom prst="rect">
              <a:avLst/>
            </a:prstGeom>
            <a:noFill/>
          </p:spPr>
          <p:txBody>
            <a:bodyPr wrap="square" rtlCol="0">
              <a:spAutoFit/>
            </a:bodyPr>
            <a:lstStyle/>
            <a:p>
              <a:pPr algn="ctr"/>
              <a:r>
                <a:rPr lang="ar-SA" sz="4400" b="1" dirty="0">
                  <a:solidFill>
                    <a:schemeClr val="tx1">
                      <a:lumMod val="75000"/>
                      <a:lumOff val="25000"/>
                    </a:schemeClr>
                  </a:solidFill>
                  <a:effectLst/>
                  <a:latin typeface="RB" panose="00000500000000000000" pitchFamily="2" charset="-78"/>
                  <a:ea typeface="Calibri" panose="020F0502020204030204" pitchFamily="34" charset="0"/>
                  <a:cs typeface="RB" panose="00000500000000000000" pitchFamily="2" charset="-78"/>
                </a:rPr>
                <a:t>عرض محتوى الكتاب</a:t>
              </a:r>
            </a:p>
          </p:txBody>
        </p:sp>
        <p:pic>
          <p:nvPicPr>
            <p:cNvPr id="16" name="Image 15">
              <a:extLst>
                <a:ext uri="{FF2B5EF4-FFF2-40B4-BE49-F238E27FC236}">
                  <a16:creationId xmlns:a16="http://schemas.microsoft.com/office/drawing/2014/main" id="{FEA8A0CA-F4A5-98D5-9FD1-E856088F5F19}"/>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flipH="1">
              <a:off x="7726957" y="438802"/>
              <a:ext cx="542152" cy="542152"/>
            </a:xfrm>
            <a:prstGeom prst="rect">
              <a:avLst/>
            </a:prstGeom>
          </p:spPr>
        </p:pic>
      </p:grpSp>
      <p:pic>
        <p:nvPicPr>
          <p:cNvPr id="32" name="Graphique 31">
            <a:extLst>
              <a:ext uri="{FF2B5EF4-FFF2-40B4-BE49-F238E27FC236}">
                <a16:creationId xmlns:a16="http://schemas.microsoft.com/office/drawing/2014/main" id="{AD0863C5-35D3-73FB-9078-27AD799A5D4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rot="5400000" flipH="1">
            <a:off x="3638879" y="2845117"/>
            <a:ext cx="1322252" cy="1868570"/>
          </a:xfrm>
          <a:prstGeom prst="rect">
            <a:avLst/>
          </a:prstGeom>
        </p:spPr>
      </p:pic>
      <p:sp>
        <p:nvSpPr>
          <p:cNvPr id="23" name="ZoneTexte 22">
            <a:extLst>
              <a:ext uri="{FF2B5EF4-FFF2-40B4-BE49-F238E27FC236}">
                <a16:creationId xmlns:a16="http://schemas.microsoft.com/office/drawing/2014/main" id="{6431B0DF-00CF-5B21-268F-8C54181A3793}"/>
              </a:ext>
            </a:extLst>
          </p:cNvPr>
          <p:cNvSpPr txBox="1"/>
          <p:nvPr/>
        </p:nvSpPr>
        <p:spPr>
          <a:xfrm>
            <a:off x="7165835" y="1214886"/>
            <a:ext cx="4714275" cy="584775"/>
          </a:xfrm>
          <a:prstGeom prst="rect">
            <a:avLst/>
          </a:prstGeom>
          <a:noFill/>
        </p:spPr>
        <p:txBody>
          <a:bodyPr wrap="square" rtlCol="0">
            <a:spAutoFit/>
          </a:bodyPr>
          <a:lstStyle/>
          <a:p>
            <a:pPr algn="justLow" rtl="1"/>
            <a:r>
              <a:rPr lang="ar-SA"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الدارات المتكاملة</a:t>
            </a:r>
            <a:r>
              <a:rPr lang="ar-DZ" sz="3200" b="1" dirty="0">
                <a:solidFill>
                  <a:schemeClr val="accent5">
                    <a:lumMod val="75000"/>
                  </a:schemeClr>
                </a:solidFill>
                <a:effectLst/>
                <a:latin typeface="RB" panose="00000500000000000000" pitchFamily="2" charset="-78"/>
                <a:ea typeface="Calibri" panose="020F0502020204030204" pitchFamily="34" charset="0"/>
                <a:cs typeface="RB" panose="00000500000000000000" pitchFamily="2" charset="-78"/>
              </a:rPr>
              <a:t>:</a:t>
            </a:r>
          </a:p>
        </p:txBody>
      </p:sp>
      <p:sp>
        <p:nvSpPr>
          <p:cNvPr id="54" name="image here">
            <a:extLst>
              <a:ext uri="{FF2B5EF4-FFF2-40B4-BE49-F238E27FC236}">
                <a16:creationId xmlns:a16="http://schemas.microsoft.com/office/drawing/2014/main" id="{329C6E33-1560-C36B-0CAD-694E722C0B79}"/>
              </a:ext>
            </a:extLst>
          </p:cNvPr>
          <p:cNvSpPr/>
          <p:nvPr/>
        </p:nvSpPr>
        <p:spPr>
          <a:xfrm>
            <a:off x="0" y="1546343"/>
            <a:ext cx="3656215" cy="2894185"/>
          </a:xfrm>
          <a:prstGeom prst="roundRect">
            <a:avLst>
              <a:gd name="adj" fmla="val 11905"/>
            </a:avLst>
          </a:prstGeom>
          <a:blipFill>
            <a:blip r:embed="rId7" cstate="screen">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08" name="Rectangle 107">
            <a:extLst>
              <a:ext uri="{FF2B5EF4-FFF2-40B4-BE49-F238E27FC236}">
                <a16:creationId xmlns:a16="http://schemas.microsoft.com/office/drawing/2014/main" id="{B19BF545-C283-F237-E286-FCA24AACCE95}"/>
              </a:ext>
            </a:extLst>
          </p:cNvPr>
          <p:cNvSpPr/>
          <p:nvPr/>
        </p:nvSpPr>
        <p:spPr>
          <a:xfrm>
            <a:off x="9730961" y="6226315"/>
            <a:ext cx="2533646" cy="378326"/>
          </a:xfrm>
          <a:prstGeom prst="rect">
            <a:avLst/>
          </a:prstGeom>
          <a:solidFill>
            <a:srgbClr val="63A5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9" name="Groupe 108">
            <a:extLst>
              <a:ext uri="{FF2B5EF4-FFF2-40B4-BE49-F238E27FC236}">
                <a16:creationId xmlns:a16="http://schemas.microsoft.com/office/drawing/2014/main" id="{914E323B-31FC-88A1-F4D6-E8763E482AAA}"/>
              </a:ext>
            </a:extLst>
          </p:cNvPr>
          <p:cNvGrpSpPr/>
          <p:nvPr/>
        </p:nvGrpSpPr>
        <p:grpSpPr>
          <a:xfrm>
            <a:off x="9844694" y="6242970"/>
            <a:ext cx="1864614" cy="369332"/>
            <a:chOff x="8440546" y="1451996"/>
            <a:chExt cx="1864614" cy="369332"/>
          </a:xfrm>
        </p:grpSpPr>
        <p:sp>
          <p:nvSpPr>
            <p:cNvPr id="110" name="ZoneTexte 58">
              <a:extLst>
                <a:ext uri="{FF2B5EF4-FFF2-40B4-BE49-F238E27FC236}">
                  <a16:creationId xmlns:a16="http://schemas.microsoft.com/office/drawing/2014/main" id="{2614D706-825B-C12F-6B69-38413BD6B12C}"/>
                </a:ext>
              </a:extLst>
            </p:cNvPr>
            <p:cNvSpPr txBox="1"/>
            <p:nvPr/>
          </p:nvSpPr>
          <p:spPr>
            <a:xfrm>
              <a:off x="8882675" y="1470901"/>
              <a:ext cx="1422485" cy="323165"/>
            </a:xfrm>
            <a:prstGeom prst="rect">
              <a:avLst/>
            </a:prstGeom>
            <a:noFill/>
          </p:spPr>
          <p:txBody>
            <a:bodyPr wrap="square">
              <a:spAutoFit/>
            </a:bodyPr>
            <a:lstStyle/>
            <a:p>
              <a:pPr algn="r"/>
              <a:r>
                <a:rPr lang="ar-DZ" sz="1500" dirty="0">
                  <a:solidFill>
                    <a:schemeClr val="bg1"/>
                  </a:solidFill>
                  <a:latin typeface="RB" panose="00000500000000000000" pitchFamily="2" charset="-78"/>
                  <a:ea typeface="GE Dinar One" panose="020A0503020102020204" pitchFamily="18" charset="-78"/>
                  <a:cs typeface="RB" panose="00000500000000000000" pitchFamily="2" charset="-78"/>
                </a:rPr>
                <a:t>صفحة الكتاب :</a:t>
              </a:r>
              <a:endParaRPr lang="fr-FR" sz="15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111" name="ZoneTexte 58">
              <a:extLst>
                <a:ext uri="{FF2B5EF4-FFF2-40B4-BE49-F238E27FC236}">
                  <a16:creationId xmlns:a16="http://schemas.microsoft.com/office/drawing/2014/main" id="{E13B00A7-66A7-B22E-7CFF-5B73DF0F492B}"/>
                </a:ext>
              </a:extLst>
            </p:cNvPr>
            <p:cNvSpPr txBox="1"/>
            <p:nvPr/>
          </p:nvSpPr>
          <p:spPr>
            <a:xfrm>
              <a:off x="8440546" y="1451996"/>
              <a:ext cx="668735" cy="369332"/>
            </a:xfrm>
            <a:prstGeom prst="rect">
              <a:avLst/>
            </a:prstGeom>
            <a:noFill/>
          </p:spPr>
          <p:txBody>
            <a:bodyPr wrap="square">
              <a:spAutoFit/>
            </a:bodyPr>
            <a:lstStyle/>
            <a:p>
              <a:pPr algn="ctr"/>
              <a:r>
                <a:rPr lang="fr-FR" b="1" dirty="0">
                  <a:solidFill>
                    <a:schemeClr val="bg1"/>
                  </a:solidFill>
                  <a:latin typeface="RB" panose="00000500000000000000" pitchFamily="2" charset="-78"/>
                  <a:ea typeface="GE Dinar One" panose="020A0503020102020204" pitchFamily="18" charset="-78"/>
                  <a:cs typeface="RB" panose="00000500000000000000" pitchFamily="2" charset="-78"/>
                </a:rPr>
                <a:t>19</a:t>
              </a:r>
            </a:p>
          </p:txBody>
        </p:sp>
      </p:grpSp>
      <p:sp>
        <p:nvSpPr>
          <p:cNvPr id="6" name="ZoneTexte 51">
            <a:extLst>
              <a:ext uri="{FF2B5EF4-FFF2-40B4-BE49-F238E27FC236}">
                <a16:creationId xmlns:a16="http://schemas.microsoft.com/office/drawing/2014/main" id="{DC5634D4-951F-FC4A-DA0B-4C7DE5FF6513}"/>
              </a:ext>
            </a:extLst>
          </p:cNvPr>
          <p:cNvSpPr txBox="1"/>
          <p:nvPr/>
        </p:nvSpPr>
        <p:spPr>
          <a:xfrm>
            <a:off x="3703281" y="1798648"/>
            <a:ext cx="8223895" cy="4208844"/>
          </a:xfrm>
          <a:prstGeom prst="rect">
            <a:avLst/>
          </a:prstGeom>
          <a:noFill/>
        </p:spPr>
        <p:txBody>
          <a:bodyPr wrap="square" rtlCol="0">
            <a:spAutoFit/>
          </a:bodyPr>
          <a:lstStyle/>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بدمج عدة بوابات معًا وبإضافة بعض العناصر الإلكترونية مثل المقاومات والمُكثّفات يمكنك إنشاء دارات إلكترونية تسمح بتوصيل العديد من المداخل والمخارج. الدارة المتكاملة (تسمى أيضًا رُقاقة أو شريحة) هي مجموعة من العناصر الإلكترونية المتكاملة المُركبة معًا. لقد أحدثت الدارات المتكاملة أو الرقائق الصغيرة ثورة في عالم التقنية والإلكترونيات بسبب صغر حجمها، والطاقة القليلة التي تستهلكها، وقدرتها العالية على تنفيذ مهام معقدة بسرعة هائلة جدًا.</a:t>
            </a:r>
          </a:p>
          <a:p>
            <a:pPr lvl="0" algn="justLow" rtl="1">
              <a:lnSpc>
                <a:spcPct val="150000"/>
              </a:lnSpc>
              <a:defRPr/>
            </a:pPr>
            <a:r>
              <a:rPr lang="ar-SA" sz="2000" dirty="0">
                <a:solidFill>
                  <a:srgbClr val="404040"/>
                </a:solidFill>
                <a:latin typeface="RB" panose="00000500000000000000" pitchFamily="2" charset="-78"/>
                <a:ea typeface="Calibri" panose="020F0502020204030204" pitchFamily="34" charset="0"/>
                <a:cs typeface="RB" panose="00000500000000000000" pitchFamily="2" charset="-78"/>
              </a:rPr>
              <a:t>وحدة المعالجة المركزية تشغل وظائف المعالجة الرئيسة للحاسب وتدير مهمة واحدة في كل مرة. وحدة معالجة الرسومات تستخدم أساسا لمعالجة الصور، وتدير العديد من المهام المختلفة في وقت واحد (تعدد المهام).</a:t>
            </a:r>
          </a:p>
        </p:txBody>
      </p:sp>
    </p:spTree>
    <p:extLst>
      <p:ext uri="{BB962C8B-B14F-4D97-AF65-F5344CB8AC3E}">
        <p14:creationId xmlns:p14="http://schemas.microsoft.com/office/powerpoint/2010/main" val="3500862140"/>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p:cTn id="11" dur="500" fill="hold"/>
                                        <p:tgtEl>
                                          <p:spTgt spid="54"/>
                                        </p:tgtEl>
                                        <p:attrNameLst>
                                          <p:attrName>ppt_w</p:attrName>
                                        </p:attrNameLst>
                                      </p:cBhvr>
                                      <p:tavLst>
                                        <p:tav tm="0">
                                          <p:val>
                                            <p:fltVal val="0"/>
                                          </p:val>
                                        </p:tav>
                                        <p:tav tm="100000">
                                          <p:val>
                                            <p:strVal val="#ppt_w"/>
                                          </p:val>
                                        </p:tav>
                                      </p:tavLst>
                                    </p:anim>
                                    <p:anim calcmode="lin" valueType="num">
                                      <p:cBhvr>
                                        <p:cTn id="12" dur="500" fill="hold"/>
                                        <p:tgtEl>
                                          <p:spTgt spid="54"/>
                                        </p:tgtEl>
                                        <p:attrNameLst>
                                          <p:attrName>ppt_h</p:attrName>
                                        </p:attrNameLst>
                                      </p:cBhvr>
                                      <p:tavLst>
                                        <p:tav tm="0">
                                          <p:val>
                                            <p:fltVal val="0"/>
                                          </p:val>
                                        </p:tav>
                                        <p:tav tm="100000">
                                          <p:val>
                                            <p:strVal val="#ppt_h"/>
                                          </p:val>
                                        </p:tav>
                                      </p:tavLst>
                                    </p:anim>
                                    <p:animEffect transition="in" filter="fade">
                                      <p:cBhvr>
                                        <p:cTn id="13"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animBg="1"/>
      <p:bldP spid="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2A846A93-B52A-4A71-8142-ECD4D07040C6}"/>
              </a:ext>
            </a:extLst>
          </p:cNvPr>
          <p:cNvSpPr/>
          <p:nvPr/>
        </p:nvSpPr>
        <p:spPr>
          <a:xfrm>
            <a:off x="3781665" y="101599"/>
            <a:ext cx="4617268" cy="939545"/>
          </a:xfrm>
          <a:prstGeom prst="roundRect">
            <a:avLst>
              <a:gd name="adj" fmla="val 50000"/>
            </a:avLst>
          </a:prstGeom>
          <a:solidFill>
            <a:srgbClr val="3D6FA2"/>
          </a:solidFill>
        </p:spPr>
        <p:style>
          <a:lnRef idx="0">
            <a:schemeClr val="accent1"/>
          </a:lnRef>
          <a:fillRef idx="3">
            <a:schemeClr val="accent1"/>
          </a:fillRef>
          <a:effectRef idx="3">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205D1C7-76C0-4E27-AF1C-34E343C40EAB}"/>
              </a:ext>
            </a:extLst>
          </p:cNvPr>
          <p:cNvSpPr/>
          <p:nvPr/>
        </p:nvSpPr>
        <p:spPr>
          <a:xfrm>
            <a:off x="0" y="5572702"/>
            <a:ext cx="12192000" cy="473563"/>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ZoneTexte 17">
            <a:extLst>
              <a:ext uri="{FF2B5EF4-FFF2-40B4-BE49-F238E27FC236}">
                <a16:creationId xmlns:a16="http://schemas.microsoft.com/office/drawing/2014/main" id="{376BB566-153F-4968-95AC-6AAA02ABB431}"/>
              </a:ext>
            </a:extLst>
          </p:cNvPr>
          <p:cNvSpPr txBox="1"/>
          <p:nvPr/>
        </p:nvSpPr>
        <p:spPr>
          <a:xfrm>
            <a:off x="2870733" y="194036"/>
            <a:ext cx="4431939" cy="769441"/>
          </a:xfrm>
          <a:prstGeom prst="rect">
            <a:avLst/>
          </a:prstGeom>
          <a:noFill/>
        </p:spPr>
        <p:txBody>
          <a:bodyPr wrap="square" rtlCol="0">
            <a:spAutoFit/>
          </a:bodyPr>
          <a:lstStyle/>
          <a:p>
            <a:pPr algn="justLow" rtl="1"/>
            <a:r>
              <a:rPr lang="ar-DZ" sz="4400" b="1" dirty="0">
                <a:solidFill>
                  <a:schemeClr val="bg1"/>
                </a:solidFill>
                <a:latin typeface="Jenine SemiBold" panose="02000800000000000000" pitchFamily="50" charset="-78"/>
                <a:cs typeface="Jenine SemiBold" panose="02000800000000000000" pitchFamily="50" charset="-78"/>
              </a:rPr>
              <a:t>مهارة التفكير</a:t>
            </a:r>
          </a:p>
        </p:txBody>
      </p:sp>
      <p:sp>
        <p:nvSpPr>
          <p:cNvPr id="12" name="Ellipse 18">
            <a:extLst>
              <a:ext uri="{FF2B5EF4-FFF2-40B4-BE49-F238E27FC236}">
                <a16:creationId xmlns:a16="http://schemas.microsoft.com/office/drawing/2014/main" id="{150E8666-B119-45F1-8E7D-58469921D8EC}"/>
              </a:ext>
            </a:extLst>
          </p:cNvPr>
          <p:cNvSpPr/>
          <p:nvPr/>
        </p:nvSpPr>
        <p:spPr>
          <a:xfrm>
            <a:off x="2305872" y="1623192"/>
            <a:ext cx="599538" cy="599538"/>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21">
            <a:extLst>
              <a:ext uri="{FF2B5EF4-FFF2-40B4-BE49-F238E27FC236}">
                <a16:creationId xmlns:a16="http://schemas.microsoft.com/office/drawing/2014/main" id="{C9C4F8C2-6247-4C19-9754-DE4473F90CA7}"/>
              </a:ext>
            </a:extLst>
          </p:cNvPr>
          <p:cNvCxnSpPr>
            <a:cxnSpLocks/>
          </p:cNvCxnSpPr>
          <p:nvPr/>
        </p:nvCxnSpPr>
        <p:spPr>
          <a:xfrm>
            <a:off x="3013323" y="1929934"/>
            <a:ext cx="3274935" cy="9841"/>
          </a:xfrm>
          <a:prstGeom prst="line">
            <a:avLst/>
          </a:prstGeom>
          <a:ln w="25400">
            <a:solidFill>
              <a:srgbClr val="5F9127"/>
            </a:solidFill>
          </a:ln>
        </p:spPr>
        <p:style>
          <a:lnRef idx="1">
            <a:schemeClr val="accent1"/>
          </a:lnRef>
          <a:fillRef idx="0">
            <a:schemeClr val="accent1"/>
          </a:fillRef>
          <a:effectRef idx="0">
            <a:schemeClr val="accent1"/>
          </a:effectRef>
          <a:fontRef idx="minor">
            <a:schemeClr val="tx1"/>
          </a:fontRef>
        </p:style>
      </p:cxnSp>
      <p:sp>
        <p:nvSpPr>
          <p:cNvPr id="15" name="Ellipse 5">
            <a:extLst>
              <a:ext uri="{FF2B5EF4-FFF2-40B4-BE49-F238E27FC236}">
                <a16:creationId xmlns:a16="http://schemas.microsoft.com/office/drawing/2014/main" id="{78679EE1-D66E-438B-82E6-522E5B36A8D7}"/>
              </a:ext>
            </a:extLst>
          </p:cNvPr>
          <p:cNvSpPr/>
          <p:nvPr/>
        </p:nvSpPr>
        <p:spPr>
          <a:xfrm>
            <a:off x="7326638" y="401474"/>
            <a:ext cx="385282" cy="385282"/>
          </a:xfrm>
          <a:prstGeom prst="ellipse">
            <a:avLst/>
          </a:prstGeom>
          <a:solidFill>
            <a:srgbClr val="043C86"/>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16" name="Image 43">
            <a:extLst>
              <a:ext uri="{FF2B5EF4-FFF2-40B4-BE49-F238E27FC236}">
                <a16:creationId xmlns:a16="http://schemas.microsoft.com/office/drawing/2014/main" id="{2DD126A8-5B00-494A-AFB3-D3205A9DC2D0}"/>
              </a:ext>
            </a:extLst>
          </p:cNvPr>
          <p:cNvPicPr>
            <a:picLocks noChangeAspect="1"/>
          </p:cNvPicPr>
          <p:nvPr/>
        </p:nvPicPr>
        <p:blipFill>
          <a:blip r:embed="rId2" cstate="screen">
            <a:duotone>
              <a:schemeClr val="accent6">
                <a:shade val="45000"/>
                <a:satMod val="135000"/>
              </a:schemeClr>
              <a:prstClr val="white"/>
            </a:duotone>
            <a:extLst>
              <a:ext uri="{28A0092B-C50C-407E-A947-70E740481C1C}">
                <a14:useLocalDpi xmlns:a14="http://schemas.microsoft.com/office/drawing/2010/main"/>
              </a:ext>
            </a:extLst>
          </a:blip>
          <a:srcRect/>
          <a:stretch/>
        </p:blipFill>
        <p:spPr>
          <a:xfrm rot="16200000">
            <a:off x="2034787" y="1368920"/>
            <a:ext cx="551811" cy="589898"/>
          </a:xfrm>
          <a:prstGeom prst="rect">
            <a:avLst/>
          </a:prstGeom>
        </p:spPr>
      </p:pic>
      <p:sp>
        <p:nvSpPr>
          <p:cNvPr id="17" name="عنوان 1">
            <a:extLst>
              <a:ext uri="{FF2B5EF4-FFF2-40B4-BE49-F238E27FC236}">
                <a16:creationId xmlns:a16="http://schemas.microsoft.com/office/drawing/2014/main" id="{9A20F7D3-762D-4E08-96F0-D2FF62A3E5ED}"/>
              </a:ext>
            </a:extLst>
          </p:cNvPr>
          <p:cNvSpPr txBox="1">
            <a:spLocks/>
          </p:cNvSpPr>
          <p:nvPr/>
        </p:nvSpPr>
        <p:spPr>
          <a:xfrm>
            <a:off x="759655" y="3959548"/>
            <a:ext cx="6184027" cy="1010387"/>
          </a:xfrm>
          <a:prstGeom prst="rect">
            <a:avLst/>
          </a:prstGeom>
        </p:spPr>
        <p:txBody>
          <a:bodyPr anchor="ct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rtl="1">
              <a:lnSpc>
                <a:spcPct val="150000"/>
              </a:lnSpc>
            </a:pPr>
            <a:r>
              <a:rPr lang="ar-SA" sz="2400" b="1" dirty="0">
                <a:solidFill>
                  <a:srgbClr val="0549A3"/>
                </a:solidFill>
                <a:latin typeface="RB" panose="00000500000000000000" pitchFamily="2" charset="-78"/>
                <a:cs typeface="RB" panose="00000500000000000000" pitchFamily="2" charset="-78"/>
              </a:rPr>
              <a:t>ما الفرق بين بوابة الضرب</a:t>
            </a:r>
            <a:r>
              <a:rPr lang="ar-DZ" sz="2400" b="1" dirty="0">
                <a:solidFill>
                  <a:srgbClr val="0549A3"/>
                </a:solidFill>
                <a:latin typeface="RB" panose="00000500000000000000" pitchFamily="2" charset="-78"/>
                <a:cs typeface="RB" panose="00000500000000000000" pitchFamily="2" charset="-78"/>
              </a:rPr>
              <a:t> </a:t>
            </a:r>
            <a:r>
              <a:rPr lang="ar-SA" sz="2400" b="1" dirty="0">
                <a:solidFill>
                  <a:srgbClr val="0549A3"/>
                </a:solidFill>
                <a:latin typeface="RB" panose="00000500000000000000" pitchFamily="2" charset="-78"/>
                <a:cs typeface="RB" panose="00000500000000000000" pitchFamily="2" charset="-78"/>
              </a:rPr>
              <a:t>المنطقي(</a:t>
            </a:r>
            <a:r>
              <a:rPr lang="en-US" sz="2400" b="1" dirty="0">
                <a:solidFill>
                  <a:srgbClr val="0549A3"/>
                </a:solidFill>
                <a:latin typeface="RB" panose="00000500000000000000" pitchFamily="2" charset="-78"/>
                <a:cs typeface="RB" panose="00000500000000000000" pitchFamily="2" charset="-78"/>
              </a:rPr>
              <a:t>and</a:t>
            </a:r>
            <a:r>
              <a:rPr lang="ar-SA" sz="2400" b="1" dirty="0">
                <a:solidFill>
                  <a:srgbClr val="0549A3"/>
                </a:solidFill>
                <a:latin typeface="RB" panose="00000500000000000000" pitchFamily="2" charset="-78"/>
                <a:cs typeface="RB" panose="00000500000000000000" pitchFamily="2" charset="-78"/>
              </a:rPr>
              <a:t>) وبوابة الجمع</a:t>
            </a:r>
            <a:r>
              <a:rPr lang="ar-DZ" sz="2400" b="1" dirty="0">
                <a:solidFill>
                  <a:srgbClr val="0549A3"/>
                </a:solidFill>
                <a:latin typeface="RB" panose="00000500000000000000" pitchFamily="2" charset="-78"/>
                <a:cs typeface="RB" panose="00000500000000000000" pitchFamily="2" charset="-78"/>
              </a:rPr>
              <a:t> </a:t>
            </a:r>
            <a:r>
              <a:rPr lang="ar-SA" sz="2400" b="1" dirty="0">
                <a:solidFill>
                  <a:srgbClr val="0549A3"/>
                </a:solidFill>
                <a:latin typeface="RB" panose="00000500000000000000" pitchFamily="2" charset="-78"/>
                <a:cs typeface="RB" panose="00000500000000000000" pitchFamily="2" charset="-78"/>
              </a:rPr>
              <a:t>المنطقي(</a:t>
            </a:r>
            <a:r>
              <a:rPr lang="en-US" sz="2400" b="1" dirty="0">
                <a:solidFill>
                  <a:srgbClr val="0549A3"/>
                </a:solidFill>
                <a:latin typeface="RB" panose="00000500000000000000" pitchFamily="2" charset="-78"/>
                <a:cs typeface="RB" panose="00000500000000000000" pitchFamily="2" charset="-78"/>
              </a:rPr>
              <a:t>or</a:t>
            </a:r>
            <a:r>
              <a:rPr lang="ar-SA" sz="2400" b="1" dirty="0">
                <a:solidFill>
                  <a:srgbClr val="0549A3"/>
                </a:solidFill>
                <a:latin typeface="RB" panose="00000500000000000000" pitchFamily="2" charset="-78"/>
                <a:cs typeface="RB" panose="00000500000000000000" pitchFamily="2" charset="-78"/>
              </a:rPr>
              <a:t>)؟</a:t>
            </a:r>
            <a:endParaRPr lang="ar-DZ" sz="2400" b="1" dirty="0">
              <a:solidFill>
                <a:srgbClr val="0549A3"/>
              </a:solidFill>
              <a:effectLst>
                <a:outerShdw blurRad="50800" sx="1000" sy="1000" algn="ctr" rotWithShape="0">
                  <a:srgbClr val="000000"/>
                </a:outerShdw>
              </a:effectLst>
              <a:latin typeface="RB" panose="00000500000000000000" pitchFamily="2" charset="-78"/>
              <a:ea typeface="Roboto" panose="02000000000000000000" pitchFamily="2" charset="0"/>
              <a:cs typeface="RB" panose="00000500000000000000" pitchFamily="2" charset="-78"/>
              <a:sym typeface="BioRhyme ExtraBold"/>
            </a:endParaRPr>
          </a:p>
        </p:txBody>
      </p:sp>
      <p:sp>
        <p:nvSpPr>
          <p:cNvPr id="37" name="Ellipse 50">
            <a:extLst>
              <a:ext uri="{FF2B5EF4-FFF2-40B4-BE49-F238E27FC236}">
                <a16:creationId xmlns:a16="http://schemas.microsoft.com/office/drawing/2014/main" id="{26003AD7-A9C6-4136-A1BA-EAE8B199FDD5}"/>
              </a:ext>
            </a:extLst>
          </p:cNvPr>
          <p:cNvSpPr/>
          <p:nvPr/>
        </p:nvSpPr>
        <p:spPr>
          <a:xfrm>
            <a:off x="5961128" y="2884189"/>
            <a:ext cx="385282" cy="392753"/>
          </a:xfrm>
          <a:prstGeom prst="ellipse">
            <a:avLst/>
          </a:prstGeom>
          <a:solidFill>
            <a:schemeClr val="bg1"/>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8" name="Triangle isocèle 105">
            <a:extLst>
              <a:ext uri="{FF2B5EF4-FFF2-40B4-BE49-F238E27FC236}">
                <a16:creationId xmlns:a16="http://schemas.microsoft.com/office/drawing/2014/main" id="{8F263D92-3031-4FB3-877B-5DD3FBC9788D}"/>
              </a:ext>
            </a:extLst>
          </p:cNvPr>
          <p:cNvSpPr/>
          <p:nvPr/>
        </p:nvSpPr>
        <p:spPr>
          <a:xfrm rot="10800000">
            <a:off x="3055433" y="2828565"/>
            <a:ext cx="88390" cy="76198"/>
          </a:xfrm>
          <a:prstGeom prst="triangle">
            <a:avLst/>
          </a:prstGeom>
          <a:solidFill>
            <a:schemeClr val="bg1"/>
          </a:solidFill>
          <a:ln w="25400">
            <a:solidFill>
              <a:srgbClr val="187AF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9" name="مجموعة 4">
            <a:extLst>
              <a:ext uri="{FF2B5EF4-FFF2-40B4-BE49-F238E27FC236}">
                <a16:creationId xmlns:a16="http://schemas.microsoft.com/office/drawing/2014/main" id="{A7780584-4760-4F5C-8BDB-CBA7328A5A6D}"/>
              </a:ext>
            </a:extLst>
          </p:cNvPr>
          <p:cNvGrpSpPr/>
          <p:nvPr/>
        </p:nvGrpSpPr>
        <p:grpSpPr>
          <a:xfrm>
            <a:off x="2882647" y="2948815"/>
            <a:ext cx="3399138" cy="516443"/>
            <a:chOff x="7477157" y="4767432"/>
            <a:chExt cx="3399138" cy="516443"/>
          </a:xfrm>
        </p:grpSpPr>
        <p:pic>
          <p:nvPicPr>
            <p:cNvPr id="40" name="Image 51">
              <a:extLst>
                <a:ext uri="{FF2B5EF4-FFF2-40B4-BE49-F238E27FC236}">
                  <a16:creationId xmlns:a16="http://schemas.microsoft.com/office/drawing/2014/main" id="{FE0331EB-8419-4C5B-B581-5175404326F9}"/>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flipH="1">
              <a:off x="10620263" y="4767432"/>
              <a:ext cx="256032" cy="260996"/>
            </a:xfrm>
            <a:prstGeom prst="rect">
              <a:avLst/>
            </a:prstGeom>
          </p:spPr>
        </p:pic>
        <p:sp>
          <p:nvSpPr>
            <p:cNvPr id="41" name="مربع نص 3">
              <a:extLst>
                <a:ext uri="{FF2B5EF4-FFF2-40B4-BE49-F238E27FC236}">
                  <a16:creationId xmlns:a16="http://schemas.microsoft.com/office/drawing/2014/main" id="{B832ACFA-A0B3-4EEA-9BF4-43BB29C169E5}"/>
                </a:ext>
              </a:extLst>
            </p:cNvPr>
            <p:cNvSpPr txBox="1"/>
            <p:nvPr/>
          </p:nvSpPr>
          <p:spPr>
            <a:xfrm>
              <a:off x="7477157"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60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2" name="مربع نص 3">
              <a:extLst>
                <a:ext uri="{FF2B5EF4-FFF2-40B4-BE49-F238E27FC236}">
                  <a16:creationId xmlns:a16="http://schemas.microsoft.com/office/drawing/2014/main" id="{351B7E03-D7ED-4D96-8904-0424FED1A6B0}"/>
                </a:ext>
              </a:extLst>
            </p:cNvPr>
            <p:cNvSpPr txBox="1"/>
            <p:nvPr/>
          </p:nvSpPr>
          <p:spPr>
            <a:xfrm>
              <a:off x="7926666"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50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3" name="مربع نص 3">
              <a:extLst>
                <a:ext uri="{FF2B5EF4-FFF2-40B4-BE49-F238E27FC236}">
                  <a16:creationId xmlns:a16="http://schemas.microsoft.com/office/drawing/2014/main" id="{3E6104F1-DC12-4C2F-B9EF-0569813A5176}"/>
                </a:ext>
              </a:extLst>
            </p:cNvPr>
            <p:cNvSpPr txBox="1"/>
            <p:nvPr/>
          </p:nvSpPr>
          <p:spPr>
            <a:xfrm>
              <a:off x="8376175"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40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4" name="مربع نص 3">
              <a:extLst>
                <a:ext uri="{FF2B5EF4-FFF2-40B4-BE49-F238E27FC236}">
                  <a16:creationId xmlns:a16="http://schemas.microsoft.com/office/drawing/2014/main" id="{9490EC02-2CE4-4E97-BC68-A2CE2C45B50F}"/>
                </a:ext>
              </a:extLst>
            </p:cNvPr>
            <p:cNvSpPr txBox="1"/>
            <p:nvPr/>
          </p:nvSpPr>
          <p:spPr>
            <a:xfrm>
              <a:off x="8825684"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30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5" name="مربع نص 3">
              <a:extLst>
                <a:ext uri="{FF2B5EF4-FFF2-40B4-BE49-F238E27FC236}">
                  <a16:creationId xmlns:a16="http://schemas.microsoft.com/office/drawing/2014/main" id="{05F65578-F98E-4524-8A09-9D5A195D149F}"/>
                </a:ext>
              </a:extLst>
            </p:cNvPr>
            <p:cNvSpPr txBox="1"/>
            <p:nvPr/>
          </p:nvSpPr>
          <p:spPr>
            <a:xfrm>
              <a:off x="927519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20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sp>
          <p:nvSpPr>
            <p:cNvPr id="46" name="مربع نص 3">
              <a:extLst>
                <a:ext uri="{FF2B5EF4-FFF2-40B4-BE49-F238E27FC236}">
                  <a16:creationId xmlns:a16="http://schemas.microsoft.com/office/drawing/2014/main" id="{43433BCE-4198-4940-82FD-F87FEBC8F1DA}"/>
                </a:ext>
              </a:extLst>
            </p:cNvPr>
            <p:cNvSpPr txBox="1"/>
            <p:nvPr/>
          </p:nvSpPr>
          <p:spPr>
            <a:xfrm>
              <a:off x="9724702"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10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cxnSp>
          <p:nvCxnSpPr>
            <p:cNvPr id="47" name="Connecteur droit 87">
              <a:extLst>
                <a:ext uri="{FF2B5EF4-FFF2-40B4-BE49-F238E27FC236}">
                  <a16:creationId xmlns:a16="http://schemas.microsoft.com/office/drawing/2014/main" id="{47B8628F-5561-4ECE-B626-CB0773BB48BD}"/>
                </a:ext>
              </a:extLst>
            </p:cNvPr>
            <p:cNvCxnSpPr>
              <a:cxnSpLocks/>
            </p:cNvCxnSpPr>
            <p:nvPr/>
          </p:nvCxnSpPr>
          <p:spPr>
            <a:xfrm flipH="1">
              <a:off x="7690577" y="4929418"/>
              <a:ext cx="2745775" cy="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8" name="Connecteur droit 88">
              <a:extLst>
                <a:ext uri="{FF2B5EF4-FFF2-40B4-BE49-F238E27FC236}">
                  <a16:creationId xmlns:a16="http://schemas.microsoft.com/office/drawing/2014/main" id="{460360ED-F1B5-4EB5-8503-9E0D6438F36E}"/>
                </a:ext>
              </a:extLst>
            </p:cNvPr>
            <p:cNvCxnSpPr>
              <a:cxnSpLocks/>
            </p:cNvCxnSpPr>
            <p:nvPr/>
          </p:nvCxnSpPr>
          <p:spPr>
            <a:xfrm flipV="1">
              <a:off x="769565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49" name="Connecteur droit 89">
              <a:extLst>
                <a:ext uri="{FF2B5EF4-FFF2-40B4-BE49-F238E27FC236}">
                  <a16:creationId xmlns:a16="http://schemas.microsoft.com/office/drawing/2014/main" id="{41D86BFC-0468-45AA-A0F6-C1292E409699}"/>
                </a:ext>
              </a:extLst>
            </p:cNvPr>
            <p:cNvCxnSpPr>
              <a:cxnSpLocks/>
            </p:cNvCxnSpPr>
            <p:nvPr/>
          </p:nvCxnSpPr>
          <p:spPr>
            <a:xfrm flipV="1">
              <a:off x="815167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0" name="Connecteur droit 90">
              <a:extLst>
                <a:ext uri="{FF2B5EF4-FFF2-40B4-BE49-F238E27FC236}">
                  <a16:creationId xmlns:a16="http://schemas.microsoft.com/office/drawing/2014/main" id="{07AF11E2-2CC8-4FE7-AFF5-4429404238AA}"/>
                </a:ext>
              </a:extLst>
            </p:cNvPr>
            <p:cNvCxnSpPr>
              <a:cxnSpLocks/>
            </p:cNvCxnSpPr>
            <p:nvPr/>
          </p:nvCxnSpPr>
          <p:spPr>
            <a:xfrm flipV="1">
              <a:off x="860768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1" name="Connecteur droit 91">
              <a:extLst>
                <a:ext uri="{FF2B5EF4-FFF2-40B4-BE49-F238E27FC236}">
                  <a16:creationId xmlns:a16="http://schemas.microsoft.com/office/drawing/2014/main" id="{ECA6898D-2511-45A8-92F3-8DD5A2596067}"/>
                </a:ext>
              </a:extLst>
            </p:cNvPr>
            <p:cNvCxnSpPr>
              <a:cxnSpLocks/>
            </p:cNvCxnSpPr>
            <p:nvPr/>
          </p:nvCxnSpPr>
          <p:spPr>
            <a:xfrm flipV="1">
              <a:off x="906370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2" name="Connecteur droit 92">
              <a:extLst>
                <a:ext uri="{FF2B5EF4-FFF2-40B4-BE49-F238E27FC236}">
                  <a16:creationId xmlns:a16="http://schemas.microsoft.com/office/drawing/2014/main" id="{73D88EBF-AE3B-4083-A8DF-1B31B7EEC059}"/>
                </a:ext>
              </a:extLst>
            </p:cNvPr>
            <p:cNvCxnSpPr>
              <a:cxnSpLocks/>
            </p:cNvCxnSpPr>
            <p:nvPr/>
          </p:nvCxnSpPr>
          <p:spPr>
            <a:xfrm flipV="1">
              <a:off x="9519717"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3" name="Connecteur droit 93">
              <a:extLst>
                <a:ext uri="{FF2B5EF4-FFF2-40B4-BE49-F238E27FC236}">
                  <a16:creationId xmlns:a16="http://schemas.microsoft.com/office/drawing/2014/main" id="{3296D03F-97AC-429B-BB75-B334CAA0EB33}"/>
                </a:ext>
              </a:extLst>
            </p:cNvPr>
            <p:cNvCxnSpPr>
              <a:cxnSpLocks/>
            </p:cNvCxnSpPr>
            <p:nvPr/>
          </p:nvCxnSpPr>
          <p:spPr>
            <a:xfrm flipV="1">
              <a:off x="9975732"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cxnSp>
          <p:nvCxnSpPr>
            <p:cNvPr id="54" name="Connecteur droit 104">
              <a:extLst>
                <a:ext uri="{FF2B5EF4-FFF2-40B4-BE49-F238E27FC236}">
                  <a16:creationId xmlns:a16="http://schemas.microsoft.com/office/drawing/2014/main" id="{291DB80F-929B-41B1-ACEF-EEA38BFB5298}"/>
                </a:ext>
              </a:extLst>
            </p:cNvPr>
            <p:cNvCxnSpPr>
              <a:cxnSpLocks/>
            </p:cNvCxnSpPr>
            <p:nvPr/>
          </p:nvCxnSpPr>
          <p:spPr>
            <a:xfrm flipV="1">
              <a:off x="10431745" y="4782058"/>
              <a:ext cx="0" cy="182880"/>
            </a:xfrm>
            <a:prstGeom prst="line">
              <a:avLst/>
            </a:prstGeom>
            <a:ln w="25400">
              <a:solidFill>
                <a:srgbClr val="187AF7"/>
              </a:solidFill>
            </a:ln>
          </p:spPr>
          <p:style>
            <a:lnRef idx="1">
              <a:schemeClr val="accent1"/>
            </a:lnRef>
            <a:fillRef idx="0">
              <a:schemeClr val="accent1"/>
            </a:fillRef>
            <a:effectRef idx="0">
              <a:schemeClr val="accent1"/>
            </a:effectRef>
            <a:fontRef idx="minor">
              <a:schemeClr val="tx1"/>
            </a:fontRef>
          </p:style>
        </p:cxnSp>
        <p:sp>
          <p:nvSpPr>
            <p:cNvPr id="55" name="مربع نص 3">
              <a:extLst>
                <a:ext uri="{FF2B5EF4-FFF2-40B4-BE49-F238E27FC236}">
                  <a16:creationId xmlns:a16="http://schemas.microsoft.com/office/drawing/2014/main" id="{32B7CAC3-4B24-40E3-875A-23B0E689635F}"/>
                </a:ext>
              </a:extLst>
            </p:cNvPr>
            <p:cNvSpPr txBox="1"/>
            <p:nvPr/>
          </p:nvSpPr>
          <p:spPr>
            <a:xfrm>
              <a:off x="10174213" y="5006876"/>
              <a:ext cx="515063" cy="276999"/>
            </a:xfrm>
            <a:prstGeom prst="rect">
              <a:avLst/>
            </a:prstGeom>
            <a:noFill/>
          </p:spPr>
          <p:txBody>
            <a:bodyPr wrap="square" rtlCol="1">
              <a:spAutoFit/>
            </a:bodyPr>
            <a:lstStyle/>
            <a:p>
              <a:pPr algn="ctr" rtl="1"/>
              <a:r>
                <a:rPr lang="fr-FR"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rPr>
                <a:t>0</a:t>
              </a:r>
              <a:endParaRPr lang="ar-DZ" sz="1200" b="1" dirty="0">
                <a:solidFill>
                  <a:srgbClr val="187AF7"/>
                </a:solidFill>
                <a:effectLst>
                  <a:outerShdw blurRad="50800" sx="1000" sy="1000" algn="ctr" rotWithShape="0">
                    <a:srgbClr val="000000"/>
                  </a:outerShdw>
                </a:effectLst>
                <a:latin typeface="HelveticaNeueLTArabic75Bold" panose="020B0804020202020204" pitchFamily="34" charset="-78"/>
                <a:ea typeface="Roboto" panose="02000000000000000000" pitchFamily="2" charset="0"/>
                <a:cs typeface="HelveticaNeueLTArabic75Bold" panose="020B0804020202020204" pitchFamily="34" charset="-78"/>
                <a:sym typeface="BioRhyme ExtraBold"/>
              </a:endParaRPr>
            </a:p>
          </p:txBody>
        </p:sp>
      </p:grpSp>
      <p:pic>
        <p:nvPicPr>
          <p:cNvPr id="31" name="Graphique 34">
            <a:extLst>
              <a:ext uri="{FF2B5EF4-FFF2-40B4-BE49-F238E27FC236}">
                <a16:creationId xmlns:a16="http://schemas.microsoft.com/office/drawing/2014/main" id="{39253F4F-C7EB-43D1-B9A3-46F00B76BF48}"/>
              </a:ext>
            </a:extLst>
          </p:cNvPr>
          <p:cNvPicPr>
            <a:picLocks noChangeAspect="1"/>
          </p:cNvPicPr>
          <p:nvPr/>
        </p:nvPicPr>
        <p:blipFill>
          <a:blip r:embed="rId4">
            <a:duotone>
              <a:schemeClr val="accent1">
                <a:shade val="45000"/>
                <a:satMod val="135000"/>
              </a:schemeClr>
              <a:prstClr val="white"/>
            </a:duotone>
            <a:extLst>
              <a:ext uri="{28A0092B-C50C-407E-A947-70E740481C1C}">
                <a14:useLocalDpi xmlns:a14="http://schemas.microsoft.com/office/drawing/2010/main"/>
              </a:ext>
            </a:extLst>
          </a:blip>
          <a:srcRect/>
          <a:stretch/>
        </p:blipFill>
        <p:spPr>
          <a:xfrm>
            <a:off x="6943682" y="1201797"/>
            <a:ext cx="4734923" cy="4734923"/>
          </a:xfrm>
          <a:prstGeom prst="rect">
            <a:avLst/>
          </a:prstGeom>
        </p:spPr>
      </p:pic>
      <p:pic>
        <p:nvPicPr>
          <p:cNvPr id="33" name="Picture 6">
            <a:extLst>
              <a:ext uri="{FF2B5EF4-FFF2-40B4-BE49-F238E27FC236}">
                <a16:creationId xmlns:a16="http://schemas.microsoft.com/office/drawing/2014/main" id="{401907D8-C306-4EB5-8544-AD5D80F9B14F}"/>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p:blipFill>
        <p:spPr>
          <a:xfrm>
            <a:off x="516991" y="382577"/>
            <a:ext cx="1038982" cy="789319"/>
          </a:xfrm>
          <a:prstGeom prst="rect">
            <a:avLst/>
          </a:prstGeom>
        </p:spPr>
      </p:pic>
    </p:spTree>
    <p:extLst>
      <p:ext uri="{BB962C8B-B14F-4D97-AF65-F5344CB8AC3E}">
        <p14:creationId xmlns:p14="http://schemas.microsoft.com/office/powerpoint/2010/main" val="34646755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1000"/>
                                        <p:tgtEl>
                                          <p:spTgt spid="38"/>
                                        </p:tgtEl>
                                      </p:cBhvr>
                                    </p:animEffect>
                                    <p:anim calcmode="lin" valueType="num">
                                      <p:cBhvr>
                                        <p:cTn id="11" dur="1000" fill="hold"/>
                                        <p:tgtEl>
                                          <p:spTgt spid="38"/>
                                        </p:tgtEl>
                                        <p:attrNameLst>
                                          <p:attrName>ppt_x</p:attrName>
                                        </p:attrNameLst>
                                      </p:cBhvr>
                                      <p:tavLst>
                                        <p:tav tm="0">
                                          <p:val>
                                            <p:strVal val="#ppt_x"/>
                                          </p:val>
                                        </p:tav>
                                        <p:tav tm="100000">
                                          <p:val>
                                            <p:strVal val="#ppt_x"/>
                                          </p:val>
                                        </p:tav>
                                      </p:tavLst>
                                    </p:anim>
                                    <p:anim calcmode="lin" valueType="num">
                                      <p:cBhvr>
                                        <p:cTn id="12"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63" presetClass="path" presetSubtype="0" fill="hold" grpId="1" nodeType="clickEffect">
                                  <p:stCondLst>
                                    <p:cond delay="0"/>
                                  </p:stCondLst>
                                  <p:childTnLst>
                                    <p:animMotion origin="layout" path="M 2.08333E-7 -1.85185E-6 L 0.22344 -0.00046 " pathEditMode="relative" rAng="0" ptsTypes="AA">
                                      <p:cBhvr>
                                        <p:cTn id="16" dur="60000" fill="hold"/>
                                        <p:tgtEl>
                                          <p:spTgt spid="38"/>
                                        </p:tgtEl>
                                        <p:attrNameLst>
                                          <p:attrName>ppt_x</p:attrName>
                                          <p:attrName>ppt_y</p:attrName>
                                        </p:attrNameLst>
                                      </p:cBhvr>
                                      <p:rCtr x="11172" y="-23"/>
                                    </p:animMotion>
                                  </p:childTnLst>
                                </p:cTn>
                              </p:par>
                              <p:par>
                                <p:cTn id="17" presetID="14" presetClass="entr" presetSubtype="10"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randombar(horizontal)">
                                      <p:cBhvr>
                                        <p:cTn id="19" dur="500"/>
                                        <p:tgtEl>
                                          <p:spTgt spid="17"/>
                                        </p:tgtEl>
                                      </p:cBhvr>
                                    </p:animEffect>
                                  </p:childTnLst>
                                </p:cTn>
                              </p:par>
                              <p:par>
                                <p:cTn id="20" presetID="2" presetClass="entr" presetSubtype="1" decel="10000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750" fill="hold"/>
                                        <p:tgtEl>
                                          <p:spTgt spid="31"/>
                                        </p:tgtEl>
                                        <p:attrNameLst>
                                          <p:attrName>ppt_x</p:attrName>
                                        </p:attrNameLst>
                                      </p:cBhvr>
                                      <p:tavLst>
                                        <p:tav tm="0">
                                          <p:val>
                                            <p:strVal val="#ppt_x"/>
                                          </p:val>
                                        </p:tav>
                                        <p:tav tm="100000">
                                          <p:val>
                                            <p:strVal val="#ppt_x"/>
                                          </p:val>
                                        </p:tav>
                                      </p:tavLst>
                                    </p:anim>
                                    <p:anim calcmode="lin" valueType="num">
                                      <p:cBhvr additive="base">
                                        <p:cTn id="23" dur="75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p:bldP spid="38" grpId="0" animBg="1"/>
      <p:bldP spid="38" grpId="1"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1"/>
                </a:solidFill>
                <a:cs typeface="RB" panose="00000500000000000000" pitchFamily="2" charset="-78"/>
              </a:rPr>
              <a:t>النشاط</a:t>
            </a:r>
          </a:p>
          <a:p>
            <a:pPr algn="ctr"/>
            <a:r>
              <a:rPr lang="ar-DZ" sz="4800" dirty="0">
                <a:solidFill>
                  <a:schemeClr val="bg1"/>
                </a:solidFill>
                <a:cs typeface="RB" panose="00000500000000000000" pitchFamily="2" charset="-78"/>
              </a:rPr>
              <a:t>الصفي</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9" name="TextBox 8">
            <a:extLst>
              <a:ext uri="{FF2B5EF4-FFF2-40B4-BE49-F238E27FC236}">
                <a16:creationId xmlns:a16="http://schemas.microsoft.com/office/drawing/2014/main" id="{70D9A29D-4EC9-4F8E-BFDF-786271DE49DF}"/>
              </a:ext>
            </a:extLst>
          </p:cNvPr>
          <p:cNvSpPr txBox="1"/>
          <p:nvPr/>
        </p:nvSpPr>
        <p:spPr>
          <a:xfrm>
            <a:off x="1620523" y="1294282"/>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B8C9F3F4-FAD5-4832-AA0F-15F302805840}"/>
              </a:ext>
            </a:extLst>
          </p:cNvPr>
          <p:cNvSpPr/>
          <p:nvPr/>
        </p:nvSpPr>
        <p:spPr>
          <a:xfrm>
            <a:off x="706276" y="2143936"/>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1- دائرة إلكترونية تستقبل قيمة مدخلة أو أكثر وتنتج قيمة واحدة، هي:</a:t>
            </a:r>
            <a:endParaRPr lang="en-US" sz="2400" b="1" dirty="0">
              <a:solidFill>
                <a:srgbClr val="FFFFFF"/>
              </a:solidFill>
              <a:latin typeface="RB" panose="00000500000000000000" pitchFamily="2" charset="-78"/>
              <a:cs typeface="RB" panose="00000500000000000000" pitchFamily="2" charset="-78"/>
            </a:endParaRPr>
          </a:p>
        </p:txBody>
      </p:sp>
      <p:sp>
        <p:nvSpPr>
          <p:cNvPr id="11" name="A1">
            <a:hlinkClick r:id="" action="ppaction://noaction">
              <a:snd r:embed="rId4" name="correct.wav"/>
            </a:hlinkClick>
            <a:extLst>
              <a:ext uri="{FF2B5EF4-FFF2-40B4-BE49-F238E27FC236}">
                <a16:creationId xmlns:a16="http://schemas.microsoft.com/office/drawing/2014/main" id="{BFF86607-187A-4B8F-AA2C-0031112093E5}"/>
              </a:ext>
            </a:extLst>
          </p:cNvPr>
          <p:cNvSpPr/>
          <p:nvPr/>
        </p:nvSpPr>
        <p:spPr>
          <a:xfrm>
            <a:off x="1312944" y="4781388"/>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البوابة المنطقية</a:t>
            </a:r>
            <a:endParaRPr lang="en-IN" sz="2133" b="1" dirty="0">
              <a:solidFill>
                <a:srgbClr val="091D42"/>
              </a:solidFill>
              <a:latin typeface="RB" panose="00000500000000000000" pitchFamily="2" charset="-78"/>
              <a:cs typeface="RB" panose="00000500000000000000" pitchFamily="2" charset="-78"/>
            </a:endParaRPr>
          </a:p>
        </p:txBody>
      </p:sp>
      <p:sp>
        <p:nvSpPr>
          <p:cNvPr id="12" name="A2">
            <a:hlinkClick r:id="" action="ppaction://noaction">
              <a:snd r:embed="rId5" name="wrong.wav"/>
            </a:hlinkClick>
            <a:extLst>
              <a:ext uri="{FF2B5EF4-FFF2-40B4-BE49-F238E27FC236}">
                <a16:creationId xmlns:a16="http://schemas.microsoft.com/office/drawing/2014/main" id="{7D1D8D7D-3605-4BE7-B51E-EC9AE1E1011A}"/>
              </a:ext>
            </a:extLst>
          </p:cNvPr>
          <p:cNvSpPr/>
          <p:nvPr/>
        </p:nvSpPr>
        <p:spPr>
          <a:xfrm>
            <a:off x="1312944" y="3976705"/>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الترانزستور</a:t>
            </a:r>
            <a:endParaRPr lang="en-IN" sz="2133" b="1" dirty="0">
              <a:solidFill>
                <a:srgbClr val="091D42"/>
              </a:solidFill>
              <a:latin typeface="RB" panose="00000500000000000000" pitchFamily="2" charset="-78"/>
              <a:cs typeface="RB" panose="00000500000000000000" pitchFamily="2" charset="-78"/>
            </a:endParaRPr>
          </a:p>
        </p:txBody>
      </p:sp>
      <p:sp>
        <p:nvSpPr>
          <p:cNvPr id="13" name="A4">
            <a:hlinkClick r:id="" action="ppaction://noaction">
              <a:snd r:embed="rId5" name="wrong.wav"/>
            </a:hlinkClick>
            <a:extLst>
              <a:ext uri="{FF2B5EF4-FFF2-40B4-BE49-F238E27FC236}">
                <a16:creationId xmlns:a16="http://schemas.microsoft.com/office/drawing/2014/main" id="{C4209CB1-5B1C-48C8-80EE-BFF2FE6FF0EE}"/>
              </a:ext>
            </a:extLst>
          </p:cNvPr>
          <p:cNvSpPr/>
          <p:nvPr/>
        </p:nvSpPr>
        <p:spPr>
          <a:xfrm>
            <a:off x="1312944" y="5586071"/>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الدارة المتكاملة</a:t>
            </a:r>
            <a:endParaRPr lang="en-IN" sz="2133" b="1" dirty="0">
              <a:solidFill>
                <a:srgbClr val="091D42"/>
              </a:solidFill>
              <a:latin typeface="RB" panose="00000500000000000000" pitchFamily="2" charset="-78"/>
              <a:cs typeface="RB" panose="00000500000000000000" pitchFamily="2" charset="-78"/>
            </a:endParaRPr>
          </a:p>
        </p:txBody>
      </p:sp>
      <p:sp>
        <p:nvSpPr>
          <p:cNvPr id="14" name="A1">
            <a:hlinkClick r:id="" action="ppaction://noaction">
              <a:snd r:embed="rId4" name="correct.wav"/>
            </a:hlinkClick>
            <a:extLst>
              <a:ext uri="{FF2B5EF4-FFF2-40B4-BE49-F238E27FC236}">
                <a16:creationId xmlns:a16="http://schemas.microsoft.com/office/drawing/2014/main" id="{158872DA-254A-44D3-9BAF-C37ACAA372D7}"/>
              </a:ext>
            </a:extLst>
          </p:cNvPr>
          <p:cNvSpPr/>
          <p:nvPr/>
        </p:nvSpPr>
        <p:spPr>
          <a:xfrm>
            <a:off x="6664176" y="4781388"/>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19" name="A2">
            <a:hlinkClick r:id="" action="ppaction://noaction">
              <a:snd r:embed="rId5" name="wrong.wav"/>
            </a:hlinkClick>
            <a:extLst>
              <a:ext uri="{FF2B5EF4-FFF2-40B4-BE49-F238E27FC236}">
                <a16:creationId xmlns:a16="http://schemas.microsoft.com/office/drawing/2014/main" id="{4205B77B-4107-4682-A886-2DB0D9647BAA}"/>
              </a:ext>
            </a:extLst>
          </p:cNvPr>
          <p:cNvSpPr/>
          <p:nvPr/>
        </p:nvSpPr>
        <p:spPr>
          <a:xfrm>
            <a:off x="6664176" y="3976705"/>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0" name="A4">
            <a:hlinkClick r:id="" action="ppaction://noaction">
              <a:snd r:embed="rId5" name="wrong.wav"/>
            </a:hlinkClick>
            <a:extLst>
              <a:ext uri="{FF2B5EF4-FFF2-40B4-BE49-F238E27FC236}">
                <a16:creationId xmlns:a16="http://schemas.microsoft.com/office/drawing/2014/main" id="{B635C02A-AAFD-4281-90BF-16A8225B2020}"/>
              </a:ext>
            </a:extLst>
          </p:cNvPr>
          <p:cNvSpPr/>
          <p:nvPr/>
        </p:nvSpPr>
        <p:spPr>
          <a:xfrm>
            <a:off x="6664176" y="5586071"/>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4793903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2000">
                                          <p:cBhvr additive="base">
                                            <p:cTn id="14" dur="175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62000">
                                          <p:cBhvr additive="base">
                                            <p:cTn id="18" dur="225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62000">
                                          <p:cBhvr additive="base">
                                            <p:cTn id="26"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62000">
                                          <p:cBhvr additive="base">
                                            <p:cTn id="30"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750" fill="hold"/>
                                            <p:tgtEl>
                                              <p:spTgt spid="14"/>
                                            </p:tgtEl>
                                            <p:attrNameLst>
                                              <p:attrName>ppt_x</p:attrName>
                                            </p:attrNameLst>
                                          </p:cBhvr>
                                          <p:tavLst>
                                            <p:tav tm="0">
                                              <p:val>
                                                <p:strVal val="#ppt_x"/>
                                              </p:val>
                                            </p:tav>
                                            <p:tav tm="100000">
                                              <p:val>
                                                <p:strVal val="#ppt_x"/>
                                              </p:val>
                                            </p:tav>
                                          </p:tavLst>
                                        </p:anim>
                                        <p:anim calcmode="lin" valueType="num">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2250" fill="hold"/>
                                            <p:tgtEl>
                                              <p:spTgt spid="12"/>
                                            </p:tgtEl>
                                            <p:attrNameLst>
                                              <p:attrName>ppt_x</p:attrName>
                                            </p:attrNameLst>
                                          </p:cBhvr>
                                          <p:tavLst>
                                            <p:tav tm="0">
                                              <p:val>
                                                <p:strVal val="#ppt_x"/>
                                              </p:val>
                                            </p:tav>
                                            <p:tav tm="100000">
                                              <p:val>
                                                <p:strVal val="#ppt_x"/>
                                              </p:val>
                                            </p:tav>
                                          </p:tavLst>
                                        </p:anim>
                                        <p:anim calcmode="lin" valueType="num">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250" fill="hold"/>
                                            <p:tgtEl>
                                              <p:spTgt spid="13"/>
                                            </p:tgtEl>
                                            <p:attrNameLst>
                                              <p:attrName>ppt_x</p:attrName>
                                            </p:attrNameLst>
                                          </p:cBhvr>
                                          <p:tavLst>
                                            <p:tav tm="0">
                                              <p:val>
                                                <p:strVal val="#ppt_x"/>
                                              </p:val>
                                            </p:tav>
                                            <p:tav tm="100000">
                                              <p:val>
                                                <p:strVal val="#ppt_x"/>
                                              </p:val>
                                            </p:tav>
                                          </p:tavLst>
                                        </p:anim>
                                        <p:anim calcmode="lin" valueType="num">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750" fill="hold"/>
                                            <p:tgtEl>
                                              <p:spTgt spid="20"/>
                                            </p:tgtEl>
                                            <p:attrNameLst>
                                              <p:attrName>ppt_x</p:attrName>
                                            </p:attrNameLst>
                                          </p:cBhvr>
                                          <p:tavLst>
                                            <p:tav tm="0">
                                              <p:val>
                                                <p:strVal val="#ppt_x"/>
                                              </p:val>
                                            </p:tav>
                                            <p:tav tm="100000">
                                              <p:val>
                                                <p:strVal val="#ppt_x"/>
                                              </p:val>
                                            </p:tav>
                                          </p:tavLst>
                                        </p:anim>
                                        <p:anim calcmode="lin" valueType="num">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1"/>
                </a:solidFill>
                <a:cs typeface="RB" panose="00000500000000000000" pitchFamily="2" charset="-78"/>
              </a:rPr>
              <a:t>النشاط</a:t>
            </a:r>
          </a:p>
          <a:p>
            <a:pPr algn="ctr"/>
            <a:r>
              <a:rPr lang="ar-DZ" sz="4800" dirty="0">
                <a:solidFill>
                  <a:schemeClr val="bg1"/>
                </a:solidFill>
                <a:cs typeface="RB" panose="00000500000000000000" pitchFamily="2" charset="-78"/>
              </a:rPr>
              <a:t>الصفي</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9" name="TextBox 8">
            <a:extLst>
              <a:ext uri="{FF2B5EF4-FFF2-40B4-BE49-F238E27FC236}">
                <a16:creationId xmlns:a16="http://schemas.microsoft.com/office/drawing/2014/main" id="{D0BC3024-0329-42B4-9811-FE9A25FBEAB5}"/>
              </a:ext>
            </a:extLst>
          </p:cNvPr>
          <p:cNvSpPr txBox="1"/>
          <p:nvPr/>
        </p:nvSpPr>
        <p:spPr>
          <a:xfrm>
            <a:off x="1610067" y="12970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1DA9D385-A7B8-46BB-8708-E855856554B2}"/>
              </a:ext>
            </a:extLst>
          </p:cNvPr>
          <p:cNvSpPr/>
          <p:nvPr/>
        </p:nvSpPr>
        <p:spPr>
          <a:xfrm>
            <a:off x="695820" y="2146729"/>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2- بوابة منطقية تستقبل قيمة واحدة كمدخل وتنتج قيمة واحدة كمخرج، وتقوم بعكس المدخل، هي: </a:t>
            </a:r>
          </a:p>
        </p:txBody>
      </p:sp>
      <p:sp>
        <p:nvSpPr>
          <p:cNvPr id="11" name="A1">
            <a:hlinkClick r:id="" action="ppaction://noaction">
              <a:snd r:embed="rId4" name="correct.wav"/>
            </a:hlinkClick>
            <a:extLst>
              <a:ext uri="{FF2B5EF4-FFF2-40B4-BE49-F238E27FC236}">
                <a16:creationId xmlns:a16="http://schemas.microsoft.com/office/drawing/2014/main" id="{4B3EB67F-0938-4CA6-844E-D5C308670984}"/>
              </a:ext>
            </a:extLst>
          </p:cNvPr>
          <p:cNvSpPr/>
          <p:nvPr/>
        </p:nvSpPr>
        <p:spPr>
          <a:xfrm>
            <a:off x="1302488" y="558886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بوابة النفي المنطقي</a:t>
            </a:r>
            <a:endParaRPr lang="en-IN" sz="2133" b="1" dirty="0">
              <a:solidFill>
                <a:srgbClr val="091D42"/>
              </a:solidFill>
              <a:latin typeface="RB" panose="00000500000000000000" pitchFamily="2" charset="-78"/>
              <a:cs typeface="RB" panose="00000500000000000000" pitchFamily="2" charset="-78"/>
            </a:endParaRPr>
          </a:p>
        </p:txBody>
      </p:sp>
      <p:sp>
        <p:nvSpPr>
          <p:cNvPr id="12" name="A2">
            <a:hlinkClick r:id="" action="ppaction://noaction">
              <a:snd r:embed="rId5" name="wrong.wav"/>
            </a:hlinkClick>
            <a:extLst>
              <a:ext uri="{FF2B5EF4-FFF2-40B4-BE49-F238E27FC236}">
                <a16:creationId xmlns:a16="http://schemas.microsoft.com/office/drawing/2014/main" id="{77445FBC-B959-4671-9B1C-AB9B0F475C17}"/>
              </a:ext>
            </a:extLst>
          </p:cNvPr>
          <p:cNvSpPr/>
          <p:nvPr/>
        </p:nvSpPr>
        <p:spPr>
          <a:xfrm>
            <a:off x="1302488" y="3979498"/>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بوابة الضرب المنطقي</a:t>
            </a:r>
            <a:endParaRPr lang="en-IN" sz="2133" b="1" dirty="0">
              <a:solidFill>
                <a:srgbClr val="091D42"/>
              </a:solidFill>
              <a:latin typeface="RB" panose="00000500000000000000" pitchFamily="2" charset="-78"/>
              <a:cs typeface="RB" panose="00000500000000000000" pitchFamily="2" charset="-78"/>
            </a:endParaRPr>
          </a:p>
        </p:txBody>
      </p:sp>
      <p:sp>
        <p:nvSpPr>
          <p:cNvPr id="13" name="A4">
            <a:hlinkClick r:id="" action="ppaction://noaction">
              <a:snd r:embed="rId5" name="wrong.wav"/>
            </a:hlinkClick>
            <a:extLst>
              <a:ext uri="{FF2B5EF4-FFF2-40B4-BE49-F238E27FC236}">
                <a16:creationId xmlns:a16="http://schemas.microsoft.com/office/drawing/2014/main" id="{FBB952CB-C0E7-476C-8B36-F2064935E760}"/>
              </a:ext>
            </a:extLst>
          </p:cNvPr>
          <p:cNvSpPr/>
          <p:nvPr/>
        </p:nvSpPr>
        <p:spPr>
          <a:xfrm>
            <a:off x="1302488" y="4784181"/>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بوابة الجمع المنطقي</a:t>
            </a:r>
            <a:endParaRPr lang="en-IN" sz="2133" b="1" dirty="0">
              <a:solidFill>
                <a:srgbClr val="091D42"/>
              </a:solidFill>
              <a:latin typeface="RB" panose="00000500000000000000" pitchFamily="2" charset="-78"/>
              <a:cs typeface="RB" panose="00000500000000000000" pitchFamily="2" charset="-78"/>
            </a:endParaRPr>
          </a:p>
        </p:txBody>
      </p:sp>
      <p:sp>
        <p:nvSpPr>
          <p:cNvPr id="14" name="A1">
            <a:hlinkClick r:id="" action="ppaction://noaction">
              <a:snd r:embed="rId4" name="correct.wav"/>
            </a:hlinkClick>
            <a:extLst>
              <a:ext uri="{FF2B5EF4-FFF2-40B4-BE49-F238E27FC236}">
                <a16:creationId xmlns:a16="http://schemas.microsoft.com/office/drawing/2014/main" id="{558112E3-328B-4DBA-8810-4B713CFE04E8}"/>
              </a:ext>
            </a:extLst>
          </p:cNvPr>
          <p:cNvSpPr/>
          <p:nvPr/>
        </p:nvSpPr>
        <p:spPr>
          <a:xfrm>
            <a:off x="6653720" y="5595967"/>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
        <p:nvSpPr>
          <p:cNvPr id="19" name="A2">
            <a:hlinkClick r:id="" action="ppaction://noaction">
              <a:snd r:embed="rId5" name="wrong.wav"/>
            </a:hlinkClick>
            <a:extLst>
              <a:ext uri="{FF2B5EF4-FFF2-40B4-BE49-F238E27FC236}">
                <a16:creationId xmlns:a16="http://schemas.microsoft.com/office/drawing/2014/main" id="{9467B47D-90F5-4234-93C0-8173A3EB4D41}"/>
              </a:ext>
            </a:extLst>
          </p:cNvPr>
          <p:cNvSpPr/>
          <p:nvPr/>
        </p:nvSpPr>
        <p:spPr>
          <a:xfrm>
            <a:off x="6653720" y="3979498"/>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0" name="A4">
            <a:hlinkClick r:id="" action="ppaction://noaction">
              <a:snd r:embed="rId5" name="wrong.wav"/>
            </a:hlinkClick>
            <a:extLst>
              <a:ext uri="{FF2B5EF4-FFF2-40B4-BE49-F238E27FC236}">
                <a16:creationId xmlns:a16="http://schemas.microsoft.com/office/drawing/2014/main" id="{0927A6C7-170B-40DF-94D3-07117D11C2E5}"/>
              </a:ext>
            </a:extLst>
          </p:cNvPr>
          <p:cNvSpPr/>
          <p:nvPr/>
        </p:nvSpPr>
        <p:spPr>
          <a:xfrm>
            <a:off x="6653720" y="4787733"/>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164822398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2000">
                                          <p:cBhvr additive="base">
                                            <p:cTn id="14" dur="175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62000">
                                          <p:cBhvr additive="base">
                                            <p:cTn id="18" dur="225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62000">
                                          <p:cBhvr additive="base">
                                            <p:cTn id="26"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62000">
                                          <p:cBhvr additive="base">
                                            <p:cTn id="30"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750" fill="hold"/>
                                            <p:tgtEl>
                                              <p:spTgt spid="14"/>
                                            </p:tgtEl>
                                            <p:attrNameLst>
                                              <p:attrName>ppt_x</p:attrName>
                                            </p:attrNameLst>
                                          </p:cBhvr>
                                          <p:tavLst>
                                            <p:tav tm="0">
                                              <p:val>
                                                <p:strVal val="#ppt_x"/>
                                              </p:val>
                                            </p:tav>
                                            <p:tav tm="100000">
                                              <p:val>
                                                <p:strVal val="#ppt_x"/>
                                              </p:val>
                                            </p:tav>
                                          </p:tavLst>
                                        </p:anim>
                                        <p:anim calcmode="lin" valueType="num">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2250" fill="hold"/>
                                            <p:tgtEl>
                                              <p:spTgt spid="12"/>
                                            </p:tgtEl>
                                            <p:attrNameLst>
                                              <p:attrName>ppt_x</p:attrName>
                                            </p:attrNameLst>
                                          </p:cBhvr>
                                          <p:tavLst>
                                            <p:tav tm="0">
                                              <p:val>
                                                <p:strVal val="#ppt_x"/>
                                              </p:val>
                                            </p:tav>
                                            <p:tav tm="100000">
                                              <p:val>
                                                <p:strVal val="#ppt_x"/>
                                              </p:val>
                                            </p:tav>
                                          </p:tavLst>
                                        </p:anim>
                                        <p:anim calcmode="lin" valueType="num">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250" fill="hold"/>
                                            <p:tgtEl>
                                              <p:spTgt spid="13"/>
                                            </p:tgtEl>
                                            <p:attrNameLst>
                                              <p:attrName>ppt_x</p:attrName>
                                            </p:attrNameLst>
                                          </p:cBhvr>
                                          <p:tavLst>
                                            <p:tav tm="0">
                                              <p:val>
                                                <p:strVal val="#ppt_x"/>
                                              </p:val>
                                            </p:tav>
                                            <p:tav tm="100000">
                                              <p:val>
                                                <p:strVal val="#ppt_x"/>
                                              </p:val>
                                            </p:tav>
                                          </p:tavLst>
                                        </p:anim>
                                        <p:anim calcmode="lin" valueType="num">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750" fill="hold"/>
                                            <p:tgtEl>
                                              <p:spTgt spid="20"/>
                                            </p:tgtEl>
                                            <p:attrNameLst>
                                              <p:attrName>ppt_x</p:attrName>
                                            </p:attrNameLst>
                                          </p:cBhvr>
                                          <p:tavLst>
                                            <p:tav tm="0">
                                              <p:val>
                                                <p:strVal val="#ppt_x"/>
                                              </p:val>
                                            </p:tav>
                                            <p:tav tm="100000">
                                              <p:val>
                                                <p:strVal val="#ppt_x"/>
                                              </p:val>
                                            </p:tav>
                                          </p:tavLst>
                                        </p:anim>
                                        <p:anim calcmode="lin" valueType="num">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1"/>
                </a:solidFill>
                <a:cs typeface="RB" panose="00000500000000000000" pitchFamily="2" charset="-78"/>
              </a:rPr>
              <a:t>النشاط</a:t>
            </a:r>
          </a:p>
          <a:p>
            <a:pPr algn="ctr"/>
            <a:r>
              <a:rPr lang="ar-DZ" sz="4800" dirty="0">
                <a:solidFill>
                  <a:schemeClr val="bg1"/>
                </a:solidFill>
                <a:cs typeface="RB" panose="00000500000000000000" pitchFamily="2" charset="-78"/>
              </a:rPr>
              <a:t>الصفي</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19" name="TextBox 18">
            <a:extLst>
              <a:ext uri="{FF2B5EF4-FFF2-40B4-BE49-F238E27FC236}">
                <a16:creationId xmlns:a16="http://schemas.microsoft.com/office/drawing/2014/main" id="{CDB4BAA4-2334-4E6B-818F-BE6E9841207E}"/>
              </a:ext>
            </a:extLst>
          </p:cNvPr>
          <p:cNvSpPr txBox="1"/>
          <p:nvPr/>
        </p:nvSpPr>
        <p:spPr>
          <a:xfrm>
            <a:off x="1575188" y="1295692"/>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20" name="Q">
            <a:extLst>
              <a:ext uri="{FF2B5EF4-FFF2-40B4-BE49-F238E27FC236}">
                <a16:creationId xmlns:a16="http://schemas.microsoft.com/office/drawing/2014/main" id="{AE6B640F-BA76-49AE-AD3C-D8544718EDF0}"/>
              </a:ext>
            </a:extLst>
          </p:cNvPr>
          <p:cNvSpPr/>
          <p:nvPr/>
        </p:nvSpPr>
        <p:spPr>
          <a:xfrm>
            <a:off x="660941" y="2145346"/>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3- بوابة منطقية يكون مخرجها هو 0 إذا كان كلا المدخلين متماثلين، و1 إذا كانا مختلفين، هي: </a:t>
            </a:r>
            <a:endParaRPr lang="en-US" sz="2400" b="1" dirty="0">
              <a:solidFill>
                <a:srgbClr val="FFFFFF"/>
              </a:solidFill>
              <a:latin typeface="RB" panose="00000500000000000000" pitchFamily="2" charset="-78"/>
              <a:cs typeface="RB" panose="00000500000000000000" pitchFamily="2" charset="-78"/>
            </a:endParaRPr>
          </a:p>
        </p:txBody>
      </p:sp>
      <p:sp>
        <p:nvSpPr>
          <p:cNvPr id="22" name="A1">
            <a:hlinkClick r:id="" action="ppaction://noaction">
              <a:snd r:embed="rId4" name="correct.wav"/>
            </a:hlinkClick>
            <a:extLst>
              <a:ext uri="{FF2B5EF4-FFF2-40B4-BE49-F238E27FC236}">
                <a16:creationId xmlns:a16="http://schemas.microsoft.com/office/drawing/2014/main" id="{33E60218-C583-46D5-A35B-45D583D0B39F}"/>
              </a:ext>
            </a:extLst>
          </p:cNvPr>
          <p:cNvSpPr/>
          <p:nvPr/>
        </p:nvSpPr>
        <p:spPr>
          <a:xfrm>
            <a:off x="1187399" y="398451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بوابة الاختيار المقصور</a:t>
            </a:r>
            <a:endParaRPr lang="en-IN" sz="2133" b="1" dirty="0">
              <a:solidFill>
                <a:srgbClr val="091D42"/>
              </a:solidFill>
              <a:latin typeface="RB" panose="00000500000000000000" pitchFamily="2" charset="-78"/>
              <a:cs typeface="RB" panose="00000500000000000000" pitchFamily="2" charset="-78"/>
            </a:endParaRPr>
          </a:p>
        </p:txBody>
      </p:sp>
      <p:sp>
        <p:nvSpPr>
          <p:cNvPr id="23" name="A2">
            <a:hlinkClick r:id="" action="ppaction://noaction">
              <a:snd r:embed="rId5" name="wrong.wav"/>
            </a:hlinkClick>
            <a:extLst>
              <a:ext uri="{FF2B5EF4-FFF2-40B4-BE49-F238E27FC236}">
                <a16:creationId xmlns:a16="http://schemas.microsoft.com/office/drawing/2014/main" id="{42EFD2EB-60C6-4DF2-AF2A-8C7E4937A055}"/>
              </a:ext>
            </a:extLst>
          </p:cNvPr>
          <p:cNvSpPr/>
          <p:nvPr/>
        </p:nvSpPr>
        <p:spPr>
          <a:xfrm>
            <a:off x="1187399" y="478706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بوابة الضرب المنطقي</a:t>
            </a:r>
            <a:endParaRPr lang="en-IN" sz="2133" b="1" dirty="0">
              <a:solidFill>
                <a:srgbClr val="091D42"/>
              </a:solidFill>
              <a:latin typeface="RB" panose="00000500000000000000" pitchFamily="2" charset="-78"/>
              <a:cs typeface="RB" panose="00000500000000000000" pitchFamily="2" charset="-78"/>
            </a:endParaRPr>
          </a:p>
        </p:txBody>
      </p:sp>
      <p:sp>
        <p:nvSpPr>
          <p:cNvPr id="24" name="A4">
            <a:hlinkClick r:id="" action="ppaction://noaction">
              <a:snd r:embed="rId5" name="wrong.wav"/>
            </a:hlinkClick>
            <a:extLst>
              <a:ext uri="{FF2B5EF4-FFF2-40B4-BE49-F238E27FC236}">
                <a16:creationId xmlns:a16="http://schemas.microsoft.com/office/drawing/2014/main" id="{EB9E3C93-BC27-4ECA-9144-433D6C8C327A}"/>
              </a:ext>
            </a:extLst>
          </p:cNvPr>
          <p:cNvSpPr/>
          <p:nvPr/>
        </p:nvSpPr>
        <p:spPr>
          <a:xfrm>
            <a:off x="1187399" y="558961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بوابة النفي المنطقي</a:t>
            </a:r>
            <a:endParaRPr lang="en-IN" sz="2133" b="1" dirty="0">
              <a:solidFill>
                <a:srgbClr val="091D42"/>
              </a:solidFill>
              <a:latin typeface="RB" panose="00000500000000000000" pitchFamily="2" charset="-78"/>
              <a:cs typeface="RB" panose="00000500000000000000" pitchFamily="2" charset="-78"/>
            </a:endParaRPr>
          </a:p>
        </p:txBody>
      </p:sp>
      <p:sp>
        <p:nvSpPr>
          <p:cNvPr id="25" name="A1">
            <a:hlinkClick r:id="" action="ppaction://noaction">
              <a:snd r:embed="rId4" name="correct.wav"/>
            </a:hlinkClick>
            <a:extLst>
              <a:ext uri="{FF2B5EF4-FFF2-40B4-BE49-F238E27FC236}">
                <a16:creationId xmlns:a16="http://schemas.microsoft.com/office/drawing/2014/main" id="{E82BFB44-4CD1-496F-B798-DF87FF069229}"/>
              </a:ext>
            </a:extLst>
          </p:cNvPr>
          <p:cNvSpPr/>
          <p:nvPr/>
        </p:nvSpPr>
        <p:spPr>
          <a:xfrm>
            <a:off x="6538631" y="3985352"/>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6" name="A2">
            <a:hlinkClick r:id="" action="ppaction://noaction">
              <a:snd r:embed="rId5" name="wrong.wav"/>
            </a:hlinkClick>
            <a:extLst>
              <a:ext uri="{FF2B5EF4-FFF2-40B4-BE49-F238E27FC236}">
                <a16:creationId xmlns:a16="http://schemas.microsoft.com/office/drawing/2014/main" id="{FC71875A-AA8B-42BB-A7A9-FCED0C54F917}"/>
              </a:ext>
            </a:extLst>
          </p:cNvPr>
          <p:cNvSpPr/>
          <p:nvPr/>
        </p:nvSpPr>
        <p:spPr>
          <a:xfrm>
            <a:off x="6538631" y="4786416"/>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
        <p:nvSpPr>
          <p:cNvPr id="27" name="A4">
            <a:hlinkClick r:id="" action="ppaction://noaction">
              <a:snd r:embed="rId5" name="wrong.wav"/>
            </a:hlinkClick>
            <a:extLst>
              <a:ext uri="{FF2B5EF4-FFF2-40B4-BE49-F238E27FC236}">
                <a16:creationId xmlns:a16="http://schemas.microsoft.com/office/drawing/2014/main" id="{1092A33A-24ED-4405-A4B1-E24C965D981E}"/>
              </a:ext>
            </a:extLst>
          </p:cNvPr>
          <p:cNvSpPr/>
          <p:nvPr/>
        </p:nvSpPr>
        <p:spPr>
          <a:xfrm>
            <a:off x="6538631" y="5587481"/>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20738100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14:bounceEnd="62000">
                                          <p:cBhvr additive="base">
                                            <p:cTn id="10" dur="2250" fill="hold"/>
                                            <p:tgtEl>
                                              <p:spTgt spid="22"/>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14:bounceEnd="62000">
                                          <p:cBhvr additive="base">
                                            <p:cTn id="14" dur="1750" fill="hold"/>
                                            <p:tgtEl>
                                              <p:spTgt spid="25"/>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14:bounceEnd="62000">
                                          <p:cBhvr additive="base">
                                            <p:cTn id="18" dur="2250" fill="hold"/>
                                            <p:tgtEl>
                                              <p:spTgt spid="23"/>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14:bounceEnd="62000">
                                          <p:cBhvr additive="base">
                                            <p:cTn id="22" dur="1750" fill="hold"/>
                                            <p:tgtEl>
                                              <p:spTgt spid="26"/>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14:bounceEnd="62000">
                                          <p:cBhvr additive="base">
                                            <p:cTn id="26" dur="2250" fill="hold"/>
                                            <p:tgtEl>
                                              <p:spTgt spid="24"/>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14:bounceEnd="62000">
                                          <p:cBhvr additive="base">
                                            <p:cTn id="30" dur="1750" fill="hold"/>
                                            <p:tgtEl>
                                              <p:spTgt spid="27"/>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14:bounceEnd="62000">
                                          <p:cBhvr additive="base">
                                            <p:cTn id="34"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7" grpId="0"/>
          <p:bldP spid="20" grpId="0" animBg="1"/>
          <p:bldP spid="22" grpId="0" animBg="1"/>
          <p:bldP spid="23" grpId="0" animBg="1"/>
          <p:bldP spid="24" grpId="0" animBg="1"/>
          <p:bldP spid="25" grpId="0" animBg="1"/>
          <p:bldP spid="26" grpId="0" animBg="1"/>
          <p:bldP spid="2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2250" fill="hold"/>
                                            <p:tgtEl>
                                              <p:spTgt spid="22"/>
                                            </p:tgtEl>
                                            <p:attrNameLst>
                                              <p:attrName>ppt_x</p:attrName>
                                            </p:attrNameLst>
                                          </p:cBhvr>
                                          <p:tavLst>
                                            <p:tav tm="0">
                                              <p:val>
                                                <p:strVal val="#ppt_x"/>
                                              </p:val>
                                            </p:tav>
                                            <p:tav tm="100000">
                                              <p:val>
                                                <p:strVal val="#ppt_x"/>
                                              </p:val>
                                            </p:tav>
                                          </p:tavLst>
                                        </p:anim>
                                        <p:anim calcmode="lin" valueType="num">
                                          <p:cBhvr additive="base">
                                            <p:cTn id="11" dur="225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5"/>
                                            </p:tgtEl>
                                            <p:attrNameLst>
                                              <p:attrName>style.visibility</p:attrName>
                                            </p:attrNameLst>
                                          </p:cBhvr>
                                          <p:to>
                                            <p:strVal val="visible"/>
                                          </p:to>
                                        </p:set>
                                        <p:anim calcmode="lin" valueType="num">
                                          <p:cBhvr additive="base">
                                            <p:cTn id="14" dur="1750" fill="hold"/>
                                            <p:tgtEl>
                                              <p:spTgt spid="25"/>
                                            </p:tgtEl>
                                            <p:attrNameLst>
                                              <p:attrName>ppt_x</p:attrName>
                                            </p:attrNameLst>
                                          </p:cBhvr>
                                          <p:tavLst>
                                            <p:tav tm="0">
                                              <p:val>
                                                <p:strVal val="#ppt_x"/>
                                              </p:val>
                                            </p:tav>
                                            <p:tav tm="100000">
                                              <p:val>
                                                <p:strVal val="#ppt_x"/>
                                              </p:val>
                                            </p:tav>
                                          </p:tavLst>
                                        </p:anim>
                                        <p:anim calcmode="lin" valueType="num">
                                          <p:cBhvr additive="base">
                                            <p:cTn id="15" dur="1750" fill="hold"/>
                                            <p:tgtEl>
                                              <p:spTgt spid="25"/>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additive="base">
                                            <p:cTn id="18" dur="2250" fill="hold"/>
                                            <p:tgtEl>
                                              <p:spTgt spid="23"/>
                                            </p:tgtEl>
                                            <p:attrNameLst>
                                              <p:attrName>ppt_x</p:attrName>
                                            </p:attrNameLst>
                                          </p:cBhvr>
                                          <p:tavLst>
                                            <p:tav tm="0">
                                              <p:val>
                                                <p:strVal val="#ppt_x"/>
                                              </p:val>
                                            </p:tav>
                                            <p:tav tm="100000">
                                              <p:val>
                                                <p:strVal val="#ppt_x"/>
                                              </p:val>
                                            </p:tav>
                                          </p:tavLst>
                                        </p:anim>
                                        <p:anim calcmode="lin" valueType="num">
                                          <p:cBhvr additive="base">
                                            <p:cTn id="19" dur="2250" fill="hold"/>
                                            <p:tgtEl>
                                              <p:spTgt spid="23"/>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 calcmode="lin" valueType="num">
                                          <p:cBhvr additive="base">
                                            <p:cTn id="22" dur="1750" fill="hold"/>
                                            <p:tgtEl>
                                              <p:spTgt spid="26"/>
                                            </p:tgtEl>
                                            <p:attrNameLst>
                                              <p:attrName>ppt_x</p:attrName>
                                            </p:attrNameLst>
                                          </p:cBhvr>
                                          <p:tavLst>
                                            <p:tav tm="0">
                                              <p:val>
                                                <p:strVal val="#ppt_x"/>
                                              </p:val>
                                            </p:tav>
                                            <p:tav tm="100000">
                                              <p:val>
                                                <p:strVal val="#ppt_x"/>
                                              </p:val>
                                            </p:tav>
                                          </p:tavLst>
                                        </p:anim>
                                        <p:anim calcmode="lin" valueType="num">
                                          <p:cBhvr additive="base">
                                            <p:cTn id="23" dur="1750" fill="hold"/>
                                            <p:tgtEl>
                                              <p:spTgt spid="26"/>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2250" fill="hold"/>
                                            <p:tgtEl>
                                              <p:spTgt spid="24"/>
                                            </p:tgtEl>
                                            <p:attrNameLst>
                                              <p:attrName>ppt_x</p:attrName>
                                            </p:attrNameLst>
                                          </p:cBhvr>
                                          <p:tavLst>
                                            <p:tav tm="0">
                                              <p:val>
                                                <p:strVal val="#ppt_x"/>
                                              </p:val>
                                            </p:tav>
                                            <p:tav tm="100000">
                                              <p:val>
                                                <p:strVal val="#ppt_x"/>
                                              </p:val>
                                            </p:tav>
                                          </p:tavLst>
                                        </p:anim>
                                        <p:anim calcmode="lin" valueType="num">
                                          <p:cBhvr additive="base">
                                            <p:cTn id="27" dur="2250" fill="hold"/>
                                            <p:tgtEl>
                                              <p:spTgt spid="24"/>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7"/>
                                            </p:tgtEl>
                                            <p:attrNameLst>
                                              <p:attrName>style.visibility</p:attrName>
                                            </p:attrNameLst>
                                          </p:cBhvr>
                                          <p:to>
                                            <p:strVal val="visible"/>
                                          </p:to>
                                        </p:set>
                                        <p:anim calcmode="lin" valueType="num">
                                          <p:cBhvr additive="base">
                                            <p:cTn id="30" dur="1750" fill="hold"/>
                                            <p:tgtEl>
                                              <p:spTgt spid="27"/>
                                            </p:tgtEl>
                                            <p:attrNameLst>
                                              <p:attrName>ppt_x</p:attrName>
                                            </p:attrNameLst>
                                          </p:cBhvr>
                                          <p:tavLst>
                                            <p:tav tm="0">
                                              <p:val>
                                                <p:strVal val="#ppt_x"/>
                                              </p:val>
                                            </p:tav>
                                            <p:tav tm="100000">
                                              <p:val>
                                                <p:strVal val="#ppt_x"/>
                                              </p:val>
                                            </p:tav>
                                          </p:tavLst>
                                        </p:anim>
                                        <p:anim calcmode="lin" valueType="num">
                                          <p:cBhvr additive="base">
                                            <p:cTn id="31" dur="1750" fill="hold"/>
                                            <p:tgtEl>
                                              <p:spTgt spid="27"/>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 calcmode="lin" valueType="num">
                                          <p:cBhvr additive="base">
                                            <p:cTn id="34" dur="1750" fill="hold"/>
                                            <p:tgtEl>
                                              <p:spTgt spid="20"/>
                                            </p:tgtEl>
                                            <p:attrNameLst>
                                              <p:attrName>ppt_x</p:attrName>
                                            </p:attrNameLst>
                                          </p:cBhvr>
                                          <p:tavLst>
                                            <p:tav tm="0">
                                              <p:val>
                                                <p:strVal val="#ppt_x"/>
                                              </p:val>
                                            </p:tav>
                                            <p:tav tm="100000">
                                              <p:val>
                                                <p:strVal val="#ppt_x"/>
                                              </p:val>
                                            </p:tav>
                                          </p:tavLst>
                                        </p:anim>
                                        <p:anim calcmode="lin" valueType="num">
                                          <p:cBhvr additive="base">
                                            <p:cTn id="35" dur="175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22"/>
                                            </p:tgtEl>
                                            <p:attrNameLst>
                                              <p:attrName>fillcolor</p:attrName>
                                            </p:attrNameLst>
                                          </p:cBhvr>
                                          <p:to>
                                            <a:srgbClr val="00B050"/>
                                          </p:to>
                                        </p:animClr>
                                        <p:set>
                                          <p:cBhvr>
                                            <p:cTn id="40" dur="750" fill="hold"/>
                                            <p:tgtEl>
                                              <p:spTgt spid="22"/>
                                            </p:tgtEl>
                                            <p:attrNameLst>
                                              <p:attrName>fill.type</p:attrName>
                                            </p:attrNameLst>
                                          </p:cBhvr>
                                          <p:to>
                                            <p:strVal val="solid"/>
                                          </p:to>
                                        </p:set>
                                        <p:set>
                                          <p:cBhvr>
                                            <p:cTn id="41" dur="750" fill="hold"/>
                                            <p:tgtEl>
                                              <p:spTgt spid="22"/>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22"/>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22"/>
                                            </p:tgtEl>
                                            <p:attrNameLst>
                                              <p:attrName>fillcolor</p:attrName>
                                            </p:attrNameLst>
                                          </p:cBhvr>
                                          <p:to>
                                            <a:srgbClr val="00B050"/>
                                          </p:to>
                                        </p:animClr>
                                        <p:set>
                                          <p:cBhvr>
                                            <p:cTn id="47" dur="500" fill="hold"/>
                                            <p:tgtEl>
                                              <p:spTgt spid="22"/>
                                            </p:tgtEl>
                                            <p:attrNameLst>
                                              <p:attrName>fill.type</p:attrName>
                                            </p:attrNameLst>
                                          </p:cBhvr>
                                          <p:to>
                                            <p:strVal val="solid"/>
                                          </p:to>
                                        </p:set>
                                        <p:set>
                                          <p:cBhvr>
                                            <p:cTn id="48" dur="500" fill="hold"/>
                                            <p:tgtEl>
                                              <p:spTgt spid="22"/>
                                            </p:tgtEl>
                                            <p:attrNameLst>
                                              <p:attrName>fill.on</p:attrName>
                                            </p:attrNameLst>
                                          </p:cBhvr>
                                          <p:to>
                                            <p:strVal val="true"/>
                                          </p:to>
                                        </p:set>
                                      </p:childTnLst>
                                    </p:cTn>
                                  </p:par>
                                </p:childTnLst>
                              </p:cTn>
                            </p:par>
                          </p:childTnLst>
                        </p:cTn>
                      </p:par>
                    </p:childTnLst>
                  </p:cTn>
                  <p:nextCondLst>
                    <p:cond evt="onClick" delay="0">
                      <p:tgtEl>
                        <p:spTgt spid="22"/>
                      </p:tgtEl>
                    </p:cond>
                  </p:nextCondLst>
                </p:seq>
                <p:seq concurrent="1" nextAc="seek">
                  <p:cTn id="49" restart="whenNotActive" fill="hold" evtFilter="cancelBubble" nodeType="interactiveSeq">
                    <p:stCondLst>
                      <p:cond evt="onClick" delay="0">
                        <p:tgtEl>
                          <p:spTgt spid="23"/>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23"/>
                                            </p:tgtEl>
                                            <p:attrNameLst>
                                              <p:attrName>fillcolor</p:attrName>
                                            </p:attrNameLst>
                                          </p:cBhvr>
                                          <p:to>
                                            <a:srgbClr val="C00000"/>
                                          </p:to>
                                        </p:animClr>
                                        <p:set>
                                          <p:cBhvr>
                                            <p:cTn id="54" dur="500" fill="hold"/>
                                            <p:tgtEl>
                                              <p:spTgt spid="23"/>
                                            </p:tgtEl>
                                            <p:attrNameLst>
                                              <p:attrName>fill.type</p:attrName>
                                            </p:attrNameLst>
                                          </p:cBhvr>
                                          <p:to>
                                            <p:strVal val="solid"/>
                                          </p:to>
                                        </p:set>
                                        <p:set>
                                          <p:cBhvr>
                                            <p:cTn id="55" dur="500" fill="hold"/>
                                            <p:tgtEl>
                                              <p:spTgt spid="23"/>
                                            </p:tgtEl>
                                            <p:attrNameLst>
                                              <p:attrName>fill.on</p:attrName>
                                            </p:attrNameLst>
                                          </p:cBhvr>
                                          <p:to>
                                            <p:strVal val="true"/>
                                          </p:to>
                                        </p:set>
                                      </p:childTnLst>
                                    </p:cTn>
                                  </p:par>
                                </p:childTnLst>
                              </p:cTn>
                            </p:par>
                          </p:childTnLst>
                        </p:cTn>
                      </p:par>
                    </p:childTnLst>
                  </p:cTn>
                  <p:nextCondLst>
                    <p:cond evt="onClick" delay="0">
                      <p:tgtEl>
                        <p:spTgt spid="23"/>
                      </p:tgtEl>
                    </p:cond>
                  </p:nextCondLst>
                </p:seq>
                <p:seq concurrent="1" nextAc="seek">
                  <p:cTn id="56" restart="whenNotActive" fill="hold" evtFilter="cancelBubble" nodeType="interactiveSeq">
                    <p:stCondLst>
                      <p:cond evt="onClick" delay="0">
                        <p:tgtEl>
                          <p:spTgt spid="24"/>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24"/>
                                            </p:tgtEl>
                                            <p:attrNameLst>
                                              <p:attrName>fillcolor</p:attrName>
                                            </p:attrNameLst>
                                          </p:cBhvr>
                                          <p:to>
                                            <a:srgbClr val="C00000"/>
                                          </p:to>
                                        </p:animClr>
                                        <p:set>
                                          <p:cBhvr>
                                            <p:cTn id="61" dur="500" fill="hold"/>
                                            <p:tgtEl>
                                              <p:spTgt spid="24"/>
                                            </p:tgtEl>
                                            <p:attrNameLst>
                                              <p:attrName>fill.type</p:attrName>
                                            </p:attrNameLst>
                                          </p:cBhvr>
                                          <p:to>
                                            <p:strVal val="solid"/>
                                          </p:to>
                                        </p:set>
                                        <p:set>
                                          <p:cBhvr>
                                            <p:cTn id="62" dur="500" fill="hold"/>
                                            <p:tgtEl>
                                              <p:spTgt spid="24"/>
                                            </p:tgtEl>
                                            <p:attrNameLst>
                                              <p:attrName>fill.on</p:attrName>
                                            </p:attrNameLst>
                                          </p:cBhvr>
                                          <p:to>
                                            <p:strVal val="true"/>
                                          </p:to>
                                        </p:set>
                                      </p:childTnLst>
                                    </p:cTn>
                                  </p:par>
                                </p:childTnLst>
                              </p:cTn>
                            </p:par>
                          </p:childTnLst>
                        </p:cTn>
                      </p:par>
                    </p:childTnLst>
                  </p:cTn>
                  <p:nextCondLst>
                    <p:cond evt="onClick" delay="0">
                      <p:tgtEl>
                        <p:spTgt spid="24"/>
                      </p:tgtEl>
                    </p:cond>
                  </p:nextCondLst>
                </p:seq>
              </p:childTnLst>
            </p:cTn>
          </p:par>
        </p:tnLst>
        <p:bldLst>
          <p:bldP spid="17" grpId="0"/>
          <p:bldP spid="20" grpId="0" animBg="1"/>
          <p:bldP spid="22" grpId="0" animBg="1"/>
          <p:bldP spid="23" grpId="0" animBg="1"/>
          <p:bldP spid="24" grpId="0" animBg="1"/>
          <p:bldP spid="25" grpId="0" animBg="1"/>
          <p:bldP spid="26" grpId="0" animBg="1"/>
          <p:bldP spid="27" grpId="0" animBg="1"/>
        </p:bldLst>
      </p:timing>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655072" y="245396"/>
            <a:ext cx="2935279" cy="1717393"/>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800" dirty="0">
                <a:solidFill>
                  <a:schemeClr val="bg1"/>
                </a:solidFill>
                <a:cs typeface="RB" panose="00000500000000000000" pitchFamily="2" charset="-78"/>
              </a:rPr>
              <a:t>النشاط</a:t>
            </a:r>
          </a:p>
          <a:p>
            <a:pPr algn="ctr"/>
            <a:r>
              <a:rPr lang="ar-DZ" sz="4800" dirty="0">
                <a:solidFill>
                  <a:schemeClr val="bg1"/>
                </a:solidFill>
                <a:cs typeface="RB" panose="00000500000000000000" pitchFamily="2" charset="-78"/>
              </a:rPr>
              <a:t>الصفي</a:t>
            </a:r>
          </a:p>
        </p:txBody>
      </p:sp>
      <p:sp>
        <p:nvSpPr>
          <p:cNvPr id="18" name="Rectangle: Rounded Corners 17">
            <a:extLst>
              <a:ext uri="{FF2B5EF4-FFF2-40B4-BE49-F238E27FC236}">
                <a16:creationId xmlns:a16="http://schemas.microsoft.com/office/drawing/2014/main" id="{803E79C5-EE35-4485-AACE-FA16121F0018}"/>
              </a:ext>
            </a:extLst>
          </p:cNvPr>
          <p:cNvSpPr/>
          <p:nvPr/>
        </p:nvSpPr>
        <p:spPr>
          <a:xfrm>
            <a:off x="354615" y="972622"/>
            <a:ext cx="7548414" cy="5668414"/>
          </a:xfrm>
          <a:prstGeom prst="roundRect">
            <a:avLst>
              <a:gd name="adj" fmla="val 5673"/>
            </a:avLst>
          </a:prstGeom>
          <a:solidFill>
            <a:schemeClr val="bg1"/>
          </a:solidFill>
          <a:ln>
            <a:noFill/>
          </a:ln>
          <a:effectLst>
            <a:glow rad="165100">
              <a:srgbClr val="C2E088">
                <a:alpha val="40000"/>
              </a:srgbClr>
            </a:glow>
            <a:outerShdw blurRad="88900" dist="101600" dir="8100000" algn="tr" rotWithShape="0">
              <a:srgbClr val="C2E088">
                <a:alpha val="4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d-ID">
              <a:solidFill>
                <a:srgbClr val="F2F2F2"/>
              </a:solidFill>
            </a:endParaRPr>
          </a:p>
        </p:txBody>
      </p:sp>
      <p:pic>
        <p:nvPicPr>
          <p:cNvPr id="15" name="Picture 14">
            <a:extLst>
              <a:ext uri="{FF2B5EF4-FFF2-40B4-BE49-F238E27FC236}">
                <a16:creationId xmlns:a16="http://schemas.microsoft.com/office/drawing/2014/main" id="{725ADA1F-C4DF-4549-8555-CE1AD176EBE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551484" y="2288204"/>
            <a:ext cx="949700" cy="707886"/>
          </a:xfrm>
          <a:prstGeom prst="rect">
            <a:avLst/>
          </a:prstGeom>
        </p:spPr>
      </p:pic>
      <p:sp>
        <p:nvSpPr>
          <p:cNvPr id="9" name="TextBox 8">
            <a:extLst>
              <a:ext uri="{FF2B5EF4-FFF2-40B4-BE49-F238E27FC236}">
                <a16:creationId xmlns:a16="http://schemas.microsoft.com/office/drawing/2014/main" id="{D0BC3024-0329-42B4-9811-FE9A25FBEAB5}"/>
              </a:ext>
            </a:extLst>
          </p:cNvPr>
          <p:cNvSpPr txBox="1"/>
          <p:nvPr/>
        </p:nvSpPr>
        <p:spPr>
          <a:xfrm>
            <a:off x="1610067" y="1297075"/>
            <a:ext cx="4993908" cy="684803"/>
          </a:xfrm>
          <a:prstGeom prst="rect">
            <a:avLst/>
          </a:prstGeom>
          <a:noFill/>
        </p:spPr>
        <p:txBody>
          <a:bodyPr wrap="square" rtlCol="0">
            <a:spAutoFit/>
          </a:bodyPr>
          <a:lstStyle/>
          <a:p>
            <a:pPr algn="ctr">
              <a:lnSpc>
                <a:spcPct val="150000"/>
              </a:lnSpc>
            </a:pPr>
            <a:r>
              <a:rPr lang="ar-DZ"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rPr>
              <a:t>اختر الإجابة الصحيحة</a:t>
            </a:r>
            <a:endParaRPr lang="en-ID" sz="2800" b="1" dirty="0">
              <a:solidFill>
                <a:schemeClr val="tx1">
                  <a:lumMod val="75000"/>
                  <a:lumOff val="25000"/>
                </a:schemeClr>
              </a:solidFill>
              <a:latin typeface="RB" panose="00000500000000000000" pitchFamily="2" charset="-78"/>
              <a:ea typeface="Open Sans ExtraBold" panose="020B0906030804020204" pitchFamily="34" charset="0"/>
              <a:cs typeface="RB" panose="00000500000000000000" pitchFamily="2" charset="-78"/>
            </a:endParaRPr>
          </a:p>
        </p:txBody>
      </p:sp>
      <p:sp>
        <p:nvSpPr>
          <p:cNvPr id="10" name="Q">
            <a:extLst>
              <a:ext uri="{FF2B5EF4-FFF2-40B4-BE49-F238E27FC236}">
                <a16:creationId xmlns:a16="http://schemas.microsoft.com/office/drawing/2014/main" id="{1DA9D385-A7B8-46BB-8708-E855856554B2}"/>
              </a:ext>
            </a:extLst>
          </p:cNvPr>
          <p:cNvSpPr/>
          <p:nvPr/>
        </p:nvSpPr>
        <p:spPr>
          <a:xfrm>
            <a:off x="695820" y="2146729"/>
            <a:ext cx="6822403" cy="1580156"/>
          </a:xfrm>
          <a:prstGeom prst="roundRect">
            <a:avLst/>
          </a:prstGeom>
          <a:solidFill>
            <a:srgbClr val="003554"/>
          </a:solidFill>
        </p:spPr>
        <p:style>
          <a:lnRef idx="0">
            <a:schemeClr val="accent1"/>
          </a:lnRef>
          <a:fillRef idx="3">
            <a:schemeClr val="accent1"/>
          </a:fillRef>
          <a:effectRef idx="3">
            <a:schemeClr val="accent1"/>
          </a:effectRef>
          <a:fontRef idx="minor">
            <a:schemeClr val="lt1"/>
          </a:fontRef>
        </p:style>
        <p:txBody>
          <a:bodyPr rtlCol="0" anchor="ctr"/>
          <a:lstStyle/>
          <a:p>
            <a:pPr algn="ctr" rtl="1" fontAlgn="base">
              <a:lnSpc>
                <a:spcPct val="130000"/>
              </a:lnSpc>
              <a:spcBef>
                <a:spcPts val="1000"/>
              </a:spcBef>
            </a:pPr>
            <a:r>
              <a:rPr lang="ar-DZ" sz="2400" b="1" dirty="0">
                <a:solidFill>
                  <a:srgbClr val="FFFFFF"/>
                </a:solidFill>
                <a:latin typeface="RB" panose="00000500000000000000" pitchFamily="2" charset="-78"/>
                <a:cs typeface="RB" panose="00000500000000000000" pitchFamily="2" charset="-78"/>
              </a:rPr>
              <a:t>4- مجموعة من العناصر الإلكترونية المتكاملة المركبة معًا، وتسمى أيضًا رقاقة أو شريحة، هي: </a:t>
            </a:r>
          </a:p>
        </p:txBody>
      </p:sp>
      <p:sp>
        <p:nvSpPr>
          <p:cNvPr id="11" name="A1">
            <a:hlinkClick r:id="" action="ppaction://noaction">
              <a:snd r:embed="rId4" name="correct.wav"/>
            </a:hlinkClick>
            <a:extLst>
              <a:ext uri="{FF2B5EF4-FFF2-40B4-BE49-F238E27FC236}">
                <a16:creationId xmlns:a16="http://schemas.microsoft.com/office/drawing/2014/main" id="{4B3EB67F-0938-4CA6-844E-D5C308670984}"/>
              </a:ext>
            </a:extLst>
          </p:cNvPr>
          <p:cNvSpPr/>
          <p:nvPr/>
        </p:nvSpPr>
        <p:spPr>
          <a:xfrm>
            <a:off x="1302488" y="5588864"/>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الدارة المتكاملة</a:t>
            </a:r>
            <a:endParaRPr lang="en-IN" sz="2133" b="1" dirty="0">
              <a:solidFill>
                <a:srgbClr val="091D42"/>
              </a:solidFill>
              <a:latin typeface="RB" panose="00000500000000000000" pitchFamily="2" charset="-78"/>
              <a:cs typeface="RB" panose="00000500000000000000" pitchFamily="2" charset="-78"/>
            </a:endParaRPr>
          </a:p>
        </p:txBody>
      </p:sp>
      <p:sp>
        <p:nvSpPr>
          <p:cNvPr id="12" name="A2">
            <a:hlinkClick r:id="" action="ppaction://noaction">
              <a:snd r:embed="rId5" name="wrong.wav"/>
            </a:hlinkClick>
            <a:extLst>
              <a:ext uri="{FF2B5EF4-FFF2-40B4-BE49-F238E27FC236}">
                <a16:creationId xmlns:a16="http://schemas.microsoft.com/office/drawing/2014/main" id="{77445FBC-B959-4671-9B1C-AB9B0F475C17}"/>
              </a:ext>
            </a:extLst>
          </p:cNvPr>
          <p:cNvSpPr/>
          <p:nvPr/>
        </p:nvSpPr>
        <p:spPr>
          <a:xfrm>
            <a:off x="1302488" y="3979498"/>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الترانزستور</a:t>
            </a:r>
            <a:endParaRPr lang="en-IN" sz="2133" b="1" dirty="0">
              <a:solidFill>
                <a:srgbClr val="091D42"/>
              </a:solidFill>
              <a:latin typeface="RB" panose="00000500000000000000" pitchFamily="2" charset="-78"/>
              <a:cs typeface="RB" panose="00000500000000000000" pitchFamily="2" charset="-78"/>
            </a:endParaRPr>
          </a:p>
        </p:txBody>
      </p:sp>
      <p:sp>
        <p:nvSpPr>
          <p:cNvPr id="13" name="A4">
            <a:hlinkClick r:id="" action="ppaction://noaction">
              <a:snd r:embed="rId5" name="wrong.wav"/>
            </a:hlinkClick>
            <a:extLst>
              <a:ext uri="{FF2B5EF4-FFF2-40B4-BE49-F238E27FC236}">
                <a16:creationId xmlns:a16="http://schemas.microsoft.com/office/drawing/2014/main" id="{FBB952CB-C0E7-476C-8B36-F2064935E760}"/>
              </a:ext>
            </a:extLst>
          </p:cNvPr>
          <p:cNvSpPr/>
          <p:nvPr/>
        </p:nvSpPr>
        <p:spPr>
          <a:xfrm>
            <a:off x="1302488" y="4784181"/>
            <a:ext cx="5144604"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البوابة المنطقية</a:t>
            </a:r>
            <a:endParaRPr lang="en-IN" sz="2133" b="1" dirty="0">
              <a:solidFill>
                <a:srgbClr val="091D42"/>
              </a:solidFill>
              <a:latin typeface="RB" panose="00000500000000000000" pitchFamily="2" charset="-78"/>
              <a:cs typeface="RB" panose="00000500000000000000" pitchFamily="2" charset="-78"/>
            </a:endParaRPr>
          </a:p>
        </p:txBody>
      </p:sp>
      <p:sp>
        <p:nvSpPr>
          <p:cNvPr id="14" name="A1">
            <a:hlinkClick r:id="" action="ppaction://noaction">
              <a:snd r:embed="rId4" name="correct.wav"/>
            </a:hlinkClick>
            <a:extLst>
              <a:ext uri="{FF2B5EF4-FFF2-40B4-BE49-F238E27FC236}">
                <a16:creationId xmlns:a16="http://schemas.microsoft.com/office/drawing/2014/main" id="{558112E3-328B-4DBA-8810-4B713CFE04E8}"/>
              </a:ext>
            </a:extLst>
          </p:cNvPr>
          <p:cNvSpPr/>
          <p:nvPr/>
        </p:nvSpPr>
        <p:spPr>
          <a:xfrm>
            <a:off x="6653720" y="5595967"/>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ج</a:t>
            </a:r>
            <a:endParaRPr lang="en-IN" sz="2133" b="1" dirty="0">
              <a:solidFill>
                <a:srgbClr val="091D42"/>
              </a:solidFill>
              <a:latin typeface="RB" panose="00000500000000000000" pitchFamily="2" charset="-78"/>
              <a:cs typeface="RB" panose="00000500000000000000" pitchFamily="2" charset="-78"/>
            </a:endParaRPr>
          </a:p>
        </p:txBody>
      </p:sp>
      <p:sp>
        <p:nvSpPr>
          <p:cNvPr id="19" name="A2">
            <a:hlinkClick r:id="" action="ppaction://noaction">
              <a:snd r:embed="rId5" name="wrong.wav"/>
            </a:hlinkClick>
            <a:extLst>
              <a:ext uri="{FF2B5EF4-FFF2-40B4-BE49-F238E27FC236}">
                <a16:creationId xmlns:a16="http://schemas.microsoft.com/office/drawing/2014/main" id="{9467B47D-90F5-4234-93C0-8173A3EB4D41}"/>
              </a:ext>
            </a:extLst>
          </p:cNvPr>
          <p:cNvSpPr/>
          <p:nvPr/>
        </p:nvSpPr>
        <p:spPr>
          <a:xfrm>
            <a:off x="6653720" y="3979498"/>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أ</a:t>
            </a:r>
            <a:endParaRPr lang="en-IN" sz="2133" b="1" dirty="0">
              <a:solidFill>
                <a:srgbClr val="091D42"/>
              </a:solidFill>
              <a:latin typeface="RB" panose="00000500000000000000" pitchFamily="2" charset="-78"/>
              <a:cs typeface="RB" panose="00000500000000000000" pitchFamily="2" charset="-78"/>
            </a:endParaRPr>
          </a:p>
        </p:txBody>
      </p:sp>
      <p:sp>
        <p:nvSpPr>
          <p:cNvPr id="20" name="A4">
            <a:hlinkClick r:id="" action="ppaction://noaction">
              <a:snd r:embed="rId5" name="wrong.wav"/>
            </a:hlinkClick>
            <a:extLst>
              <a:ext uri="{FF2B5EF4-FFF2-40B4-BE49-F238E27FC236}">
                <a16:creationId xmlns:a16="http://schemas.microsoft.com/office/drawing/2014/main" id="{0927A6C7-170B-40DF-94D3-07117D11C2E5}"/>
              </a:ext>
            </a:extLst>
          </p:cNvPr>
          <p:cNvSpPr/>
          <p:nvPr/>
        </p:nvSpPr>
        <p:spPr>
          <a:xfrm>
            <a:off x="6653720" y="4787733"/>
            <a:ext cx="720000" cy="676656"/>
          </a:xfrm>
          <a:prstGeom prst="roundRect">
            <a:avLst/>
          </a:prstGeom>
          <a:solidFill>
            <a:srgbClr val="C2E088"/>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rtl="1"/>
            <a:r>
              <a:rPr lang="ar-DZ" sz="2133" b="1" dirty="0">
                <a:solidFill>
                  <a:srgbClr val="091D42"/>
                </a:solidFill>
                <a:latin typeface="RB" panose="00000500000000000000" pitchFamily="2" charset="-78"/>
                <a:cs typeface="RB" panose="00000500000000000000" pitchFamily="2" charset="-78"/>
              </a:rPr>
              <a:t>ب</a:t>
            </a:r>
            <a:endParaRPr lang="en-IN" sz="2133" b="1" dirty="0">
              <a:solidFill>
                <a:srgbClr val="091D42"/>
              </a:solidFill>
              <a:latin typeface="RB" panose="00000500000000000000" pitchFamily="2" charset="-78"/>
              <a:cs typeface="RB" panose="00000500000000000000" pitchFamily="2" charset="-78"/>
            </a:endParaRPr>
          </a:p>
        </p:txBody>
      </p:sp>
    </p:spTree>
    <p:extLst>
      <p:ext uri="{BB962C8B-B14F-4D97-AF65-F5344CB8AC3E}">
        <p14:creationId xmlns:p14="http://schemas.microsoft.com/office/powerpoint/2010/main" val="34565132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14:presetBounceEnd="62000">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14:bounceEnd="62000">
                                          <p:cBhvr additive="base">
                                            <p:cTn id="10" dur="2250" fill="hold"/>
                                            <p:tgtEl>
                                              <p:spTgt spid="11"/>
                                            </p:tgtEl>
                                            <p:attrNameLst>
                                              <p:attrName>ppt_x</p:attrName>
                                            </p:attrNameLst>
                                          </p:cBhvr>
                                          <p:tavLst>
                                            <p:tav tm="0">
                                              <p:val>
                                                <p:strVal val="#ppt_x"/>
                                              </p:val>
                                            </p:tav>
                                            <p:tav tm="100000">
                                              <p:val>
                                                <p:strVal val="#ppt_x"/>
                                              </p:val>
                                            </p:tav>
                                          </p:tavLst>
                                        </p:anim>
                                        <p:anim calcmode="lin" valueType="num" p14:bounceEnd="62000">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14:presetBounceEnd="62000">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14:bounceEnd="62000">
                                          <p:cBhvr additive="base">
                                            <p:cTn id="14" dur="1750" fill="hold"/>
                                            <p:tgtEl>
                                              <p:spTgt spid="14"/>
                                            </p:tgtEl>
                                            <p:attrNameLst>
                                              <p:attrName>ppt_x</p:attrName>
                                            </p:attrNameLst>
                                          </p:cBhvr>
                                          <p:tavLst>
                                            <p:tav tm="0">
                                              <p:val>
                                                <p:strVal val="#ppt_x"/>
                                              </p:val>
                                            </p:tav>
                                            <p:tav tm="100000">
                                              <p:val>
                                                <p:strVal val="#ppt_x"/>
                                              </p:val>
                                            </p:tav>
                                          </p:tavLst>
                                        </p:anim>
                                        <p:anim calcmode="lin" valueType="num" p14:bounceEnd="62000">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14:presetBounceEnd="62000">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14:bounceEnd="62000">
                                          <p:cBhvr additive="base">
                                            <p:cTn id="18" dur="2250" fill="hold"/>
                                            <p:tgtEl>
                                              <p:spTgt spid="12"/>
                                            </p:tgtEl>
                                            <p:attrNameLst>
                                              <p:attrName>ppt_x</p:attrName>
                                            </p:attrNameLst>
                                          </p:cBhvr>
                                          <p:tavLst>
                                            <p:tav tm="0">
                                              <p:val>
                                                <p:strVal val="#ppt_x"/>
                                              </p:val>
                                            </p:tav>
                                            <p:tav tm="100000">
                                              <p:val>
                                                <p:strVal val="#ppt_x"/>
                                              </p:val>
                                            </p:tav>
                                          </p:tavLst>
                                        </p:anim>
                                        <p:anim calcmode="lin" valueType="num" p14:bounceEnd="62000">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14:presetBounceEnd="62000">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14:bounceEnd="62000">
                                          <p:cBhvr additive="base">
                                            <p:cTn id="22" dur="1750" fill="hold"/>
                                            <p:tgtEl>
                                              <p:spTgt spid="19"/>
                                            </p:tgtEl>
                                            <p:attrNameLst>
                                              <p:attrName>ppt_x</p:attrName>
                                            </p:attrNameLst>
                                          </p:cBhvr>
                                          <p:tavLst>
                                            <p:tav tm="0">
                                              <p:val>
                                                <p:strVal val="#ppt_x"/>
                                              </p:val>
                                            </p:tav>
                                            <p:tav tm="100000">
                                              <p:val>
                                                <p:strVal val="#ppt_x"/>
                                              </p:val>
                                            </p:tav>
                                          </p:tavLst>
                                        </p:anim>
                                        <p:anim calcmode="lin" valueType="num" p14:bounceEnd="62000">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14:presetBounceEnd="62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62000">
                                          <p:cBhvr additive="base">
                                            <p:cTn id="26" dur="2250" fill="hold"/>
                                            <p:tgtEl>
                                              <p:spTgt spid="13"/>
                                            </p:tgtEl>
                                            <p:attrNameLst>
                                              <p:attrName>ppt_x</p:attrName>
                                            </p:attrNameLst>
                                          </p:cBhvr>
                                          <p:tavLst>
                                            <p:tav tm="0">
                                              <p:val>
                                                <p:strVal val="#ppt_x"/>
                                              </p:val>
                                            </p:tav>
                                            <p:tav tm="100000">
                                              <p:val>
                                                <p:strVal val="#ppt_x"/>
                                              </p:val>
                                            </p:tav>
                                          </p:tavLst>
                                        </p:anim>
                                        <p:anim calcmode="lin" valueType="num" p14:bounceEnd="62000">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14:presetBounceEnd="62000">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14:bounceEnd="62000">
                                          <p:cBhvr additive="base">
                                            <p:cTn id="30" dur="1750" fill="hold"/>
                                            <p:tgtEl>
                                              <p:spTgt spid="20"/>
                                            </p:tgtEl>
                                            <p:attrNameLst>
                                              <p:attrName>ppt_x</p:attrName>
                                            </p:attrNameLst>
                                          </p:cBhvr>
                                          <p:tavLst>
                                            <p:tav tm="0">
                                              <p:val>
                                                <p:strVal val="#ppt_x"/>
                                              </p:val>
                                            </p:tav>
                                            <p:tav tm="100000">
                                              <p:val>
                                                <p:strVal val="#ppt_x"/>
                                              </p:val>
                                            </p:tav>
                                          </p:tavLst>
                                        </p:anim>
                                        <p:anim calcmode="lin" valueType="num" p14:bounceEnd="62000">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14:presetBounceEnd="62000">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14:bounceEnd="62000">
                                          <p:cBhvr additive="base">
                                            <p:cTn id="34" dur="1750" fill="hold"/>
                                            <p:tgtEl>
                                              <p:spTgt spid="10"/>
                                            </p:tgtEl>
                                            <p:attrNameLst>
                                              <p:attrName>ppt_x</p:attrName>
                                            </p:attrNameLst>
                                          </p:cBhvr>
                                          <p:tavLst>
                                            <p:tav tm="0">
                                              <p:val>
                                                <p:strVal val="#ppt_x"/>
                                              </p:val>
                                            </p:tav>
                                            <p:tav tm="100000">
                                              <p:val>
                                                <p:strVal val="#ppt_x"/>
                                              </p:val>
                                            </p:tav>
                                          </p:tavLst>
                                        </p:anim>
                                        <p:anim calcmode="lin" valueType="num" p14:bounceEnd="62000">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2250" fill="hold"/>
                                            <p:tgtEl>
                                              <p:spTgt spid="11"/>
                                            </p:tgtEl>
                                            <p:attrNameLst>
                                              <p:attrName>ppt_x</p:attrName>
                                            </p:attrNameLst>
                                          </p:cBhvr>
                                          <p:tavLst>
                                            <p:tav tm="0">
                                              <p:val>
                                                <p:strVal val="#ppt_x"/>
                                              </p:val>
                                            </p:tav>
                                            <p:tav tm="100000">
                                              <p:val>
                                                <p:strVal val="#ppt_x"/>
                                              </p:val>
                                            </p:tav>
                                          </p:tavLst>
                                        </p:anim>
                                        <p:anim calcmode="lin" valueType="num">
                                          <p:cBhvr additive="base">
                                            <p:cTn id="11" dur="2250" fill="hold"/>
                                            <p:tgtEl>
                                              <p:spTgt spid="11"/>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 calcmode="lin" valueType="num">
                                          <p:cBhvr additive="base">
                                            <p:cTn id="14" dur="1750" fill="hold"/>
                                            <p:tgtEl>
                                              <p:spTgt spid="14"/>
                                            </p:tgtEl>
                                            <p:attrNameLst>
                                              <p:attrName>ppt_x</p:attrName>
                                            </p:attrNameLst>
                                          </p:cBhvr>
                                          <p:tavLst>
                                            <p:tav tm="0">
                                              <p:val>
                                                <p:strVal val="#ppt_x"/>
                                              </p:val>
                                            </p:tav>
                                            <p:tav tm="100000">
                                              <p:val>
                                                <p:strVal val="#ppt_x"/>
                                              </p:val>
                                            </p:tav>
                                          </p:tavLst>
                                        </p:anim>
                                        <p:anim calcmode="lin" valueType="num">
                                          <p:cBhvr additive="base">
                                            <p:cTn id="15" dur="1750" fill="hold"/>
                                            <p:tgtEl>
                                              <p:spTgt spid="14"/>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2250" fill="hold"/>
                                            <p:tgtEl>
                                              <p:spTgt spid="12"/>
                                            </p:tgtEl>
                                            <p:attrNameLst>
                                              <p:attrName>ppt_x</p:attrName>
                                            </p:attrNameLst>
                                          </p:cBhvr>
                                          <p:tavLst>
                                            <p:tav tm="0">
                                              <p:val>
                                                <p:strVal val="#ppt_x"/>
                                              </p:val>
                                            </p:tav>
                                            <p:tav tm="100000">
                                              <p:val>
                                                <p:strVal val="#ppt_x"/>
                                              </p:val>
                                            </p:tav>
                                          </p:tavLst>
                                        </p:anim>
                                        <p:anim calcmode="lin" valueType="num">
                                          <p:cBhvr additive="base">
                                            <p:cTn id="19" dur="225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additive="base">
                                            <p:cTn id="22" dur="1750" fill="hold"/>
                                            <p:tgtEl>
                                              <p:spTgt spid="19"/>
                                            </p:tgtEl>
                                            <p:attrNameLst>
                                              <p:attrName>ppt_x</p:attrName>
                                            </p:attrNameLst>
                                          </p:cBhvr>
                                          <p:tavLst>
                                            <p:tav tm="0">
                                              <p:val>
                                                <p:strVal val="#ppt_x"/>
                                              </p:val>
                                            </p:tav>
                                            <p:tav tm="100000">
                                              <p:val>
                                                <p:strVal val="#ppt_x"/>
                                              </p:val>
                                            </p:tav>
                                          </p:tavLst>
                                        </p:anim>
                                        <p:anim calcmode="lin" valueType="num">
                                          <p:cBhvr additive="base">
                                            <p:cTn id="23" dur="1750" fill="hold"/>
                                            <p:tgtEl>
                                              <p:spTgt spid="19"/>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2250" fill="hold"/>
                                            <p:tgtEl>
                                              <p:spTgt spid="13"/>
                                            </p:tgtEl>
                                            <p:attrNameLst>
                                              <p:attrName>ppt_x</p:attrName>
                                            </p:attrNameLst>
                                          </p:cBhvr>
                                          <p:tavLst>
                                            <p:tav tm="0">
                                              <p:val>
                                                <p:strVal val="#ppt_x"/>
                                              </p:val>
                                            </p:tav>
                                            <p:tav tm="100000">
                                              <p:val>
                                                <p:strVal val="#ppt_x"/>
                                              </p:val>
                                            </p:tav>
                                          </p:tavLst>
                                        </p:anim>
                                        <p:anim calcmode="lin" valueType="num">
                                          <p:cBhvr additive="base">
                                            <p:cTn id="27" dur="2250" fill="hold"/>
                                            <p:tgtEl>
                                              <p:spTgt spid="13"/>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20"/>
                                            </p:tgtEl>
                                            <p:attrNameLst>
                                              <p:attrName>style.visibility</p:attrName>
                                            </p:attrNameLst>
                                          </p:cBhvr>
                                          <p:to>
                                            <p:strVal val="visible"/>
                                          </p:to>
                                        </p:set>
                                        <p:anim calcmode="lin" valueType="num">
                                          <p:cBhvr additive="base">
                                            <p:cTn id="30" dur="1750" fill="hold"/>
                                            <p:tgtEl>
                                              <p:spTgt spid="20"/>
                                            </p:tgtEl>
                                            <p:attrNameLst>
                                              <p:attrName>ppt_x</p:attrName>
                                            </p:attrNameLst>
                                          </p:cBhvr>
                                          <p:tavLst>
                                            <p:tav tm="0">
                                              <p:val>
                                                <p:strVal val="#ppt_x"/>
                                              </p:val>
                                            </p:tav>
                                            <p:tav tm="100000">
                                              <p:val>
                                                <p:strVal val="#ppt_x"/>
                                              </p:val>
                                            </p:tav>
                                          </p:tavLst>
                                        </p:anim>
                                        <p:anim calcmode="lin" valueType="num">
                                          <p:cBhvr additive="base">
                                            <p:cTn id="31" dur="1750" fill="hold"/>
                                            <p:tgtEl>
                                              <p:spTgt spid="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 calcmode="lin" valueType="num">
                                          <p:cBhvr additive="base">
                                            <p:cTn id="34" dur="1750" fill="hold"/>
                                            <p:tgtEl>
                                              <p:spTgt spid="10"/>
                                            </p:tgtEl>
                                            <p:attrNameLst>
                                              <p:attrName>ppt_x</p:attrName>
                                            </p:attrNameLst>
                                          </p:cBhvr>
                                          <p:tavLst>
                                            <p:tav tm="0">
                                              <p:val>
                                                <p:strVal val="#ppt_x"/>
                                              </p:val>
                                            </p:tav>
                                            <p:tav tm="100000">
                                              <p:val>
                                                <p:strVal val="#ppt_x"/>
                                              </p:val>
                                            </p:tav>
                                          </p:tavLst>
                                        </p:anim>
                                        <p:anim calcmode="lin" valueType="num">
                                          <p:cBhvr additive="base">
                                            <p:cTn id="35" dur="175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 presetClass="emph" presetSubtype="2" fill="hold" nodeType="clickEffect">
                                      <p:stCondLst>
                                        <p:cond delay="0"/>
                                      </p:stCondLst>
                                      <p:childTnLst>
                                        <p:animClr clrSpc="rgb" dir="cw">
                                          <p:cBhvr>
                                            <p:cTn id="39" dur="750" fill="hold"/>
                                            <p:tgtEl>
                                              <p:spTgt spid="11"/>
                                            </p:tgtEl>
                                            <p:attrNameLst>
                                              <p:attrName>fillcolor</p:attrName>
                                            </p:attrNameLst>
                                          </p:cBhvr>
                                          <p:to>
                                            <a:srgbClr val="00B050"/>
                                          </p:to>
                                        </p:animClr>
                                        <p:set>
                                          <p:cBhvr>
                                            <p:cTn id="40" dur="750" fill="hold"/>
                                            <p:tgtEl>
                                              <p:spTgt spid="11"/>
                                            </p:tgtEl>
                                            <p:attrNameLst>
                                              <p:attrName>fill.type</p:attrName>
                                            </p:attrNameLst>
                                          </p:cBhvr>
                                          <p:to>
                                            <p:strVal val="solid"/>
                                          </p:to>
                                        </p:set>
                                        <p:set>
                                          <p:cBhvr>
                                            <p:cTn id="41" dur="750" fill="hold"/>
                                            <p:tgtEl>
                                              <p:spTgt spid="11"/>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2" restart="whenNotActive" fill="hold" evtFilter="cancelBubble" nodeType="interactiveSeq">
                    <p:stCondLst>
                      <p:cond evt="onClick" delay="0">
                        <p:tgtEl>
                          <p:spTgt spid="11"/>
                        </p:tgtEl>
                      </p:cond>
                    </p:stCondLst>
                    <p:endSync evt="end" delay="0">
                      <p:rtn val="all"/>
                    </p:endSync>
                    <p:childTnLst>
                      <p:par>
                        <p:cTn id="43" fill="hold">
                          <p:stCondLst>
                            <p:cond delay="0"/>
                          </p:stCondLst>
                          <p:childTnLst>
                            <p:par>
                              <p:cTn id="44" fill="hold">
                                <p:stCondLst>
                                  <p:cond delay="0"/>
                                </p:stCondLst>
                                <p:childTnLst>
                                  <p:par>
                                    <p:cTn id="45" presetID="1" presetClass="emph" presetSubtype="2" fill="hold" nodeType="withEffect">
                                      <p:stCondLst>
                                        <p:cond delay="0"/>
                                      </p:stCondLst>
                                      <p:childTnLst>
                                        <p:animClr clrSpc="rgb" dir="cw">
                                          <p:cBhvr>
                                            <p:cTn id="46" dur="500" fill="hold"/>
                                            <p:tgtEl>
                                              <p:spTgt spid="11"/>
                                            </p:tgtEl>
                                            <p:attrNameLst>
                                              <p:attrName>fillcolor</p:attrName>
                                            </p:attrNameLst>
                                          </p:cBhvr>
                                          <p:to>
                                            <a:srgbClr val="00B050"/>
                                          </p:to>
                                        </p:animClr>
                                        <p:set>
                                          <p:cBhvr>
                                            <p:cTn id="47" dur="500" fill="hold"/>
                                            <p:tgtEl>
                                              <p:spTgt spid="11"/>
                                            </p:tgtEl>
                                            <p:attrNameLst>
                                              <p:attrName>fill.type</p:attrName>
                                            </p:attrNameLst>
                                          </p:cBhvr>
                                          <p:to>
                                            <p:strVal val="solid"/>
                                          </p:to>
                                        </p:set>
                                        <p:set>
                                          <p:cBhvr>
                                            <p:cTn id="48" dur="500" fill="hold"/>
                                            <p:tgtEl>
                                              <p:spTgt spid="11"/>
                                            </p:tgtEl>
                                            <p:attrNameLst>
                                              <p:attrName>fill.on</p:attrName>
                                            </p:attrNameLst>
                                          </p:cBhvr>
                                          <p:to>
                                            <p:strVal val="true"/>
                                          </p:to>
                                        </p:set>
                                      </p:childTnLst>
                                    </p:cTn>
                                  </p:par>
                                </p:childTnLst>
                              </p:cTn>
                            </p:par>
                          </p:childTnLst>
                        </p:cTn>
                      </p:par>
                    </p:childTnLst>
                  </p:cTn>
                  <p:nextCondLst>
                    <p:cond evt="onClick" delay="0">
                      <p:tgtEl>
                        <p:spTgt spid="11"/>
                      </p:tgtEl>
                    </p:cond>
                  </p:nextCondLst>
                </p:seq>
                <p:seq concurrent="1" nextAc="seek">
                  <p:cTn id="49" restart="whenNotActive" fill="hold" evtFilter="cancelBubble" nodeType="interactiveSeq">
                    <p:stCondLst>
                      <p:cond evt="onClick" delay="0">
                        <p:tgtEl>
                          <p:spTgt spid="12"/>
                        </p:tgtEl>
                      </p:cond>
                    </p:stCondLst>
                    <p:endSync evt="end" delay="0">
                      <p:rtn val="all"/>
                    </p:endSync>
                    <p:childTnLst>
                      <p:par>
                        <p:cTn id="50" fill="hold">
                          <p:stCondLst>
                            <p:cond delay="0"/>
                          </p:stCondLst>
                          <p:childTnLst>
                            <p:par>
                              <p:cTn id="51" fill="hold">
                                <p:stCondLst>
                                  <p:cond delay="0"/>
                                </p:stCondLst>
                                <p:childTnLst>
                                  <p:par>
                                    <p:cTn id="52" presetID="1" presetClass="emph" presetSubtype="2" fill="hold" nodeType="withEffect">
                                      <p:stCondLst>
                                        <p:cond delay="0"/>
                                      </p:stCondLst>
                                      <p:childTnLst>
                                        <p:animClr clrSpc="rgb" dir="cw">
                                          <p:cBhvr>
                                            <p:cTn id="53" dur="500" fill="hold"/>
                                            <p:tgtEl>
                                              <p:spTgt spid="12"/>
                                            </p:tgtEl>
                                            <p:attrNameLst>
                                              <p:attrName>fillcolor</p:attrName>
                                            </p:attrNameLst>
                                          </p:cBhvr>
                                          <p:to>
                                            <a:srgbClr val="C00000"/>
                                          </p:to>
                                        </p:animClr>
                                        <p:set>
                                          <p:cBhvr>
                                            <p:cTn id="54" dur="500" fill="hold"/>
                                            <p:tgtEl>
                                              <p:spTgt spid="12"/>
                                            </p:tgtEl>
                                            <p:attrNameLst>
                                              <p:attrName>fill.type</p:attrName>
                                            </p:attrNameLst>
                                          </p:cBhvr>
                                          <p:to>
                                            <p:strVal val="solid"/>
                                          </p:to>
                                        </p:set>
                                        <p:set>
                                          <p:cBhvr>
                                            <p:cTn id="55" dur="500" fill="hold"/>
                                            <p:tgtEl>
                                              <p:spTgt spid="12"/>
                                            </p:tgtEl>
                                            <p:attrNameLst>
                                              <p:attrName>fill.on</p:attrName>
                                            </p:attrNameLst>
                                          </p:cBhvr>
                                          <p:to>
                                            <p:strVal val="true"/>
                                          </p:to>
                                        </p:set>
                                      </p:childTnLst>
                                    </p:cTn>
                                  </p:par>
                                </p:childTnLst>
                              </p:cTn>
                            </p:par>
                          </p:childTnLst>
                        </p:cTn>
                      </p:par>
                    </p:childTnLst>
                  </p:cTn>
                  <p:nextCondLst>
                    <p:cond evt="onClick" delay="0">
                      <p:tgtEl>
                        <p:spTgt spid="12"/>
                      </p:tgtEl>
                    </p:cond>
                  </p:nextCondLst>
                </p:seq>
                <p:seq concurrent="1" nextAc="seek">
                  <p:cTn id="56" restart="whenNotActive" fill="hold" evtFilter="cancelBubble" nodeType="interactiveSeq">
                    <p:stCondLst>
                      <p:cond evt="onClick" delay="0">
                        <p:tgtEl>
                          <p:spTgt spid="13"/>
                        </p:tgtEl>
                      </p:cond>
                    </p:stCondLst>
                    <p:endSync evt="end" delay="0">
                      <p:rtn val="all"/>
                    </p:endSync>
                    <p:childTnLst>
                      <p:par>
                        <p:cTn id="57" fill="hold">
                          <p:stCondLst>
                            <p:cond delay="0"/>
                          </p:stCondLst>
                          <p:childTnLst>
                            <p:par>
                              <p:cTn id="58" fill="hold">
                                <p:stCondLst>
                                  <p:cond delay="0"/>
                                </p:stCondLst>
                                <p:childTnLst>
                                  <p:par>
                                    <p:cTn id="59" presetID="1" presetClass="emph" presetSubtype="2" fill="hold" nodeType="withEffect">
                                      <p:stCondLst>
                                        <p:cond delay="0"/>
                                      </p:stCondLst>
                                      <p:childTnLst>
                                        <p:animClr clrSpc="rgb" dir="cw">
                                          <p:cBhvr>
                                            <p:cTn id="60" dur="500" fill="hold"/>
                                            <p:tgtEl>
                                              <p:spTgt spid="13"/>
                                            </p:tgtEl>
                                            <p:attrNameLst>
                                              <p:attrName>fillcolor</p:attrName>
                                            </p:attrNameLst>
                                          </p:cBhvr>
                                          <p:to>
                                            <a:srgbClr val="C00000"/>
                                          </p:to>
                                        </p:animClr>
                                        <p:set>
                                          <p:cBhvr>
                                            <p:cTn id="61" dur="500" fill="hold"/>
                                            <p:tgtEl>
                                              <p:spTgt spid="13"/>
                                            </p:tgtEl>
                                            <p:attrNameLst>
                                              <p:attrName>fill.type</p:attrName>
                                            </p:attrNameLst>
                                          </p:cBhvr>
                                          <p:to>
                                            <p:strVal val="solid"/>
                                          </p:to>
                                        </p:set>
                                        <p:set>
                                          <p:cBhvr>
                                            <p:cTn id="62" dur="500" fill="hold"/>
                                            <p:tgtEl>
                                              <p:spTgt spid="13"/>
                                            </p:tgtEl>
                                            <p:attrNameLst>
                                              <p:attrName>fill.on</p:attrName>
                                            </p:attrNameLst>
                                          </p:cBhvr>
                                          <p:to>
                                            <p:strVal val="true"/>
                                          </p:to>
                                        </p:set>
                                      </p:childTnLst>
                                    </p:cTn>
                                  </p:par>
                                </p:childTnLst>
                              </p:cTn>
                            </p:par>
                          </p:childTnLst>
                        </p:cTn>
                      </p:par>
                    </p:childTnLst>
                  </p:cTn>
                  <p:nextCondLst>
                    <p:cond evt="onClick" delay="0">
                      <p:tgtEl>
                        <p:spTgt spid="13"/>
                      </p:tgtEl>
                    </p:cond>
                  </p:nextCondLst>
                </p:seq>
              </p:childTnLst>
            </p:cTn>
          </p:par>
        </p:tnLst>
        <p:bldLst>
          <p:bldP spid="17" grpId="0"/>
          <p:bldP spid="10" grpId="0" animBg="1"/>
          <p:bldP spid="11" grpId="0" animBg="1"/>
          <p:bldP spid="12" grpId="0" animBg="1"/>
          <p:bldP spid="13" grpId="0" animBg="1"/>
          <p:bldP spid="14" grpId="0" animBg="1"/>
          <p:bldP spid="19" grpId="0" animBg="1"/>
          <p:bldP spid="20" grpId="0" animBg="1"/>
        </p:bldLst>
      </p:timing>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ADE3A8FF-A46F-46A7-88DE-1F01656DF81C}"/>
              </a:ext>
            </a:extLst>
          </p:cNvPr>
          <p:cNvGrpSpPr/>
          <p:nvPr/>
        </p:nvGrpSpPr>
        <p:grpSpPr>
          <a:xfrm>
            <a:off x="5309859" y="2174162"/>
            <a:ext cx="6564688" cy="660744"/>
            <a:chOff x="3762522" y="2489486"/>
            <a:chExt cx="7439163" cy="901976"/>
          </a:xfrm>
        </p:grpSpPr>
        <p:grpSp>
          <p:nvGrpSpPr>
            <p:cNvPr id="90" name="Group 89">
              <a:extLst>
                <a:ext uri="{FF2B5EF4-FFF2-40B4-BE49-F238E27FC236}">
                  <a16:creationId xmlns:a16="http://schemas.microsoft.com/office/drawing/2014/main" id="{86E5062B-FCA4-4DF4-91A6-6EEBB371CD5E}"/>
                </a:ext>
              </a:extLst>
            </p:cNvPr>
            <p:cNvGrpSpPr/>
            <p:nvPr/>
          </p:nvGrpSpPr>
          <p:grpSpPr>
            <a:xfrm flipH="1">
              <a:off x="3762522" y="2489486"/>
              <a:ext cx="7439163" cy="843418"/>
              <a:chOff x="1698171" y="1632856"/>
              <a:chExt cx="6961041" cy="996044"/>
            </a:xfrm>
          </p:grpSpPr>
          <p:sp>
            <p:nvSpPr>
              <p:cNvPr id="110" name="Arrow: Pentagon 109">
                <a:extLst>
                  <a:ext uri="{FF2B5EF4-FFF2-40B4-BE49-F238E27FC236}">
                    <a16:creationId xmlns:a16="http://schemas.microsoft.com/office/drawing/2014/main" id="{9FFB300B-FBE9-4633-906A-75D5F19F6274}"/>
                  </a:ext>
                </a:extLst>
              </p:cNvPr>
              <p:cNvSpPr/>
              <p:nvPr/>
            </p:nvSpPr>
            <p:spPr>
              <a:xfrm>
                <a:off x="2824843" y="1632856"/>
                <a:ext cx="5834369" cy="996042"/>
              </a:xfrm>
              <a:prstGeom prst="homePlate">
                <a:avLst/>
              </a:prstGeom>
              <a:solidFill>
                <a:schemeClr val="bg1"/>
              </a:solidFill>
              <a:ln>
                <a:noFill/>
              </a:ln>
              <a:effectLst>
                <a:outerShdw blurRad="2540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11" name="Group 110">
                <a:extLst>
                  <a:ext uri="{FF2B5EF4-FFF2-40B4-BE49-F238E27FC236}">
                    <a16:creationId xmlns:a16="http://schemas.microsoft.com/office/drawing/2014/main" id="{B5DBD51F-9376-401A-8CDB-12D2EA2236C7}"/>
                  </a:ext>
                </a:extLst>
              </p:cNvPr>
              <p:cNvGrpSpPr/>
              <p:nvPr/>
            </p:nvGrpSpPr>
            <p:grpSpPr>
              <a:xfrm>
                <a:off x="1698171" y="1632856"/>
                <a:ext cx="1670958" cy="996044"/>
                <a:chOff x="1698171" y="1632856"/>
                <a:chExt cx="1670958" cy="996044"/>
              </a:xfrm>
            </p:grpSpPr>
            <p:sp>
              <p:nvSpPr>
                <p:cNvPr id="112" name="Arrow: Pentagon 111">
                  <a:extLst>
                    <a:ext uri="{FF2B5EF4-FFF2-40B4-BE49-F238E27FC236}">
                      <a16:creationId xmlns:a16="http://schemas.microsoft.com/office/drawing/2014/main" id="{D69CE0AD-D777-4B99-9317-46BE03B10370}"/>
                    </a:ext>
                  </a:extLst>
                </p:cNvPr>
                <p:cNvSpPr/>
                <p:nvPr/>
              </p:nvSpPr>
              <p:spPr>
                <a:xfrm>
                  <a:off x="2046514" y="1632856"/>
                  <a:ext cx="1322615" cy="996043"/>
                </a:xfrm>
                <a:prstGeom prst="homePlate">
                  <a:avLst/>
                </a:prstGeom>
                <a:solidFill>
                  <a:srgbClr val="63A53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3" name="Arrow: Pentagon 112">
                  <a:extLst>
                    <a:ext uri="{FF2B5EF4-FFF2-40B4-BE49-F238E27FC236}">
                      <a16:creationId xmlns:a16="http://schemas.microsoft.com/office/drawing/2014/main" id="{E5C046AA-E17D-4349-85DC-B520F7B71EF4}"/>
                    </a:ext>
                  </a:extLst>
                </p:cNvPr>
                <p:cNvSpPr/>
                <p:nvPr/>
              </p:nvSpPr>
              <p:spPr>
                <a:xfrm>
                  <a:off x="1698171" y="1632857"/>
                  <a:ext cx="1322615" cy="996043"/>
                </a:xfrm>
                <a:prstGeom prst="homePlate">
                  <a:avLst/>
                </a:prstGeom>
                <a:solidFill>
                  <a:srgbClr val="63A53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94" name="TextBox 93">
              <a:extLst>
                <a:ext uri="{FF2B5EF4-FFF2-40B4-BE49-F238E27FC236}">
                  <a16:creationId xmlns:a16="http://schemas.microsoft.com/office/drawing/2014/main" id="{7366FFA9-F0CA-4863-A0E5-CC2366C828E0}"/>
                </a:ext>
              </a:extLst>
            </p:cNvPr>
            <p:cNvSpPr txBox="1"/>
            <p:nvPr/>
          </p:nvSpPr>
          <p:spPr>
            <a:xfrm flipH="1">
              <a:off x="10362236" y="2677219"/>
              <a:ext cx="684685" cy="7142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VIP Rawy Bold" panose="02000500000000000000" pitchFamily="2" charset="-78"/>
                  <a:cs typeface="VIP Rawy Bold" panose="02000500000000000000" pitchFamily="2" charset="-78"/>
                </a:rPr>
                <a:t>1</a:t>
              </a:r>
              <a:r>
                <a:rPr lang="en-US" sz="2800" b="1" dirty="0">
                  <a:solidFill>
                    <a:schemeClr val="bg1"/>
                  </a:solidFill>
                  <a:latin typeface="RB" panose="00000500000000000000" pitchFamily="2" charset="-78"/>
                  <a:cs typeface="RB" panose="00000500000000000000" pitchFamily="2" charset="-78"/>
                </a:rPr>
                <a:t> </a:t>
              </a:r>
            </a:p>
          </p:txBody>
        </p:sp>
      </p:grpSp>
      <p:sp>
        <p:nvSpPr>
          <p:cNvPr id="2" name="Rectangle: Top Corners Rounded 1">
            <a:extLst>
              <a:ext uri="{FF2B5EF4-FFF2-40B4-BE49-F238E27FC236}">
                <a16:creationId xmlns:a16="http://schemas.microsoft.com/office/drawing/2014/main" id="{4AA1E52A-6E6C-4ADC-8074-CE63919762EE}"/>
              </a:ext>
            </a:extLst>
          </p:cNvPr>
          <p:cNvSpPr/>
          <p:nvPr/>
        </p:nvSpPr>
        <p:spPr>
          <a:xfrm flipV="1">
            <a:off x="0" y="-5"/>
            <a:ext cx="12192000" cy="1554485"/>
          </a:xfrm>
          <a:prstGeom prst="round2SameRect">
            <a:avLst>
              <a:gd name="adj1" fmla="val 25371"/>
              <a:gd name="adj2" fmla="val 0"/>
            </a:avLst>
          </a:prstGeom>
          <a:solidFill>
            <a:srgbClr val="63A537"/>
          </a:solidFill>
          <a:ln w="1016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4" name="Freeform: Shape 23">
            <a:extLst>
              <a:ext uri="{FF2B5EF4-FFF2-40B4-BE49-F238E27FC236}">
                <a16:creationId xmlns:a16="http://schemas.microsoft.com/office/drawing/2014/main" id="{EED5A137-7A09-4123-9A1C-668A77E5A64C}"/>
              </a:ext>
            </a:extLst>
          </p:cNvPr>
          <p:cNvSpPr/>
          <p:nvPr/>
        </p:nvSpPr>
        <p:spPr>
          <a:xfrm flipV="1">
            <a:off x="8789676" y="37338"/>
            <a:ext cx="3402324" cy="1258803"/>
          </a:xfrm>
          <a:custGeom>
            <a:avLst/>
            <a:gdLst>
              <a:gd name="connsiteX0" fmla="*/ 247697 w 2385454"/>
              <a:gd name="connsiteY0" fmla="*/ 307397 h 882578"/>
              <a:gd name="connsiteX1" fmla="*/ 277072 w 2385454"/>
              <a:gd name="connsiteY1" fmla="*/ 284844 h 882578"/>
              <a:gd name="connsiteX2" fmla="*/ 1010122 w 2385454"/>
              <a:gd name="connsiteY2" fmla="*/ 284844 h 882578"/>
              <a:gd name="connsiteX3" fmla="*/ 1278669 w 2385454"/>
              <a:gd name="connsiteY3" fmla="*/ 16299 h 882578"/>
              <a:gd name="connsiteX4" fmla="*/ 1627947 w 2385454"/>
              <a:gd name="connsiteY4" fmla="*/ 16299 h 882578"/>
              <a:gd name="connsiteX5" fmla="*/ 1905021 w 2385454"/>
              <a:gd name="connsiteY5" fmla="*/ 293372 h 882578"/>
              <a:gd name="connsiteX6" fmla="*/ 2385454 w 2385454"/>
              <a:gd name="connsiteY6" fmla="*/ 293372 h 882578"/>
              <a:gd name="connsiteX7" fmla="*/ 2385454 w 2385454"/>
              <a:gd name="connsiteY7" fmla="*/ 277074 h 882578"/>
              <a:gd name="connsiteX8" fmla="*/ 1911843 w 2385454"/>
              <a:gd name="connsiteY8" fmla="*/ 277074 h 882578"/>
              <a:gd name="connsiteX9" fmla="*/ 1634769 w 2385454"/>
              <a:gd name="connsiteY9" fmla="*/ 0 h 882578"/>
              <a:gd name="connsiteX10" fmla="*/ 1272035 w 2385454"/>
              <a:gd name="connsiteY10" fmla="*/ 0 h 882578"/>
              <a:gd name="connsiteX11" fmla="*/ 1003300 w 2385454"/>
              <a:gd name="connsiteY11" fmla="*/ 268544 h 882578"/>
              <a:gd name="connsiteX12" fmla="*/ 277072 w 2385454"/>
              <a:gd name="connsiteY12" fmla="*/ 268544 h 882578"/>
              <a:gd name="connsiteX13" fmla="*/ 247697 w 2385454"/>
              <a:gd name="connsiteY13" fmla="*/ 245991 h 882578"/>
              <a:gd name="connsiteX14" fmla="*/ 216996 w 2385454"/>
              <a:gd name="connsiteY14" fmla="*/ 276694 h 882578"/>
              <a:gd name="connsiteX15" fmla="*/ 247697 w 2385454"/>
              <a:gd name="connsiteY15" fmla="*/ 307397 h 882578"/>
              <a:gd name="connsiteX16" fmla="*/ 2385454 w 2385454"/>
              <a:gd name="connsiteY16" fmla="*/ 492014 h 882578"/>
              <a:gd name="connsiteX17" fmla="*/ 2385454 w 2385454"/>
              <a:gd name="connsiteY17" fmla="*/ 435460 h 882578"/>
              <a:gd name="connsiteX18" fmla="*/ 2369571 w 2385454"/>
              <a:gd name="connsiteY18" fmla="*/ 441999 h 882578"/>
              <a:gd name="connsiteX19" fmla="*/ 2360616 w 2385454"/>
              <a:gd name="connsiteY19" fmla="*/ 463746 h 882578"/>
              <a:gd name="connsiteX20" fmla="*/ 2369571 w 2385454"/>
              <a:gd name="connsiteY20" fmla="*/ 485423 h 882578"/>
              <a:gd name="connsiteX21" fmla="*/ 865142 w 2385454"/>
              <a:gd name="connsiteY21" fmla="*/ 494637 h 882578"/>
              <a:gd name="connsiteX22" fmla="*/ 895654 w 2385454"/>
              <a:gd name="connsiteY22" fmla="*/ 463935 h 882578"/>
              <a:gd name="connsiteX23" fmla="*/ 865142 w 2385454"/>
              <a:gd name="connsiteY23" fmla="*/ 433234 h 882578"/>
              <a:gd name="connsiteX24" fmla="*/ 835767 w 2385454"/>
              <a:gd name="connsiteY24" fmla="*/ 455787 h 882578"/>
              <a:gd name="connsiteX25" fmla="*/ 220786 w 2385454"/>
              <a:gd name="connsiteY25" fmla="*/ 455787 h 882578"/>
              <a:gd name="connsiteX26" fmla="*/ 57232 w 2385454"/>
              <a:gd name="connsiteY26" fmla="*/ 292233 h 882578"/>
              <a:gd name="connsiteX27" fmla="*/ 53767 w 2385454"/>
              <a:gd name="connsiteY27" fmla="*/ 295699 h 882578"/>
              <a:gd name="connsiteX28" fmla="*/ 61404 w 2385454"/>
              <a:gd name="connsiteY28" fmla="*/ 277263 h 882578"/>
              <a:gd name="connsiteX29" fmla="*/ 30702 w 2385454"/>
              <a:gd name="connsiteY29" fmla="*/ 246560 h 882578"/>
              <a:gd name="connsiteX30" fmla="*/ 0 w 2385454"/>
              <a:gd name="connsiteY30" fmla="*/ 277263 h 882578"/>
              <a:gd name="connsiteX31" fmla="*/ 30702 w 2385454"/>
              <a:gd name="connsiteY31" fmla="*/ 307964 h 882578"/>
              <a:gd name="connsiteX32" fmla="*/ 42653 w 2385454"/>
              <a:gd name="connsiteY32" fmla="*/ 305551 h 882578"/>
              <a:gd name="connsiteX33" fmla="*/ 46527 w 2385454"/>
              <a:gd name="connsiteY33" fmla="*/ 302940 h 882578"/>
              <a:gd name="connsiteX34" fmla="*/ 45673 w 2385454"/>
              <a:gd name="connsiteY34" fmla="*/ 303794 h 882578"/>
              <a:gd name="connsiteX35" fmla="*/ 213963 w 2385454"/>
              <a:gd name="connsiteY35" fmla="*/ 472084 h 882578"/>
              <a:gd name="connsiteX36" fmla="*/ 835767 w 2385454"/>
              <a:gd name="connsiteY36" fmla="*/ 472084 h 882578"/>
              <a:gd name="connsiteX37" fmla="*/ 865142 w 2385454"/>
              <a:gd name="connsiteY37" fmla="*/ 494637 h 882578"/>
              <a:gd name="connsiteX38" fmla="*/ 739684 w 2385454"/>
              <a:gd name="connsiteY38" fmla="*/ 675815 h 882578"/>
              <a:gd name="connsiteX39" fmla="*/ 761393 w 2385454"/>
              <a:gd name="connsiteY39" fmla="*/ 666823 h 882578"/>
              <a:gd name="connsiteX40" fmla="*/ 768679 w 2385454"/>
              <a:gd name="connsiteY40" fmla="*/ 649231 h 882578"/>
              <a:gd name="connsiteX41" fmla="*/ 768679 w 2385454"/>
              <a:gd name="connsiteY41" fmla="*/ 652885 h 882578"/>
              <a:gd name="connsiteX42" fmla="*/ 1034192 w 2385454"/>
              <a:gd name="connsiteY42" fmla="*/ 652885 h 882578"/>
              <a:gd name="connsiteX43" fmla="*/ 1455488 w 2385454"/>
              <a:gd name="connsiteY43" fmla="*/ 231588 h 882578"/>
              <a:gd name="connsiteX44" fmla="*/ 1492253 w 2385454"/>
              <a:gd name="connsiteY44" fmla="*/ 226662 h 882578"/>
              <a:gd name="connsiteX45" fmla="*/ 1492444 w 2385454"/>
              <a:gd name="connsiteY45" fmla="*/ 183452 h 882578"/>
              <a:gd name="connsiteX46" fmla="*/ 1470743 w 2385454"/>
              <a:gd name="connsiteY46" fmla="*/ 174496 h 882578"/>
              <a:gd name="connsiteX47" fmla="*/ 1449043 w 2385454"/>
              <a:gd name="connsiteY47" fmla="*/ 183452 h 882578"/>
              <a:gd name="connsiteX48" fmla="*/ 1444117 w 2385454"/>
              <a:gd name="connsiteY48" fmla="*/ 220217 h 882578"/>
              <a:gd name="connsiteX49" fmla="*/ 1027560 w 2385454"/>
              <a:gd name="connsiteY49" fmla="*/ 636585 h 882578"/>
              <a:gd name="connsiteX50" fmla="*/ 768679 w 2385454"/>
              <a:gd name="connsiteY50" fmla="*/ 636585 h 882578"/>
              <a:gd name="connsiteX51" fmla="*/ 768679 w 2385454"/>
              <a:gd name="connsiteY51" fmla="*/ 640998 h 882578"/>
              <a:gd name="connsiteX52" fmla="*/ 761393 w 2385454"/>
              <a:gd name="connsiteY52" fmla="*/ 623405 h 882578"/>
              <a:gd name="connsiteX53" fmla="*/ 739684 w 2385454"/>
              <a:gd name="connsiteY53" fmla="*/ 614412 h 882578"/>
              <a:gd name="connsiteX54" fmla="*/ 708982 w 2385454"/>
              <a:gd name="connsiteY54" fmla="*/ 645115 h 882578"/>
              <a:gd name="connsiteX55" fmla="*/ 739684 w 2385454"/>
              <a:gd name="connsiteY55" fmla="*/ 675815 h 882578"/>
              <a:gd name="connsiteX56" fmla="*/ 1119286 w 2385454"/>
              <a:gd name="connsiteY56" fmla="*/ 882578 h 882578"/>
              <a:gd name="connsiteX57" fmla="*/ 1149987 w 2385454"/>
              <a:gd name="connsiteY57" fmla="*/ 851878 h 882578"/>
              <a:gd name="connsiteX58" fmla="*/ 1144321 w 2385454"/>
              <a:gd name="connsiteY58" fmla="*/ 838197 h 882578"/>
              <a:gd name="connsiteX59" fmla="*/ 1577347 w 2385454"/>
              <a:gd name="connsiteY59" fmla="*/ 404996 h 882578"/>
              <a:gd name="connsiteX60" fmla="*/ 2093021 w 2385454"/>
              <a:gd name="connsiteY60" fmla="*/ 404996 h 882578"/>
              <a:gd name="connsiteX61" fmla="*/ 2380712 w 2385454"/>
              <a:gd name="connsiteY61" fmla="*/ 692861 h 882578"/>
              <a:gd name="connsiteX62" fmla="*/ 2382814 w 2385454"/>
              <a:gd name="connsiteY62" fmla="*/ 672012 h 882578"/>
              <a:gd name="connsiteX63" fmla="*/ 2099844 w 2385454"/>
              <a:gd name="connsiteY63" fmla="*/ 388697 h 882578"/>
              <a:gd name="connsiteX64" fmla="*/ 1570714 w 2385454"/>
              <a:gd name="connsiteY64" fmla="*/ 388697 h 882578"/>
              <a:gd name="connsiteX65" fmla="*/ 1133976 w 2385454"/>
              <a:gd name="connsiteY65" fmla="*/ 825435 h 882578"/>
              <a:gd name="connsiteX66" fmla="*/ 1131237 w 2385454"/>
              <a:gd name="connsiteY66" fmla="*/ 823587 h 882578"/>
              <a:gd name="connsiteX67" fmla="*/ 1119286 w 2385454"/>
              <a:gd name="connsiteY67" fmla="*/ 821174 h 882578"/>
              <a:gd name="connsiteX68" fmla="*/ 1088584 w 2385454"/>
              <a:gd name="connsiteY68" fmla="*/ 851878 h 882578"/>
              <a:gd name="connsiteX69" fmla="*/ 1119286 w 2385454"/>
              <a:gd name="connsiteY69" fmla="*/ 882578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385454" h="882578">
                <a:moveTo>
                  <a:pt x="247697" y="307397"/>
                </a:moveTo>
                <a:cubicBezTo>
                  <a:pt x="261722" y="307397"/>
                  <a:pt x="273473" y="297731"/>
                  <a:pt x="277072" y="284844"/>
                </a:cubicBezTo>
                <a:lnTo>
                  <a:pt x="1010122" y="284844"/>
                </a:lnTo>
                <a:lnTo>
                  <a:pt x="1278669" y="16299"/>
                </a:lnTo>
                <a:lnTo>
                  <a:pt x="1627947" y="16299"/>
                </a:lnTo>
                <a:lnTo>
                  <a:pt x="1905021" y="293372"/>
                </a:lnTo>
                <a:lnTo>
                  <a:pt x="2385454" y="293372"/>
                </a:lnTo>
                <a:lnTo>
                  <a:pt x="2385454" y="277074"/>
                </a:lnTo>
                <a:lnTo>
                  <a:pt x="1911843" y="277074"/>
                </a:lnTo>
                <a:lnTo>
                  <a:pt x="1634769" y="0"/>
                </a:lnTo>
                <a:lnTo>
                  <a:pt x="1272035" y="0"/>
                </a:lnTo>
                <a:lnTo>
                  <a:pt x="1003300" y="268544"/>
                </a:lnTo>
                <a:lnTo>
                  <a:pt x="277072" y="268544"/>
                </a:lnTo>
                <a:cubicBezTo>
                  <a:pt x="273473" y="255657"/>
                  <a:pt x="261722" y="245991"/>
                  <a:pt x="247697" y="245991"/>
                </a:cubicBezTo>
                <a:cubicBezTo>
                  <a:pt x="230830" y="245991"/>
                  <a:pt x="216996" y="259827"/>
                  <a:pt x="216996" y="276694"/>
                </a:cubicBezTo>
                <a:cubicBezTo>
                  <a:pt x="216996" y="293561"/>
                  <a:pt x="230641" y="307397"/>
                  <a:pt x="247697" y="307397"/>
                </a:cubicBezTo>
                <a:close/>
                <a:moveTo>
                  <a:pt x="2385454" y="492014"/>
                </a:moveTo>
                <a:lnTo>
                  <a:pt x="2385454" y="435460"/>
                </a:lnTo>
                <a:lnTo>
                  <a:pt x="2369571" y="441999"/>
                </a:lnTo>
                <a:cubicBezTo>
                  <a:pt x="2364027" y="447543"/>
                  <a:pt x="2360616" y="455218"/>
                  <a:pt x="2360616" y="463746"/>
                </a:cubicBezTo>
                <a:cubicBezTo>
                  <a:pt x="2360616" y="472180"/>
                  <a:pt x="2364027" y="479855"/>
                  <a:pt x="2369571" y="485423"/>
                </a:cubicBezTo>
                <a:close/>
                <a:moveTo>
                  <a:pt x="865142" y="494637"/>
                </a:moveTo>
                <a:cubicBezTo>
                  <a:pt x="882009" y="494637"/>
                  <a:pt x="895654" y="480803"/>
                  <a:pt x="895654" y="463935"/>
                </a:cubicBezTo>
                <a:cubicBezTo>
                  <a:pt x="895654" y="446879"/>
                  <a:pt x="882009" y="433234"/>
                  <a:pt x="865142" y="433234"/>
                </a:cubicBezTo>
                <a:cubicBezTo>
                  <a:pt x="850928" y="433234"/>
                  <a:pt x="839368" y="442711"/>
                  <a:pt x="835767" y="455787"/>
                </a:cubicBezTo>
                <a:lnTo>
                  <a:pt x="220786" y="455787"/>
                </a:lnTo>
                <a:lnTo>
                  <a:pt x="57232" y="292233"/>
                </a:lnTo>
                <a:lnTo>
                  <a:pt x="53767" y="295699"/>
                </a:lnTo>
                <a:lnTo>
                  <a:pt x="61404" y="277263"/>
                </a:lnTo>
                <a:cubicBezTo>
                  <a:pt x="61404" y="260305"/>
                  <a:pt x="47659" y="246560"/>
                  <a:pt x="30702" y="246560"/>
                </a:cubicBezTo>
                <a:cubicBezTo>
                  <a:pt x="13744" y="246560"/>
                  <a:pt x="0" y="260305"/>
                  <a:pt x="0" y="277263"/>
                </a:cubicBezTo>
                <a:cubicBezTo>
                  <a:pt x="0" y="294219"/>
                  <a:pt x="13744" y="307964"/>
                  <a:pt x="30702" y="307964"/>
                </a:cubicBezTo>
                <a:cubicBezTo>
                  <a:pt x="34941" y="307964"/>
                  <a:pt x="38980" y="307105"/>
                  <a:pt x="42653" y="305551"/>
                </a:cubicBezTo>
                <a:lnTo>
                  <a:pt x="46527" y="302940"/>
                </a:lnTo>
                <a:lnTo>
                  <a:pt x="45673" y="303794"/>
                </a:lnTo>
                <a:lnTo>
                  <a:pt x="213963" y="472084"/>
                </a:lnTo>
                <a:lnTo>
                  <a:pt x="835767" y="472084"/>
                </a:lnTo>
                <a:cubicBezTo>
                  <a:pt x="839368" y="484971"/>
                  <a:pt x="851119" y="494637"/>
                  <a:pt x="865142" y="494637"/>
                </a:cubicBezTo>
                <a:close/>
                <a:moveTo>
                  <a:pt x="739684" y="675815"/>
                </a:moveTo>
                <a:cubicBezTo>
                  <a:pt x="748162" y="675815"/>
                  <a:pt x="755837" y="672379"/>
                  <a:pt x="761393" y="666823"/>
                </a:cubicBezTo>
                <a:lnTo>
                  <a:pt x="768679" y="649231"/>
                </a:lnTo>
                <a:lnTo>
                  <a:pt x="768679" y="652885"/>
                </a:lnTo>
                <a:lnTo>
                  <a:pt x="1034192" y="652885"/>
                </a:lnTo>
                <a:lnTo>
                  <a:pt x="1455488" y="231588"/>
                </a:lnTo>
                <a:cubicBezTo>
                  <a:pt x="1467237" y="238221"/>
                  <a:pt x="1482209" y="236706"/>
                  <a:pt x="1492253" y="226662"/>
                </a:cubicBezTo>
                <a:cubicBezTo>
                  <a:pt x="1504382" y="214911"/>
                  <a:pt x="1504382" y="195390"/>
                  <a:pt x="1492444" y="183452"/>
                </a:cubicBezTo>
                <a:cubicBezTo>
                  <a:pt x="1486473" y="177482"/>
                  <a:pt x="1478608" y="174496"/>
                  <a:pt x="1470743" y="174496"/>
                </a:cubicBezTo>
                <a:cubicBezTo>
                  <a:pt x="1462878" y="174496"/>
                  <a:pt x="1455013" y="177482"/>
                  <a:pt x="1449043" y="183452"/>
                </a:cubicBezTo>
                <a:cubicBezTo>
                  <a:pt x="1439190" y="193496"/>
                  <a:pt x="1437483" y="208468"/>
                  <a:pt x="1444117" y="220217"/>
                </a:cubicBezTo>
                <a:lnTo>
                  <a:pt x="1027560" y="636585"/>
                </a:lnTo>
                <a:lnTo>
                  <a:pt x="768679" y="636585"/>
                </a:lnTo>
                <a:lnTo>
                  <a:pt x="768679" y="640998"/>
                </a:lnTo>
                <a:lnTo>
                  <a:pt x="761393" y="623405"/>
                </a:lnTo>
                <a:cubicBezTo>
                  <a:pt x="755837" y="617849"/>
                  <a:pt x="748162" y="614412"/>
                  <a:pt x="739684" y="614412"/>
                </a:cubicBezTo>
                <a:cubicBezTo>
                  <a:pt x="722728" y="614412"/>
                  <a:pt x="708982" y="628157"/>
                  <a:pt x="708982" y="645115"/>
                </a:cubicBezTo>
                <a:cubicBezTo>
                  <a:pt x="708982" y="662070"/>
                  <a:pt x="722726" y="675815"/>
                  <a:pt x="739684" y="675815"/>
                </a:cubicBezTo>
                <a:close/>
                <a:moveTo>
                  <a:pt x="1119286" y="882578"/>
                </a:moveTo>
                <a:cubicBezTo>
                  <a:pt x="1136242" y="882578"/>
                  <a:pt x="1149987" y="868833"/>
                  <a:pt x="1149987" y="851878"/>
                </a:cubicBezTo>
                <a:lnTo>
                  <a:pt x="1144321" y="838197"/>
                </a:lnTo>
                <a:lnTo>
                  <a:pt x="1577347" y="404996"/>
                </a:lnTo>
                <a:lnTo>
                  <a:pt x="2093021" y="404996"/>
                </a:lnTo>
                <a:lnTo>
                  <a:pt x="2380712" y="692861"/>
                </a:lnTo>
                <a:lnTo>
                  <a:pt x="2382814" y="672012"/>
                </a:lnTo>
                <a:lnTo>
                  <a:pt x="2099844" y="388697"/>
                </a:lnTo>
                <a:lnTo>
                  <a:pt x="1570714" y="388697"/>
                </a:lnTo>
                <a:lnTo>
                  <a:pt x="1133976" y="825435"/>
                </a:lnTo>
                <a:lnTo>
                  <a:pt x="1131237" y="823587"/>
                </a:lnTo>
                <a:cubicBezTo>
                  <a:pt x="1127564" y="822033"/>
                  <a:pt x="1123525" y="821174"/>
                  <a:pt x="1119286" y="821174"/>
                </a:cubicBezTo>
                <a:cubicBezTo>
                  <a:pt x="1102330" y="821174"/>
                  <a:pt x="1088584" y="834920"/>
                  <a:pt x="1088584" y="851878"/>
                </a:cubicBezTo>
                <a:cubicBezTo>
                  <a:pt x="1088584" y="868833"/>
                  <a:pt x="1102328" y="882578"/>
                  <a:pt x="1119286" y="882578"/>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27" name="Freeform: Shape 26">
            <a:extLst>
              <a:ext uri="{FF2B5EF4-FFF2-40B4-BE49-F238E27FC236}">
                <a16:creationId xmlns:a16="http://schemas.microsoft.com/office/drawing/2014/main" id="{D75A0BBF-EC22-4814-AFEB-8B2C7D6E7B67}"/>
              </a:ext>
            </a:extLst>
          </p:cNvPr>
          <p:cNvSpPr/>
          <p:nvPr/>
        </p:nvSpPr>
        <p:spPr>
          <a:xfrm rot="7927300" flipV="1">
            <a:off x="1540080" y="490586"/>
            <a:ext cx="1909409" cy="804840"/>
          </a:xfrm>
          <a:custGeom>
            <a:avLst/>
            <a:gdLst>
              <a:gd name="connsiteX0" fmla="*/ 1088584 w 2093836"/>
              <a:gd name="connsiteY0" fmla="*/ 851878 h 882578"/>
              <a:gd name="connsiteX1" fmla="*/ 1119286 w 2093836"/>
              <a:gd name="connsiteY1" fmla="*/ 882578 h 882578"/>
              <a:gd name="connsiteX2" fmla="*/ 1149987 w 2093836"/>
              <a:gd name="connsiteY2" fmla="*/ 851878 h 882578"/>
              <a:gd name="connsiteX3" fmla="*/ 1144321 w 2093836"/>
              <a:gd name="connsiteY3" fmla="*/ 838197 h 882578"/>
              <a:gd name="connsiteX4" fmla="*/ 1577347 w 2093836"/>
              <a:gd name="connsiteY4" fmla="*/ 404996 h 882578"/>
              <a:gd name="connsiteX5" fmla="*/ 2093021 w 2093836"/>
              <a:gd name="connsiteY5" fmla="*/ 404996 h 882578"/>
              <a:gd name="connsiteX6" fmla="*/ 2093836 w 2093836"/>
              <a:gd name="connsiteY6" fmla="*/ 405812 h 882578"/>
              <a:gd name="connsiteX7" fmla="*/ 2093836 w 2093836"/>
              <a:gd name="connsiteY7" fmla="*/ 388697 h 882578"/>
              <a:gd name="connsiteX8" fmla="*/ 1570714 w 2093836"/>
              <a:gd name="connsiteY8" fmla="*/ 388697 h 882578"/>
              <a:gd name="connsiteX9" fmla="*/ 1133976 w 2093836"/>
              <a:gd name="connsiteY9" fmla="*/ 825435 h 882578"/>
              <a:gd name="connsiteX10" fmla="*/ 1131237 w 2093836"/>
              <a:gd name="connsiteY10" fmla="*/ 823587 h 882578"/>
              <a:gd name="connsiteX11" fmla="*/ 1119286 w 2093836"/>
              <a:gd name="connsiteY11" fmla="*/ 821175 h 882578"/>
              <a:gd name="connsiteX12" fmla="*/ 1088584 w 2093836"/>
              <a:gd name="connsiteY12" fmla="*/ 851878 h 882578"/>
              <a:gd name="connsiteX13" fmla="*/ 708982 w 2093836"/>
              <a:gd name="connsiteY13" fmla="*/ 645115 h 882578"/>
              <a:gd name="connsiteX14" fmla="*/ 739684 w 2093836"/>
              <a:gd name="connsiteY14" fmla="*/ 675815 h 882578"/>
              <a:gd name="connsiteX15" fmla="*/ 761393 w 2093836"/>
              <a:gd name="connsiteY15" fmla="*/ 666823 h 882578"/>
              <a:gd name="connsiteX16" fmla="*/ 768680 w 2093836"/>
              <a:gd name="connsiteY16" fmla="*/ 649232 h 882578"/>
              <a:gd name="connsiteX17" fmla="*/ 768680 w 2093836"/>
              <a:gd name="connsiteY17" fmla="*/ 652885 h 882578"/>
              <a:gd name="connsiteX18" fmla="*/ 1034192 w 2093836"/>
              <a:gd name="connsiteY18" fmla="*/ 652885 h 882578"/>
              <a:gd name="connsiteX19" fmla="*/ 1455488 w 2093836"/>
              <a:gd name="connsiteY19" fmla="*/ 231589 h 882578"/>
              <a:gd name="connsiteX20" fmla="*/ 1492253 w 2093836"/>
              <a:gd name="connsiteY20" fmla="*/ 226662 h 882578"/>
              <a:gd name="connsiteX21" fmla="*/ 1492444 w 2093836"/>
              <a:gd name="connsiteY21" fmla="*/ 183452 h 882578"/>
              <a:gd name="connsiteX22" fmla="*/ 1470744 w 2093836"/>
              <a:gd name="connsiteY22" fmla="*/ 174497 h 882578"/>
              <a:gd name="connsiteX23" fmla="*/ 1449043 w 2093836"/>
              <a:gd name="connsiteY23" fmla="*/ 183452 h 882578"/>
              <a:gd name="connsiteX24" fmla="*/ 1444117 w 2093836"/>
              <a:gd name="connsiteY24" fmla="*/ 220217 h 882578"/>
              <a:gd name="connsiteX25" fmla="*/ 1027560 w 2093836"/>
              <a:gd name="connsiteY25" fmla="*/ 636585 h 882578"/>
              <a:gd name="connsiteX26" fmla="*/ 768680 w 2093836"/>
              <a:gd name="connsiteY26" fmla="*/ 636585 h 882578"/>
              <a:gd name="connsiteX27" fmla="*/ 768680 w 2093836"/>
              <a:gd name="connsiteY27" fmla="*/ 640998 h 882578"/>
              <a:gd name="connsiteX28" fmla="*/ 761393 w 2093836"/>
              <a:gd name="connsiteY28" fmla="*/ 623405 h 882578"/>
              <a:gd name="connsiteX29" fmla="*/ 739684 w 2093836"/>
              <a:gd name="connsiteY29" fmla="*/ 614412 h 882578"/>
              <a:gd name="connsiteX30" fmla="*/ 708982 w 2093836"/>
              <a:gd name="connsiteY30" fmla="*/ 645115 h 882578"/>
              <a:gd name="connsiteX31" fmla="*/ 216996 w 2093836"/>
              <a:gd name="connsiteY31" fmla="*/ 276694 h 882578"/>
              <a:gd name="connsiteX32" fmla="*/ 247697 w 2093836"/>
              <a:gd name="connsiteY32" fmla="*/ 307397 h 882578"/>
              <a:gd name="connsiteX33" fmla="*/ 277073 w 2093836"/>
              <a:gd name="connsiteY33" fmla="*/ 284844 h 882578"/>
              <a:gd name="connsiteX34" fmla="*/ 1010123 w 2093836"/>
              <a:gd name="connsiteY34" fmla="*/ 284844 h 882578"/>
              <a:gd name="connsiteX35" fmla="*/ 1278669 w 2093836"/>
              <a:gd name="connsiteY35" fmla="*/ 16300 h 882578"/>
              <a:gd name="connsiteX36" fmla="*/ 1627947 w 2093836"/>
              <a:gd name="connsiteY36" fmla="*/ 16300 h 882578"/>
              <a:gd name="connsiteX37" fmla="*/ 1905021 w 2093836"/>
              <a:gd name="connsiteY37" fmla="*/ 293372 h 882578"/>
              <a:gd name="connsiteX38" fmla="*/ 2092480 w 2093836"/>
              <a:gd name="connsiteY38" fmla="*/ 293372 h 882578"/>
              <a:gd name="connsiteX39" fmla="*/ 2090837 w 2093836"/>
              <a:gd name="connsiteY39" fmla="*/ 277074 h 882578"/>
              <a:gd name="connsiteX40" fmla="*/ 1911843 w 2093836"/>
              <a:gd name="connsiteY40" fmla="*/ 277074 h 882578"/>
              <a:gd name="connsiteX41" fmla="*/ 1634769 w 2093836"/>
              <a:gd name="connsiteY41" fmla="*/ 0 h 882578"/>
              <a:gd name="connsiteX42" fmla="*/ 1272036 w 2093836"/>
              <a:gd name="connsiteY42" fmla="*/ 0 h 882578"/>
              <a:gd name="connsiteX43" fmla="*/ 1003300 w 2093836"/>
              <a:gd name="connsiteY43" fmla="*/ 268545 h 882578"/>
              <a:gd name="connsiteX44" fmla="*/ 277073 w 2093836"/>
              <a:gd name="connsiteY44" fmla="*/ 268545 h 882578"/>
              <a:gd name="connsiteX45" fmla="*/ 247697 w 2093836"/>
              <a:gd name="connsiteY45" fmla="*/ 245991 h 882578"/>
              <a:gd name="connsiteX46" fmla="*/ 216996 w 2093836"/>
              <a:gd name="connsiteY46" fmla="*/ 276694 h 882578"/>
              <a:gd name="connsiteX47" fmla="*/ 0 w 2093836"/>
              <a:gd name="connsiteY47" fmla="*/ 277263 h 882578"/>
              <a:gd name="connsiteX48" fmla="*/ 30702 w 2093836"/>
              <a:gd name="connsiteY48" fmla="*/ 307964 h 882578"/>
              <a:gd name="connsiteX49" fmla="*/ 42653 w 2093836"/>
              <a:gd name="connsiteY49" fmla="*/ 305551 h 882578"/>
              <a:gd name="connsiteX50" fmla="*/ 46527 w 2093836"/>
              <a:gd name="connsiteY50" fmla="*/ 302940 h 882578"/>
              <a:gd name="connsiteX51" fmla="*/ 45673 w 2093836"/>
              <a:gd name="connsiteY51" fmla="*/ 303794 h 882578"/>
              <a:gd name="connsiteX52" fmla="*/ 213963 w 2093836"/>
              <a:gd name="connsiteY52" fmla="*/ 472085 h 882578"/>
              <a:gd name="connsiteX53" fmla="*/ 835767 w 2093836"/>
              <a:gd name="connsiteY53" fmla="*/ 472085 h 882578"/>
              <a:gd name="connsiteX54" fmla="*/ 865142 w 2093836"/>
              <a:gd name="connsiteY54" fmla="*/ 494637 h 882578"/>
              <a:gd name="connsiteX55" fmla="*/ 895654 w 2093836"/>
              <a:gd name="connsiteY55" fmla="*/ 463935 h 882578"/>
              <a:gd name="connsiteX56" fmla="*/ 865142 w 2093836"/>
              <a:gd name="connsiteY56" fmla="*/ 433234 h 882578"/>
              <a:gd name="connsiteX57" fmla="*/ 835767 w 2093836"/>
              <a:gd name="connsiteY57" fmla="*/ 455787 h 882578"/>
              <a:gd name="connsiteX58" fmla="*/ 220786 w 2093836"/>
              <a:gd name="connsiteY58" fmla="*/ 455787 h 882578"/>
              <a:gd name="connsiteX59" fmla="*/ 57232 w 2093836"/>
              <a:gd name="connsiteY59" fmla="*/ 292234 h 882578"/>
              <a:gd name="connsiteX60" fmla="*/ 53767 w 2093836"/>
              <a:gd name="connsiteY60" fmla="*/ 295699 h 882578"/>
              <a:gd name="connsiteX61" fmla="*/ 61404 w 2093836"/>
              <a:gd name="connsiteY61" fmla="*/ 277263 h 882578"/>
              <a:gd name="connsiteX62" fmla="*/ 30702 w 2093836"/>
              <a:gd name="connsiteY62" fmla="*/ 246560 h 882578"/>
              <a:gd name="connsiteX63" fmla="*/ 0 w 2093836"/>
              <a:gd name="connsiteY63" fmla="*/ 277263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093836" h="882578">
                <a:moveTo>
                  <a:pt x="1088584" y="851878"/>
                </a:moveTo>
                <a:cubicBezTo>
                  <a:pt x="1088584" y="868833"/>
                  <a:pt x="1102328" y="882578"/>
                  <a:pt x="1119286" y="882578"/>
                </a:cubicBezTo>
                <a:cubicBezTo>
                  <a:pt x="1136243" y="882578"/>
                  <a:pt x="1149987" y="868833"/>
                  <a:pt x="1149987" y="851878"/>
                </a:cubicBezTo>
                <a:lnTo>
                  <a:pt x="1144321" y="838197"/>
                </a:lnTo>
                <a:lnTo>
                  <a:pt x="1577347" y="404996"/>
                </a:lnTo>
                <a:lnTo>
                  <a:pt x="2093021" y="404996"/>
                </a:lnTo>
                <a:lnTo>
                  <a:pt x="2093836" y="405812"/>
                </a:lnTo>
                <a:lnTo>
                  <a:pt x="2093836" y="388697"/>
                </a:lnTo>
                <a:lnTo>
                  <a:pt x="1570714" y="388697"/>
                </a:lnTo>
                <a:lnTo>
                  <a:pt x="1133976" y="825435"/>
                </a:lnTo>
                <a:lnTo>
                  <a:pt x="1131237" y="823587"/>
                </a:lnTo>
                <a:cubicBezTo>
                  <a:pt x="1127564" y="822034"/>
                  <a:pt x="1123525" y="821175"/>
                  <a:pt x="1119286" y="821175"/>
                </a:cubicBezTo>
                <a:cubicBezTo>
                  <a:pt x="1102331" y="821175"/>
                  <a:pt x="1088584" y="834920"/>
                  <a:pt x="1088584" y="851878"/>
                </a:cubicBezTo>
                <a:close/>
                <a:moveTo>
                  <a:pt x="708982" y="645115"/>
                </a:moveTo>
                <a:cubicBezTo>
                  <a:pt x="708982" y="662071"/>
                  <a:pt x="722726" y="675815"/>
                  <a:pt x="739684" y="675815"/>
                </a:cubicBezTo>
                <a:cubicBezTo>
                  <a:pt x="748162" y="675815"/>
                  <a:pt x="755837" y="672379"/>
                  <a:pt x="761393" y="666823"/>
                </a:cubicBezTo>
                <a:lnTo>
                  <a:pt x="768680" y="649232"/>
                </a:lnTo>
                <a:lnTo>
                  <a:pt x="768680" y="652885"/>
                </a:lnTo>
                <a:lnTo>
                  <a:pt x="1034192" y="652885"/>
                </a:lnTo>
                <a:lnTo>
                  <a:pt x="1455488" y="231589"/>
                </a:lnTo>
                <a:cubicBezTo>
                  <a:pt x="1467237" y="238222"/>
                  <a:pt x="1482209" y="236706"/>
                  <a:pt x="1492253" y="226662"/>
                </a:cubicBezTo>
                <a:cubicBezTo>
                  <a:pt x="1504382" y="214911"/>
                  <a:pt x="1504382" y="195390"/>
                  <a:pt x="1492444" y="183452"/>
                </a:cubicBezTo>
                <a:cubicBezTo>
                  <a:pt x="1486474" y="177482"/>
                  <a:pt x="1478609" y="174497"/>
                  <a:pt x="1470744" y="174497"/>
                </a:cubicBezTo>
                <a:cubicBezTo>
                  <a:pt x="1462878" y="174497"/>
                  <a:pt x="1455013" y="177482"/>
                  <a:pt x="1449043" y="183452"/>
                </a:cubicBezTo>
                <a:cubicBezTo>
                  <a:pt x="1439190" y="193496"/>
                  <a:pt x="1437483" y="208468"/>
                  <a:pt x="1444117" y="220217"/>
                </a:cubicBezTo>
                <a:lnTo>
                  <a:pt x="1027560" y="636585"/>
                </a:lnTo>
                <a:lnTo>
                  <a:pt x="768680" y="636585"/>
                </a:lnTo>
                <a:lnTo>
                  <a:pt x="768680" y="640998"/>
                </a:lnTo>
                <a:lnTo>
                  <a:pt x="761393" y="623405"/>
                </a:lnTo>
                <a:cubicBezTo>
                  <a:pt x="755837" y="617849"/>
                  <a:pt x="748162" y="614412"/>
                  <a:pt x="739684" y="614412"/>
                </a:cubicBezTo>
                <a:cubicBezTo>
                  <a:pt x="722728" y="614412"/>
                  <a:pt x="708982" y="628157"/>
                  <a:pt x="708982" y="645115"/>
                </a:cubicBezTo>
                <a:close/>
                <a:moveTo>
                  <a:pt x="216996" y="276694"/>
                </a:moveTo>
                <a:cubicBezTo>
                  <a:pt x="216996" y="293561"/>
                  <a:pt x="230642" y="307397"/>
                  <a:pt x="247697" y="307397"/>
                </a:cubicBezTo>
                <a:cubicBezTo>
                  <a:pt x="261722" y="307397"/>
                  <a:pt x="273473" y="297731"/>
                  <a:pt x="277073" y="284844"/>
                </a:cubicBezTo>
                <a:lnTo>
                  <a:pt x="1010123" y="284844"/>
                </a:lnTo>
                <a:lnTo>
                  <a:pt x="1278669" y="16300"/>
                </a:lnTo>
                <a:lnTo>
                  <a:pt x="1627947" y="16300"/>
                </a:lnTo>
                <a:lnTo>
                  <a:pt x="1905021" y="293372"/>
                </a:lnTo>
                <a:lnTo>
                  <a:pt x="2092480" y="293372"/>
                </a:lnTo>
                <a:lnTo>
                  <a:pt x="2090837" y="277074"/>
                </a:lnTo>
                <a:lnTo>
                  <a:pt x="1911843" y="277074"/>
                </a:lnTo>
                <a:lnTo>
                  <a:pt x="1634769" y="0"/>
                </a:lnTo>
                <a:lnTo>
                  <a:pt x="1272036" y="0"/>
                </a:lnTo>
                <a:lnTo>
                  <a:pt x="1003300" y="268545"/>
                </a:lnTo>
                <a:lnTo>
                  <a:pt x="277073" y="268545"/>
                </a:lnTo>
                <a:cubicBezTo>
                  <a:pt x="273473" y="255658"/>
                  <a:pt x="261722" y="245991"/>
                  <a:pt x="247697" y="245991"/>
                </a:cubicBezTo>
                <a:cubicBezTo>
                  <a:pt x="230830" y="245991"/>
                  <a:pt x="216996" y="259828"/>
                  <a:pt x="216996" y="276694"/>
                </a:cubicBezTo>
                <a:close/>
                <a:moveTo>
                  <a:pt x="0" y="277263"/>
                </a:moveTo>
                <a:cubicBezTo>
                  <a:pt x="0" y="294219"/>
                  <a:pt x="13744" y="307964"/>
                  <a:pt x="30702" y="307964"/>
                </a:cubicBezTo>
                <a:cubicBezTo>
                  <a:pt x="34942" y="307964"/>
                  <a:pt x="38980" y="307105"/>
                  <a:pt x="42653" y="305551"/>
                </a:cubicBezTo>
                <a:lnTo>
                  <a:pt x="46527" y="302940"/>
                </a:lnTo>
                <a:lnTo>
                  <a:pt x="45673" y="303794"/>
                </a:lnTo>
                <a:lnTo>
                  <a:pt x="213963" y="472085"/>
                </a:lnTo>
                <a:lnTo>
                  <a:pt x="835767" y="472085"/>
                </a:lnTo>
                <a:cubicBezTo>
                  <a:pt x="839368" y="484972"/>
                  <a:pt x="851119" y="494637"/>
                  <a:pt x="865142" y="494637"/>
                </a:cubicBezTo>
                <a:cubicBezTo>
                  <a:pt x="882009" y="494637"/>
                  <a:pt x="895654" y="480804"/>
                  <a:pt x="895654" y="463935"/>
                </a:cubicBezTo>
                <a:cubicBezTo>
                  <a:pt x="895654" y="446879"/>
                  <a:pt x="882009" y="433234"/>
                  <a:pt x="865142" y="433234"/>
                </a:cubicBezTo>
                <a:cubicBezTo>
                  <a:pt x="850928" y="433234"/>
                  <a:pt x="839368" y="442711"/>
                  <a:pt x="835767" y="455787"/>
                </a:cubicBezTo>
                <a:lnTo>
                  <a:pt x="220786" y="455787"/>
                </a:lnTo>
                <a:lnTo>
                  <a:pt x="57232" y="292234"/>
                </a:lnTo>
                <a:lnTo>
                  <a:pt x="53767" y="295699"/>
                </a:lnTo>
                <a:lnTo>
                  <a:pt x="61404" y="277263"/>
                </a:lnTo>
                <a:cubicBezTo>
                  <a:pt x="61404" y="260305"/>
                  <a:pt x="47659" y="246560"/>
                  <a:pt x="30702" y="246560"/>
                </a:cubicBezTo>
                <a:cubicBezTo>
                  <a:pt x="13744" y="246560"/>
                  <a:pt x="0" y="260305"/>
                  <a:pt x="0" y="277263"/>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25" name="TextBox 24">
            <a:extLst>
              <a:ext uri="{FF2B5EF4-FFF2-40B4-BE49-F238E27FC236}">
                <a16:creationId xmlns:a16="http://schemas.microsoft.com/office/drawing/2014/main" id="{90EB06A8-BF4D-4C46-BEEA-E91F49B05920}"/>
              </a:ext>
            </a:extLst>
          </p:cNvPr>
          <p:cNvSpPr txBox="1"/>
          <p:nvPr/>
        </p:nvSpPr>
        <p:spPr>
          <a:xfrm>
            <a:off x="5905871" y="2313151"/>
            <a:ext cx="4296827"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rtl="1"/>
            <a:r>
              <a:rPr lang="ar-SA" sz="2400" b="1" dirty="0">
                <a:solidFill>
                  <a:srgbClr val="0549A3"/>
                </a:solidFill>
                <a:latin typeface="RB" panose="00000500000000000000" pitchFamily="2" charset="-78"/>
                <a:cs typeface="RB" panose="00000500000000000000" pitchFamily="2" charset="-78"/>
              </a:rPr>
              <a:t>ما المقصود بالبوابات المنطقية؟</a:t>
            </a:r>
            <a:endParaRPr lang="fr-FR" sz="2400" b="1" dirty="0">
              <a:solidFill>
                <a:srgbClr val="0549A3"/>
              </a:solidFill>
              <a:latin typeface="RB" panose="00000500000000000000" pitchFamily="2" charset="-78"/>
              <a:cs typeface="RB" panose="00000500000000000000" pitchFamily="2" charset="-78"/>
            </a:endParaRPr>
          </a:p>
        </p:txBody>
      </p:sp>
      <p:grpSp>
        <p:nvGrpSpPr>
          <p:cNvPr id="4" name="Group 3">
            <a:extLst>
              <a:ext uri="{FF2B5EF4-FFF2-40B4-BE49-F238E27FC236}">
                <a16:creationId xmlns:a16="http://schemas.microsoft.com/office/drawing/2014/main" id="{9D9EA19E-6A51-43FC-A626-4036F6CFA63F}"/>
              </a:ext>
            </a:extLst>
          </p:cNvPr>
          <p:cNvGrpSpPr/>
          <p:nvPr/>
        </p:nvGrpSpPr>
        <p:grpSpPr>
          <a:xfrm>
            <a:off x="5274130" y="3029815"/>
            <a:ext cx="6585116" cy="636793"/>
            <a:chOff x="2989210" y="3751318"/>
            <a:chExt cx="8212475" cy="869281"/>
          </a:xfrm>
        </p:grpSpPr>
        <p:grpSp>
          <p:nvGrpSpPr>
            <p:cNvPr id="91" name="Group 90">
              <a:extLst>
                <a:ext uri="{FF2B5EF4-FFF2-40B4-BE49-F238E27FC236}">
                  <a16:creationId xmlns:a16="http://schemas.microsoft.com/office/drawing/2014/main" id="{AAB585CB-21D8-486F-868E-F7C8BA24473B}"/>
                </a:ext>
              </a:extLst>
            </p:cNvPr>
            <p:cNvGrpSpPr/>
            <p:nvPr/>
          </p:nvGrpSpPr>
          <p:grpSpPr>
            <a:xfrm flipH="1">
              <a:off x="2989210" y="3751318"/>
              <a:ext cx="8212475" cy="843418"/>
              <a:chOff x="1698171" y="1632856"/>
              <a:chExt cx="6850997" cy="996044"/>
            </a:xfrm>
          </p:grpSpPr>
          <p:sp>
            <p:nvSpPr>
              <p:cNvPr id="106" name="Arrow: Pentagon 105">
                <a:extLst>
                  <a:ext uri="{FF2B5EF4-FFF2-40B4-BE49-F238E27FC236}">
                    <a16:creationId xmlns:a16="http://schemas.microsoft.com/office/drawing/2014/main" id="{D0F7344E-933B-4F6E-8803-489DFFA82E26}"/>
                  </a:ext>
                </a:extLst>
              </p:cNvPr>
              <p:cNvSpPr/>
              <p:nvPr/>
            </p:nvSpPr>
            <p:spPr>
              <a:xfrm>
                <a:off x="2824845" y="1632856"/>
                <a:ext cx="5724323" cy="996042"/>
              </a:xfrm>
              <a:prstGeom prst="homePlate">
                <a:avLst/>
              </a:prstGeom>
              <a:solidFill>
                <a:schemeClr val="bg1"/>
              </a:solidFill>
              <a:ln>
                <a:noFill/>
              </a:ln>
              <a:effectLst>
                <a:outerShdw blurRad="2540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7" name="Group 106">
                <a:extLst>
                  <a:ext uri="{FF2B5EF4-FFF2-40B4-BE49-F238E27FC236}">
                    <a16:creationId xmlns:a16="http://schemas.microsoft.com/office/drawing/2014/main" id="{BFE18EAD-A08D-4439-91F4-CB916BF3F1FC}"/>
                  </a:ext>
                </a:extLst>
              </p:cNvPr>
              <p:cNvGrpSpPr/>
              <p:nvPr/>
            </p:nvGrpSpPr>
            <p:grpSpPr>
              <a:xfrm>
                <a:off x="1698171" y="1632856"/>
                <a:ext cx="1670958" cy="996044"/>
                <a:chOff x="1698171" y="1632856"/>
                <a:chExt cx="1670958" cy="996044"/>
              </a:xfrm>
            </p:grpSpPr>
            <p:sp>
              <p:nvSpPr>
                <p:cNvPr id="108" name="Arrow: Pentagon 107">
                  <a:extLst>
                    <a:ext uri="{FF2B5EF4-FFF2-40B4-BE49-F238E27FC236}">
                      <a16:creationId xmlns:a16="http://schemas.microsoft.com/office/drawing/2014/main" id="{E75EF837-7BE9-46B7-AF6E-2D281946E9D4}"/>
                    </a:ext>
                  </a:extLst>
                </p:cNvPr>
                <p:cNvSpPr/>
                <p:nvPr/>
              </p:nvSpPr>
              <p:spPr>
                <a:xfrm>
                  <a:off x="2046514" y="1632856"/>
                  <a:ext cx="1322615" cy="996043"/>
                </a:xfrm>
                <a:prstGeom prst="homePlate">
                  <a:avLst/>
                </a:prstGeom>
                <a:solidFill>
                  <a:srgbClr val="63A53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Arrow: Pentagon 108">
                  <a:extLst>
                    <a:ext uri="{FF2B5EF4-FFF2-40B4-BE49-F238E27FC236}">
                      <a16:creationId xmlns:a16="http://schemas.microsoft.com/office/drawing/2014/main" id="{C9B5CC1B-8845-4128-8AB2-EEF141834CEA}"/>
                    </a:ext>
                  </a:extLst>
                </p:cNvPr>
                <p:cNvSpPr/>
                <p:nvPr/>
              </p:nvSpPr>
              <p:spPr>
                <a:xfrm>
                  <a:off x="1698171" y="1632857"/>
                  <a:ext cx="1322615" cy="996043"/>
                </a:xfrm>
                <a:prstGeom prst="homePlate">
                  <a:avLst/>
                </a:prstGeom>
                <a:solidFill>
                  <a:srgbClr val="63A53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95" name="TextBox 94">
              <a:extLst>
                <a:ext uri="{FF2B5EF4-FFF2-40B4-BE49-F238E27FC236}">
                  <a16:creationId xmlns:a16="http://schemas.microsoft.com/office/drawing/2014/main" id="{7D85DA7B-F441-457E-8C0B-26A2E91620B2}"/>
                </a:ext>
              </a:extLst>
            </p:cNvPr>
            <p:cNvSpPr txBox="1"/>
            <p:nvPr/>
          </p:nvSpPr>
          <p:spPr>
            <a:xfrm flipH="1">
              <a:off x="10274156" y="3906356"/>
              <a:ext cx="799629" cy="7142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VIP Rawy Bold" panose="02000500000000000000" pitchFamily="2" charset="-78"/>
                  <a:cs typeface="VIP Rawy Bold" panose="02000500000000000000" pitchFamily="2" charset="-78"/>
                </a:rPr>
                <a:t>2</a:t>
              </a:r>
              <a:r>
                <a:rPr lang="en-US" sz="2800" b="1" dirty="0">
                  <a:solidFill>
                    <a:schemeClr val="bg1"/>
                  </a:solidFill>
                  <a:latin typeface="RB" panose="00000500000000000000" pitchFamily="2" charset="-78"/>
                  <a:cs typeface="RB" panose="00000500000000000000" pitchFamily="2" charset="-78"/>
                </a:rPr>
                <a:t> </a:t>
              </a:r>
            </a:p>
          </p:txBody>
        </p:sp>
      </p:grpSp>
      <p:grpSp>
        <p:nvGrpSpPr>
          <p:cNvPr id="12" name="Group 11">
            <a:extLst>
              <a:ext uri="{FF2B5EF4-FFF2-40B4-BE49-F238E27FC236}">
                <a16:creationId xmlns:a16="http://schemas.microsoft.com/office/drawing/2014/main" id="{01301115-C0DD-480E-9B59-D36B3D2D369F}"/>
              </a:ext>
            </a:extLst>
          </p:cNvPr>
          <p:cNvGrpSpPr/>
          <p:nvPr/>
        </p:nvGrpSpPr>
        <p:grpSpPr>
          <a:xfrm>
            <a:off x="5134709" y="3885466"/>
            <a:ext cx="6719524" cy="619749"/>
            <a:chOff x="3020940" y="5016908"/>
            <a:chExt cx="8180745" cy="846015"/>
          </a:xfrm>
        </p:grpSpPr>
        <p:grpSp>
          <p:nvGrpSpPr>
            <p:cNvPr id="92" name="Group 91">
              <a:extLst>
                <a:ext uri="{FF2B5EF4-FFF2-40B4-BE49-F238E27FC236}">
                  <a16:creationId xmlns:a16="http://schemas.microsoft.com/office/drawing/2014/main" id="{41740240-8AAF-42A2-9CFF-ADD0CDC59F99}"/>
                </a:ext>
              </a:extLst>
            </p:cNvPr>
            <p:cNvGrpSpPr/>
            <p:nvPr/>
          </p:nvGrpSpPr>
          <p:grpSpPr>
            <a:xfrm flipH="1">
              <a:off x="3020940" y="5016908"/>
              <a:ext cx="8180745" cy="843418"/>
              <a:chOff x="1698171" y="1632856"/>
              <a:chExt cx="6824528" cy="996044"/>
            </a:xfrm>
          </p:grpSpPr>
          <p:sp>
            <p:nvSpPr>
              <p:cNvPr id="102" name="Arrow: Pentagon 101">
                <a:extLst>
                  <a:ext uri="{FF2B5EF4-FFF2-40B4-BE49-F238E27FC236}">
                    <a16:creationId xmlns:a16="http://schemas.microsoft.com/office/drawing/2014/main" id="{342DEBAE-6F93-4ACB-A9AC-D84F85C53A31}"/>
                  </a:ext>
                </a:extLst>
              </p:cNvPr>
              <p:cNvSpPr/>
              <p:nvPr/>
            </p:nvSpPr>
            <p:spPr>
              <a:xfrm>
                <a:off x="2824845" y="1632856"/>
                <a:ext cx="5697854" cy="996042"/>
              </a:xfrm>
              <a:prstGeom prst="homePlate">
                <a:avLst/>
              </a:prstGeom>
              <a:solidFill>
                <a:schemeClr val="bg1"/>
              </a:solidFill>
              <a:ln>
                <a:noFill/>
              </a:ln>
              <a:effectLst>
                <a:outerShdw blurRad="2540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3" name="Group 102">
                <a:extLst>
                  <a:ext uri="{FF2B5EF4-FFF2-40B4-BE49-F238E27FC236}">
                    <a16:creationId xmlns:a16="http://schemas.microsoft.com/office/drawing/2014/main" id="{9D07206E-03E5-416F-BFE4-E6707CE157FB}"/>
                  </a:ext>
                </a:extLst>
              </p:cNvPr>
              <p:cNvGrpSpPr/>
              <p:nvPr/>
            </p:nvGrpSpPr>
            <p:grpSpPr>
              <a:xfrm>
                <a:off x="1698171" y="1632856"/>
                <a:ext cx="1670958" cy="996044"/>
                <a:chOff x="1698171" y="1632856"/>
                <a:chExt cx="1670958" cy="996044"/>
              </a:xfrm>
            </p:grpSpPr>
            <p:sp>
              <p:nvSpPr>
                <p:cNvPr id="104" name="Arrow: Pentagon 103">
                  <a:extLst>
                    <a:ext uri="{FF2B5EF4-FFF2-40B4-BE49-F238E27FC236}">
                      <a16:creationId xmlns:a16="http://schemas.microsoft.com/office/drawing/2014/main" id="{39558FC9-5725-4DFC-A9C5-966DA6176A7F}"/>
                    </a:ext>
                  </a:extLst>
                </p:cNvPr>
                <p:cNvSpPr/>
                <p:nvPr/>
              </p:nvSpPr>
              <p:spPr>
                <a:xfrm>
                  <a:off x="2046514" y="1632856"/>
                  <a:ext cx="1322615" cy="996043"/>
                </a:xfrm>
                <a:prstGeom prst="homePlate">
                  <a:avLst/>
                </a:prstGeom>
                <a:solidFill>
                  <a:srgbClr val="63A53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5" name="Arrow: Pentagon 104">
                  <a:extLst>
                    <a:ext uri="{FF2B5EF4-FFF2-40B4-BE49-F238E27FC236}">
                      <a16:creationId xmlns:a16="http://schemas.microsoft.com/office/drawing/2014/main" id="{F1AAC1EF-8FCD-405B-AD69-E857887DB1F1}"/>
                    </a:ext>
                  </a:extLst>
                </p:cNvPr>
                <p:cNvSpPr/>
                <p:nvPr/>
              </p:nvSpPr>
              <p:spPr>
                <a:xfrm>
                  <a:off x="1698171" y="1632857"/>
                  <a:ext cx="1322615" cy="996043"/>
                </a:xfrm>
                <a:prstGeom prst="homePlate">
                  <a:avLst/>
                </a:prstGeom>
                <a:solidFill>
                  <a:srgbClr val="63A53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96" name="TextBox 95">
              <a:extLst>
                <a:ext uri="{FF2B5EF4-FFF2-40B4-BE49-F238E27FC236}">
                  <a16:creationId xmlns:a16="http://schemas.microsoft.com/office/drawing/2014/main" id="{DDF58325-3EBE-424D-ACCF-D69789145D45}"/>
                </a:ext>
              </a:extLst>
            </p:cNvPr>
            <p:cNvSpPr txBox="1"/>
            <p:nvPr/>
          </p:nvSpPr>
          <p:spPr>
            <a:xfrm flipH="1">
              <a:off x="10274156" y="5148680"/>
              <a:ext cx="799629" cy="7142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800" b="1" dirty="0">
                  <a:solidFill>
                    <a:schemeClr val="bg1"/>
                  </a:solidFill>
                  <a:latin typeface="VIP Rawy Bold" panose="02000500000000000000" pitchFamily="2" charset="-78"/>
                  <a:cs typeface="VIP Rawy Bold" panose="02000500000000000000" pitchFamily="2" charset="-78"/>
                </a:rPr>
                <a:t>3</a:t>
              </a:r>
              <a:r>
                <a:rPr lang="en-US" sz="2800" b="1" dirty="0">
                  <a:solidFill>
                    <a:schemeClr val="bg1"/>
                  </a:solidFill>
                  <a:latin typeface="RB" panose="00000500000000000000" pitchFamily="2" charset="-78"/>
                  <a:cs typeface="RB" panose="00000500000000000000" pitchFamily="2" charset="-78"/>
                </a:rPr>
                <a:t> </a:t>
              </a:r>
            </a:p>
          </p:txBody>
        </p:sp>
      </p:grpSp>
      <p:sp>
        <p:nvSpPr>
          <p:cNvPr id="114" name="TextBox 113">
            <a:extLst>
              <a:ext uri="{FF2B5EF4-FFF2-40B4-BE49-F238E27FC236}">
                <a16:creationId xmlns:a16="http://schemas.microsoft.com/office/drawing/2014/main" id="{52AE8D9E-FD1E-47F3-8C25-D8EC5ED001D1}"/>
              </a:ext>
            </a:extLst>
          </p:cNvPr>
          <p:cNvSpPr txBox="1"/>
          <p:nvPr/>
        </p:nvSpPr>
        <p:spPr>
          <a:xfrm>
            <a:off x="5655212" y="3168478"/>
            <a:ext cx="4547486"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rtl="1"/>
            <a:r>
              <a:rPr lang="ar-SA" sz="2400" b="1" dirty="0">
                <a:solidFill>
                  <a:srgbClr val="0549A3"/>
                </a:solidFill>
                <a:latin typeface="RB" panose="00000500000000000000" pitchFamily="2" charset="-78"/>
                <a:cs typeface="RB" panose="00000500000000000000" pitchFamily="2" charset="-78"/>
              </a:rPr>
              <a:t>ما أبرز البوابات المنطقية؟</a:t>
            </a:r>
            <a:endParaRPr lang="fr-FR" sz="2400" b="1" dirty="0">
              <a:solidFill>
                <a:srgbClr val="0549A3"/>
              </a:solidFill>
              <a:latin typeface="RB" panose="00000500000000000000" pitchFamily="2" charset="-78"/>
              <a:cs typeface="RB" panose="00000500000000000000" pitchFamily="2" charset="-78"/>
            </a:endParaRPr>
          </a:p>
        </p:txBody>
      </p:sp>
      <p:sp>
        <p:nvSpPr>
          <p:cNvPr id="32" name="ZoneTexte 2">
            <a:extLst>
              <a:ext uri="{FF2B5EF4-FFF2-40B4-BE49-F238E27FC236}">
                <a16:creationId xmlns:a16="http://schemas.microsoft.com/office/drawing/2014/main" id="{B3531755-99D8-48B8-B414-8BD09BB40A75}"/>
              </a:ext>
            </a:extLst>
          </p:cNvPr>
          <p:cNvSpPr txBox="1"/>
          <p:nvPr/>
        </p:nvSpPr>
        <p:spPr>
          <a:xfrm>
            <a:off x="2886608" y="413192"/>
            <a:ext cx="6418784" cy="837152"/>
          </a:xfrm>
          <a:prstGeom prst="rect">
            <a:avLst/>
          </a:prstGeom>
          <a:noFill/>
        </p:spPr>
        <p:txBody>
          <a:bodyPr wrap="square" rtlCol="0">
            <a:spAutoFit/>
          </a:bodyPr>
          <a:lstStyle/>
          <a:p>
            <a:pPr algn="justLow" rtl="1">
              <a:lnSpc>
                <a:spcPct val="110000"/>
              </a:lnSpc>
            </a:pPr>
            <a:r>
              <a:rPr lang="ar-DZ" sz="4400" b="1" dirty="0">
                <a:solidFill>
                  <a:schemeClr val="bg1"/>
                </a:solidFill>
                <a:latin typeface="RB" panose="00000500000000000000" pitchFamily="2" charset="-78"/>
                <a:cs typeface="RB" panose="00000500000000000000" pitchFamily="2" charset="-78"/>
              </a:rPr>
              <a:t>ماذا تعلمنا خلال الدرس ؟</a:t>
            </a:r>
          </a:p>
        </p:txBody>
      </p:sp>
      <p:grpSp>
        <p:nvGrpSpPr>
          <p:cNvPr id="39" name="Group 38">
            <a:extLst>
              <a:ext uri="{FF2B5EF4-FFF2-40B4-BE49-F238E27FC236}">
                <a16:creationId xmlns:a16="http://schemas.microsoft.com/office/drawing/2014/main" id="{C2ED6C0A-7AFB-4DB6-9EC7-73B87775EAAA}"/>
              </a:ext>
            </a:extLst>
          </p:cNvPr>
          <p:cNvGrpSpPr/>
          <p:nvPr/>
        </p:nvGrpSpPr>
        <p:grpSpPr>
          <a:xfrm>
            <a:off x="5294559" y="4741124"/>
            <a:ext cx="6615240" cy="660744"/>
            <a:chOff x="3705236" y="2489486"/>
            <a:chExt cx="7496449" cy="901976"/>
          </a:xfrm>
        </p:grpSpPr>
        <p:grpSp>
          <p:nvGrpSpPr>
            <p:cNvPr id="40" name="Group 39">
              <a:extLst>
                <a:ext uri="{FF2B5EF4-FFF2-40B4-BE49-F238E27FC236}">
                  <a16:creationId xmlns:a16="http://schemas.microsoft.com/office/drawing/2014/main" id="{76CEC952-371D-4B57-A3D1-6AA501D22CD1}"/>
                </a:ext>
              </a:extLst>
            </p:cNvPr>
            <p:cNvGrpSpPr/>
            <p:nvPr/>
          </p:nvGrpSpPr>
          <p:grpSpPr>
            <a:xfrm flipH="1">
              <a:off x="3705236" y="2489486"/>
              <a:ext cx="7496449" cy="843418"/>
              <a:chOff x="1698171" y="1632856"/>
              <a:chExt cx="7014645" cy="996044"/>
            </a:xfrm>
          </p:grpSpPr>
          <p:sp>
            <p:nvSpPr>
              <p:cNvPr id="42" name="Arrow: Pentagon 41">
                <a:extLst>
                  <a:ext uri="{FF2B5EF4-FFF2-40B4-BE49-F238E27FC236}">
                    <a16:creationId xmlns:a16="http://schemas.microsoft.com/office/drawing/2014/main" id="{CC1FD8D9-C033-4D8F-9379-BBB10DBC5ED8}"/>
                  </a:ext>
                </a:extLst>
              </p:cNvPr>
              <p:cNvSpPr/>
              <p:nvPr/>
            </p:nvSpPr>
            <p:spPr>
              <a:xfrm>
                <a:off x="2824843" y="1632856"/>
                <a:ext cx="5887973" cy="996042"/>
              </a:xfrm>
              <a:prstGeom prst="homePlate">
                <a:avLst/>
              </a:prstGeom>
              <a:solidFill>
                <a:schemeClr val="bg1"/>
              </a:solidFill>
              <a:ln>
                <a:noFill/>
              </a:ln>
              <a:effectLst>
                <a:outerShdw blurRad="254000" dist="50800" dir="5400000" algn="ctr" rotWithShape="0">
                  <a:srgbClr val="000000">
                    <a:alpha val="31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3" name="Group 42">
                <a:extLst>
                  <a:ext uri="{FF2B5EF4-FFF2-40B4-BE49-F238E27FC236}">
                    <a16:creationId xmlns:a16="http://schemas.microsoft.com/office/drawing/2014/main" id="{48B69C79-FDC5-424B-AECD-E4DDA6ED08EE}"/>
                  </a:ext>
                </a:extLst>
              </p:cNvPr>
              <p:cNvGrpSpPr/>
              <p:nvPr/>
            </p:nvGrpSpPr>
            <p:grpSpPr>
              <a:xfrm>
                <a:off x="1698171" y="1632856"/>
                <a:ext cx="1670958" cy="996044"/>
                <a:chOff x="1698171" y="1632856"/>
                <a:chExt cx="1670958" cy="996044"/>
              </a:xfrm>
            </p:grpSpPr>
            <p:sp>
              <p:nvSpPr>
                <p:cNvPr id="44" name="Arrow: Pentagon 43">
                  <a:extLst>
                    <a:ext uri="{FF2B5EF4-FFF2-40B4-BE49-F238E27FC236}">
                      <a16:creationId xmlns:a16="http://schemas.microsoft.com/office/drawing/2014/main" id="{C2C01EBD-C60B-4C7C-B168-755624226CAA}"/>
                    </a:ext>
                  </a:extLst>
                </p:cNvPr>
                <p:cNvSpPr/>
                <p:nvPr/>
              </p:nvSpPr>
              <p:spPr>
                <a:xfrm>
                  <a:off x="2046514" y="1632856"/>
                  <a:ext cx="1322615" cy="996043"/>
                </a:xfrm>
                <a:prstGeom prst="homePlate">
                  <a:avLst/>
                </a:prstGeom>
                <a:solidFill>
                  <a:srgbClr val="63A537"/>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5" name="Arrow: Pentagon 44">
                  <a:extLst>
                    <a:ext uri="{FF2B5EF4-FFF2-40B4-BE49-F238E27FC236}">
                      <a16:creationId xmlns:a16="http://schemas.microsoft.com/office/drawing/2014/main" id="{4BBBA6D0-A11B-4491-A98B-1A13925503CC}"/>
                    </a:ext>
                  </a:extLst>
                </p:cNvPr>
                <p:cNvSpPr/>
                <p:nvPr/>
              </p:nvSpPr>
              <p:spPr>
                <a:xfrm>
                  <a:off x="1698171" y="1632857"/>
                  <a:ext cx="1322615" cy="996043"/>
                </a:xfrm>
                <a:prstGeom prst="homePlate">
                  <a:avLst/>
                </a:prstGeom>
                <a:solidFill>
                  <a:srgbClr val="63A53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sp>
          <p:nvSpPr>
            <p:cNvPr id="41" name="TextBox 40">
              <a:extLst>
                <a:ext uri="{FF2B5EF4-FFF2-40B4-BE49-F238E27FC236}">
                  <a16:creationId xmlns:a16="http://schemas.microsoft.com/office/drawing/2014/main" id="{6AC79696-5533-4C11-B86D-EDBE49F0FB29}"/>
                </a:ext>
              </a:extLst>
            </p:cNvPr>
            <p:cNvSpPr txBox="1"/>
            <p:nvPr/>
          </p:nvSpPr>
          <p:spPr>
            <a:xfrm flipH="1">
              <a:off x="10362236" y="2677219"/>
              <a:ext cx="684685" cy="714243"/>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fr-FR" sz="2800" b="1" dirty="0">
                  <a:solidFill>
                    <a:schemeClr val="bg1"/>
                  </a:solidFill>
                  <a:latin typeface="VIP Rawy Bold" panose="02000500000000000000" pitchFamily="2" charset="-78"/>
                  <a:cs typeface="VIP Rawy Bold" panose="02000500000000000000" pitchFamily="2" charset="-78"/>
                </a:rPr>
                <a:t>4</a:t>
              </a:r>
              <a:r>
                <a:rPr lang="en-US" sz="2800" b="1" dirty="0">
                  <a:solidFill>
                    <a:schemeClr val="bg1"/>
                  </a:solidFill>
                  <a:latin typeface="RB" panose="00000500000000000000" pitchFamily="2" charset="-78"/>
                  <a:cs typeface="RB" panose="00000500000000000000" pitchFamily="2" charset="-78"/>
                </a:rPr>
                <a:t> </a:t>
              </a:r>
            </a:p>
          </p:txBody>
        </p:sp>
      </p:grpSp>
      <p:sp>
        <p:nvSpPr>
          <p:cNvPr id="62" name="TextBox 61">
            <a:extLst>
              <a:ext uri="{FF2B5EF4-FFF2-40B4-BE49-F238E27FC236}">
                <a16:creationId xmlns:a16="http://schemas.microsoft.com/office/drawing/2014/main" id="{6439BB5E-E242-4DF2-BEF9-C5FFBA6F0F47}"/>
              </a:ext>
            </a:extLst>
          </p:cNvPr>
          <p:cNvSpPr txBox="1"/>
          <p:nvPr/>
        </p:nvSpPr>
        <p:spPr>
          <a:xfrm>
            <a:off x="5763392" y="4023805"/>
            <a:ext cx="4439306" cy="46166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rtl="1"/>
            <a:r>
              <a:rPr lang="ar-SA" sz="2400" b="1" dirty="0">
                <a:solidFill>
                  <a:srgbClr val="0549A3"/>
                </a:solidFill>
                <a:latin typeface="RB" panose="00000500000000000000" pitchFamily="2" charset="-78"/>
                <a:cs typeface="RB" panose="00000500000000000000" pitchFamily="2" charset="-78"/>
              </a:rPr>
              <a:t>ما المقصود بالترانزستور؟</a:t>
            </a:r>
            <a:endParaRPr lang="fr-FR" sz="2400" b="1" dirty="0">
              <a:solidFill>
                <a:srgbClr val="0549A3"/>
              </a:solidFill>
              <a:latin typeface="RB" panose="00000500000000000000" pitchFamily="2" charset="-78"/>
              <a:cs typeface="RB" panose="00000500000000000000" pitchFamily="2" charset="-78"/>
            </a:endParaRPr>
          </a:p>
        </p:txBody>
      </p:sp>
      <p:sp>
        <p:nvSpPr>
          <p:cNvPr id="64" name="TextBox 63">
            <a:extLst>
              <a:ext uri="{FF2B5EF4-FFF2-40B4-BE49-F238E27FC236}">
                <a16:creationId xmlns:a16="http://schemas.microsoft.com/office/drawing/2014/main" id="{9C3FEF5D-A9F2-4023-B428-65F4B952A836}"/>
              </a:ext>
            </a:extLst>
          </p:cNvPr>
          <p:cNvSpPr txBox="1"/>
          <p:nvPr/>
        </p:nvSpPr>
        <p:spPr>
          <a:xfrm>
            <a:off x="5655212" y="4809682"/>
            <a:ext cx="4547486" cy="60016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r" rtl="1">
              <a:lnSpc>
                <a:spcPct val="150000"/>
              </a:lnSpc>
            </a:pPr>
            <a:r>
              <a:rPr lang="ar-SA" sz="2400" b="1" dirty="0">
                <a:solidFill>
                  <a:srgbClr val="0549A3"/>
                </a:solidFill>
                <a:latin typeface="RB" panose="00000500000000000000" pitchFamily="2" charset="-78"/>
                <a:cs typeface="RB" panose="00000500000000000000" pitchFamily="2" charset="-78"/>
              </a:rPr>
              <a:t>ما المقصود بالدارات المتكاملة؟</a:t>
            </a:r>
            <a:endParaRPr lang="en-US" sz="2000" b="1" dirty="0">
              <a:solidFill>
                <a:srgbClr val="0549A3"/>
              </a:solidFill>
              <a:latin typeface="RB" panose="00000500000000000000" pitchFamily="2" charset="-78"/>
              <a:cs typeface="RB" panose="00000500000000000000" pitchFamily="2" charset="-78"/>
            </a:endParaRPr>
          </a:p>
        </p:txBody>
      </p:sp>
      <p:pic>
        <p:nvPicPr>
          <p:cNvPr id="46" name="Picture 6">
            <a:extLst>
              <a:ext uri="{FF2B5EF4-FFF2-40B4-BE49-F238E27FC236}">
                <a16:creationId xmlns:a16="http://schemas.microsoft.com/office/drawing/2014/main" id="{1823FE01-3F68-4D92-8184-E9BDB34AD52E}"/>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516991" y="382577"/>
            <a:ext cx="1038982" cy="789320"/>
          </a:xfrm>
          <a:prstGeom prst="rect">
            <a:avLst/>
          </a:prstGeom>
        </p:spPr>
      </p:pic>
    </p:spTree>
    <p:extLst>
      <p:ext uri="{BB962C8B-B14F-4D97-AF65-F5344CB8AC3E}">
        <p14:creationId xmlns:p14="http://schemas.microsoft.com/office/powerpoint/2010/main" val="3431090272"/>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circle(in)">
                                      <p:cBhvr>
                                        <p:cTn id="7" dur="750"/>
                                        <p:tgtEl>
                                          <p:spTgt spid="3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right)">
                                      <p:cBhvr>
                                        <p:cTn id="12" dur="500"/>
                                        <p:tgtEl>
                                          <p:spTgt spid="3"/>
                                        </p:tgtEl>
                                      </p:cBhvr>
                                    </p:animEffect>
                                  </p:childTnLst>
                                </p:cTn>
                              </p:par>
                              <p:par>
                                <p:cTn id="13" presetID="42" presetClass="entr" presetSubtype="0" fill="hold" grpId="0" nodeType="withEffect">
                                  <p:stCondLst>
                                    <p:cond delay="25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anim calcmode="lin" valueType="num">
                                      <p:cBhvr>
                                        <p:cTn id="16" dur="500" fill="hold"/>
                                        <p:tgtEl>
                                          <p:spTgt spid="25"/>
                                        </p:tgtEl>
                                        <p:attrNameLst>
                                          <p:attrName>ppt_x</p:attrName>
                                        </p:attrNameLst>
                                      </p:cBhvr>
                                      <p:tavLst>
                                        <p:tav tm="0">
                                          <p:val>
                                            <p:strVal val="#ppt_x"/>
                                          </p:val>
                                        </p:tav>
                                        <p:tav tm="100000">
                                          <p:val>
                                            <p:strVal val="#ppt_x"/>
                                          </p:val>
                                        </p:tav>
                                      </p:tavLst>
                                    </p:anim>
                                    <p:anim calcmode="lin" valueType="num">
                                      <p:cBhvr>
                                        <p:cTn id="17" dur="5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2"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right)">
                                      <p:cBhvr>
                                        <p:cTn id="22" dur="500"/>
                                        <p:tgtEl>
                                          <p:spTgt spid="4"/>
                                        </p:tgtEl>
                                      </p:cBhvr>
                                    </p:animEffect>
                                  </p:childTnLst>
                                </p:cTn>
                              </p:par>
                              <p:par>
                                <p:cTn id="23" presetID="42" presetClass="entr" presetSubtype="0" fill="hold" grpId="0" nodeType="withEffect">
                                  <p:stCondLst>
                                    <p:cond delay="250"/>
                                  </p:stCondLst>
                                  <p:childTnLst>
                                    <p:set>
                                      <p:cBhvr>
                                        <p:cTn id="24" dur="1" fill="hold">
                                          <p:stCondLst>
                                            <p:cond delay="0"/>
                                          </p:stCondLst>
                                        </p:cTn>
                                        <p:tgtEl>
                                          <p:spTgt spid="114"/>
                                        </p:tgtEl>
                                        <p:attrNameLst>
                                          <p:attrName>style.visibility</p:attrName>
                                        </p:attrNameLst>
                                      </p:cBhvr>
                                      <p:to>
                                        <p:strVal val="visible"/>
                                      </p:to>
                                    </p:set>
                                    <p:animEffect transition="in" filter="fade">
                                      <p:cBhvr>
                                        <p:cTn id="25" dur="500"/>
                                        <p:tgtEl>
                                          <p:spTgt spid="114"/>
                                        </p:tgtEl>
                                      </p:cBhvr>
                                    </p:animEffect>
                                    <p:anim calcmode="lin" valueType="num">
                                      <p:cBhvr>
                                        <p:cTn id="26" dur="500" fill="hold"/>
                                        <p:tgtEl>
                                          <p:spTgt spid="114"/>
                                        </p:tgtEl>
                                        <p:attrNameLst>
                                          <p:attrName>ppt_x</p:attrName>
                                        </p:attrNameLst>
                                      </p:cBhvr>
                                      <p:tavLst>
                                        <p:tav tm="0">
                                          <p:val>
                                            <p:strVal val="#ppt_x"/>
                                          </p:val>
                                        </p:tav>
                                        <p:tav tm="100000">
                                          <p:val>
                                            <p:strVal val="#ppt_x"/>
                                          </p:val>
                                        </p:tav>
                                      </p:tavLst>
                                    </p:anim>
                                    <p:anim calcmode="lin" valueType="num">
                                      <p:cBhvr>
                                        <p:cTn id="27" dur="500" fill="hold"/>
                                        <p:tgtEl>
                                          <p:spTgt spid="11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22" presetClass="entr" presetSubtype="2" fill="hold" nodeType="click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wipe(right)">
                                      <p:cBhvr>
                                        <p:cTn id="32" dur="500"/>
                                        <p:tgtEl>
                                          <p:spTgt spid="12"/>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2" fill="hold" nodeType="clickEffect">
                                  <p:stCondLst>
                                    <p:cond delay="0"/>
                                  </p:stCondLst>
                                  <p:childTnLst>
                                    <p:set>
                                      <p:cBhvr>
                                        <p:cTn id="36" dur="1" fill="hold">
                                          <p:stCondLst>
                                            <p:cond delay="0"/>
                                          </p:stCondLst>
                                        </p:cTn>
                                        <p:tgtEl>
                                          <p:spTgt spid="39"/>
                                        </p:tgtEl>
                                        <p:attrNameLst>
                                          <p:attrName>style.visibility</p:attrName>
                                        </p:attrNameLst>
                                      </p:cBhvr>
                                      <p:to>
                                        <p:strVal val="visible"/>
                                      </p:to>
                                    </p:set>
                                    <p:animEffect transition="in" filter="wipe(right)">
                                      <p:cBhvr>
                                        <p:cTn id="37" dur="500"/>
                                        <p:tgtEl>
                                          <p:spTgt spid="39"/>
                                        </p:tgtEl>
                                      </p:cBhvr>
                                    </p:animEffect>
                                  </p:childTnLst>
                                </p:cTn>
                              </p:par>
                              <p:par>
                                <p:cTn id="38" presetID="42" presetClass="entr" presetSubtype="0" fill="hold" grpId="0" nodeType="withEffect">
                                  <p:stCondLst>
                                    <p:cond delay="250"/>
                                  </p:stCondLst>
                                  <p:childTnLst>
                                    <p:set>
                                      <p:cBhvr>
                                        <p:cTn id="39" dur="1" fill="hold">
                                          <p:stCondLst>
                                            <p:cond delay="0"/>
                                          </p:stCondLst>
                                        </p:cTn>
                                        <p:tgtEl>
                                          <p:spTgt spid="62"/>
                                        </p:tgtEl>
                                        <p:attrNameLst>
                                          <p:attrName>style.visibility</p:attrName>
                                        </p:attrNameLst>
                                      </p:cBhvr>
                                      <p:to>
                                        <p:strVal val="visible"/>
                                      </p:to>
                                    </p:set>
                                    <p:animEffect transition="in" filter="fade">
                                      <p:cBhvr>
                                        <p:cTn id="40" dur="500"/>
                                        <p:tgtEl>
                                          <p:spTgt spid="62"/>
                                        </p:tgtEl>
                                      </p:cBhvr>
                                    </p:animEffect>
                                    <p:anim calcmode="lin" valueType="num">
                                      <p:cBhvr>
                                        <p:cTn id="41" dur="500" fill="hold"/>
                                        <p:tgtEl>
                                          <p:spTgt spid="62"/>
                                        </p:tgtEl>
                                        <p:attrNameLst>
                                          <p:attrName>ppt_x</p:attrName>
                                        </p:attrNameLst>
                                      </p:cBhvr>
                                      <p:tavLst>
                                        <p:tav tm="0">
                                          <p:val>
                                            <p:strVal val="#ppt_x"/>
                                          </p:val>
                                        </p:tav>
                                        <p:tav tm="100000">
                                          <p:val>
                                            <p:strVal val="#ppt_x"/>
                                          </p:val>
                                        </p:tav>
                                      </p:tavLst>
                                    </p:anim>
                                    <p:anim calcmode="lin" valueType="num">
                                      <p:cBhvr>
                                        <p:cTn id="42" dur="500" fill="hold"/>
                                        <p:tgtEl>
                                          <p:spTgt spid="6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250"/>
                                  </p:stCondLst>
                                  <p:childTnLst>
                                    <p:set>
                                      <p:cBhvr>
                                        <p:cTn id="44" dur="1" fill="hold">
                                          <p:stCondLst>
                                            <p:cond delay="0"/>
                                          </p:stCondLst>
                                        </p:cTn>
                                        <p:tgtEl>
                                          <p:spTgt spid="64"/>
                                        </p:tgtEl>
                                        <p:attrNameLst>
                                          <p:attrName>style.visibility</p:attrName>
                                        </p:attrNameLst>
                                      </p:cBhvr>
                                      <p:to>
                                        <p:strVal val="visible"/>
                                      </p:to>
                                    </p:set>
                                    <p:animEffect transition="in" filter="fade">
                                      <p:cBhvr>
                                        <p:cTn id="45" dur="500"/>
                                        <p:tgtEl>
                                          <p:spTgt spid="64"/>
                                        </p:tgtEl>
                                      </p:cBhvr>
                                    </p:animEffect>
                                    <p:anim calcmode="lin" valueType="num">
                                      <p:cBhvr>
                                        <p:cTn id="46" dur="500" fill="hold"/>
                                        <p:tgtEl>
                                          <p:spTgt spid="64"/>
                                        </p:tgtEl>
                                        <p:attrNameLst>
                                          <p:attrName>ppt_x</p:attrName>
                                        </p:attrNameLst>
                                      </p:cBhvr>
                                      <p:tavLst>
                                        <p:tav tm="0">
                                          <p:val>
                                            <p:strVal val="#ppt_x"/>
                                          </p:val>
                                        </p:tav>
                                        <p:tav tm="100000">
                                          <p:val>
                                            <p:strVal val="#ppt_x"/>
                                          </p:val>
                                        </p:tav>
                                      </p:tavLst>
                                    </p:anim>
                                    <p:anim calcmode="lin" valueType="num">
                                      <p:cBhvr>
                                        <p:cTn id="47" dur="500" fill="hold"/>
                                        <p:tgtEl>
                                          <p:spTgt spid="6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114" grpId="0"/>
      <p:bldP spid="62" grpId="0"/>
      <p:bldP spid="6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9CABA17-8FBD-458A-A944-C9B10FC7FB6B}"/>
              </a:ext>
            </a:extLst>
          </p:cNvPr>
          <p:cNvGrpSpPr/>
          <p:nvPr/>
        </p:nvGrpSpPr>
        <p:grpSpPr>
          <a:xfrm flipV="1">
            <a:off x="4747043" y="0"/>
            <a:ext cx="7321302" cy="3601524"/>
            <a:chOff x="755898" y="3256476"/>
            <a:chExt cx="7321302" cy="3601524"/>
          </a:xfrm>
        </p:grpSpPr>
        <p:sp>
          <p:nvSpPr>
            <p:cNvPr id="21" name="Freeform 20">
              <a:extLst>
                <a:ext uri="{FF2B5EF4-FFF2-40B4-BE49-F238E27FC236}">
                  <a16:creationId xmlns:a16="http://schemas.microsoft.com/office/drawing/2014/main" id="{8CA59936-B62C-46F3-8C2D-5DC2E7C05FDA}"/>
                </a:ext>
              </a:extLst>
            </p:cNvPr>
            <p:cNvSpPr/>
            <p:nvPr/>
          </p:nvSpPr>
          <p:spPr>
            <a:xfrm flipH="1">
              <a:off x="755898" y="3256476"/>
              <a:ext cx="6839927" cy="3601524"/>
            </a:xfrm>
            <a:custGeom>
              <a:avLst/>
              <a:gdLst>
                <a:gd name="connsiteX0" fmla="*/ 285064 w 8724379"/>
                <a:gd name="connsiteY0" fmla="*/ 2821979 h 4593770"/>
                <a:gd name="connsiteX1" fmla="*/ 196116 w 8724379"/>
                <a:gd name="connsiteY1" fmla="*/ 3065006 h 4593770"/>
                <a:gd name="connsiteX2" fmla="*/ 0 w 8724379"/>
                <a:gd name="connsiteY2" fmla="*/ 4362188 h 4593770"/>
                <a:gd name="connsiteX3" fmla="*/ 5676 w 8724379"/>
                <a:gd name="connsiteY3" fmla="*/ 4586665 h 4593770"/>
                <a:gd name="connsiteX4" fmla="*/ 6216 w 8724379"/>
                <a:gd name="connsiteY4" fmla="*/ 4593770 h 4593770"/>
                <a:gd name="connsiteX5" fmla="*/ 388557 w 8724379"/>
                <a:gd name="connsiteY5" fmla="*/ 4593770 h 4593770"/>
                <a:gd name="connsiteX6" fmla="*/ 386525 w 8724379"/>
                <a:gd name="connsiteY6" fmla="*/ 4567042 h 4593770"/>
                <a:gd name="connsiteX7" fmla="*/ 381345 w 8724379"/>
                <a:gd name="connsiteY7" fmla="*/ 4362188 h 4593770"/>
                <a:gd name="connsiteX8" fmla="*/ 560316 w 8724379"/>
                <a:gd name="connsiteY8" fmla="*/ 3178407 h 4593770"/>
                <a:gd name="connsiteX9" fmla="*/ 665209 w 8724379"/>
                <a:gd name="connsiteY9" fmla="*/ 2891817 h 4593770"/>
                <a:gd name="connsiteX10" fmla="*/ 567131 w 8724379"/>
                <a:gd name="connsiteY10" fmla="*/ 2886863 h 4593770"/>
                <a:gd name="connsiteX11" fmla="*/ 423442 w 8724379"/>
                <a:gd name="connsiteY11" fmla="*/ 2864934 h 4593770"/>
                <a:gd name="connsiteX12" fmla="*/ 4362190 w 8724379"/>
                <a:gd name="connsiteY12" fmla="*/ 0 h 4593770"/>
                <a:gd name="connsiteX13" fmla="*/ 2282912 w 8724379"/>
                <a:gd name="connsiteY13" fmla="*/ 526493 h 4593770"/>
                <a:gd name="connsiteX14" fmla="*/ 1960781 w 8724379"/>
                <a:gd name="connsiteY14" fmla="*/ 722191 h 4593770"/>
                <a:gd name="connsiteX15" fmla="*/ 2048536 w 8724379"/>
                <a:gd name="connsiteY15" fmla="*/ 883868 h 4593770"/>
                <a:gd name="connsiteX16" fmla="*/ 2109781 w 8724379"/>
                <a:gd name="connsiteY16" fmla="*/ 1081163 h 4593770"/>
                <a:gd name="connsiteX17" fmla="*/ 2136462 w 8724379"/>
                <a:gd name="connsiteY17" fmla="*/ 1061211 h 4593770"/>
                <a:gd name="connsiteX18" fmla="*/ 4362190 w 8724379"/>
                <a:gd name="connsiteY18" fmla="*/ 381345 h 4593770"/>
                <a:gd name="connsiteX19" fmla="*/ 8343034 w 8724379"/>
                <a:gd name="connsiteY19" fmla="*/ 4362188 h 4593770"/>
                <a:gd name="connsiteX20" fmla="*/ 8337855 w 8724379"/>
                <a:gd name="connsiteY20" fmla="*/ 4567041 h 4593770"/>
                <a:gd name="connsiteX21" fmla="*/ 8335822 w 8724379"/>
                <a:gd name="connsiteY21" fmla="*/ 4593770 h 4593770"/>
                <a:gd name="connsiteX22" fmla="*/ 8718162 w 8724379"/>
                <a:gd name="connsiteY22" fmla="*/ 4593770 h 4593770"/>
                <a:gd name="connsiteX23" fmla="*/ 8718703 w 8724379"/>
                <a:gd name="connsiteY23" fmla="*/ 4586666 h 4593770"/>
                <a:gd name="connsiteX24" fmla="*/ 8724379 w 8724379"/>
                <a:gd name="connsiteY24" fmla="*/ 4362188 h 4593770"/>
                <a:gd name="connsiteX25" fmla="*/ 4362190 w 8724379"/>
                <a:gd name="connsiteY25" fmla="*/ 0 h 4593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24379" h="4593770">
                  <a:moveTo>
                    <a:pt x="285064" y="2821979"/>
                  </a:moveTo>
                  <a:lnTo>
                    <a:pt x="196116" y="3065006"/>
                  </a:lnTo>
                  <a:cubicBezTo>
                    <a:pt x="68661" y="3474785"/>
                    <a:pt x="0" y="3910468"/>
                    <a:pt x="0" y="4362188"/>
                  </a:cubicBezTo>
                  <a:cubicBezTo>
                    <a:pt x="0" y="4437474"/>
                    <a:pt x="1907" y="4512315"/>
                    <a:pt x="5676" y="4586665"/>
                  </a:cubicBezTo>
                  <a:lnTo>
                    <a:pt x="6216" y="4593770"/>
                  </a:lnTo>
                  <a:lnTo>
                    <a:pt x="388557" y="4593770"/>
                  </a:lnTo>
                  <a:lnTo>
                    <a:pt x="386525" y="4567042"/>
                  </a:lnTo>
                  <a:cubicBezTo>
                    <a:pt x="383086" y="4499191"/>
                    <a:pt x="381345" y="4430893"/>
                    <a:pt x="381345" y="4362188"/>
                  </a:cubicBezTo>
                  <a:cubicBezTo>
                    <a:pt x="381345" y="3949958"/>
                    <a:pt x="444003" y="3552364"/>
                    <a:pt x="560316" y="3178407"/>
                  </a:cubicBezTo>
                  <a:lnTo>
                    <a:pt x="665209" y="2891817"/>
                  </a:lnTo>
                  <a:lnTo>
                    <a:pt x="567131" y="2886863"/>
                  </a:lnTo>
                  <a:cubicBezTo>
                    <a:pt x="518482" y="2881924"/>
                    <a:pt x="470545" y="2874574"/>
                    <a:pt x="423442" y="2864934"/>
                  </a:cubicBezTo>
                  <a:close/>
                  <a:moveTo>
                    <a:pt x="4362190" y="0"/>
                  </a:moveTo>
                  <a:cubicBezTo>
                    <a:pt x="3609324" y="0"/>
                    <a:pt x="2901005" y="190726"/>
                    <a:pt x="2282912" y="526493"/>
                  </a:cubicBezTo>
                  <a:lnTo>
                    <a:pt x="1960781" y="722191"/>
                  </a:lnTo>
                  <a:lnTo>
                    <a:pt x="2048536" y="883868"/>
                  </a:lnTo>
                  <a:lnTo>
                    <a:pt x="2109781" y="1081163"/>
                  </a:lnTo>
                  <a:lnTo>
                    <a:pt x="2136462" y="1061211"/>
                  </a:lnTo>
                  <a:cubicBezTo>
                    <a:pt x="2771810" y="631978"/>
                    <a:pt x="3537730" y="381345"/>
                    <a:pt x="4362190" y="381345"/>
                  </a:cubicBezTo>
                  <a:cubicBezTo>
                    <a:pt x="6560749" y="381345"/>
                    <a:pt x="8343034" y="2163628"/>
                    <a:pt x="8343034" y="4362188"/>
                  </a:cubicBezTo>
                  <a:cubicBezTo>
                    <a:pt x="8343034" y="4430893"/>
                    <a:pt x="8341294" y="4499191"/>
                    <a:pt x="8337855" y="4567041"/>
                  </a:cubicBezTo>
                  <a:lnTo>
                    <a:pt x="8335822" y="4593770"/>
                  </a:lnTo>
                  <a:lnTo>
                    <a:pt x="8718162" y="4593770"/>
                  </a:lnTo>
                  <a:lnTo>
                    <a:pt x="8718703" y="4586666"/>
                  </a:lnTo>
                  <a:cubicBezTo>
                    <a:pt x="8722472" y="4512316"/>
                    <a:pt x="8724379" y="4437475"/>
                    <a:pt x="8724379" y="4362188"/>
                  </a:cubicBezTo>
                  <a:cubicBezTo>
                    <a:pt x="8724379" y="1953018"/>
                    <a:pt x="6771361" y="0"/>
                    <a:pt x="4362190" y="0"/>
                  </a:cubicBezTo>
                  <a:close/>
                </a:path>
              </a:pathLst>
            </a:custGeom>
            <a:solidFill>
              <a:srgbClr val="C2E088">
                <a:alpha val="8470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5" name="Oval 4">
              <a:extLst>
                <a:ext uri="{FF2B5EF4-FFF2-40B4-BE49-F238E27FC236}">
                  <a16:creationId xmlns:a16="http://schemas.microsoft.com/office/drawing/2014/main" id="{6C87348D-010E-4971-A3AA-9E48C1963FBA}"/>
                </a:ext>
              </a:extLst>
            </p:cNvPr>
            <p:cNvSpPr/>
            <p:nvPr/>
          </p:nvSpPr>
          <p:spPr>
            <a:xfrm flipH="1">
              <a:off x="5993179" y="3349049"/>
              <a:ext cx="2084021" cy="2084022"/>
            </a:xfrm>
            <a:prstGeom prst="ellipse">
              <a:avLst/>
            </a:prstGeom>
            <a:solidFill>
              <a:srgbClr val="63A537">
                <a:alpha val="7490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a:p>
          </p:txBody>
        </p:sp>
      </p:grpSp>
      <p:grpSp>
        <p:nvGrpSpPr>
          <p:cNvPr id="11" name="Group 10">
            <a:extLst>
              <a:ext uri="{FF2B5EF4-FFF2-40B4-BE49-F238E27FC236}">
                <a16:creationId xmlns:a16="http://schemas.microsoft.com/office/drawing/2014/main" id="{A988BA29-E1E9-4E71-A659-D531C3B1702A}"/>
              </a:ext>
            </a:extLst>
          </p:cNvPr>
          <p:cNvGrpSpPr/>
          <p:nvPr/>
        </p:nvGrpSpPr>
        <p:grpSpPr>
          <a:xfrm>
            <a:off x="9738390" y="2208184"/>
            <a:ext cx="2439543" cy="526869"/>
            <a:chOff x="8688279" y="5118714"/>
            <a:chExt cx="2439543" cy="526869"/>
          </a:xfrm>
          <a:solidFill>
            <a:srgbClr val="003554"/>
          </a:solidFill>
        </p:grpSpPr>
        <p:sp>
          <p:nvSpPr>
            <p:cNvPr id="12" name="Rectangle: Rounded Corners 11">
              <a:extLst>
                <a:ext uri="{FF2B5EF4-FFF2-40B4-BE49-F238E27FC236}">
                  <a16:creationId xmlns:a16="http://schemas.microsoft.com/office/drawing/2014/main" id="{8B34B770-64E6-4C5B-8644-CA37F133F4B0}"/>
                </a:ext>
              </a:extLst>
            </p:cNvPr>
            <p:cNvSpPr/>
            <p:nvPr/>
          </p:nvSpPr>
          <p:spPr>
            <a:xfrm>
              <a:off x="8688279" y="5118714"/>
              <a:ext cx="2424606" cy="526869"/>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a:p>
          </p:txBody>
        </p:sp>
        <p:sp>
          <p:nvSpPr>
            <p:cNvPr id="13" name="TextBox 12">
              <a:extLst>
                <a:ext uri="{FF2B5EF4-FFF2-40B4-BE49-F238E27FC236}">
                  <a16:creationId xmlns:a16="http://schemas.microsoft.com/office/drawing/2014/main" id="{EDBCF247-4B2D-45E1-9BDC-879158700680}"/>
                </a:ext>
              </a:extLst>
            </p:cNvPr>
            <p:cNvSpPr txBox="1"/>
            <p:nvPr/>
          </p:nvSpPr>
          <p:spPr>
            <a:xfrm>
              <a:off x="8703216" y="5234613"/>
              <a:ext cx="2424606" cy="338554"/>
            </a:xfrm>
            <a:prstGeom prst="rect">
              <a:avLst/>
            </a:prstGeom>
            <a:noFill/>
          </p:spPr>
          <p:txBody>
            <a:bodyPr wrap="square" rtlCol="1">
              <a:spAutoFit/>
            </a:bodyPr>
            <a:lstStyle/>
            <a:p>
              <a:pPr algn="ctr" rtl="1"/>
              <a:r>
                <a:rPr lang="ar-DZ" sz="1600" b="1" dirty="0">
                  <a:solidFill>
                    <a:schemeClr val="bg1"/>
                  </a:solidFill>
                  <a:latin typeface="RB" panose="00000500000000000000" pitchFamily="2" charset="-78"/>
                  <a:cs typeface="RB" panose="00000500000000000000" pitchFamily="2" charset="-78"/>
                </a:rPr>
                <a:t>التقويم النهائي</a:t>
              </a:r>
            </a:p>
          </p:txBody>
        </p:sp>
      </p:grpSp>
      <p:pic>
        <p:nvPicPr>
          <p:cNvPr id="16" name="صورة 5">
            <a:extLst>
              <a:ext uri="{FF2B5EF4-FFF2-40B4-BE49-F238E27FC236}">
                <a16:creationId xmlns:a16="http://schemas.microsoft.com/office/drawing/2014/main" id="{EC77F1AD-4FA1-4DEE-9DEF-E8992BD8BE9D}"/>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0713318" y="1524203"/>
            <a:ext cx="626032" cy="626032"/>
          </a:xfrm>
          <a:prstGeom prst="rect">
            <a:avLst/>
          </a:prstGeom>
          <a:effectLst>
            <a:outerShdw blurRad="50800" dist="38100" dir="2700000" algn="tl" rotWithShape="0">
              <a:prstClr val="black">
                <a:alpha val="40000"/>
              </a:prstClr>
            </a:outerShdw>
          </a:effectLst>
        </p:spPr>
      </p:pic>
      <p:sp>
        <p:nvSpPr>
          <p:cNvPr id="17" name="ZoneTexte 74">
            <a:extLst>
              <a:ext uri="{FF2B5EF4-FFF2-40B4-BE49-F238E27FC236}">
                <a16:creationId xmlns:a16="http://schemas.microsoft.com/office/drawing/2014/main" id="{139EFD91-D794-49D2-BD66-096E288111FF}"/>
              </a:ext>
            </a:extLst>
          </p:cNvPr>
          <p:cNvSpPr txBox="1"/>
          <p:nvPr/>
        </p:nvSpPr>
        <p:spPr>
          <a:xfrm>
            <a:off x="7526550" y="54608"/>
            <a:ext cx="3728387" cy="1243417"/>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DZ" sz="4000" dirty="0">
                <a:solidFill>
                  <a:schemeClr val="bg1"/>
                </a:solidFill>
                <a:cs typeface="RB" panose="00000500000000000000" pitchFamily="2" charset="-78"/>
              </a:rPr>
              <a:t>الواجب المنزلي</a:t>
            </a:r>
          </a:p>
          <a:p>
            <a:pPr algn="ctr"/>
            <a:r>
              <a:rPr lang="ar-DZ" sz="2800" dirty="0">
                <a:solidFill>
                  <a:srgbClr val="63A537"/>
                </a:solidFill>
                <a:cs typeface="RB" panose="00000500000000000000" pitchFamily="2" charset="-78"/>
              </a:rPr>
              <a:t>للمجموعة</a:t>
            </a:r>
          </a:p>
        </p:txBody>
      </p:sp>
      <p:pic>
        <p:nvPicPr>
          <p:cNvPr id="14" name="Picture 6">
            <a:extLst>
              <a:ext uri="{FF2B5EF4-FFF2-40B4-BE49-F238E27FC236}">
                <a16:creationId xmlns:a16="http://schemas.microsoft.com/office/drawing/2014/main" id="{E4B32568-BF3D-4EC1-A662-2F748CF517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9640728" y="5038411"/>
            <a:ext cx="1038982" cy="789320"/>
          </a:xfrm>
          <a:prstGeom prst="rect">
            <a:avLst/>
          </a:prstGeom>
        </p:spPr>
      </p:pic>
      <p:pic>
        <p:nvPicPr>
          <p:cNvPr id="6" name="صورة 5">
            <a:extLst>
              <a:ext uri="{FF2B5EF4-FFF2-40B4-BE49-F238E27FC236}">
                <a16:creationId xmlns:a16="http://schemas.microsoft.com/office/drawing/2014/main" id="{ADE46FDF-D533-BC33-64B6-81A8EB3001F7}"/>
              </a:ext>
            </a:extLst>
          </p:cNvPr>
          <p:cNvPicPr>
            <a:picLocks noChangeAspect="1"/>
          </p:cNvPicPr>
          <p:nvPr/>
        </p:nvPicPr>
        <p:blipFill>
          <a:blip r:embed="rId5"/>
          <a:stretch>
            <a:fillRect/>
          </a:stretch>
        </p:blipFill>
        <p:spPr>
          <a:xfrm>
            <a:off x="1400771" y="-3448"/>
            <a:ext cx="5495958" cy="6858000"/>
          </a:xfrm>
          <a:prstGeom prst="rect">
            <a:avLst/>
          </a:prstGeom>
        </p:spPr>
      </p:pic>
    </p:spTree>
    <p:extLst>
      <p:ext uri="{BB962C8B-B14F-4D97-AF65-F5344CB8AC3E}">
        <p14:creationId xmlns:p14="http://schemas.microsoft.com/office/powerpoint/2010/main" val="93111567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p:tgtEl>
                                          <p:spTgt spid="11"/>
                                        </p:tgtEl>
                                        <p:attrNameLst>
                                          <p:attrName>ppt_y</p:attrName>
                                        </p:attrNameLst>
                                      </p:cBhvr>
                                      <p:tavLst>
                                        <p:tav tm="0">
                                          <p:val>
                                            <p:strVal val="#ppt_y+#ppt_h*1.125000"/>
                                          </p:val>
                                        </p:tav>
                                        <p:tav tm="100000">
                                          <p:val>
                                            <p:strVal val="#ppt_y"/>
                                          </p:val>
                                        </p:tav>
                                      </p:tavLst>
                                    </p:anim>
                                    <p:animEffect transition="in" filter="wipe(up)">
                                      <p:cBhvr>
                                        <p:cTn id="8" dur="500"/>
                                        <p:tgtEl>
                                          <p:spTgt spid="11"/>
                                        </p:tgtEl>
                                      </p:cBhvr>
                                    </p:animEffect>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Top Corners Rounded 1">
            <a:extLst>
              <a:ext uri="{FF2B5EF4-FFF2-40B4-BE49-F238E27FC236}">
                <a16:creationId xmlns:a16="http://schemas.microsoft.com/office/drawing/2014/main" id="{4AA1E52A-6E6C-4ADC-8074-CE63919762EE}"/>
              </a:ext>
            </a:extLst>
          </p:cNvPr>
          <p:cNvSpPr/>
          <p:nvPr/>
        </p:nvSpPr>
        <p:spPr>
          <a:xfrm rot="5400000" flipV="1">
            <a:off x="9929791" y="2168428"/>
            <a:ext cx="2193871" cy="2330548"/>
          </a:xfrm>
          <a:prstGeom prst="round2SameRect">
            <a:avLst>
              <a:gd name="adj1" fmla="val 25371"/>
              <a:gd name="adj2" fmla="val 0"/>
            </a:avLst>
          </a:prstGeom>
          <a:solidFill>
            <a:srgbClr val="63A537"/>
          </a:solidFill>
          <a:ln w="10160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dirty="0"/>
          </a:p>
        </p:txBody>
      </p:sp>
      <p:sp>
        <p:nvSpPr>
          <p:cNvPr id="24" name="Freeform: Shape 23">
            <a:extLst>
              <a:ext uri="{FF2B5EF4-FFF2-40B4-BE49-F238E27FC236}">
                <a16:creationId xmlns:a16="http://schemas.microsoft.com/office/drawing/2014/main" id="{EED5A137-7A09-4123-9A1C-668A77E5A64C}"/>
              </a:ext>
            </a:extLst>
          </p:cNvPr>
          <p:cNvSpPr/>
          <p:nvPr/>
        </p:nvSpPr>
        <p:spPr>
          <a:xfrm flipV="1">
            <a:off x="8789676" y="37338"/>
            <a:ext cx="3402324" cy="1258803"/>
          </a:xfrm>
          <a:custGeom>
            <a:avLst/>
            <a:gdLst>
              <a:gd name="connsiteX0" fmla="*/ 247697 w 2385454"/>
              <a:gd name="connsiteY0" fmla="*/ 307397 h 882578"/>
              <a:gd name="connsiteX1" fmla="*/ 277072 w 2385454"/>
              <a:gd name="connsiteY1" fmla="*/ 284844 h 882578"/>
              <a:gd name="connsiteX2" fmla="*/ 1010122 w 2385454"/>
              <a:gd name="connsiteY2" fmla="*/ 284844 h 882578"/>
              <a:gd name="connsiteX3" fmla="*/ 1278669 w 2385454"/>
              <a:gd name="connsiteY3" fmla="*/ 16299 h 882578"/>
              <a:gd name="connsiteX4" fmla="*/ 1627947 w 2385454"/>
              <a:gd name="connsiteY4" fmla="*/ 16299 h 882578"/>
              <a:gd name="connsiteX5" fmla="*/ 1905021 w 2385454"/>
              <a:gd name="connsiteY5" fmla="*/ 293372 h 882578"/>
              <a:gd name="connsiteX6" fmla="*/ 2385454 w 2385454"/>
              <a:gd name="connsiteY6" fmla="*/ 293372 h 882578"/>
              <a:gd name="connsiteX7" fmla="*/ 2385454 w 2385454"/>
              <a:gd name="connsiteY7" fmla="*/ 277074 h 882578"/>
              <a:gd name="connsiteX8" fmla="*/ 1911843 w 2385454"/>
              <a:gd name="connsiteY8" fmla="*/ 277074 h 882578"/>
              <a:gd name="connsiteX9" fmla="*/ 1634769 w 2385454"/>
              <a:gd name="connsiteY9" fmla="*/ 0 h 882578"/>
              <a:gd name="connsiteX10" fmla="*/ 1272035 w 2385454"/>
              <a:gd name="connsiteY10" fmla="*/ 0 h 882578"/>
              <a:gd name="connsiteX11" fmla="*/ 1003300 w 2385454"/>
              <a:gd name="connsiteY11" fmla="*/ 268544 h 882578"/>
              <a:gd name="connsiteX12" fmla="*/ 277072 w 2385454"/>
              <a:gd name="connsiteY12" fmla="*/ 268544 h 882578"/>
              <a:gd name="connsiteX13" fmla="*/ 247697 w 2385454"/>
              <a:gd name="connsiteY13" fmla="*/ 245991 h 882578"/>
              <a:gd name="connsiteX14" fmla="*/ 216996 w 2385454"/>
              <a:gd name="connsiteY14" fmla="*/ 276694 h 882578"/>
              <a:gd name="connsiteX15" fmla="*/ 247697 w 2385454"/>
              <a:gd name="connsiteY15" fmla="*/ 307397 h 882578"/>
              <a:gd name="connsiteX16" fmla="*/ 2385454 w 2385454"/>
              <a:gd name="connsiteY16" fmla="*/ 492014 h 882578"/>
              <a:gd name="connsiteX17" fmla="*/ 2385454 w 2385454"/>
              <a:gd name="connsiteY17" fmla="*/ 435460 h 882578"/>
              <a:gd name="connsiteX18" fmla="*/ 2369571 w 2385454"/>
              <a:gd name="connsiteY18" fmla="*/ 441999 h 882578"/>
              <a:gd name="connsiteX19" fmla="*/ 2360616 w 2385454"/>
              <a:gd name="connsiteY19" fmla="*/ 463746 h 882578"/>
              <a:gd name="connsiteX20" fmla="*/ 2369571 w 2385454"/>
              <a:gd name="connsiteY20" fmla="*/ 485423 h 882578"/>
              <a:gd name="connsiteX21" fmla="*/ 865142 w 2385454"/>
              <a:gd name="connsiteY21" fmla="*/ 494637 h 882578"/>
              <a:gd name="connsiteX22" fmla="*/ 895654 w 2385454"/>
              <a:gd name="connsiteY22" fmla="*/ 463935 h 882578"/>
              <a:gd name="connsiteX23" fmla="*/ 865142 w 2385454"/>
              <a:gd name="connsiteY23" fmla="*/ 433234 h 882578"/>
              <a:gd name="connsiteX24" fmla="*/ 835767 w 2385454"/>
              <a:gd name="connsiteY24" fmla="*/ 455787 h 882578"/>
              <a:gd name="connsiteX25" fmla="*/ 220786 w 2385454"/>
              <a:gd name="connsiteY25" fmla="*/ 455787 h 882578"/>
              <a:gd name="connsiteX26" fmla="*/ 57232 w 2385454"/>
              <a:gd name="connsiteY26" fmla="*/ 292233 h 882578"/>
              <a:gd name="connsiteX27" fmla="*/ 53767 w 2385454"/>
              <a:gd name="connsiteY27" fmla="*/ 295699 h 882578"/>
              <a:gd name="connsiteX28" fmla="*/ 61404 w 2385454"/>
              <a:gd name="connsiteY28" fmla="*/ 277263 h 882578"/>
              <a:gd name="connsiteX29" fmla="*/ 30702 w 2385454"/>
              <a:gd name="connsiteY29" fmla="*/ 246560 h 882578"/>
              <a:gd name="connsiteX30" fmla="*/ 0 w 2385454"/>
              <a:gd name="connsiteY30" fmla="*/ 277263 h 882578"/>
              <a:gd name="connsiteX31" fmla="*/ 30702 w 2385454"/>
              <a:gd name="connsiteY31" fmla="*/ 307964 h 882578"/>
              <a:gd name="connsiteX32" fmla="*/ 42653 w 2385454"/>
              <a:gd name="connsiteY32" fmla="*/ 305551 h 882578"/>
              <a:gd name="connsiteX33" fmla="*/ 46527 w 2385454"/>
              <a:gd name="connsiteY33" fmla="*/ 302940 h 882578"/>
              <a:gd name="connsiteX34" fmla="*/ 45673 w 2385454"/>
              <a:gd name="connsiteY34" fmla="*/ 303794 h 882578"/>
              <a:gd name="connsiteX35" fmla="*/ 213963 w 2385454"/>
              <a:gd name="connsiteY35" fmla="*/ 472084 h 882578"/>
              <a:gd name="connsiteX36" fmla="*/ 835767 w 2385454"/>
              <a:gd name="connsiteY36" fmla="*/ 472084 h 882578"/>
              <a:gd name="connsiteX37" fmla="*/ 865142 w 2385454"/>
              <a:gd name="connsiteY37" fmla="*/ 494637 h 882578"/>
              <a:gd name="connsiteX38" fmla="*/ 739684 w 2385454"/>
              <a:gd name="connsiteY38" fmla="*/ 675815 h 882578"/>
              <a:gd name="connsiteX39" fmla="*/ 761393 w 2385454"/>
              <a:gd name="connsiteY39" fmla="*/ 666823 h 882578"/>
              <a:gd name="connsiteX40" fmla="*/ 768679 w 2385454"/>
              <a:gd name="connsiteY40" fmla="*/ 649231 h 882578"/>
              <a:gd name="connsiteX41" fmla="*/ 768679 w 2385454"/>
              <a:gd name="connsiteY41" fmla="*/ 652885 h 882578"/>
              <a:gd name="connsiteX42" fmla="*/ 1034192 w 2385454"/>
              <a:gd name="connsiteY42" fmla="*/ 652885 h 882578"/>
              <a:gd name="connsiteX43" fmla="*/ 1455488 w 2385454"/>
              <a:gd name="connsiteY43" fmla="*/ 231588 h 882578"/>
              <a:gd name="connsiteX44" fmla="*/ 1492253 w 2385454"/>
              <a:gd name="connsiteY44" fmla="*/ 226662 h 882578"/>
              <a:gd name="connsiteX45" fmla="*/ 1492444 w 2385454"/>
              <a:gd name="connsiteY45" fmla="*/ 183452 h 882578"/>
              <a:gd name="connsiteX46" fmla="*/ 1470743 w 2385454"/>
              <a:gd name="connsiteY46" fmla="*/ 174496 h 882578"/>
              <a:gd name="connsiteX47" fmla="*/ 1449043 w 2385454"/>
              <a:gd name="connsiteY47" fmla="*/ 183452 h 882578"/>
              <a:gd name="connsiteX48" fmla="*/ 1444117 w 2385454"/>
              <a:gd name="connsiteY48" fmla="*/ 220217 h 882578"/>
              <a:gd name="connsiteX49" fmla="*/ 1027560 w 2385454"/>
              <a:gd name="connsiteY49" fmla="*/ 636585 h 882578"/>
              <a:gd name="connsiteX50" fmla="*/ 768679 w 2385454"/>
              <a:gd name="connsiteY50" fmla="*/ 636585 h 882578"/>
              <a:gd name="connsiteX51" fmla="*/ 768679 w 2385454"/>
              <a:gd name="connsiteY51" fmla="*/ 640998 h 882578"/>
              <a:gd name="connsiteX52" fmla="*/ 761393 w 2385454"/>
              <a:gd name="connsiteY52" fmla="*/ 623405 h 882578"/>
              <a:gd name="connsiteX53" fmla="*/ 739684 w 2385454"/>
              <a:gd name="connsiteY53" fmla="*/ 614412 h 882578"/>
              <a:gd name="connsiteX54" fmla="*/ 708982 w 2385454"/>
              <a:gd name="connsiteY54" fmla="*/ 645115 h 882578"/>
              <a:gd name="connsiteX55" fmla="*/ 739684 w 2385454"/>
              <a:gd name="connsiteY55" fmla="*/ 675815 h 882578"/>
              <a:gd name="connsiteX56" fmla="*/ 1119286 w 2385454"/>
              <a:gd name="connsiteY56" fmla="*/ 882578 h 882578"/>
              <a:gd name="connsiteX57" fmla="*/ 1149987 w 2385454"/>
              <a:gd name="connsiteY57" fmla="*/ 851878 h 882578"/>
              <a:gd name="connsiteX58" fmla="*/ 1144321 w 2385454"/>
              <a:gd name="connsiteY58" fmla="*/ 838197 h 882578"/>
              <a:gd name="connsiteX59" fmla="*/ 1577347 w 2385454"/>
              <a:gd name="connsiteY59" fmla="*/ 404996 h 882578"/>
              <a:gd name="connsiteX60" fmla="*/ 2093021 w 2385454"/>
              <a:gd name="connsiteY60" fmla="*/ 404996 h 882578"/>
              <a:gd name="connsiteX61" fmla="*/ 2380712 w 2385454"/>
              <a:gd name="connsiteY61" fmla="*/ 692861 h 882578"/>
              <a:gd name="connsiteX62" fmla="*/ 2382814 w 2385454"/>
              <a:gd name="connsiteY62" fmla="*/ 672012 h 882578"/>
              <a:gd name="connsiteX63" fmla="*/ 2099844 w 2385454"/>
              <a:gd name="connsiteY63" fmla="*/ 388697 h 882578"/>
              <a:gd name="connsiteX64" fmla="*/ 1570714 w 2385454"/>
              <a:gd name="connsiteY64" fmla="*/ 388697 h 882578"/>
              <a:gd name="connsiteX65" fmla="*/ 1133976 w 2385454"/>
              <a:gd name="connsiteY65" fmla="*/ 825435 h 882578"/>
              <a:gd name="connsiteX66" fmla="*/ 1131237 w 2385454"/>
              <a:gd name="connsiteY66" fmla="*/ 823587 h 882578"/>
              <a:gd name="connsiteX67" fmla="*/ 1119286 w 2385454"/>
              <a:gd name="connsiteY67" fmla="*/ 821174 h 882578"/>
              <a:gd name="connsiteX68" fmla="*/ 1088584 w 2385454"/>
              <a:gd name="connsiteY68" fmla="*/ 851878 h 882578"/>
              <a:gd name="connsiteX69" fmla="*/ 1119286 w 2385454"/>
              <a:gd name="connsiteY69" fmla="*/ 882578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385454" h="882578">
                <a:moveTo>
                  <a:pt x="247697" y="307397"/>
                </a:moveTo>
                <a:cubicBezTo>
                  <a:pt x="261722" y="307397"/>
                  <a:pt x="273473" y="297731"/>
                  <a:pt x="277072" y="284844"/>
                </a:cubicBezTo>
                <a:lnTo>
                  <a:pt x="1010122" y="284844"/>
                </a:lnTo>
                <a:lnTo>
                  <a:pt x="1278669" y="16299"/>
                </a:lnTo>
                <a:lnTo>
                  <a:pt x="1627947" y="16299"/>
                </a:lnTo>
                <a:lnTo>
                  <a:pt x="1905021" y="293372"/>
                </a:lnTo>
                <a:lnTo>
                  <a:pt x="2385454" y="293372"/>
                </a:lnTo>
                <a:lnTo>
                  <a:pt x="2385454" y="277074"/>
                </a:lnTo>
                <a:lnTo>
                  <a:pt x="1911843" y="277074"/>
                </a:lnTo>
                <a:lnTo>
                  <a:pt x="1634769" y="0"/>
                </a:lnTo>
                <a:lnTo>
                  <a:pt x="1272035" y="0"/>
                </a:lnTo>
                <a:lnTo>
                  <a:pt x="1003300" y="268544"/>
                </a:lnTo>
                <a:lnTo>
                  <a:pt x="277072" y="268544"/>
                </a:lnTo>
                <a:cubicBezTo>
                  <a:pt x="273473" y="255657"/>
                  <a:pt x="261722" y="245991"/>
                  <a:pt x="247697" y="245991"/>
                </a:cubicBezTo>
                <a:cubicBezTo>
                  <a:pt x="230830" y="245991"/>
                  <a:pt x="216996" y="259827"/>
                  <a:pt x="216996" y="276694"/>
                </a:cubicBezTo>
                <a:cubicBezTo>
                  <a:pt x="216996" y="293561"/>
                  <a:pt x="230641" y="307397"/>
                  <a:pt x="247697" y="307397"/>
                </a:cubicBezTo>
                <a:close/>
                <a:moveTo>
                  <a:pt x="2385454" y="492014"/>
                </a:moveTo>
                <a:lnTo>
                  <a:pt x="2385454" y="435460"/>
                </a:lnTo>
                <a:lnTo>
                  <a:pt x="2369571" y="441999"/>
                </a:lnTo>
                <a:cubicBezTo>
                  <a:pt x="2364027" y="447543"/>
                  <a:pt x="2360616" y="455218"/>
                  <a:pt x="2360616" y="463746"/>
                </a:cubicBezTo>
                <a:cubicBezTo>
                  <a:pt x="2360616" y="472180"/>
                  <a:pt x="2364027" y="479855"/>
                  <a:pt x="2369571" y="485423"/>
                </a:cubicBezTo>
                <a:close/>
                <a:moveTo>
                  <a:pt x="865142" y="494637"/>
                </a:moveTo>
                <a:cubicBezTo>
                  <a:pt x="882009" y="494637"/>
                  <a:pt x="895654" y="480803"/>
                  <a:pt x="895654" y="463935"/>
                </a:cubicBezTo>
                <a:cubicBezTo>
                  <a:pt x="895654" y="446879"/>
                  <a:pt x="882009" y="433234"/>
                  <a:pt x="865142" y="433234"/>
                </a:cubicBezTo>
                <a:cubicBezTo>
                  <a:pt x="850928" y="433234"/>
                  <a:pt x="839368" y="442711"/>
                  <a:pt x="835767" y="455787"/>
                </a:cubicBezTo>
                <a:lnTo>
                  <a:pt x="220786" y="455787"/>
                </a:lnTo>
                <a:lnTo>
                  <a:pt x="57232" y="292233"/>
                </a:lnTo>
                <a:lnTo>
                  <a:pt x="53767" y="295699"/>
                </a:lnTo>
                <a:lnTo>
                  <a:pt x="61404" y="277263"/>
                </a:lnTo>
                <a:cubicBezTo>
                  <a:pt x="61404" y="260305"/>
                  <a:pt x="47659" y="246560"/>
                  <a:pt x="30702" y="246560"/>
                </a:cubicBezTo>
                <a:cubicBezTo>
                  <a:pt x="13744" y="246560"/>
                  <a:pt x="0" y="260305"/>
                  <a:pt x="0" y="277263"/>
                </a:cubicBezTo>
                <a:cubicBezTo>
                  <a:pt x="0" y="294219"/>
                  <a:pt x="13744" y="307964"/>
                  <a:pt x="30702" y="307964"/>
                </a:cubicBezTo>
                <a:cubicBezTo>
                  <a:pt x="34941" y="307964"/>
                  <a:pt x="38980" y="307105"/>
                  <a:pt x="42653" y="305551"/>
                </a:cubicBezTo>
                <a:lnTo>
                  <a:pt x="46527" y="302940"/>
                </a:lnTo>
                <a:lnTo>
                  <a:pt x="45673" y="303794"/>
                </a:lnTo>
                <a:lnTo>
                  <a:pt x="213963" y="472084"/>
                </a:lnTo>
                <a:lnTo>
                  <a:pt x="835767" y="472084"/>
                </a:lnTo>
                <a:cubicBezTo>
                  <a:pt x="839368" y="484971"/>
                  <a:pt x="851119" y="494637"/>
                  <a:pt x="865142" y="494637"/>
                </a:cubicBezTo>
                <a:close/>
                <a:moveTo>
                  <a:pt x="739684" y="675815"/>
                </a:moveTo>
                <a:cubicBezTo>
                  <a:pt x="748162" y="675815"/>
                  <a:pt x="755837" y="672379"/>
                  <a:pt x="761393" y="666823"/>
                </a:cubicBezTo>
                <a:lnTo>
                  <a:pt x="768679" y="649231"/>
                </a:lnTo>
                <a:lnTo>
                  <a:pt x="768679" y="652885"/>
                </a:lnTo>
                <a:lnTo>
                  <a:pt x="1034192" y="652885"/>
                </a:lnTo>
                <a:lnTo>
                  <a:pt x="1455488" y="231588"/>
                </a:lnTo>
                <a:cubicBezTo>
                  <a:pt x="1467237" y="238221"/>
                  <a:pt x="1482209" y="236706"/>
                  <a:pt x="1492253" y="226662"/>
                </a:cubicBezTo>
                <a:cubicBezTo>
                  <a:pt x="1504382" y="214911"/>
                  <a:pt x="1504382" y="195390"/>
                  <a:pt x="1492444" y="183452"/>
                </a:cubicBezTo>
                <a:cubicBezTo>
                  <a:pt x="1486473" y="177482"/>
                  <a:pt x="1478608" y="174496"/>
                  <a:pt x="1470743" y="174496"/>
                </a:cubicBezTo>
                <a:cubicBezTo>
                  <a:pt x="1462878" y="174496"/>
                  <a:pt x="1455013" y="177482"/>
                  <a:pt x="1449043" y="183452"/>
                </a:cubicBezTo>
                <a:cubicBezTo>
                  <a:pt x="1439190" y="193496"/>
                  <a:pt x="1437483" y="208468"/>
                  <a:pt x="1444117" y="220217"/>
                </a:cubicBezTo>
                <a:lnTo>
                  <a:pt x="1027560" y="636585"/>
                </a:lnTo>
                <a:lnTo>
                  <a:pt x="768679" y="636585"/>
                </a:lnTo>
                <a:lnTo>
                  <a:pt x="768679" y="640998"/>
                </a:lnTo>
                <a:lnTo>
                  <a:pt x="761393" y="623405"/>
                </a:lnTo>
                <a:cubicBezTo>
                  <a:pt x="755837" y="617849"/>
                  <a:pt x="748162" y="614412"/>
                  <a:pt x="739684" y="614412"/>
                </a:cubicBezTo>
                <a:cubicBezTo>
                  <a:pt x="722728" y="614412"/>
                  <a:pt x="708982" y="628157"/>
                  <a:pt x="708982" y="645115"/>
                </a:cubicBezTo>
                <a:cubicBezTo>
                  <a:pt x="708982" y="662070"/>
                  <a:pt x="722726" y="675815"/>
                  <a:pt x="739684" y="675815"/>
                </a:cubicBezTo>
                <a:close/>
                <a:moveTo>
                  <a:pt x="1119286" y="882578"/>
                </a:moveTo>
                <a:cubicBezTo>
                  <a:pt x="1136242" y="882578"/>
                  <a:pt x="1149987" y="868833"/>
                  <a:pt x="1149987" y="851878"/>
                </a:cubicBezTo>
                <a:lnTo>
                  <a:pt x="1144321" y="838197"/>
                </a:lnTo>
                <a:lnTo>
                  <a:pt x="1577347" y="404996"/>
                </a:lnTo>
                <a:lnTo>
                  <a:pt x="2093021" y="404996"/>
                </a:lnTo>
                <a:lnTo>
                  <a:pt x="2380712" y="692861"/>
                </a:lnTo>
                <a:lnTo>
                  <a:pt x="2382814" y="672012"/>
                </a:lnTo>
                <a:lnTo>
                  <a:pt x="2099844" y="388697"/>
                </a:lnTo>
                <a:lnTo>
                  <a:pt x="1570714" y="388697"/>
                </a:lnTo>
                <a:lnTo>
                  <a:pt x="1133976" y="825435"/>
                </a:lnTo>
                <a:lnTo>
                  <a:pt x="1131237" y="823587"/>
                </a:lnTo>
                <a:cubicBezTo>
                  <a:pt x="1127564" y="822033"/>
                  <a:pt x="1123525" y="821174"/>
                  <a:pt x="1119286" y="821174"/>
                </a:cubicBezTo>
                <a:cubicBezTo>
                  <a:pt x="1102330" y="821174"/>
                  <a:pt x="1088584" y="834920"/>
                  <a:pt x="1088584" y="851878"/>
                </a:cubicBezTo>
                <a:cubicBezTo>
                  <a:pt x="1088584" y="868833"/>
                  <a:pt x="1102328" y="882578"/>
                  <a:pt x="1119286" y="882578"/>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27" name="Freeform: Shape 26">
            <a:extLst>
              <a:ext uri="{FF2B5EF4-FFF2-40B4-BE49-F238E27FC236}">
                <a16:creationId xmlns:a16="http://schemas.microsoft.com/office/drawing/2014/main" id="{D75A0BBF-EC22-4814-AFEB-8B2C7D6E7B67}"/>
              </a:ext>
            </a:extLst>
          </p:cNvPr>
          <p:cNvSpPr/>
          <p:nvPr/>
        </p:nvSpPr>
        <p:spPr>
          <a:xfrm rot="7927300" flipV="1">
            <a:off x="1540080" y="490586"/>
            <a:ext cx="1909409" cy="804840"/>
          </a:xfrm>
          <a:custGeom>
            <a:avLst/>
            <a:gdLst>
              <a:gd name="connsiteX0" fmla="*/ 1088584 w 2093836"/>
              <a:gd name="connsiteY0" fmla="*/ 851878 h 882578"/>
              <a:gd name="connsiteX1" fmla="*/ 1119286 w 2093836"/>
              <a:gd name="connsiteY1" fmla="*/ 882578 h 882578"/>
              <a:gd name="connsiteX2" fmla="*/ 1149987 w 2093836"/>
              <a:gd name="connsiteY2" fmla="*/ 851878 h 882578"/>
              <a:gd name="connsiteX3" fmla="*/ 1144321 w 2093836"/>
              <a:gd name="connsiteY3" fmla="*/ 838197 h 882578"/>
              <a:gd name="connsiteX4" fmla="*/ 1577347 w 2093836"/>
              <a:gd name="connsiteY4" fmla="*/ 404996 h 882578"/>
              <a:gd name="connsiteX5" fmla="*/ 2093021 w 2093836"/>
              <a:gd name="connsiteY5" fmla="*/ 404996 h 882578"/>
              <a:gd name="connsiteX6" fmla="*/ 2093836 w 2093836"/>
              <a:gd name="connsiteY6" fmla="*/ 405812 h 882578"/>
              <a:gd name="connsiteX7" fmla="*/ 2093836 w 2093836"/>
              <a:gd name="connsiteY7" fmla="*/ 388697 h 882578"/>
              <a:gd name="connsiteX8" fmla="*/ 1570714 w 2093836"/>
              <a:gd name="connsiteY8" fmla="*/ 388697 h 882578"/>
              <a:gd name="connsiteX9" fmla="*/ 1133976 w 2093836"/>
              <a:gd name="connsiteY9" fmla="*/ 825435 h 882578"/>
              <a:gd name="connsiteX10" fmla="*/ 1131237 w 2093836"/>
              <a:gd name="connsiteY10" fmla="*/ 823587 h 882578"/>
              <a:gd name="connsiteX11" fmla="*/ 1119286 w 2093836"/>
              <a:gd name="connsiteY11" fmla="*/ 821175 h 882578"/>
              <a:gd name="connsiteX12" fmla="*/ 1088584 w 2093836"/>
              <a:gd name="connsiteY12" fmla="*/ 851878 h 882578"/>
              <a:gd name="connsiteX13" fmla="*/ 708982 w 2093836"/>
              <a:gd name="connsiteY13" fmla="*/ 645115 h 882578"/>
              <a:gd name="connsiteX14" fmla="*/ 739684 w 2093836"/>
              <a:gd name="connsiteY14" fmla="*/ 675815 h 882578"/>
              <a:gd name="connsiteX15" fmla="*/ 761393 w 2093836"/>
              <a:gd name="connsiteY15" fmla="*/ 666823 h 882578"/>
              <a:gd name="connsiteX16" fmla="*/ 768680 w 2093836"/>
              <a:gd name="connsiteY16" fmla="*/ 649232 h 882578"/>
              <a:gd name="connsiteX17" fmla="*/ 768680 w 2093836"/>
              <a:gd name="connsiteY17" fmla="*/ 652885 h 882578"/>
              <a:gd name="connsiteX18" fmla="*/ 1034192 w 2093836"/>
              <a:gd name="connsiteY18" fmla="*/ 652885 h 882578"/>
              <a:gd name="connsiteX19" fmla="*/ 1455488 w 2093836"/>
              <a:gd name="connsiteY19" fmla="*/ 231589 h 882578"/>
              <a:gd name="connsiteX20" fmla="*/ 1492253 w 2093836"/>
              <a:gd name="connsiteY20" fmla="*/ 226662 h 882578"/>
              <a:gd name="connsiteX21" fmla="*/ 1492444 w 2093836"/>
              <a:gd name="connsiteY21" fmla="*/ 183452 h 882578"/>
              <a:gd name="connsiteX22" fmla="*/ 1470744 w 2093836"/>
              <a:gd name="connsiteY22" fmla="*/ 174497 h 882578"/>
              <a:gd name="connsiteX23" fmla="*/ 1449043 w 2093836"/>
              <a:gd name="connsiteY23" fmla="*/ 183452 h 882578"/>
              <a:gd name="connsiteX24" fmla="*/ 1444117 w 2093836"/>
              <a:gd name="connsiteY24" fmla="*/ 220217 h 882578"/>
              <a:gd name="connsiteX25" fmla="*/ 1027560 w 2093836"/>
              <a:gd name="connsiteY25" fmla="*/ 636585 h 882578"/>
              <a:gd name="connsiteX26" fmla="*/ 768680 w 2093836"/>
              <a:gd name="connsiteY26" fmla="*/ 636585 h 882578"/>
              <a:gd name="connsiteX27" fmla="*/ 768680 w 2093836"/>
              <a:gd name="connsiteY27" fmla="*/ 640998 h 882578"/>
              <a:gd name="connsiteX28" fmla="*/ 761393 w 2093836"/>
              <a:gd name="connsiteY28" fmla="*/ 623405 h 882578"/>
              <a:gd name="connsiteX29" fmla="*/ 739684 w 2093836"/>
              <a:gd name="connsiteY29" fmla="*/ 614412 h 882578"/>
              <a:gd name="connsiteX30" fmla="*/ 708982 w 2093836"/>
              <a:gd name="connsiteY30" fmla="*/ 645115 h 882578"/>
              <a:gd name="connsiteX31" fmla="*/ 216996 w 2093836"/>
              <a:gd name="connsiteY31" fmla="*/ 276694 h 882578"/>
              <a:gd name="connsiteX32" fmla="*/ 247697 w 2093836"/>
              <a:gd name="connsiteY32" fmla="*/ 307397 h 882578"/>
              <a:gd name="connsiteX33" fmla="*/ 277073 w 2093836"/>
              <a:gd name="connsiteY33" fmla="*/ 284844 h 882578"/>
              <a:gd name="connsiteX34" fmla="*/ 1010123 w 2093836"/>
              <a:gd name="connsiteY34" fmla="*/ 284844 h 882578"/>
              <a:gd name="connsiteX35" fmla="*/ 1278669 w 2093836"/>
              <a:gd name="connsiteY35" fmla="*/ 16300 h 882578"/>
              <a:gd name="connsiteX36" fmla="*/ 1627947 w 2093836"/>
              <a:gd name="connsiteY36" fmla="*/ 16300 h 882578"/>
              <a:gd name="connsiteX37" fmla="*/ 1905021 w 2093836"/>
              <a:gd name="connsiteY37" fmla="*/ 293372 h 882578"/>
              <a:gd name="connsiteX38" fmla="*/ 2092480 w 2093836"/>
              <a:gd name="connsiteY38" fmla="*/ 293372 h 882578"/>
              <a:gd name="connsiteX39" fmla="*/ 2090837 w 2093836"/>
              <a:gd name="connsiteY39" fmla="*/ 277074 h 882578"/>
              <a:gd name="connsiteX40" fmla="*/ 1911843 w 2093836"/>
              <a:gd name="connsiteY40" fmla="*/ 277074 h 882578"/>
              <a:gd name="connsiteX41" fmla="*/ 1634769 w 2093836"/>
              <a:gd name="connsiteY41" fmla="*/ 0 h 882578"/>
              <a:gd name="connsiteX42" fmla="*/ 1272036 w 2093836"/>
              <a:gd name="connsiteY42" fmla="*/ 0 h 882578"/>
              <a:gd name="connsiteX43" fmla="*/ 1003300 w 2093836"/>
              <a:gd name="connsiteY43" fmla="*/ 268545 h 882578"/>
              <a:gd name="connsiteX44" fmla="*/ 277073 w 2093836"/>
              <a:gd name="connsiteY44" fmla="*/ 268545 h 882578"/>
              <a:gd name="connsiteX45" fmla="*/ 247697 w 2093836"/>
              <a:gd name="connsiteY45" fmla="*/ 245991 h 882578"/>
              <a:gd name="connsiteX46" fmla="*/ 216996 w 2093836"/>
              <a:gd name="connsiteY46" fmla="*/ 276694 h 882578"/>
              <a:gd name="connsiteX47" fmla="*/ 0 w 2093836"/>
              <a:gd name="connsiteY47" fmla="*/ 277263 h 882578"/>
              <a:gd name="connsiteX48" fmla="*/ 30702 w 2093836"/>
              <a:gd name="connsiteY48" fmla="*/ 307964 h 882578"/>
              <a:gd name="connsiteX49" fmla="*/ 42653 w 2093836"/>
              <a:gd name="connsiteY49" fmla="*/ 305551 h 882578"/>
              <a:gd name="connsiteX50" fmla="*/ 46527 w 2093836"/>
              <a:gd name="connsiteY50" fmla="*/ 302940 h 882578"/>
              <a:gd name="connsiteX51" fmla="*/ 45673 w 2093836"/>
              <a:gd name="connsiteY51" fmla="*/ 303794 h 882578"/>
              <a:gd name="connsiteX52" fmla="*/ 213963 w 2093836"/>
              <a:gd name="connsiteY52" fmla="*/ 472085 h 882578"/>
              <a:gd name="connsiteX53" fmla="*/ 835767 w 2093836"/>
              <a:gd name="connsiteY53" fmla="*/ 472085 h 882578"/>
              <a:gd name="connsiteX54" fmla="*/ 865142 w 2093836"/>
              <a:gd name="connsiteY54" fmla="*/ 494637 h 882578"/>
              <a:gd name="connsiteX55" fmla="*/ 895654 w 2093836"/>
              <a:gd name="connsiteY55" fmla="*/ 463935 h 882578"/>
              <a:gd name="connsiteX56" fmla="*/ 865142 w 2093836"/>
              <a:gd name="connsiteY56" fmla="*/ 433234 h 882578"/>
              <a:gd name="connsiteX57" fmla="*/ 835767 w 2093836"/>
              <a:gd name="connsiteY57" fmla="*/ 455787 h 882578"/>
              <a:gd name="connsiteX58" fmla="*/ 220786 w 2093836"/>
              <a:gd name="connsiteY58" fmla="*/ 455787 h 882578"/>
              <a:gd name="connsiteX59" fmla="*/ 57232 w 2093836"/>
              <a:gd name="connsiteY59" fmla="*/ 292234 h 882578"/>
              <a:gd name="connsiteX60" fmla="*/ 53767 w 2093836"/>
              <a:gd name="connsiteY60" fmla="*/ 295699 h 882578"/>
              <a:gd name="connsiteX61" fmla="*/ 61404 w 2093836"/>
              <a:gd name="connsiteY61" fmla="*/ 277263 h 882578"/>
              <a:gd name="connsiteX62" fmla="*/ 30702 w 2093836"/>
              <a:gd name="connsiteY62" fmla="*/ 246560 h 882578"/>
              <a:gd name="connsiteX63" fmla="*/ 0 w 2093836"/>
              <a:gd name="connsiteY63" fmla="*/ 277263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093836" h="882578">
                <a:moveTo>
                  <a:pt x="1088584" y="851878"/>
                </a:moveTo>
                <a:cubicBezTo>
                  <a:pt x="1088584" y="868833"/>
                  <a:pt x="1102328" y="882578"/>
                  <a:pt x="1119286" y="882578"/>
                </a:cubicBezTo>
                <a:cubicBezTo>
                  <a:pt x="1136243" y="882578"/>
                  <a:pt x="1149987" y="868833"/>
                  <a:pt x="1149987" y="851878"/>
                </a:cubicBezTo>
                <a:lnTo>
                  <a:pt x="1144321" y="838197"/>
                </a:lnTo>
                <a:lnTo>
                  <a:pt x="1577347" y="404996"/>
                </a:lnTo>
                <a:lnTo>
                  <a:pt x="2093021" y="404996"/>
                </a:lnTo>
                <a:lnTo>
                  <a:pt x="2093836" y="405812"/>
                </a:lnTo>
                <a:lnTo>
                  <a:pt x="2093836" y="388697"/>
                </a:lnTo>
                <a:lnTo>
                  <a:pt x="1570714" y="388697"/>
                </a:lnTo>
                <a:lnTo>
                  <a:pt x="1133976" y="825435"/>
                </a:lnTo>
                <a:lnTo>
                  <a:pt x="1131237" y="823587"/>
                </a:lnTo>
                <a:cubicBezTo>
                  <a:pt x="1127564" y="822034"/>
                  <a:pt x="1123525" y="821175"/>
                  <a:pt x="1119286" y="821175"/>
                </a:cubicBezTo>
                <a:cubicBezTo>
                  <a:pt x="1102331" y="821175"/>
                  <a:pt x="1088584" y="834920"/>
                  <a:pt x="1088584" y="851878"/>
                </a:cubicBezTo>
                <a:close/>
                <a:moveTo>
                  <a:pt x="708982" y="645115"/>
                </a:moveTo>
                <a:cubicBezTo>
                  <a:pt x="708982" y="662071"/>
                  <a:pt x="722726" y="675815"/>
                  <a:pt x="739684" y="675815"/>
                </a:cubicBezTo>
                <a:cubicBezTo>
                  <a:pt x="748162" y="675815"/>
                  <a:pt x="755837" y="672379"/>
                  <a:pt x="761393" y="666823"/>
                </a:cubicBezTo>
                <a:lnTo>
                  <a:pt x="768680" y="649232"/>
                </a:lnTo>
                <a:lnTo>
                  <a:pt x="768680" y="652885"/>
                </a:lnTo>
                <a:lnTo>
                  <a:pt x="1034192" y="652885"/>
                </a:lnTo>
                <a:lnTo>
                  <a:pt x="1455488" y="231589"/>
                </a:lnTo>
                <a:cubicBezTo>
                  <a:pt x="1467237" y="238222"/>
                  <a:pt x="1482209" y="236706"/>
                  <a:pt x="1492253" y="226662"/>
                </a:cubicBezTo>
                <a:cubicBezTo>
                  <a:pt x="1504382" y="214911"/>
                  <a:pt x="1504382" y="195390"/>
                  <a:pt x="1492444" y="183452"/>
                </a:cubicBezTo>
                <a:cubicBezTo>
                  <a:pt x="1486474" y="177482"/>
                  <a:pt x="1478609" y="174497"/>
                  <a:pt x="1470744" y="174497"/>
                </a:cubicBezTo>
                <a:cubicBezTo>
                  <a:pt x="1462878" y="174497"/>
                  <a:pt x="1455013" y="177482"/>
                  <a:pt x="1449043" y="183452"/>
                </a:cubicBezTo>
                <a:cubicBezTo>
                  <a:pt x="1439190" y="193496"/>
                  <a:pt x="1437483" y="208468"/>
                  <a:pt x="1444117" y="220217"/>
                </a:cubicBezTo>
                <a:lnTo>
                  <a:pt x="1027560" y="636585"/>
                </a:lnTo>
                <a:lnTo>
                  <a:pt x="768680" y="636585"/>
                </a:lnTo>
                <a:lnTo>
                  <a:pt x="768680" y="640998"/>
                </a:lnTo>
                <a:lnTo>
                  <a:pt x="761393" y="623405"/>
                </a:lnTo>
                <a:cubicBezTo>
                  <a:pt x="755837" y="617849"/>
                  <a:pt x="748162" y="614412"/>
                  <a:pt x="739684" y="614412"/>
                </a:cubicBezTo>
                <a:cubicBezTo>
                  <a:pt x="722728" y="614412"/>
                  <a:pt x="708982" y="628157"/>
                  <a:pt x="708982" y="645115"/>
                </a:cubicBezTo>
                <a:close/>
                <a:moveTo>
                  <a:pt x="216996" y="276694"/>
                </a:moveTo>
                <a:cubicBezTo>
                  <a:pt x="216996" y="293561"/>
                  <a:pt x="230642" y="307397"/>
                  <a:pt x="247697" y="307397"/>
                </a:cubicBezTo>
                <a:cubicBezTo>
                  <a:pt x="261722" y="307397"/>
                  <a:pt x="273473" y="297731"/>
                  <a:pt x="277073" y="284844"/>
                </a:cubicBezTo>
                <a:lnTo>
                  <a:pt x="1010123" y="284844"/>
                </a:lnTo>
                <a:lnTo>
                  <a:pt x="1278669" y="16300"/>
                </a:lnTo>
                <a:lnTo>
                  <a:pt x="1627947" y="16300"/>
                </a:lnTo>
                <a:lnTo>
                  <a:pt x="1905021" y="293372"/>
                </a:lnTo>
                <a:lnTo>
                  <a:pt x="2092480" y="293372"/>
                </a:lnTo>
                <a:lnTo>
                  <a:pt x="2090837" y="277074"/>
                </a:lnTo>
                <a:lnTo>
                  <a:pt x="1911843" y="277074"/>
                </a:lnTo>
                <a:lnTo>
                  <a:pt x="1634769" y="0"/>
                </a:lnTo>
                <a:lnTo>
                  <a:pt x="1272036" y="0"/>
                </a:lnTo>
                <a:lnTo>
                  <a:pt x="1003300" y="268545"/>
                </a:lnTo>
                <a:lnTo>
                  <a:pt x="277073" y="268545"/>
                </a:lnTo>
                <a:cubicBezTo>
                  <a:pt x="273473" y="255658"/>
                  <a:pt x="261722" y="245991"/>
                  <a:pt x="247697" y="245991"/>
                </a:cubicBezTo>
                <a:cubicBezTo>
                  <a:pt x="230830" y="245991"/>
                  <a:pt x="216996" y="259828"/>
                  <a:pt x="216996" y="276694"/>
                </a:cubicBezTo>
                <a:close/>
                <a:moveTo>
                  <a:pt x="0" y="277263"/>
                </a:moveTo>
                <a:cubicBezTo>
                  <a:pt x="0" y="294219"/>
                  <a:pt x="13744" y="307964"/>
                  <a:pt x="30702" y="307964"/>
                </a:cubicBezTo>
                <a:cubicBezTo>
                  <a:pt x="34942" y="307964"/>
                  <a:pt x="38980" y="307105"/>
                  <a:pt x="42653" y="305551"/>
                </a:cubicBezTo>
                <a:lnTo>
                  <a:pt x="46527" y="302940"/>
                </a:lnTo>
                <a:lnTo>
                  <a:pt x="45673" y="303794"/>
                </a:lnTo>
                <a:lnTo>
                  <a:pt x="213963" y="472085"/>
                </a:lnTo>
                <a:lnTo>
                  <a:pt x="835767" y="472085"/>
                </a:lnTo>
                <a:cubicBezTo>
                  <a:pt x="839368" y="484972"/>
                  <a:pt x="851119" y="494637"/>
                  <a:pt x="865142" y="494637"/>
                </a:cubicBezTo>
                <a:cubicBezTo>
                  <a:pt x="882009" y="494637"/>
                  <a:pt x="895654" y="480804"/>
                  <a:pt x="895654" y="463935"/>
                </a:cubicBezTo>
                <a:cubicBezTo>
                  <a:pt x="895654" y="446879"/>
                  <a:pt x="882009" y="433234"/>
                  <a:pt x="865142" y="433234"/>
                </a:cubicBezTo>
                <a:cubicBezTo>
                  <a:pt x="850928" y="433234"/>
                  <a:pt x="839368" y="442711"/>
                  <a:pt x="835767" y="455787"/>
                </a:cubicBezTo>
                <a:lnTo>
                  <a:pt x="220786" y="455787"/>
                </a:lnTo>
                <a:lnTo>
                  <a:pt x="57232" y="292234"/>
                </a:lnTo>
                <a:lnTo>
                  <a:pt x="53767" y="295699"/>
                </a:lnTo>
                <a:lnTo>
                  <a:pt x="61404" y="277263"/>
                </a:lnTo>
                <a:cubicBezTo>
                  <a:pt x="61404" y="260305"/>
                  <a:pt x="47659" y="246560"/>
                  <a:pt x="30702" y="246560"/>
                </a:cubicBezTo>
                <a:cubicBezTo>
                  <a:pt x="13744" y="246560"/>
                  <a:pt x="0" y="260305"/>
                  <a:pt x="0" y="277263"/>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32" name="ZoneTexte 2">
            <a:extLst>
              <a:ext uri="{FF2B5EF4-FFF2-40B4-BE49-F238E27FC236}">
                <a16:creationId xmlns:a16="http://schemas.microsoft.com/office/drawing/2014/main" id="{B3531755-99D8-48B8-B414-8BD09BB40A75}"/>
              </a:ext>
            </a:extLst>
          </p:cNvPr>
          <p:cNvSpPr txBox="1"/>
          <p:nvPr/>
        </p:nvSpPr>
        <p:spPr>
          <a:xfrm>
            <a:off x="9971260" y="2542716"/>
            <a:ext cx="2330549" cy="1581972"/>
          </a:xfrm>
          <a:prstGeom prst="rect">
            <a:avLst/>
          </a:prstGeom>
          <a:noFill/>
        </p:spPr>
        <p:txBody>
          <a:bodyPr wrap="square" rtlCol="0">
            <a:spAutoFit/>
          </a:bodyPr>
          <a:lstStyle/>
          <a:p>
            <a:pPr algn="ctr" rtl="1">
              <a:lnSpc>
                <a:spcPct val="110000"/>
              </a:lnSpc>
            </a:pPr>
            <a:r>
              <a:rPr lang="ar-DZ" sz="4400" b="1" dirty="0">
                <a:solidFill>
                  <a:schemeClr val="bg1"/>
                </a:solidFill>
                <a:latin typeface="RB" panose="00000500000000000000" pitchFamily="2" charset="-78"/>
                <a:cs typeface="RB" panose="00000500000000000000" pitchFamily="2" charset="-78"/>
              </a:rPr>
              <a:t>خريطة</a:t>
            </a:r>
          </a:p>
          <a:p>
            <a:pPr algn="ctr" rtl="1">
              <a:lnSpc>
                <a:spcPct val="110000"/>
              </a:lnSpc>
            </a:pPr>
            <a:r>
              <a:rPr lang="ar-DZ" sz="4400" b="1" dirty="0">
                <a:solidFill>
                  <a:schemeClr val="bg1"/>
                </a:solidFill>
                <a:latin typeface="RB" panose="00000500000000000000" pitchFamily="2" charset="-78"/>
                <a:cs typeface="RB" panose="00000500000000000000" pitchFamily="2" charset="-78"/>
              </a:rPr>
              <a:t>مفاهيم</a:t>
            </a:r>
          </a:p>
        </p:txBody>
      </p:sp>
      <p:pic>
        <p:nvPicPr>
          <p:cNvPr id="6" name="Picture 5">
            <a:extLst>
              <a:ext uri="{FF2B5EF4-FFF2-40B4-BE49-F238E27FC236}">
                <a16:creationId xmlns:a16="http://schemas.microsoft.com/office/drawing/2014/main" id="{383612C8-04E9-451F-9B55-EA59815C5D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692207" cy="6858000"/>
          </a:xfrm>
          <a:prstGeom prst="rect">
            <a:avLst/>
          </a:prstGeom>
        </p:spPr>
      </p:pic>
    </p:spTree>
    <p:extLst>
      <p:ext uri="{BB962C8B-B14F-4D97-AF65-F5344CB8AC3E}">
        <p14:creationId xmlns:p14="http://schemas.microsoft.com/office/powerpoint/2010/main" val="87983967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32">
                                            <p:txEl>
                                              <p:pRg st="0" end="0"/>
                                            </p:txEl>
                                          </p:spTgt>
                                        </p:tgtEl>
                                        <p:attrNameLst>
                                          <p:attrName>style.visibility</p:attrName>
                                        </p:attrNameLst>
                                      </p:cBhvr>
                                      <p:to>
                                        <p:strVal val="visible"/>
                                      </p:to>
                                    </p:set>
                                    <p:animEffect transition="in" filter="circle(in)">
                                      <p:cBhvr>
                                        <p:cTn id="7" dur="750"/>
                                        <p:tgtEl>
                                          <p:spTgt spid="32">
                                            <p:txEl>
                                              <p:pRg st="0" end="0"/>
                                            </p:txEl>
                                          </p:spTgt>
                                        </p:tgtEl>
                                      </p:cBhvr>
                                    </p:animEffect>
                                  </p:childTnLst>
                                </p:cTn>
                              </p:par>
                            </p:childTnLst>
                          </p:cTn>
                        </p:par>
                        <p:par>
                          <p:cTn id="8" fill="hold">
                            <p:stCondLst>
                              <p:cond delay="750"/>
                            </p:stCondLst>
                            <p:childTnLst>
                              <p:par>
                                <p:cTn id="9" presetID="6" presetClass="entr" presetSubtype="16" fill="hold" nodeType="afterEffect">
                                  <p:stCondLst>
                                    <p:cond delay="0"/>
                                  </p:stCondLst>
                                  <p:childTnLst>
                                    <p:set>
                                      <p:cBhvr>
                                        <p:cTn id="10" dur="1" fill="hold">
                                          <p:stCondLst>
                                            <p:cond delay="0"/>
                                          </p:stCondLst>
                                        </p:cTn>
                                        <p:tgtEl>
                                          <p:spTgt spid="32">
                                            <p:txEl>
                                              <p:pRg st="1" end="1"/>
                                            </p:txEl>
                                          </p:spTgt>
                                        </p:tgtEl>
                                        <p:attrNameLst>
                                          <p:attrName>style.visibility</p:attrName>
                                        </p:attrNameLst>
                                      </p:cBhvr>
                                      <p:to>
                                        <p:strVal val="visible"/>
                                      </p:to>
                                    </p:set>
                                    <p:animEffect transition="in" filter="circle(in)">
                                      <p:cBhvr>
                                        <p:cTn id="11" dur="750"/>
                                        <p:tgtEl>
                                          <p:spTgt spid="32">
                                            <p:txEl>
                                              <p:pRg st="1" end="1"/>
                                            </p:txEl>
                                          </p:spTgt>
                                        </p:tgtEl>
                                      </p:cBhvr>
                                    </p:animEffect>
                                  </p:childTnLst>
                                </p:cTn>
                              </p:par>
                            </p:childTnLst>
                          </p:cTn>
                        </p:par>
                        <p:par>
                          <p:cTn id="12" fill="hold">
                            <p:stCondLst>
                              <p:cond delay="1500"/>
                            </p:stCondLst>
                            <p:childTnLst>
                              <p:par>
                                <p:cTn id="13" presetID="6" presetClass="entr" presetSubtype="16"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circle(in)">
                                      <p:cBhvr>
                                        <p:cTn id="15"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F5FB4-C12E-2120-4AD9-87F5D53C7343}"/>
            </a:ext>
          </a:extLst>
        </p:cNvPr>
        <p:cNvGrpSpPr/>
        <p:nvPr/>
      </p:nvGrpSpPr>
      <p:grpSpPr>
        <a:xfrm>
          <a:off x="0" y="0"/>
          <a:ext cx="0" cy="0"/>
          <a:chOff x="0" y="0"/>
          <a:chExt cx="0" cy="0"/>
        </a:xfrm>
      </p:grpSpPr>
      <p:sp>
        <p:nvSpPr>
          <p:cNvPr id="37" name="Freeform: Shape 36">
            <a:extLst>
              <a:ext uri="{FF2B5EF4-FFF2-40B4-BE49-F238E27FC236}">
                <a16:creationId xmlns:a16="http://schemas.microsoft.com/office/drawing/2014/main" id="{47D32250-E93D-9E63-2716-0C3033730302}"/>
              </a:ext>
            </a:extLst>
          </p:cNvPr>
          <p:cNvSpPr/>
          <p:nvPr/>
        </p:nvSpPr>
        <p:spPr>
          <a:xfrm flipV="1">
            <a:off x="0" y="0"/>
            <a:ext cx="5922818" cy="6858000"/>
          </a:xfrm>
          <a:custGeom>
            <a:avLst/>
            <a:gdLst>
              <a:gd name="connsiteX0" fmla="*/ 0 w 6613250"/>
              <a:gd name="connsiteY0" fmla="*/ 0 h 3459068"/>
              <a:gd name="connsiteX1" fmla="*/ 6613250 w 6613250"/>
              <a:gd name="connsiteY1" fmla="*/ 0 h 3459068"/>
              <a:gd name="connsiteX2" fmla="*/ 5748483 w 6613250"/>
              <a:gd name="connsiteY2" fmla="*/ 3459068 h 3459068"/>
              <a:gd name="connsiteX3" fmla="*/ 0 w 6613250"/>
              <a:gd name="connsiteY3" fmla="*/ 3459068 h 3459068"/>
            </a:gdLst>
            <a:ahLst/>
            <a:cxnLst>
              <a:cxn ang="0">
                <a:pos x="connsiteX0" y="connsiteY0"/>
              </a:cxn>
              <a:cxn ang="0">
                <a:pos x="connsiteX1" y="connsiteY1"/>
              </a:cxn>
              <a:cxn ang="0">
                <a:pos x="connsiteX2" y="connsiteY2"/>
              </a:cxn>
              <a:cxn ang="0">
                <a:pos x="connsiteX3" y="connsiteY3"/>
              </a:cxn>
            </a:cxnLst>
            <a:rect l="l" t="t" r="r" b="b"/>
            <a:pathLst>
              <a:path w="6613250" h="3459068">
                <a:moveTo>
                  <a:pt x="0" y="0"/>
                </a:moveTo>
                <a:lnTo>
                  <a:pt x="6613250" y="0"/>
                </a:lnTo>
                <a:lnTo>
                  <a:pt x="5748483" y="3459068"/>
                </a:lnTo>
                <a:lnTo>
                  <a:pt x="0" y="3459068"/>
                </a:lnTo>
                <a:close/>
              </a:path>
            </a:pathLst>
          </a:custGeom>
          <a:ln/>
        </p:spPr>
        <p:style>
          <a:lnRef idx="2">
            <a:schemeClr val="dk1">
              <a:shade val="15000"/>
            </a:schemeClr>
          </a:lnRef>
          <a:fillRef idx="1">
            <a:schemeClr val="dk1"/>
          </a:fillRef>
          <a:effectRef idx="0">
            <a:schemeClr val="dk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5600">
              <a:solidFill>
                <a:schemeClr val="accent1"/>
              </a:solidFill>
            </a:endParaRPr>
          </a:p>
        </p:txBody>
      </p:sp>
      <p:sp>
        <p:nvSpPr>
          <p:cNvPr id="11" name="ZoneTexte 74">
            <a:extLst>
              <a:ext uri="{FF2B5EF4-FFF2-40B4-BE49-F238E27FC236}">
                <a16:creationId xmlns:a16="http://schemas.microsoft.com/office/drawing/2014/main" id="{7A17CA93-468D-57AC-D54F-51A463B4139D}"/>
              </a:ext>
            </a:extLst>
          </p:cNvPr>
          <p:cNvSpPr txBox="1"/>
          <p:nvPr/>
        </p:nvSpPr>
        <p:spPr>
          <a:xfrm>
            <a:off x="-158586" y="1528400"/>
            <a:ext cx="5246152" cy="1514261"/>
          </a:xfrm>
          <a:prstGeom prst="rect">
            <a:avLst/>
          </a:prstGeom>
          <a:noFill/>
        </p:spPr>
        <p:txBody>
          <a:bodyPr wrap="square" rtlCol="0">
            <a:spAutoFit/>
          </a:bodyPr>
          <a:lstStyle>
            <a:defPPr>
              <a:defRPr lang="fr-FR"/>
            </a:defPPr>
            <a:lvl1pPr algn="justLow" rtl="1">
              <a:lnSpc>
                <a:spcPct val="110000"/>
              </a:lnSpc>
              <a:defRPr sz="4400" b="1">
                <a:solidFill>
                  <a:schemeClr val="tx1">
                    <a:lumMod val="75000"/>
                    <a:lumOff val="25000"/>
                  </a:schemeClr>
                </a:solidFill>
                <a:latin typeface="RB" panose="00000500000000000000" pitchFamily="2" charset="-78"/>
                <a:cs typeface="Thick Naskh 2 Outlined" panose="02010604050404020304" pitchFamily="2" charset="-78"/>
              </a:defRPr>
            </a:lvl1pPr>
          </a:lstStyle>
          <a:p>
            <a:pPr algn="ctr"/>
            <a:r>
              <a:rPr lang="ar-EG" sz="4800" dirty="0">
                <a:solidFill>
                  <a:schemeClr val="bg1"/>
                </a:solidFill>
                <a:cs typeface="RB" panose="00000500000000000000" pitchFamily="2" charset="-78"/>
              </a:rPr>
              <a:t>مشروع الوحدة</a:t>
            </a:r>
            <a:endParaRPr lang="ar-DZ" sz="4800" dirty="0">
              <a:solidFill>
                <a:schemeClr val="bg1"/>
              </a:solidFill>
              <a:cs typeface="RB" panose="00000500000000000000" pitchFamily="2" charset="-78"/>
            </a:endParaRPr>
          </a:p>
          <a:p>
            <a:pPr algn="ctr"/>
            <a:r>
              <a:rPr lang="ar-EG" sz="3600" dirty="0">
                <a:solidFill>
                  <a:schemeClr val="accent2">
                    <a:lumMod val="75000"/>
                  </a:schemeClr>
                </a:solidFill>
                <a:cs typeface="RB" panose="00000500000000000000" pitchFamily="2" charset="-78"/>
              </a:rPr>
              <a:t>الأولى</a:t>
            </a:r>
            <a:endParaRPr lang="ar-DZ" sz="3600" dirty="0">
              <a:solidFill>
                <a:schemeClr val="accent2">
                  <a:lumMod val="75000"/>
                </a:schemeClr>
              </a:solidFill>
              <a:cs typeface="RB" panose="00000500000000000000" pitchFamily="2" charset="-78"/>
            </a:endParaRPr>
          </a:p>
        </p:txBody>
      </p:sp>
      <p:grpSp>
        <p:nvGrpSpPr>
          <p:cNvPr id="12" name="Group 11">
            <a:extLst>
              <a:ext uri="{FF2B5EF4-FFF2-40B4-BE49-F238E27FC236}">
                <a16:creationId xmlns:a16="http://schemas.microsoft.com/office/drawing/2014/main" id="{631651FE-861E-05AC-D7D3-EAD1C9A3484A}"/>
              </a:ext>
            </a:extLst>
          </p:cNvPr>
          <p:cNvGrpSpPr/>
          <p:nvPr/>
        </p:nvGrpSpPr>
        <p:grpSpPr>
          <a:xfrm>
            <a:off x="1260794" y="3042661"/>
            <a:ext cx="2439543" cy="526869"/>
            <a:chOff x="8688279" y="5118714"/>
            <a:chExt cx="2439543" cy="526869"/>
          </a:xfrm>
        </p:grpSpPr>
        <p:sp>
          <p:nvSpPr>
            <p:cNvPr id="13" name="Rectangle: Rounded Corners 12">
              <a:extLst>
                <a:ext uri="{FF2B5EF4-FFF2-40B4-BE49-F238E27FC236}">
                  <a16:creationId xmlns:a16="http://schemas.microsoft.com/office/drawing/2014/main" id="{2B924DCC-CD1E-1C2D-4BF5-1BB93E4CE051}"/>
                </a:ext>
              </a:extLst>
            </p:cNvPr>
            <p:cNvSpPr/>
            <p:nvPr/>
          </p:nvSpPr>
          <p:spPr>
            <a:xfrm>
              <a:off x="8688279" y="5118714"/>
              <a:ext cx="2424606" cy="526869"/>
            </a:xfrm>
            <a:prstGeom prst="roundRect">
              <a:avLst/>
            </a:prstGeom>
            <a:solidFill>
              <a:srgbClr val="4A6FA5"/>
            </a:solid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DZ" sz="5600"/>
            </a:p>
          </p:txBody>
        </p:sp>
        <p:sp>
          <p:nvSpPr>
            <p:cNvPr id="14" name="TextBox 13">
              <a:extLst>
                <a:ext uri="{FF2B5EF4-FFF2-40B4-BE49-F238E27FC236}">
                  <a16:creationId xmlns:a16="http://schemas.microsoft.com/office/drawing/2014/main" id="{B3B93D29-6A51-22AD-CC2F-FE39284EE725}"/>
                </a:ext>
              </a:extLst>
            </p:cNvPr>
            <p:cNvSpPr txBox="1"/>
            <p:nvPr/>
          </p:nvSpPr>
          <p:spPr>
            <a:xfrm>
              <a:off x="8703216" y="5234613"/>
              <a:ext cx="2424606" cy="338554"/>
            </a:xfrm>
            <a:prstGeom prst="rect">
              <a:avLst/>
            </a:prstGeom>
            <a:noFill/>
          </p:spPr>
          <p:txBody>
            <a:bodyPr wrap="square" rtlCol="1">
              <a:spAutoFit/>
            </a:bodyPr>
            <a:lstStyle/>
            <a:p>
              <a:pPr algn="ctr" rtl="1"/>
              <a:r>
                <a:rPr lang="ar-EG" sz="1600" b="1" dirty="0">
                  <a:solidFill>
                    <a:schemeClr val="bg1"/>
                  </a:solidFill>
                  <a:latin typeface="RB" panose="00000500000000000000" pitchFamily="2" charset="-78"/>
                  <a:cs typeface="RB" panose="00000500000000000000" pitchFamily="2" charset="-78"/>
                </a:rPr>
                <a:t>صفحة رقم 68</a:t>
              </a:r>
              <a:endParaRPr lang="ar-DZ" sz="1600" b="1" dirty="0">
                <a:solidFill>
                  <a:schemeClr val="bg1"/>
                </a:solidFill>
                <a:latin typeface="RB" panose="00000500000000000000" pitchFamily="2" charset="-78"/>
                <a:cs typeface="RB" panose="00000500000000000000" pitchFamily="2" charset="-78"/>
              </a:endParaRPr>
            </a:p>
          </p:txBody>
        </p:sp>
      </p:grpSp>
      <p:sp>
        <p:nvSpPr>
          <p:cNvPr id="4" name="مربع نص 3">
            <a:extLst>
              <a:ext uri="{FF2B5EF4-FFF2-40B4-BE49-F238E27FC236}">
                <a16:creationId xmlns:a16="http://schemas.microsoft.com/office/drawing/2014/main" id="{EACD9975-2106-74F7-0598-8B7C18A089F0}"/>
              </a:ext>
            </a:extLst>
          </p:cNvPr>
          <p:cNvSpPr txBox="1"/>
          <p:nvPr/>
        </p:nvSpPr>
        <p:spPr>
          <a:xfrm>
            <a:off x="-577330" y="4803210"/>
            <a:ext cx="5808530" cy="1908215"/>
          </a:xfrm>
          <a:prstGeom prst="rect">
            <a:avLst/>
          </a:prstGeom>
          <a:noFill/>
        </p:spPr>
        <p:txBody>
          <a:bodyPr wrap="square" rtlCol="1">
            <a:spAutoFit/>
          </a:bodyPr>
          <a:lstStyle/>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تعريف الطلبة  بالمشروع وخطواته.</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عرض فكرة المشروع وأهدافه المرتبطة بالوحدة.</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توضيح خطوات التنفيذ ومعايير التقييم.</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تقسيم الطلبة إلى مجموعات أو تكليف فردي</a:t>
            </a:r>
          </a:p>
          <a:p>
            <a:pPr marL="285750" indent="-285750" algn="r" rtl="1">
              <a:lnSpc>
                <a:spcPct val="150000"/>
              </a:lnSpc>
              <a:buFont typeface="Arial" panose="020B0604020202020204" pitchFamily="34" charset="0"/>
              <a:buChar char="•"/>
            </a:pPr>
            <a:r>
              <a:rPr lang="ar-EG" sz="1600" b="1" dirty="0">
                <a:solidFill>
                  <a:schemeClr val="bg1"/>
                </a:solidFill>
                <a:latin typeface="RB" panose="00000500000000000000" pitchFamily="2" charset="-78"/>
                <a:cs typeface="RB" panose="00000500000000000000" pitchFamily="2" charset="-78"/>
              </a:rPr>
              <a:t>تحديد زمن التنفيذ وجدول المتابعة وموعد التسليم.</a:t>
            </a:r>
          </a:p>
        </p:txBody>
      </p:sp>
      <p:sp>
        <p:nvSpPr>
          <p:cNvPr id="5" name="Rectangle: Rounded Corners 1">
            <a:extLst>
              <a:ext uri="{FF2B5EF4-FFF2-40B4-BE49-F238E27FC236}">
                <a16:creationId xmlns:a16="http://schemas.microsoft.com/office/drawing/2014/main" id="{9460AC58-7163-6EA7-33F4-C60252BD8ED5}"/>
              </a:ext>
            </a:extLst>
          </p:cNvPr>
          <p:cNvSpPr/>
          <p:nvPr/>
        </p:nvSpPr>
        <p:spPr>
          <a:xfrm>
            <a:off x="575363" y="3752245"/>
            <a:ext cx="4382125" cy="868249"/>
          </a:xfrm>
          <a:prstGeom prst="roundRect">
            <a:avLst>
              <a:gd name="adj" fmla="val 50000"/>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en-US" sz="5600"/>
          </a:p>
        </p:txBody>
      </p:sp>
      <p:sp>
        <p:nvSpPr>
          <p:cNvPr id="7" name="مربع نص 6">
            <a:extLst>
              <a:ext uri="{FF2B5EF4-FFF2-40B4-BE49-F238E27FC236}">
                <a16:creationId xmlns:a16="http://schemas.microsoft.com/office/drawing/2014/main" id="{CA8C722E-E77D-8E53-09B8-C4FD5FB9A367}"/>
              </a:ext>
            </a:extLst>
          </p:cNvPr>
          <p:cNvSpPr txBox="1"/>
          <p:nvPr/>
        </p:nvSpPr>
        <p:spPr>
          <a:xfrm>
            <a:off x="985773" y="3867157"/>
            <a:ext cx="3717188" cy="707886"/>
          </a:xfrm>
          <a:prstGeom prst="rect">
            <a:avLst/>
          </a:prstGeom>
          <a:noFill/>
        </p:spPr>
        <p:txBody>
          <a:bodyPr wrap="square" rtlCol="1">
            <a:spAutoFit/>
          </a:bodyPr>
          <a:lstStyle/>
          <a:p>
            <a:r>
              <a:rPr lang="ar-EG" sz="4000" b="1" dirty="0">
                <a:solidFill>
                  <a:schemeClr val="bg1"/>
                </a:solidFill>
                <a:latin typeface="RB" panose="00000500000000000000" pitchFamily="2" charset="-78"/>
                <a:cs typeface="RB" panose="00000500000000000000" pitchFamily="2" charset="-78"/>
              </a:rPr>
              <a:t>الطرح والمناقشة</a:t>
            </a:r>
          </a:p>
        </p:txBody>
      </p:sp>
      <p:pic>
        <p:nvPicPr>
          <p:cNvPr id="3" name="صورة 2">
            <a:extLst>
              <a:ext uri="{FF2B5EF4-FFF2-40B4-BE49-F238E27FC236}">
                <a16:creationId xmlns:a16="http://schemas.microsoft.com/office/drawing/2014/main" id="{C15F00E1-0104-46BB-1A28-BE3928B7EAE4}"/>
              </a:ext>
            </a:extLst>
          </p:cNvPr>
          <p:cNvPicPr>
            <a:picLocks noChangeAspect="1"/>
          </p:cNvPicPr>
          <p:nvPr/>
        </p:nvPicPr>
        <p:blipFill>
          <a:blip r:embed="rId2"/>
          <a:stretch>
            <a:fillRect/>
          </a:stretch>
        </p:blipFill>
        <p:spPr>
          <a:xfrm>
            <a:off x="5315179" y="63777"/>
            <a:ext cx="6619875" cy="6696075"/>
          </a:xfrm>
          <a:prstGeom prst="rect">
            <a:avLst/>
          </a:prstGeom>
          <a:ln>
            <a:solidFill>
              <a:schemeClr val="tx1"/>
            </a:solidFill>
          </a:ln>
        </p:spPr>
      </p:pic>
      <p:pic>
        <p:nvPicPr>
          <p:cNvPr id="15" name="Picture 6">
            <a:extLst>
              <a:ext uri="{FF2B5EF4-FFF2-40B4-BE49-F238E27FC236}">
                <a16:creationId xmlns:a16="http://schemas.microsoft.com/office/drawing/2014/main" id="{9D472828-72E2-41E7-AE5A-80BB9837DE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516991" y="382577"/>
            <a:ext cx="1038982" cy="789320"/>
          </a:xfrm>
          <a:prstGeom prst="rect">
            <a:avLst/>
          </a:prstGeom>
        </p:spPr>
      </p:pic>
    </p:spTree>
    <p:extLst>
      <p:ext uri="{BB962C8B-B14F-4D97-AF65-F5344CB8AC3E}">
        <p14:creationId xmlns:p14="http://schemas.microsoft.com/office/powerpoint/2010/main" val="693404556"/>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2" presetClass="entr" presetSubtype="4"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 calcmode="lin" valueType="num">
                                      <p:cBhvr additive="base">
                                        <p:cTn id="10" dur="500"/>
                                        <p:tgtEl>
                                          <p:spTgt spid="12"/>
                                        </p:tgtEl>
                                        <p:attrNameLst>
                                          <p:attrName>ppt_y</p:attrName>
                                        </p:attrNameLst>
                                      </p:cBhvr>
                                      <p:tavLst>
                                        <p:tav tm="0">
                                          <p:val>
                                            <p:strVal val="#ppt_y+#ppt_h*1.125000"/>
                                          </p:val>
                                        </p:tav>
                                        <p:tav tm="100000">
                                          <p:val>
                                            <p:strVal val="#ppt_y"/>
                                          </p:val>
                                        </p:tav>
                                      </p:tavLst>
                                    </p:anim>
                                    <p:animEffect transition="in" filter="wipe(up)">
                                      <p:cBhvr>
                                        <p:cTn id="11" dur="500"/>
                                        <p:tgtEl>
                                          <p:spTgt spid="12"/>
                                        </p:tgtEl>
                                      </p:cBhvr>
                                    </p:animEffect>
                                  </p:childTnLst>
                                </p:cTn>
                              </p:par>
                              <p:par>
                                <p:cTn id="12" presetID="1" presetClass="entr" presetSubtype="0" fill="hold" nodeType="withEffect">
                                  <p:stCondLst>
                                    <p:cond delay="0"/>
                                  </p:stCondLst>
                                  <p:childTnLst>
                                    <p:set>
                                      <p:cBhvr>
                                        <p:cTn id="13" dur="1" fill="hold">
                                          <p:stCondLst>
                                            <p:cond delay="1999"/>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87DDEB6-E49E-4846-8597-259AD374F77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16200000">
            <a:off x="2667000" y="-2667003"/>
            <a:ext cx="6858001" cy="12192002"/>
          </a:xfrm>
          <a:prstGeom prst="rect">
            <a:avLst/>
          </a:prstGeom>
        </p:spPr>
      </p:pic>
      <p:pic>
        <p:nvPicPr>
          <p:cNvPr id="4" name="Picture 3">
            <a:extLst>
              <a:ext uri="{FF2B5EF4-FFF2-40B4-BE49-F238E27FC236}">
                <a16:creationId xmlns:a16="http://schemas.microsoft.com/office/drawing/2014/main" id="{E5C37F69-809F-4979-B8B6-BA60F3D25051}"/>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114081" y="0"/>
            <a:ext cx="6858000" cy="6858000"/>
          </a:xfrm>
          <a:prstGeom prst="rect">
            <a:avLst/>
          </a:prstGeom>
        </p:spPr>
      </p:pic>
      <p:sp>
        <p:nvSpPr>
          <p:cNvPr id="13" name="TextBox 12">
            <a:extLst>
              <a:ext uri="{FF2B5EF4-FFF2-40B4-BE49-F238E27FC236}">
                <a16:creationId xmlns:a16="http://schemas.microsoft.com/office/drawing/2014/main" id="{977A8322-964B-4FFA-835B-23815153BAAE}"/>
              </a:ext>
            </a:extLst>
          </p:cNvPr>
          <p:cNvSpPr txBox="1"/>
          <p:nvPr/>
        </p:nvSpPr>
        <p:spPr>
          <a:xfrm>
            <a:off x="7416811" y="2998111"/>
            <a:ext cx="2252540" cy="861774"/>
          </a:xfrm>
          <a:prstGeom prst="rect">
            <a:avLst/>
          </a:prstGeom>
          <a:noFill/>
        </p:spPr>
        <p:txBody>
          <a:bodyPr wrap="none" rtlCol="0">
            <a:spAutoFit/>
          </a:bodyPr>
          <a:lstStyle/>
          <a:p>
            <a:pPr algn="ctr"/>
            <a:r>
              <a:rPr lang="ar-SA" sz="5000" dirty="0">
                <a:solidFill>
                  <a:schemeClr val="bg1">
                    <a:lumMod val="95000"/>
                  </a:schemeClr>
                </a:solidFill>
                <a:latin typeface="Jazeel Bold" panose="00000800000000000000" pitchFamily="50" charset="-78"/>
                <a:cs typeface="Jazeel Bold" panose="00000800000000000000" pitchFamily="50" charset="-78"/>
              </a:rPr>
              <a:t>همسات</a:t>
            </a:r>
            <a:endParaRPr lang="fr-FR" sz="5000" dirty="0">
              <a:solidFill>
                <a:schemeClr val="bg1">
                  <a:lumMod val="95000"/>
                </a:schemeClr>
              </a:solidFill>
              <a:latin typeface="Jazeel Bold" panose="00000800000000000000" pitchFamily="50" charset="-78"/>
              <a:cs typeface="Jazeel Bold" panose="00000800000000000000" pitchFamily="50" charset="-78"/>
            </a:endParaRPr>
          </a:p>
        </p:txBody>
      </p:sp>
      <p:pic>
        <p:nvPicPr>
          <p:cNvPr id="2" name="Online Media 1" title="العلاقات ليست بالحضور إنما بالشعور">
            <a:hlinkClick r:id="" action="ppaction://media"/>
            <a:extLst>
              <a:ext uri="{FF2B5EF4-FFF2-40B4-BE49-F238E27FC236}">
                <a16:creationId xmlns:a16="http://schemas.microsoft.com/office/drawing/2014/main" id="{4F960A96-6DD0-4ADD-9D83-9900995B98B6}"/>
              </a:ext>
            </a:extLst>
          </p:cNvPr>
          <p:cNvPicPr>
            <a:picLocks noRot="1" noChangeAspect="1"/>
          </p:cNvPicPr>
          <p:nvPr>
            <a:videoFile r:link="rId1"/>
          </p:nvPr>
        </p:nvPicPr>
        <p:blipFill>
          <a:blip r:embed="rId5"/>
          <a:stretch>
            <a:fillRect/>
          </a:stretch>
        </p:blipFill>
        <p:spPr>
          <a:xfrm>
            <a:off x="1495765" y="995739"/>
            <a:ext cx="2880000" cy="509734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977558021"/>
      </p:ext>
    </p:extLst>
  </p:cSld>
  <p:clrMapOvr>
    <a:masterClrMapping/>
  </p:clrMapOvr>
  <mc:AlternateContent xmlns:mc="http://schemas.openxmlformats.org/markup-compatibility/2006" xmlns:p159="http://schemas.microsoft.com/office/powerpoint/2015/09/main">
    <mc:Choice Requires="p159">
      <p:transition spd="slow">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50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2"/>
                </p:tgtEl>
              </p:cMediaNode>
            </p:vide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2">
            <a:extLst>
              <a:ext uri="{FF2B5EF4-FFF2-40B4-BE49-F238E27FC236}">
                <a16:creationId xmlns:a16="http://schemas.microsoft.com/office/drawing/2014/main" id="{2A99BF5D-C9D2-4974-ACBB-228D7E055BC4}"/>
              </a:ext>
            </a:extLst>
          </p:cNvPr>
          <p:cNvSpPr/>
          <p:nvPr/>
        </p:nvSpPr>
        <p:spPr>
          <a:xfrm rot="5400000">
            <a:off x="4674933" y="-2619896"/>
            <a:ext cx="2780168" cy="8018585"/>
          </a:xfrm>
          <a:custGeom>
            <a:avLst/>
            <a:gdLst>
              <a:gd name="connsiteX0" fmla="*/ 0 w 1690231"/>
              <a:gd name="connsiteY0" fmla="*/ 0 h 3380460"/>
              <a:gd name="connsiteX1" fmla="*/ 1690231 w 1690231"/>
              <a:gd name="connsiteY1" fmla="*/ 1690230 h 3380460"/>
              <a:gd name="connsiteX2" fmla="*/ 0 w 1690231"/>
              <a:gd name="connsiteY2" fmla="*/ 3380460 h 3380460"/>
            </a:gdLst>
            <a:ahLst/>
            <a:cxnLst>
              <a:cxn ang="0">
                <a:pos x="connsiteX0" y="connsiteY0"/>
              </a:cxn>
              <a:cxn ang="0">
                <a:pos x="connsiteX1" y="connsiteY1"/>
              </a:cxn>
              <a:cxn ang="0">
                <a:pos x="connsiteX2" y="connsiteY2"/>
              </a:cxn>
            </a:cxnLst>
            <a:rect l="l" t="t" r="r" b="b"/>
            <a:pathLst>
              <a:path w="1690231" h="3380460">
                <a:moveTo>
                  <a:pt x="0" y="0"/>
                </a:moveTo>
                <a:cubicBezTo>
                  <a:pt x="933489" y="0"/>
                  <a:pt x="1690231" y="756742"/>
                  <a:pt x="1690231" y="1690230"/>
                </a:cubicBezTo>
                <a:cubicBezTo>
                  <a:pt x="1690231" y="2623718"/>
                  <a:pt x="933489" y="3380460"/>
                  <a:pt x="0" y="3380460"/>
                </a:cubicBezTo>
                <a:close/>
              </a:path>
            </a:pathLst>
          </a:custGeom>
          <a:solidFill>
            <a:srgbClr val="C2E088">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ID"/>
          </a:p>
        </p:txBody>
      </p:sp>
      <p:sp>
        <p:nvSpPr>
          <p:cNvPr id="24" name="Freeform: Shape 23">
            <a:extLst>
              <a:ext uri="{FF2B5EF4-FFF2-40B4-BE49-F238E27FC236}">
                <a16:creationId xmlns:a16="http://schemas.microsoft.com/office/drawing/2014/main" id="{EED5A137-7A09-4123-9A1C-668A77E5A64C}"/>
              </a:ext>
            </a:extLst>
          </p:cNvPr>
          <p:cNvSpPr/>
          <p:nvPr/>
        </p:nvSpPr>
        <p:spPr>
          <a:xfrm flipV="1">
            <a:off x="8789676" y="476250"/>
            <a:ext cx="3402324" cy="1258803"/>
          </a:xfrm>
          <a:custGeom>
            <a:avLst/>
            <a:gdLst>
              <a:gd name="connsiteX0" fmla="*/ 247697 w 2385454"/>
              <a:gd name="connsiteY0" fmla="*/ 307397 h 882578"/>
              <a:gd name="connsiteX1" fmla="*/ 277072 w 2385454"/>
              <a:gd name="connsiteY1" fmla="*/ 284844 h 882578"/>
              <a:gd name="connsiteX2" fmla="*/ 1010122 w 2385454"/>
              <a:gd name="connsiteY2" fmla="*/ 284844 h 882578"/>
              <a:gd name="connsiteX3" fmla="*/ 1278669 w 2385454"/>
              <a:gd name="connsiteY3" fmla="*/ 16299 h 882578"/>
              <a:gd name="connsiteX4" fmla="*/ 1627947 w 2385454"/>
              <a:gd name="connsiteY4" fmla="*/ 16299 h 882578"/>
              <a:gd name="connsiteX5" fmla="*/ 1905021 w 2385454"/>
              <a:gd name="connsiteY5" fmla="*/ 293372 h 882578"/>
              <a:gd name="connsiteX6" fmla="*/ 2385454 w 2385454"/>
              <a:gd name="connsiteY6" fmla="*/ 293372 h 882578"/>
              <a:gd name="connsiteX7" fmla="*/ 2385454 w 2385454"/>
              <a:gd name="connsiteY7" fmla="*/ 277074 h 882578"/>
              <a:gd name="connsiteX8" fmla="*/ 1911843 w 2385454"/>
              <a:gd name="connsiteY8" fmla="*/ 277074 h 882578"/>
              <a:gd name="connsiteX9" fmla="*/ 1634769 w 2385454"/>
              <a:gd name="connsiteY9" fmla="*/ 0 h 882578"/>
              <a:gd name="connsiteX10" fmla="*/ 1272035 w 2385454"/>
              <a:gd name="connsiteY10" fmla="*/ 0 h 882578"/>
              <a:gd name="connsiteX11" fmla="*/ 1003300 w 2385454"/>
              <a:gd name="connsiteY11" fmla="*/ 268544 h 882578"/>
              <a:gd name="connsiteX12" fmla="*/ 277072 w 2385454"/>
              <a:gd name="connsiteY12" fmla="*/ 268544 h 882578"/>
              <a:gd name="connsiteX13" fmla="*/ 247697 w 2385454"/>
              <a:gd name="connsiteY13" fmla="*/ 245991 h 882578"/>
              <a:gd name="connsiteX14" fmla="*/ 216996 w 2385454"/>
              <a:gd name="connsiteY14" fmla="*/ 276694 h 882578"/>
              <a:gd name="connsiteX15" fmla="*/ 247697 w 2385454"/>
              <a:gd name="connsiteY15" fmla="*/ 307397 h 882578"/>
              <a:gd name="connsiteX16" fmla="*/ 2385454 w 2385454"/>
              <a:gd name="connsiteY16" fmla="*/ 492014 h 882578"/>
              <a:gd name="connsiteX17" fmla="*/ 2385454 w 2385454"/>
              <a:gd name="connsiteY17" fmla="*/ 435460 h 882578"/>
              <a:gd name="connsiteX18" fmla="*/ 2369571 w 2385454"/>
              <a:gd name="connsiteY18" fmla="*/ 441999 h 882578"/>
              <a:gd name="connsiteX19" fmla="*/ 2360616 w 2385454"/>
              <a:gd name="connsiteY19" fmla="*/ 463746 h 882578"/>
              <a:gd name="connsiteX20" fmla="*/ 2369571 w 2385454"/>
              <a:gd name="connsiteY20" fmla="*/ 485423 h 882578"/>
              <a:gd name="connsiteX21" fmla="*/ 865142 w 2385454"/>
              <a:gd name="connsiteY21" fmla="*/ 494637 h 882578"/>
              <a:gd name="connsiteX22" fmla="*/ 895654 w 2385454"/>
              <a:gd name="connsiteY22" fmla="*/ 463935 h 882578"/>
              <a:gd name="connsiteX23" fmla="*/ 865142 w 2385454"/>
              <a:gd name="connsiteY23" fmla="*/ 433234 h 882578"/>
              <a:gd name="connsiteX24" fmla="*/ 835767 w 2385454"/>
              <a:gd name="connsiteY24" fmla="*/ 455787 h 882578"/>
              <a:gd name="connsiteX25" fmla="*/ 220786 w 2385454"/>
              <a:gd name="connsiteY25" fmla="*/ 455787 h 882578"/>
              <a:gd name="connsiteX26" fmla="*/ 57232 w 2385454"/>
              <a:gd name="connsiteY26" fmla="*/ 292233 h 882578"/>
              <a:gd name="connsiteX27" fmla="*/ 53767 w 2385454"/>
              <a:gd name="connsiteY27" fmla="*/ 295699 h 882578"/>
              <a:gd name="connsiteX28" fmla="*/ 61404 w 2385454"/>
              <a:gd name="connsiteY28" fmla="*/ 277263 h 882578"/>
              <a:gd name="connsiteX29" fmla="*/ 30702 w 2385454"/>
              <a:gd name="connsiteY29" fmla="*/ 246560 h 882578"/>
              <a:gd name="connsiteX30" fmla="*/ 0 w 2385454"/>
              <a:gd name="connsiteY30" fmla="*/ 277263 h 882578"/>
              <a:gd name="connsiteX31" fmla="*/ 30702 w 2385454"/>
              <a:gd name="connsiteY31" fmla="*/ 307964 h 882578"/>
              <a:gd name="connsiteX32" fmla="*/ 42653 w 2385454"/>
              <a:gd name="connsiteY32" fmla="*/ 305551 h 882578"/>
              <a:gd name="connsiteX33" fmla="*/ 46527 w 2385454"/>
              <a:gd name="connsiteY33" fmla="*/ 302940 h 882578"/>
              <a:gd name="connsiteX34" fmla="*/ 45673 w 2385454"/>
              <a:gd name="connsiteY34" fmla="*/ 303794 h 882578"/>
              <a:gd name="connsiteX35" fmla="*/ 213963 w 2385454"/>
              <a:gd name="connsiteY35" fmla="*/ 472084 h 882578"/>
              <a:gd name="connsiteX36" fmla="*/ 835767 w 2385454"/>
              <a:gd name="connsiteY36" fmla="*/ 472084 h 882578"/>
              <a:gd name="connsiteX37" fmla="*/ 865142 w 2385454"/>
              <a:gd name="connsiteY37" fmla="*/ 494637 h 882578"/>
              <a:gd name="connsiteX38" fmla="*/ 739684 w 2385454"/>
              <a:gd name="connsiteY38" fmla="*/ 675815 h 882578"/>
              <a:gd name="connsiteX39" fmla="*/ 761393 w 2385454"/>
              <a:gd name="connsiteY39" fmla="*/ 666823 h 882578"/>
              <a:gd name="connsiteX40" fmla="*/ 768679 w 2385454"/>
              <a:gd name="connsiteY40" fmla="*/ 649231 h 882578"/>
              <a:gd name="connsiteX41" fmla="*/ 768679 w 2385454"/>
              <a:gd name="connsiteY41" fmla="*/ 652885 h 882578"/>
              <a:gd name="connsiteX42" fmla="*/ 1034192 w 2385454"/>
              <a:gd name="connsiteY42" fmla="*/ 652885 h 882578"/>
              <a:gd name="connsiteX43" fmla="*/ 1455488 w 2385454"/>
              <a:gd name="connsiteY43" fmla="*/ 231588 h 882578"/>
              <a:gd name="connsiteX44" fmla="*/ 1492253 w 2385454"/>
              <a:gd name="connsiteY44" fmla="*/ 226662 h 882578"/>
              <a:gd name="connsiteX45" fmla="*/ 1492444 w 2385454"/>
              <a:gd name="connsiteY45" fmla="*/ 183452 h 882578"/>
              <a:gd name="connsiteX46" fmla="*/ 1470743 w 2385454"/>
              <a:gd name="connsiteY46" fmla="*/ 174496 h 882578"/>
              <a:gd name="connsiteX47" fmla="*/ 1449043 w 2385454"/>
              <a:gd name="connsiteY47" fmla="*/ 183452 h 882578"/>
              <a:gd name="connsiteX48" fmla="*/ 1444117 w 2385454"/>
              <a:gd name="connsiteY48" fmla="*/ 220217 h 882578"/>
              <a:gd name="connsiteX49" fmla="*/ 1027560 w 2385454"/>
              <a:gd name="connsiteY49" fmla="*/ 636585 h 882578"/>
              <a:gd name="connsiteX50" fmla="*/ 768679 w 2385454"/>
              <a:gd name="connsiteY50" fmla="*/ 636585 h 882578"/>
              <a:gd name="connsiteX51" fmla="*/ 768679 w 2385454"/>
              <a:gd name="connsiteY51" fmla="*/ 640998 h 882578"/>
              <a:gd name="connsiteX52" fmla="*/ 761393 w 2385454"/>
              <a:gd name="connsiteY52" fmla="*/ 623405 h 882578"/>
              <a:gd name="connsiteX53" fmla="*/ 739684 w 2385454"/>
              <a:gd name="connsiteY53" fmla="*/ 614412 h 882578"/>
              <a:gd name="connsiteX54" fmla="*/ 708982 w 2385454"/>
              <a:gd name="connsiteY54" fmla="*/ 645115 h 882578"/>
              <a:gd name="connsiteX55" fmla="*/ 739684 w 2385454"/>
              <a:gd name="connsiteY55" fmla="*/ 675815 h 882578"/>
              <a:gd name="connsiteX56" fmla="*/ 1119286 w 2385454"/>
              <a:gd name="connsiteY56" fmla="*/ 882578 h 882578"/>
              <a:gd name="connsiteX57" fmla="*/ 1149987 w 2385454"/>
              <a:gd name="connsiteY57" fmla="*/ 851878 h 882578"/>
              <a:gd name="connsiteX58" fmla="*/ 1144321 w 2385454"/>
              <a:gd name="connsiteY58" fmla="*/ 838197 h 882578"/>
              <a:gd name="connsiteX59" fmla="*/ 1577347 w 2385454"/>
              <a:gd name="connsiteY59" fmla="*/ 404996 h 882578"/>
              <a:gd name="connsiteX60" fmla="*/ 2093021 w 2385454"/>
              <a:gd name="connsiteY60" fmla="*/ 404996 h 882578"/>
              <a:gd name="connsiteX61" fmla="*/ 2380712 w 2385454"/>
              <a:gd name="connsiteY61" fmla="*/ 692861 h 882578"/>
              <a:gd name="connsiteX62" fmla="*/ 2382814 w 2385454"/>
              <a:gd name="connsiteY62" fmla="*/ 672012 h 882578"/>
              <a:gd name="connsiteX63" fmla="*/ 2099844 w 2385454"/>
              <a:gd name="connsiteY63" fmla="*/ 388697 h 882578"/>
              <a:gd name="connsiteX64" fmla="*/ 1570714 w 2385454"/>
              <a:gd name="connsiteY64" fmla="*/ 388697 h 882578"/>
              <a:gd name="connsiteX65" fmla="*/ 1133976 w 2385454"/>
              <a:gd name="connsiteY65" fmla="*/ 825435 h 882578"/>
              <a:gd name="connsiteX66" fmla="*/ 1131237 w 2385454"/>
              <a:gd name="connsiteY66" fmla="*/ 823587 h 882578"/>
              <a:gd name="connsiteX67" fmla="*/ 1119286 w 2385454"/>
              <a:gd name="connsiteY67" fmla="*/ 821174 h 882578"/>
              <a:gd name="connsiteX68" fmla="*/ 1088584 w 2385454"/>
              <a:gd name="connsiteY68" fmla="*/ 851878 h 882578"/>
              <a:gd name="connsiteX69" fmla="*/ 1119286 w 2385454"/>
              <a:gd name="connsiteY69" fmla="*/ 882578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2385454" h="882578">
                <a:moveTo>
                  <a:pt x="247697" y="307397"/>
                </a:moveTo>
                <a:cubicBezTo>
                  <a:pt x="261722" y="307397"/>
                  <a:pt x="273473" y="297731"/>
                  <a:pt x="277072" y="284844"/>
                </a:cubicBezTo>
                <a:lnTo>
                  <a:pt x="1010122" y="284844"/>
                </a:lnTo>
                <a:lnTo>
                  <a:pt x="1278669" y="16299"/>
                </a:lnTo>
                <a:lnTo>
                  <a:pt x="1627947" y="16299"/>
                </a:lnTo>
                <a:lnTo>
                  <a:pt x="1905021" y="293372"/>
                </a:lnTo>
                <a:lnTo>
                  <a:pt x="2385454" y="293372"/>
                </a:lnTo>
                <a:lnTo>
                  <a:pt x="2385454" y="277074"/>
                </a:lnTo>
                <a:lnTo>
                  <a:pt x="1911843" y="277074"/>
                </a:lnTo>
                <a:lnTo>
                  <a:pt x="1634769" y="0"/>
                </a:lnTo>
                <a:lnTo>
                  <a:pt x="1272035" y="0"/>
                </a:lnTo>
                <a:lnTo>
                  <a:pt x="1003300" y="268544"/>
                </a:lnTo>
                <a:lnTo>
                  <a:pt x="277072" y="268544"/>
                </a:lnTo>
                <a:cubicBezTo>
                  <a:pt x="273473" y="255657"/>
                  <a:pt x="261722" y="245991"/>
                  <a:pt x="247697" y="245991"/>
                </a:cubicBezTo>
                <a:cubicBezTo>
                  <a:pt x="230830" y="245991"/>
                  <a:pt x="216996" y="259827"/>
                  <a:pt x="216996" y="276694"/>
                </a:cubicBezTo>
                <a:cubicBezTo>
                  <a:pt x="216996" y="293561"/>
                  <a:pt x="230641" y="307397"/>
                  <a:pt x="247697" y="307397"/>
                </a:cubicBezTo>
                <a:close/>
                <a:moveTo>
                  <a:pt x="2385454" y="492014"/>
                </a:moveTo>
                <a:lnTo>
                  <a:pt x="2385454" y="435460"/>
                </a:lnTo>
                <a:lnTo>
                  <a:pt x="2369571" y="441999"/>
                </a:lnTo>
                <a:cubicBezTo>
                  <a:pt x="2364027" y="447543"/>
                  <a:pt x="2360616" y="455218"/>
                  <a:pt x="2360616" y="463746"/>
                </a:cubicBezTo>
                <a:cubicBezTo>
                  <a:pt x="2360616" y="472180"/>
                  <a:pt x="2364027" y="479855"/>
                  <a:pt x="2369571" y="485423"/>
                </a:cubicBezTo>
                <a:close/>
                <a:moveTo>
                  <a:pt x="865142" y="494637"/>
                </a:moveTo>
                <a:cubicBezTo>
                  <a:pt x="882009" y="494637"/>
                  <a:pt x="895654" y="480803"/>
                  <a:pt x="895654" y="463935"/>
                </a:cubicBezTo>
                <a:cubicBezTo>
                  <a:pt x="895654" y="446879"/>
                  <a:pt x="882009" y="433234"/>
                  <a:pt x="865142" y="433234"/>
                </a:cubicBezTo>
                <a:cubicBezTo>
                  <a:pt x="850928" y="433234"/>
                  <a:pt x="839368" y="442711"/>
                  <a:pt x="835767" y="455787"/>
                </a:cubicBezTo>
                <a:lnTo>
                  <a:pt x="220786" y="455787"/>
                </a:lnTo>
                <a:lnTo>
                  <a:pt x="57232" y="292233"/>
                </a:lnTo>
                <a:lnTo>
                  <a:pt x="53767" y="295699"/>
                </a:lnTo>
                <a:lnTo>
                  <a:pt x="61404" y="277263"/>
                </a:lnTo>
                <a:cubicBezTo>
                  <a:pt x="61404" y="260305"/>
                  <a:pt x="47659" y="246560"/>
                  <a:pt x="30702" y="246560"/>
                </a:cubicBezTo>
                <a:cubicBezTo>
                  <a:pt x="13744" y="246560"/>
                  <a:pt x="0" y="260305"/>
                  <a:pt x="0" y="277263"/>
                </a:cubicBezTo>
                <a:cubicBezTo>
                  <a:pt x="0" y="294219"/>
                  <a:pt x="13744" y="307964"/>
                  <a:pt x="30702" y="307964"/>
                </a:cubicBezTo>
                <a:cubicBezTo>
                  <a:pt x="34941" y="307964"/>
                  <a:pt x="38980" y="307105"/>
                  <a:pt x="42653" y="305551"/>
                </a:cubicBezTo>
                <a:lnTo>
                  <a:pt x="46527" y="302940"/>
                </a:lnTo>
                <a:lnTo>
                  <a:pt x="45673" y="303794"/>
                </a:lnTo>
                <a:lnTo>
                  <a:pt x="213963" y="472084"/>
                </a:lnTo>
                <a:lnTo>
                  <a:pt x="835767" y="472084"/>
                </a:lnTo>
                <a:cubicBezTo>
                  <a:pt x="839368" y="484971"/>
                  <a:pt x="851119" y="494637"/>
                  <a:pt x="865142" y="494637"/>
                </a:cubicBezTo>
                <a:close/>
                <a:moveTo>
                  <a:pt x="739684" y="675815"/>
                </a:moveTo>
                <a:cubicBezTo>
                  <a:pt x="748162" y="675815"/>
                  <a:pt x="755837" y="672379"/>
                  <a:pt x="761393" y="666823"/>
                </a:cubicBezTo>
                <a:lnTo>
                  <a:pt x="768679" y="649231"/>
                </a:lnTo>
                <a:lnTo>
                  <a:pt x="768679" y="652885"/>
                </a:lnTo>
                <a:lnTo>
                  <a:pt x="1034192" y="652885"/>
                </a:lnTo>
                <a:lnTo>
                  <a:pt x="1455488" y="231588"/>
                </a:lnTo>
                <a:cubicBezTo>
                  <a:pt x="1467237" y="238221"/>
                  <a:pt x="1482209" y="236706"/>
                  <a:pt x="1492253" y="226662"/>
                </a:cubicBezTo>
                <a:cubicBezTo>
                  <a:pt x="1504382" y="214911"/>
                  <a:pt x="1504382" y="195390"/>
                  <a:pt x="1492444" y="183452"/>
                </a:cubicBezTo>
                <a:cubicBezTo>
                  <a:pt x="1486473" y="177482"/>
                  <a:pt x="1478608" y="174496"/>
                  <a:pt x="1470743" y="174496"/>
                </a:cubicBezTo>
                <a:cubicBezTo>
                  <a:pt x="1462878" y="174496"/>
                  <a:pt x="1455013" y="177482"/>
                  <a:pt x="1449043" y="183452"/>
                </a:cubicBezTo>
                <a:cubicBezTo>
                  <a:pt x="1439190" y="193496"/>
                  <a:pt x="1437483" y="208468"/>
                  <a:pt x="1444117" y="220217"/>
                </a:cubicBezTo>
                <a:lnTo>
                  <a:pt x="1027560" y="636585"/>
                </a:lnTo>
                <a:lnTo>
                  <a:pt x="768679" y="636585"/>
                </a:lnTo>
                <a:lnTo>
                  <a:pt x="768679" y="640998"/>
                </a:lnTo>
                <a:lnTo>
                  <a:pt x="761393" y="623405"/>
                </a:lnTo>
                <a:cubicBezTo>
                  <a:pt x="755837" y="617849"/>
                  <a:pt x="748162" y="614412"/>
                  <a:pt x="739684" y="614412"/>
                </a:cubicBezTo>
                <a:cubicBezTo>
                  <a:pt x="722728" y="614412"/>
                  <a:pt x="708982" y="628157"/>
                  <a:pt x="708982" y="645115"/>
                </a:cubicBezTo>
                <a:cubicBezTo>
                  <a:pt x="708982" y="662070"/>
                  <a:pt x="722726" y="675815"/>
                  <a:pt x="739684" y="675815"/>
                </a:cubicBezTo>
                <a:close/>
                <a:moveTo>
                  <a:pt x="1119286" y="882578"/>
                </a:moveTo>
                <a:cubicBezTo>
                  <a:pt x="1136242" y="882578"/>
                  <a:pt x="1149987" y="868833"/>
                  <a:pt x="1149987" y="851878"/>
                </a:cubicBezTo>
                <a:lnTo>
                  <a:pt x="1144321" y="838197"/>
                </a:lnTo>
                <a:lnTo>
                  <a:pt x="1577347" y="404996"/>
                </a:lnTo>
                <a:lnTo>
                  <a:pt x="2093021" y="404996"/>
                </a:lnTo>
                <a:lnTo>
                  <a:pt x="2380712" y="692861"/>
                </a:lnTo>
                <a:lnTo>
                  <a:pt x="2382814" y="672012"/>
                </a:lnTo>
                <a:lnTo>
                  <a:pt x="2099844" y="388697"/>
                </a:lnTo>
                <a:lnTo>
                  <a:pt x="1570714" y="388697"/>
                </a:lnTo>
                <a:lnTo>
                  <a:pt x="1133976" y="825435"/>
                </a:lnTo>
                <a:lnTo>
                  <a:pt x="1131237" y="823587"/>
                </a:lnTo>
                <a:cubicBezTo>
                  <a:pt x="1127564" y="822033"/>
                  <a:pt x="1123525" y="821174"/>
                  <a:pt x="1119286" y="821174"/>
                </a:cubicBezTo>
                <a:cubicBezTo>
                  <a:pt x="1102330" y="821174"/>
                  <a:pt x="1088584" y="834920"/>
                  <a:pt x="1088584" y="851878"/>
                </a:cubicBezTo>
                <a:cubicBezTo>
                  <a:pt x="1088584" y="868833"/>
                  <a:pt x="1102328" y="882578"/>
                  <a:pt x="1119286" y="882578"/>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sp>
        <p:nvSpPr>
          <p:cNvPr id="5" name="ZoneTexte 67">
            <a:extLst>
              <a:ext uri="{FF2B5EF4-FFF2-40B4-BE49-F238E27FC236}">
                <a16:creationId xmlns:a16="http://schemas.microsoft.com/office/drawing/2014/main" id="{134234C2-F785-450F-BA2A-AD5630179123}"/>
              </a:ext>
            </a:extLst>
          </p:cNvPr>
          <p:cNvSpPr txBox="1"/>
          <p:nvPr/>
        </p:nvSpPr>
        <p:spPr>
          <a:xfrm>
            <a:off x="2361469" y="-44687"/>
            <a:ext cx="7469062" cy="2357056"/>
          </a:xfrm>
          <a:prstGeom prst="rect">
            <a:avLst/>
          </a:prstGeom>
          <a:noFill/>
          <a:effectLst>
            <a:outerShdw blurRad="50800" dist="38100" dir="5400000" algn="t" rotWithShape="0">
              <a:prstClr val="black">
                <a:alpha val="40000"/>
              </a:prstClr>
            </a:outerShdw>
          </a:effectLst>
        </p:spPr>
        <p:txBody>
          <a:bodyPr wrap="square">
            <a:spAutoFit/>
          </a:bodyPr>
          <a:lstStyle/>
          <a:p>
            <a:pPr algn="ctr">
              <a:lnSpc>
                <a:spcPct val="150000"/>
              </a:lnSpc>
            </a:pPr>
            <a:r>
              <a:rPr lang="ar-DZ" sz="4400" b="1" dirty="0">
                <a:solidFill>
                  <a:schemeClr val="bg1"/>
                </a:solidFill>
                <a:effectLst>
                  <a:outerShdw blurRad="50800" sx="1000" sy="1000" algn="ctr" rotWithShape="0">
                    <a:srgbClr val="000000"/>
                  </a:outerShdw>
                </a:effectLst>
                <a:latin typeface="RB" panose="00000500000000000000" pitchFamily="2" charset="-78"/>
                <a:ea typeface="GE Dinar One" panose="020A0503020102020204" pitchFamily="18" charset="-78"/>
                <a:cs typeface="RB" panose="00000500000000000000" pitchFamily="2" charset="-78"/>
              </a:rPr>
              <a:t>من خلال عنوان الدرس</a:t>
            </a:r>
          </a:p>
          <a:p>
            <a:pPr algn="ctr" rtl="1">
              <a:spcAft>
                <a:spcPts val="800"/>
              </a:spcAft>
            </a:pPr>
            <a:r>
              <a:rPr lang="ar-DZ" sz="36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rPr>
              <a:t>تمثيل البيانات</a:t>
            </a:r>
            <a:endParaRPr lang="ar-SA" sz="3600" b="1" dirty="0">
              <a:solidFill>
                <a:schemeClr val="tx1">
                  <a:lumMod val="75000"/>
                  <a:lumOff val="25000"/>
                </a:schemeClr>
              </a:solidFill>
              <a:latin typeface="RB" panose="00000500000000000000" pitchFamily="2" charset="-78"/>
              <a:ea typeface="Calibri" panose="020F0502020204030204" pitchFamily="34" charset="0"/>
              <a:cs typeface="RB" panose="00000500000000000000" pitchFamily="2" charset="-78"/>
            </a:endParaRPr>
          </a:p>
          <a:p>
            <a:pPr algn="ctr">
              <a:lnSpc>
                <a:spcPct val="150000"/>
              </a:lnSpc>
            </a:pPr>
            <a:r>
              <a:rPr lang="ar-DZ" sz="2800" b="1" dirty="0">
                <a:solidFill>
                  <a:schemeClr val="bg1"/>
                </a:solidFill>
                <a:latin typeface="RB" panose="00000500000000000000" pitchFamily="2" charset="-78"/>
                <a:ea typeface="GE Dinar One" panose="020A0503020102020204" pitchFamily="18" charset="-78"/>
                <a:cs typeface="RB" panose="00000500000000000000" pitchFamily="2" charset="-78"/>
              </a:rPr>
              <a:t>نقوم بتعبئة الخانتين على اليسار </a:t>
            </a:r>
            <a:endParaRPr lang="ar-SA" sz="2800" b="1" dirty="0">
              <a:solidFill>
                <a:schemeClr val="bg1"/>
              </a:solidFill>
              <a:latin typeface="RB" panose="00000500000000000000" pitchFamily="2" charset="-78"/>
              <a:ea typeface="GE Dinar One" panose="020A0503020102020204" pitchFamily="18" charset="-78"/>
              <a:cs typeface="RB" panose="00000500000000000000" pitchFamily="2" charset="-78"/>
            </a:endParaRPr>
          </a:p>
        </p:txBody>
      </p:sp>
      <p:sp>
        <p:nvSpPr>
          <p:cNvPr id="8" name="Rectangle: Rounded Corners 7">
            <a:extLst>
              <a:ext uri="{FF2B5EF4-FFF2-40B4-BE49-F238E27FC236}">
                <a16:creationId xmlns:a16="http://schemas.microsoft.com/office/drawing/2014/main" id="{151929E7-00DF-42AA-8E9A-94056DB5DF92}"/>
              </a:ext>
            </a:extLst>
          </p:cNvPr>
          <p:cNvSpPr/>
          <p:nvPr/>
        </p:nvSpPr>
        <p:spPr>
          <a:xfrm>
            <a:off x="9286592" y="3222171"/>
            <a:ext cx="2336800" cy="2975428"/>
          </a:xfrm>
          <a:prstGeom prst="roundRect">
            <a:avLst/>
          </a:prstGeom>
          <a:solidFill>
            <a:schemeClr val="bg1">
              <a:lumMod val="95000"/>
            </a:schemeClr>
          </a:solidFill>
          <a:ln w="28575">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6FD9FBA1-1F8A-4E76-8CC1-104142FE0957}"/>
              </a:ext>
            </a:extLst>
          </p:cNvPr>
          <p:cNvSpPr/>
          <p:nvPr/>
        </p:nvSpPr>
        <p:spPr>
          <a:xfrm>
            <a:off x="6359930" y="3222171"/>
            <a:ext cx="2336800" cy="2975428"/>
          </a:xfrm>
          <a:prstGeom prst="roundRect">
            <a:avLst/>
          </a:prstGeom>
          <a:solidFill>
            <a:schemeClr val="bg1">
              <a:lumMod val="95000"/>
            </a:schemeClr>
          </a:solidFill>
          <a:ln w="28575">
            <a:solidFill>
              <a:schemeClr val="accent1">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0609AE13-5E34-40AE-BD33-BDE1F143ED61}"/>
              </a:ext>
            </a:extLst>
          </p:cNvPr>
          <p:cNvSpPr/>
          <p:nvPr/>
        </p:nvSpPr>
        <p:spPr>
          <a:xfrm>
            <a:off x="3433268" y="3222171"/>
            <a:ext cx="2336800" cy="2975428"/>
          </a:xfrm>
          <a:prstGeom prst="roundRect">
            <a:avLst/>
          </a:prstGeom>
          <a:solidFill>
            <a:schemeClr val="bg1">
              <a:lumMod val="95000"/>
            </a:schemeClr>
          </a:solidFill>
          <a:ln w="28575">
            <a:solidFill>
              <a:schemeClr val="accent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1" name="Rectangle: Rounded Corners 10">
            <a:extLst>
              <a:ext uri="{FF2B5EF4-FFF2-40B4-BE49-F238E27FC236}">
                <a16:creationId xmlns:a16="http://schemas.microsoft.com/office/drawing/2014/main" id="{9ADCBD98-0DC7-43ED-A152-803ADEB4FFE1}"/>
              </a:ext>
            </a:extLst>
          </p:cNvPr>
          <p:cNvSpPr/>
          <p:nvPr/>
        </p:nvSpPr>
        <p:spPr>
          <a:xfrm>
            <a:off x="506606" y="3222171"/>
            <a:ext cx="2336800" cy="2975428"/>
          </a:xfrm>
          <a:prstGeom prst="roundRect">
            <a:avLst/>
          </a:prstGeom>
          <a:solidFill>
            <a:schemeClr val="bg1">
              <a:lumMod val="95000"/>
            </a:schemeClr>
          </a:solidFill>
          <a:ln w="28575">
            <a:solidFill>
              <a:srgbClr val="AA275F"/>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2" name="TextBox 11">
            <a:extLst>
              <a:ext uri="{FF2B5EF4-FFF2-40B4-BE49-F238E27FC236}">
                <a16:creationId xmlns:a16="http://schemas.microsoft.com/office/drawing/2014/main" id="{10AED2A8-AD38-4209-9DD5-DA2E3FEBE135}"/>
              </a:ext>
            </a:extLst>
          </p:cNvPr>
          <p:cNvSpPr txBox="1"/>
          <p:nvPr/>
        </p:nvSpPr>
        <p:spPr>
          <a:xfrm>
            <a:off x="6359930" y="4093028"/>
            <a:ext cx="2336800" cy="369332"/>
          </a:xfrm>
          <a:prstGeom prst="rect">
            <a:avLst/>
          </a:prstGeom>
          <a:noFill/>
        </p:spPr>
        <p:txBody>
          <a:bodyPr wrap="square" rtlCol="0">
            <a:spAutoFit/>
          </a:bodyPr>
          <a:lstStyle/>
          <a:p>
            <a:pPr algn="ctr"/>
            <a:r>
              <a:rPr lang="ar-DZ" sz="1800" b="1" dirty="0">
                <a:solidFill>
                  <a:schemeClr val="accent1">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أريد أن أعرف ؟</a:t>
            </a:r>
            <a:endParaRPr lang="ar-SA" sz="1800" b="1" dirty="0">
              <a:solidFill>
                <a:schemeClr val="accent1">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13" name="TextBox 12">
            <a:extLst>
              <a:ext uri="{FF2B5EF4-FFF2-40B4-BE49-F238E27FC236}">
                <a16:creationId xmlns:a16="http://schemas.microsoft.com/office/drawing/2014/main" id="{3B9FB534-C74A-410B-A97D-42142B1CF4FB}"/>
              </a:ext>
            </a:extLst>
          </p:cNvPr>
          <p:cNvSpPr txBox="1"/>
          <p:nvPr/>
        </p:nvSpPr>
        <p:spPr>
          <a:xfrm>
            <a:off x="9286592" y="4093028"/>
            <a:ext cx="2336800" cy="369332"/>
          </a:xfrm>
          <a:prstGeom prst="rect">
            <a:avLst/>
          </a:prstGeom>
          <a:noFill/>
        </p:spPr>
        <p:txBody>
          <a:bodyPr wrap="square" rtlCol="0">
            <a:spAutoFit/>
          </a:bodyPr>
          <a:lstStyle/>
          <a:p>
            <a:pPr algn="ctr"/>
            <a:r>
              <a:rPr lang="ar-DZ"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أعرف ؟</a:t>
            </a:r>
            <a:endParaRPr lang="ar-SA" sz="1800" b="1" dirty="0">
              <a:solidFill>
                <a:schemeClr val="accent6">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14" name="TextBox 13">
            <a:extLst>
              <a:ext uri="{FF2B5EF4-FFF2-40B4-BE49-F238E27FC236}">
                <a16:creationId xmlns:a16="http://schemas.microsoft.com/office/drawing/2014/main" id="{256A3DB1-C996-4E01-8E03-4D5834172D11}"/>
              </a:ext>
            </a:extLst>
          </p:cNvPr>
          <p:cNvSpPr txBox="1"/>
          <p:nvPr/>
        </p:nvSpPr>
        <p:spPr>
          <a:xfrm>
            <a:off x="3433268" y="4093028"/>
            <a:ext cx="2336800" cy="369332"/>
          </a:xfrm>
          <a:prstGeom prst="rect">
            <a:avLst/>
          </a:prstGeom>
          <a:noFill/>
        </p:spPr>
        <p:txBody>
          <a:bodyPr wrap="square" rtlCol="0">
            <a:spAutoFit/>
          </a:bodyPr>
          <a:lstStyle/>
          <a:p>
            <a:pPr algn="ctr"/>
            <a:r>
              <a:rPr lang="ar-DZ" sz="1800" b="1" dirty="0">
                <a:solidFill>
                  <a:schemeClr val="accent2">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rPr>
              <a:t>ماذا تعلمت ؟</a:t>
            </a:r>
            <a:endParaRPr lang="ar-SA" sz="1800" b="1" dirty="0">
              <a:solidFill>
                <a:schemeClr val="accent2">
                  <a:lumMod val="75000"/>
                </a:schemeClr>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sp>
        <p:nvSpPr>
          <p:cNvPr id="15" name="TextBox 14">
            <a:extLst>
              <a:ext uri="{FF2B5EF4-FFF2-40B4-BE49-F238E27FC236}">
                <a16:creationId xmlns:a16="http://schemas.microsoft.com/office/drawing/2014/main" id="{EF5D7FE5-0026-4A00-B133-82FDB08FE3DF}"/>
              </a:ext>
            </a:extLst>
          </p:cNvPr>
          <p:cNvSpPr txBox="1"/>
          <p:nvPr/>
        </p:nvSpPr>
        <p:spPr>
          <a:xfrm>
            <a:off x="506606" y="4093028"/>
            <a:ext cx="2336800" cy="369332"/>
          </a:xfrm>
          <a:prstGeom prst="rect">
            <a:avLst/>
          </a:prstGeom>
          <a:noFill/>
        </p:spPr>
        <p:txBody>
          <a:bodyPr wrap="square" rtlCol="0">
            <a:spAutoFit/>
          </a:bodyPr>
          <a:lstStyle/>
          <a:p>
            <a:pPr algn="ctr"/>
            <a:r>
              <a:rPr lang="ar-DZ"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rPr>
              <a:t>كيف أتعلم المزيد ؟</a:t>
            </a:r>
            <a:endParaRPr lang="ar-SA" sz="1800" b="1" dirty="0">
              <a:solidFill>
                <a:srgbClr val="AA275F"/>
              </a:solidFill>
              <a:effectLst/>
              <a:latin typeface="Expo Arabic Medium" panose="00000600000000000000" pitchFamily="50" charset="-78"/>
              <a:ea typeface="Calibri" panose="020F0502020204030204" pitchFamily="34" charset="0"/>
              <a:cs typeface="Expo Arabic Medium" panose="00000600000000000000" pitchFamily="50" charset="-78"/>
            </a:endParaRPr>
          </a:p>
        </p:txBody>
      </p:sp>
      <p:grpSp>
        <p:nvGrpSpPr>
          <p:cNvPr id="16" name="Group 15">
            <a:extLst>
              <a:ext uri="{FF2B5EF4-FFF2-40B4-BE49-F238E27FC236}">
                <a16:creationId xmlns:a16="http://schemas.microsoft.com/office/drawing/2014/main" id="{FEE51D2A-CD73-4B2A-81E1-F8807DA5CAD5}"/>
              </a:ext>
            </a:extLst>
          </p:cNvPr>
          <p:cNvGrpSpPr/>
          <p:nvPr/>
        </p:nvGrpSpPr>
        <p:grpSpPr>
          <a:xfrm>
            <a:off x="9968763" y="2786742"/>
            <a:ext cx="972457" cy="870857"/>
            <a:chOff x="9968763" y="2786742"/>
            <a:chExt cx="972457" cy="870857"/>
          </a:xfrm>
        </p:grpSpPr>
        <p:sp>
          <p:nvSpPr>
            <p:cNvPr id="17" name="Rectangle 4">
              <a:extLst>
                <a:ext uri="{FF2B5EF4-FFF2-40B4-BE49-F238E27FC236}">
                  <a16:creationId xmlns:a16="http://schemas.microsoft.com/office/drawing/2014/main" id="{1C8A2941-7728-4674-A2F1-8661E045094B}"/>
                </a:ext>
              </a:extLst>
            </p:cNvPr>
            <p:cNvSpPr/>
            <p:nvPr/>
          </p:nvSpPr>
          <p:spPr>
            <a:xfrm>
              <a:off x="9968763" y="2786742"/>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6">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Graphic 17" descr="Users with solid fill">
              <a:extLst>
                <a:ext uri="{FF2B5EF4-FFF2-40B4-BE49-F238E27FC236}">
                  <a16:creationId xmlns:a16="http://schemas.microsoft.com/office/drawing/2014/main" id="{6F3C6C91-850B-4440-93AD-05E934276558}"/>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074309" y="2896996"/>
              <a:ext cx="724320" cy="724320"/>
            </a:xfrm>
            <a:prstGeom prst="rect">
              <a:avLst/>
            </a:prstGeom>
          </p:spPr>
        </p:pic>
      </p:grpSp>
      <p:grpSp>
        <p:nvGrpSpPr>
          <p:cNvPr id="19" name="Group 18">
            <a:extLst>
              <a:ext uri="{FF2B5EF4-FFF2-40B4-BE49-F238E27FC236}">
                <a16:creationId xmlns:a16="http://schemas.microsoft.com/office/drawing/2014/main" id="{E68C740B-0BAA-4285-B82E-3F021EA4E022}"/>
              </a:ext>
            </a:extLst>
          </p:cNvPr>
          <p:cNvGrpSpPr/>
          <p:nvPr/>
        </p:nvGrpSpPr>
        <p:grpSpPr>
          <a:xfrm>
            <a:off x="7042101" y="2743200"/>
            <a:ext cx="972457" cy="878116"/>
            <a:chOff x="7042101" y="2743200"/>
            <a:chExt cx="972457" cy="878116"/>
          </a:xfrm>
        </p:grpSpPr>
        <p:sp>
          <p:nvSpPr>
            <p:cNvPr id="20" name="Rectangle 4">
              <a:extLst>
                <a:ext uri="{FF2B5EF4-FFF2-40B4-BE49-F238E27FC236}">
                  <a16:creationId xmlns:a16="http://schemas.microsoft.com/office/drawing/2014/main" id="{E3059AB6-EF96-4223-B0E2-DA4AD557E18D}"/>
                </a:ext>
              </a:extLst>
            </p:cNvPr>
            <p:cNvSpPr/>
            <p:nvPr/>
          </p:nvSpPr>
          <p:spPr>
            <a:xfrm>
              <a:off x="7042101" y="2743200"/>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Graphic 20" descr="Users with solid fill">
              <a:extLst>
                <a:ext uri="{FF2B5EF4-FFF2-40B4-BE49-F238E27FC236}">
                  <a16:creationId xmlns:a16="http://schemas.microsoft.com/office/drawing/2014/main" id="{BDEF257A-49FB-4453-BF3C-349EF38279B0}"/>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166169" y="2896996"/>
              <a:ext cx="724320" cy="724320"/>
            </a:xfrm>
            <a:prstGeom prst="rect">
              <a:avLst/>
            </a:prstGeom>
          </p:spPr>
        </p:pic>
      </p:grpSp>
      <p:grpSp>
        <p:nvGrpSpPr>
          <p:cNvPr id="22" name="Group 21">
            <a:extLst>
              <a:ext uri="{FF2B5EF4-FFF2-40B4-BE49-F238E27FC236}">
                <a16:creationId xmlns:a16="http://schemas.microsoft.com/office/drawing/2014/main" id="{3951EFBA-18FA-4F12-ACC2-47E0F5943EF0}"/>
              </a:ext>
            </a:extLst>
          </p:cNvPr>
          <p:cNvGrpSpPr/>
          <p:nvPr/>
        </p:nvGrpSpPr>
        <p:grpSpPr>
          <a:xfrm>
            <a:off x="4115439" y="2743199"/>
            <a:ext cx="972457" cy="878117"/>
            <a:chOff x="4115439" y="2743199"/>
            <a:chExt cx="972457" cy="878117"/>
          </a:xfrm>
        </p:grpSpPr>
        <p:sp>
          <p:nvSpPr>
            <p:cNvPr id="23" name="Rectangle 4">
              <a:extLst>
                <a:ext uri="{FF2B5EF4-FFF2-40B4-BE49-F238E27FC236}">
                  <a16:creationId xmlns:a16="http://schemas.microsoft.com/office/drawing/2014/main" id="{175D5563-DEE4-401B-B9C8-BA57156B7F51}"/>
                </a:ext>
              </a:extLst>
            </p:cNvPr>
            <p:cNvSpPr/>
            <p:nvPr/>
          </p:nvSpPr>
          <p:spPr>
            <a:xfrm>
              <a:off x="4115439" y="2743199"/>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chemeClr val="accent2">
                <a:lumMod val="75000"/>
              </a:schemeClr>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Graphic 24" descr="Users with solid fill">
              <a:extLst>
                <a:ext uri="{FF2B5EF4-FFF2-40B4-BE49-F238E27FC236}">
                  <a16:creationId xmlns:a16="http://schemas.microsoft.com/office/drawing/2014/main" id="{80DABD1A-C367-408A-B76A-45F239191AB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39507" y="2896996"/>
              <a:ext cx="724320" cy="724320"/>
            </a:xfrm>
            <a:prstGeom prst="rect">
              <a:avLst/>
            </a:prstGeom>
          </p:spPr>
        </p:pic>
      </p:grpSp>
      <p:grpSp>
        <p:nvGrpSpPr>
          <p:cNvPr id="26" name="Group 25">
            <a:extLst>
              <a:ext uri="{FF2B5EF4-FFF2-40B4-BE49-F238E27FC236}">
                <a16:creationId xmlns:a16="http://schemas.microsoft.com/office/drawing/2014/main" id="{54EFC6B1-5C22-4D23-A3B4-304898D85707}"/>
              </a:ext>
            </a:extLst>
          </p:cNvPr>
          <p:cNvGrpSpPr/>
          <p:nvPr/>
        </p:nvGrpSpPr>
        <p:grpSpPr>
          <a:xfrm>
            <a:off x="1188777" y="2743198"/>
            <a:ext cx="972457" cy="878118"/>
            <a:chOff x="1188777" y="2743198"/>
            <a:chExt cx="972457" cy="878118"/>
          </a:xfrm>
        </p:grpSpPr>
        <p:sp>
          <p:nvSpPr>
            <p:cNvPr id="28" name="Rectangle 4">
              <a:extLst>
                <a:ext uri="{FF2B5EF4-FFF2-40B4-BE49-F238E27FC236}">
                  <a16:creationId xmlns:a16="http://schemas.microsoft.com/office/drawing/2014/main" id="{D508ECA7-3592-4284-AC75-FCB1DA8F5B5D}"/>
                </a:ext>
              </a:extLst>
            </p:cNvPr>
            <p:cNvSpPr/>
            <p:nvPr/>
          </p:nvSpPr>
          <p:spPr>
            <a:xfrm>
              <a:off x="1188777" y="2743198"/>
              <a:ext cx="972457" cy="870857"/>
            </a:xfrm>
            <a:custGeom>
              <a:avLst/>
              <a:gdLst>
                <a:gd name="connsiteX0" fmla="*/ 0 w 972457"/>
                <a:gd name="connsiteY0" fmla="*/ 0 h 870857"/>
                <a:gd name="connsiteX1" fmla="*/ 972457 w 972457"/>
                <a:gd name="connsiteY1" fmla="*/ 0 h 870857"/>
                <a:gd name="connsiteX2" fmla="*/ 972457 w 972457"/>
                <a:gd name="connsiteY2" fmla="*/ 870857 h 870857"/>
                <a:gd name="connsiteX3" fmla="*/ 0 w 972457"/>
                <a:gd name="connsiteY3" fmla="*/ 870857 h 870857"/>
                <a:gd name="connsiteX4" fmla="*/ 0 w 972457"/>
                <a:gd name="connsiteY4" fmla="*/ 0 h 870857"/>
                <a:gd name="connsiteX0" fmla="*/ 0 w 972457"/>
                <a:gd name="connsiteY0" fmla="*/ 0 h 870857"/>
                <a:gd name="connsiteX1" fmla="*/ 899885 w 972457"/>
                <a:gd name="connsiteY1" fmla="*/ 116115 h 870857"/>
                <a:gd name="connsiteX2" fmla="*/ 972457 w 972457"/>
                <a:gd name="connsiteY2" fmla="*/ 870857 h 870857"/>
                <a:gd name="connsiteX3" fmla="*/ 0 w 972457"/>
                <a:gd name="connsiteY3" fmla="*/ 870857 h 870857"/>
                <a:gd name="connsiteX4" fmla="*/ 0 w 972457"/>
                <a:gd name="connsiteY4" fmla="*/ 0 h 8708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72457" h="870857">
                  <a:moveTo>
                    <a:pt x="0" y="0"/>
                  </a:moveTo>
                  <a:lnTo>
                    <a:pt x="899885" y="116115"/>
                  </a:lnTo>
                  <a:lnTo>
                    <a:pt x="972457" y="870857"/>
                  </a:lnTo>
                  <a:lnTo>
                    <a:pt x="0" y="870857"/>
                  </a:lnTo>
                  <a:lnTo>
                    <a:pt x="0" y="0"/>
                  </a:lnTo>
                  <a:close/>
                </a:path>
              </a:pathLst>
            </a:custGeom>
            <a:solidFill>
              <a:srgbClr val="AA275F"/>
            </a:solidFill>
            <a:ln>
              <a:noFill/>
            </a:ln>
            <a:effectLst>
              <a:outerShdw blurRad="76200" dir="13500000" sy="23000" kx="1200000" algn="b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Graphic 28" descr="Users with solid fill">
              <a:extLst>
                <a:ext uri="{FF2B5EF4-FFF2-40B4-BE49-F238E27FC236}">
                  <a16:creationId xmlns:a16="http://schemas.microsoft.com/office/drawing/2014/main" id="{5A293BC4-B883-492B-BB00-3352AF451E0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337864" y="2896996"/>
              <a:ext cx="724320" cy="724320"/>
            </a:xfrm>
            <a:prstGeom prst="rect">
              <a:avLst/>
            </a:prstGeom>
          </p:spPr>
        </p:pic>
      </p:grpSp>
      <p:sp>
        <p:nvSpPr>
          <p:cNvPr id="31" name="Freeform: Shape 30">
            <a:extLst>
              <a:ext uri="{FF2B5EF4-FFF2-40B4-BE49-F238E27FC236}">
                <a16:creationId xmlns:a16="http://schemas.microsoft.com/office/drawing/2014/main" id="{F42F1020-5B0C-4669-A1D0-4B5326271933}"/>
              </a:ext>
            </a:extLst>
          </p:cNvPr>
          <p:cNvSpPr/>
          <p:nvPr/>
        </p:nvSpPr>
        <p:spPr>
          <a:xfrm rot="7452285" flipV="1">
            <a:off x="82110" y="1291347"/>
            <a:ext cx="2841953" cy="1197919"/>
          </a:xfrm>
          <a:custGeom>
            <a:avLst/>
            <a:gdLst>
              <a:gd name="connsiteX0" fmla="*/ 1088584 w 2093836"/>
              <a:gd name="connsiteY0" fmla="*/ 851878 h 882578"/>
              <a:gd name="connsiteX1" fmla="*/ 1119286 w 2093836"/>
              <a:gd name="connsiteY1" fmla="*/ 882578 h 882578"/>
              <a:gd name="connsiteX2" fmla="*/ 1149987 w 2093836"/>
              <a:gd name="connsiteY2" fmla="*/ 851878 h 882578"/>
              <a:gd name="connsiteX3" fmla="*/ 1144321 w 2093836"/>
              <a:gd name="connsiteY3" fmla="*/ 838197 h 882578"/>
              <a:gd name="connsiteX4" fmla="*/ 1577347 w 2093836"/>
              <a:gd name="connsiteY4" fmla="*/ 404996 h 882578"/>
              <a:gd name="connsiteX5" fmla="*/ 2093021 w 2093836"/>
              <a:gd name="connsiteY5" fmla="*/ 404996 h 882578"/>
              <a:gd name="connsiteX6" fmla="*/ 2093836 w 2093836"/>
              <a:gd name="connsiteY6" fmla="*/ 405812 h 882578"/>
              <a:gd name="connsiteX7" fmla="*/ 2093836 w 2093836"/>
              <a:gd name="connsiteY7" fmla="*/ 388697 h 882578"/>
              <a:gd name="connsiteX8" fmla="*/ 1570714 w 2093836"/>
              <a:gd name="connsiteY8" fmla="*/ 388697 h 882578"/>
              <a:gd name="connsiteX9" fmla="*/ 1133976 w 2093836"/>
              <a:gd name="connsiteY9" fmla="*/ 825435 h 882578"/>
              <a:gd name="connsiteX10" fmla="*/ 1131237 w 2093836"/>
              <a:gd name="connsiteY10" fmla="*/ 823587 h 882578"/>
              <a:gd name="connsiteX11" fmla="*/ 1119286 w 2093836"/>
              <a:gd name="connsiteY11" fmla="*/ 821175 h 882578"/>
              <a:gd name="connsiteX12" fmla="*/ 1088584 w 2093836"/>
              <a:gd name="connsiteY12" fmla="*/ 851878 h 882578"/>
              <a:gd name="connsiteX13" fmla="*/ 708982 w 2093836"/>
              <a:gd name="connsiteY13" fmla="*/ 645115 h 882578"/>
              <a:gd name="connsiteX14" fmla="*/ 739684 w 2093836"/>
              <a:gd name="connsiteY14" fmla="*/ 675815 h 882578"/>
              <a:gd name="connsiteX15" fmla="*/ 761393 w 2093836"/>
              <a:gd name="connsiteY15" fmla="*/ 666823 h 882578"/>
              <a:gd name="connsiteX16" fmla="*/ 768680 w 2093836"/>
              <a:gd name="connsiteY16" fmla="*/ 649232 h 882578"/>
              <a:gd name="connsiteX17" fmla="*/ 768680 w 2093836"/>
              <a:gd name="connsiteY17" fmla="*/ 652885 h 882578"/>
              <a:gd name="connsiteX18" fmla="*/ 1034192 w 2093836"/>
              <a:gd name="connsiteY18" fmla="*/ 652885 h 882578"/>
              <a:gd name="connsiteX19" fmla="*/ 1455488 w 2093836"/>
              <a:gd name="connsiteY19" fmla="*/ 231589 h 882578"/>
              <a:gd name="connsiteX20" fmla="*/ 1492253 w 2093836"/>
              <a:gd name="connsiteY20" fmla="*/ 226662 h 882578"/>
              <a:gd name="connsiteX21" fmla="*/ 1492444 w 2093836"/>
              <a:gd name="connsiteY21" fmla="*/ 183452 h 882578"/>
              <a:gd name="connsiteX22" fmla="*/ 1470744 w 2093836"/>
              <a:gd name="connsiteY22" fmla="*/ 174497 h 882578"/>
              <a:gd name="connsiteX23" fmla="*/ 1449043 w 2093836"/>
              <a:gd name="connsiteY23" fmla="*/ 183452 h 882578"/>
              <a:gd name="connsiteX24" fmla="*/ 1444117 w 2093836"/>
              <a:gd name="connsiteY24" fmla="*/ 220217 h 882578"/>
              <a:gd name="connsiteX25" fmla="*/ 1027560 w 2093836"/>
              <a:gd name="connsiteY25" fmla="*/ 636585 h 882578"/>
              <a:gd name="connsiteX26" fmla="*/ 768680 w 2093836"/>
              <a:gd name="connsiteY26" fmla="*/ 636585 h 882578"/>
              <a:gd name="connsiteX27" fmla="*/ 768680 w 2093836"/>
              <a:gd name="connsiteY27" fmla="*/ 640998 h 882578"/>
              <a:gd name="connsiteX28" fmla="*/ 761393 w 2093836"/>
              <a:gd name="connsiteY28" fmla="*/ 623405 h 882578"/>
              <a:gd name="connsiteX29" fmla="*/ 739684 w 2093836"/>
              <a:gd name="connsiteY29" fmla="*/ 614412 h 882578"/>
              <a:gd name="connsiteX30" fmla="*/ 708982 w 2093836"/>
              <a:gd name="connsiteY30" fmla="*/ 645115 h 882578"/>
              <a:gd name="connsiteX31" fmla="*/ 216996 w 2093836"/>
              <a:gd name="connsiteY31" fmla="*/ 276694 h 882578"/>
              <a:gd name="connsiteX32" fmla="*/ 247697 w 2093836"/>
              <a:gd name="connsiteY32" fmla="*/ 307397 h 882578"/>
              <a:gd name="connsiteX33" fmla="*/ 277073 w 2093836"/>
              <a:gd name="connsiteY33" fmla="*/ 284844 h 882578"/>
              <a:gd name="connsiteX34" fmla="*/ 1010123 w 2093836"/>
              <a:gd name="connsiteY34" fmla="*/ 284844 h 882578"/>
              <a:gd name="connsiteX35" fmla="*/ 1278669 w 2093836"/>
              <a:gd name="connsiteY35" fmla="*/ 16300 h 882578"/>
              <a:gd name="connsiteX36" fmla="*/ 1627947 w 2093836"/>
              <a:gd name="connsiteY36" fmla="*/ 16300 h 882578"/>
              <a:gd name="connsiteX37" fmla="*/ 1905021 w 2093836"/>
              <a:gd name="connsiteY37" fmla="*/ 293372 h 882578"/>
              <a:gd name="connsiteX38" fmla="*/ 2092480 w 2093836"/>
              <a:gd name="connsiteY38" fmla="*/ 293372 h 882578"/>
              <a:gd name="connsiteX39" fmla="*/ 2090837 w 2093836"/>
              <a:gd name="connsiteY39" fmla="*/ 277074 h 882578"/>
              <a:gd name="connsiteX40" fmla="*/ 1911843 w 2093836"/>
              <a:gd name="connsiteY40" fmla="*/ 277074 h 882578"/>
              <a:gd name="connsiteX41" fmla="*/ 1634769 w 2093836"/>
              <a:gd name="connsiteY41" fmla="*/ 0 h 882578"/>
              <a:gd name="connsiteX42" fmla="*/ 1272036 w 2093836"/>
              <a:gd name="connsiteY42" fmla="*/ 0 h 882578"/>
              <a:gd name="connsiteX43" fmla="*/ 1003300 w 2093836"/>
              <a:gd name="connsiteY43" fmla="*/ 268545 h 882578"/>
              <a:gd name="connsiteX44" fmla="*/ 277073 w 2093836"/>
              <a:gd name="connsiteY44" fmla="*/ 268545 h 882578"/>
              <a:gd name="connsiteX45" fmla="*/ 247697 w 2093836"/>
              <a:gd name="connsiteY45" fmla="*/ 245991 h 882578"/>
              <a:gd name="connsiteX46" fmla="*/ 216996 w 2093836"/>
              <a:gd name="connsiteY46" fmla="*/ 276694 h 882578"/>
              <a:gd name="connsiteX47" fmla="*/ 0 w 2093836"/>
              <a:gd name="connsiteY47" fmla="*/ 277263 h 882578"/>
              <a:gd name="connsiteX48" fmla="*/ 30702 w 2093836"/>
              <a:gd name="connsiteY48" fmla="*/ 307964 h 882578"/>
              <a:gd name="connsiteX49" fmla="*/ 42653 w 2093836"/>
              <a:gd name="connsiteY49" fmla="*/ 305551 h 882578"/>
              <a:gd name="connsiteX50" fmla="*/ 46527 w 2093836"/>
              <a:gd name="connsiteY50" fmla="*/ 302940 h 882578"/>
              <a:gd name="connsiteX51" fmla="*/ 45673 w 2093836"/>
              <a:gd name="connsiteY51" fmla="*/ 303794 h 882578"/>
              <a:gd name="connsiteX52" fmla="*/ 213963 w 2093836"/>
              <a:gd name="connsiteY52" fmla="*/ 472085 h 882578"/>
              <a:gd name="connsiteX53" fmla="*/ 835767 w 2093836"/>
              <a:gd name="connsiteY53" fmla="*/ 472085 h 882578"/>
              <a:gd name="connsiteX54" fmla="*/ 865142 w 2093836"/>
              <a:gd name="connsiteY54" fmla="*/ 494637 h 882578"/>
              <a:gd name="connsiteX55" fmla="*/ 895654 w 2093836"/>
              <a:gd name="connsiteY55" fmla="*/ 463935 h 882578"/>
              <a:gd name="connsiteX56" fmla="*/ 865142 w 2093836"/>
              <a:gd name="connsiteY56" fmla="*/ 433234 h 882578"/>
              <a:gd name="connsiteX57" fmla="*/ 835767 w 2093836"/>
              <a:gd name="connsiteY57" fmla="*/ 455787 h 882578"/>
              <a:gd name="connsiteX58" fmla="*/ 220786 w 2093836"/>
              <a:gd name="connsiteY58" fmla="*/ 455787 h 882578"/>
              <a:gd name="connsiteX59" fmla="*/ 57232 w 2093836"/>
              <a:gd name="connsiteY59" fmla="*/ 292234 h 882578"/>
              <a:gd name="connsiteX60" fmla="*/ 53767 w 2093836"/>
              <a:gd name="connsiteY60" fmla="*/ 295699 h 882578"/>
              <a:gd name="connsiteX61" fmla="*/ 61404 w 2093836"/>
              <a:gd name="connsiteY61" fmla="*/ 277263 h 882578"/>
              <a:gd name="connsiteX62" fmla="*/ 30702 w 2093836"/>
              <a:gd name="connsiteY62" fmla="*/ 246560 h 882578"/>
              <a:gd name="connsiteX63" fmla="*/ 0 w 2093836"/>
              <a:gd name="connsiteY63" fmla="*/ 277263 h 8825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Lst>
            <a:rect l="l" t="t" r="r" b="b"/>
            <a:pathLst>
              <a:path w="2093836" h="882578">
                <a:moveTo>
                  <a:pt x="1088584" y="851878"/>
                </a:moveTo>
                <a:cubicBezTo>
                  <a:pt x="1088584" y="868833"/>
                  <a:pt x="1102328" y="882578"/>
                  <a:pt x="1119286" y="882578"/>
                </a:cubicBezTo>
                <a:cubicBezTo>
                  <a:pt x="1136243" y="882578"/>
                  <a:pt x="1149987" y="868833"/>
                  <a:pt x="1149987" y="851878"/>
                </a:cubicBezTo>
                <a:lnTo>
                  <a:pt x="1144321" y="838197"/>
                </a:lnTo>
                <a:lnTo>
                  <a:pt x="1577347" y="404996"/>
                </a:lnTo>
                <a:lnTo>
                  <a:pt x="2093021" y="404996"/>
                </a:lnTo>
                <a:lnTo>
                  <a:pt x="2093836" y="405812"/>
                </a:lnTo>
                <a:lnTo>
                  <a:pt x="2093836" y="388697"/>
                </a:lnTo>
                <a:lnTo>
                  <a:pt x="1570714" y="388697"/>
                </a:lnTo>
                <a:lnTo>
                  <a:pt x="1133976" y="825435"/>
                </a:lnTo>
                <a:lnTo>
                  <a:pt x="1131237" y="823587"/>
                </a:lnTo>
                <a:cubicBezTo>
                  <a:pt x="1127564" y="822034"/>
                  <a:pt x="1123525" y="821175"/>
                  <a:pt x="1119286" y="821175"/>
                </a:cubicBezTo>
                <a:cubicBezTo>
                  <a:pt x="1102331" y="821175"/>
                  <a:pt x="1088584" y="834920"/>
                  <a:pt x="1088584" y="851878"/>
                </a:cubicBezTo>
                <a:close/>
                <a:moveTo>
                  <a:pt x="708982" y="645115"/>
                </a:moveTo>
                <a:cubicBezTo>
                  <a:pt x="708982" y="662071"/>
                  <a:pt x="722726" y="675815"/>
                  <a:pt x="739684" y="675815"/>
                </a:cubicBezTo>
                <a:cubicBezTo>
                  <a:pt x="748162" y="675815"/>
                  <a:pt x="755837" y="672379"/>
                  <a:pt x="761393" y="666823"/>
                </a:cubicBezTo>
                <a:lnTo>
                  <a:pt x="768680" y="649232"/>
                </a:lnTo>
                <a:lnTo>
                  <a:pt x="768680" y="652885"/>
                </a:lnTo>
                <a:lnTo>
                  <a:pt x="1034192" y="652885"/>
                </a:lnTo>
                <a:lnTo>
                  <a:pt x="1455488" y="231589"/>
                </a:lnTo>
                <a:cubicBezTo>
                  <a:pt x="1467237" y="238222"/>
                  <a:pt x="1482209" y="236706"/>
                  <a:pt x="1492253" y="226662"/>
                </a:cubicBezTo>
                <a:cubicBezTo>
                  <a:pt x="1504382" y="214911"/>
                  <a:pt x="1504382" y="195390"/>
                  <a:pt x="1492444" y="183452"/>
                </a:cubicBezTo>
                <a:cubicBezTo>
                  <a:pt x="1486474" y="177482"/>
                  <a:pt x="1478609" y="174497"/>
                  <a:pt x="1470744" y="174497"/>
                </a:cubicBezTo>
                <a:cubicBezTo>
                  <a:pt x="1462878" y="174497"/>
                  <a:pt x="1455013" y="177482"/>
                  <a:pt x="1449043" y="183452"/>
                </a:cubicBezTo>
                <a:cubicBezTo>
                  <a:pt x="1439190" y="193496"/>
                  <a:pt x="1437483" y="208468"/>
                  <a:pt x="1444117" y="220217"/>
                </a:cubicBezTo>
                <a:lnTo>
                  <a:pt x="1027560" y="636585"/>
                </a:lnTo>
                <a:lnTo>
                  <a:pt x="768680" y="636585"/>
                </a:lnTo>
                <a:lnTo>
                  <a:pt x="768680" y="640998"/>
                </a:lnTo>
                <a:lnTo>
                  <a:pt x="761393" y="623405"/>
                </a:lnTo>
                <a:cubicBezTo>
                  <a:pt x="755837" y="617849"/>
                  <a:pt x="748162" y="614412"/>
                  <a:pt x="739684" y="614412"/>
                </a:cubicBezTo>
                <a:cubicBezTo>
                  <a:pt x="722728" y="614412"/>
                  <a:pt x="708982" y="628157"/>
                  <a:pt x="708982" y="645115"/>
                </a:cubicBezTo>
                <a:close/>
                <a:moveTo>
                  <a:pt x="216996" y="276694"/>
                </a:moveTo>
                <a:cubicBezTo>
                  <a:pt x="216996" y="293561"/>
                  <a:pt x="230642" y="307397"/>
                  <a:pt x="247697" y="307397"/>
                </a:cubicBezTo>
                <a:cubicBezTo>
                  <a:pt x="261722" y="307397"/>
                  <a:pt x="273473" y="297731"/>
                  <a:pt x="277073" y="284844"/>
                </a:cubicBezTo>
                <a:lnTo>
                  <a:pt x="1010123" y="284844"/>
                </a:lnTo>
                <a:lnTo>
                  <a:pt x="1278669" y="16300"/>
                </a:lnTo>
                <a:lnTo>
                  <a:pt x="1627947" y="16300"/>
                </a:lnTo>
                <a:lnTo>
                  <a:pt x="1905021" y="293372"/>
                </a:lnTo>
                <a:lnTo>
                  <a:pt x="2092480" y="293372"/>
                </a:lnTo>
                <a:lnTo>
                  <a:pt x="2090837" y="277074"/>
                </a:lnTo>
                <a:lnTo>
                  <a:pt x="1911843" y="277074"/>
                </a:lnTo>
                <a:lnTo>
                  <a:pt x="1634769" y="0"/>
                </a:lnTo>
                <a:lnTo>
                  <a:pt x="1272036" y="0"/>
                </a:lnTo>
                <a:lnTo>
                  <a:pt x="1003300" y="268545"/>
                </a:lnTo>
                <a:lnTo>
                  <a:pt x="277073" y="268545"/>
                </a:lnTo>
                <a:cubicBezTo>
                  <a:pt x="273473" y="255658"/>
                  <a:pt x="261722" y="245991"/>
                  <a:pt x="247697" y="245991"/>
                </a:cubicBezTo>
                <a:cubicBezTo>
                  <a:pt x="230830" y="245991"/>
                  <a:pt x="216996" y="259828"/>
                  <a:pt x="216996" y="276694"/>
                </a:cubicBezTo>
                <a:close/>
                <a:moveTo>
                  <a:pt x="0" y="277263"/>
                </a:moveTo>
                <a:cubicBezTo>
                  <a:pt x="0" y="294219"/>
                  <a:pt x="13744" y="307964"/>
                  <a:pt x="30702" y="307964"/>
                </a:cubicBezTo>
                <a:cubicBezTo>
                  <a:pt x="34942" y="307964"/>
                  <a:pt x="38980" y="307105"/>
                  <a:pt x="42653" y="305551"/>
                </a:cubicBezTo>
                <a:lnTo>
                  <a:pt x="46527" y="302940"/>
                </a:lnTo>
                <a:lnTo>
                  <a:pt x="45673" y="303794"/>
                </a:lnTo>
                <a:lnTo>
                  <a:pt x="213963" y="472085"/>
                </a:lnTo>
                <a:lnTo>
                  <a:pt x="835767" y="472085"/>
                </a:lnTo>
                <a:cubicBezTo>
                  <a:pt x="839368" y="484972"/>
                  <a:pt x="851119" y="494637"/>
                  <a:pt x="865142" y="494637"/>
                </a:cubicBezTo>
                <a:cubicBezTo>
                  <a:pt x="882009" y="494637"/>
                  <a:pt x="895654" y="480804"/>
                  <a:pt x="895654" y="463935"/>
                </a:cubicBezTo>
                <a:cubicBezTo>
                  <a:pt x="895654" y="446879"/>
                  <a:pt x="882009" y="433234"/>
                  <a:pt x="865142" y="433234"/>
                </a:cubicBezTo>
                <a:cubicBezTo>
                  <a:pt x="850928" y="433234"/>
                  <a:pt x="839368" y="442711"/>
                  <a:pt x="835767" y="455787"/>
                </a:cubicBezTo>
                <a:lnTo>
                  <a:pt x="220786" y="455787"/>
                </a:lnTo>
                <a:lnTo>
                  <a:pt x="57232" y="292234"/>
                </a:lnTo>
                <a:lnTo>
                  <a:pt x="53767" y="295699"/>
                </a:lnTo>
                <a:lnTo>
                  <a:pt x="61404" y="277263"/>
                </a:lnTo>
                <a:cubicBezTo>
                  <a:pt x="61404" y="260305"/>
                  <a:pt x="47659" y="246560"/>
                  <a:pt x="30702" y="246560"/>
                </a:cubicBezTo>
                <a:cubicBezTo>
                  <a:pt x="13744" y="246560"/>
                  <a:pt x="0" y="260305"/>
                  <a:pt x="0" y="277263"/>
                </a:cubicBezTo>
                <a:close/>
              </a:path>
            </a:pathLst>
          </a:custGeom>
          <a:solidFill>
            <a:schemeClr val="bg1">
              <a:alpha val="25000"/>
            </a:schemeClr>
          </a:solidFill>
          <a:ln w="9525" cap="flat">
            <a:noFill/>
            <a:prstDash val="solid"/>
            <a:miter/>
          </a:ln>
        </p:spPr>
        <p:txBody>
          <a:bodyPr wrap="square" rtlCol="0" anchor="ctr">
            <a:noAutofit/>
          </a:bodyPr>
          <a:lstStyle/>
          <a:p>
            <a:endParaRPr lang="en-ID"/>
          </a:p>
        </p:txBody>
      </p:sp>
      <p:pic>
        <p:nvPicPr>
          <p:cNvPr id="30" name="Picture 29">
            <a:extLst>
              <a:ext uri="{FF2B5EF4-FFF2-40B4-BE49-F238E27FC236}">
                <a16:creationId xmlns:a16="http://schemas.microsoft.com/office/drawing/2014/main" id="{E74B90DD-2926-44EF-9BB6-9EE2CFD7B5F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27513" y="254073"/>
            <a:ext cx="949700" cy="707886"/>
          </a:xfrm>
          <a:prstGeom prst="rect">
            <a:avLst/>
          </a:prstGeom>
        </p:spPr>
      </p:pic>
    </p:spTree>
    <p:extLst>
      <p:ext uri="{BB962C8B-B14F-4D97-AF65-F5344CB8AC3E}">
        <p14:creationId xmlns:p14="http://schemas.microsoft.com/office/powerpoint/2010/main" val="154020722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0-#ppt_h/2"/>
                                          </p:val>
                                        </p:tav>
                                        <p:tav tm="100000">
                                          <p:val>
                                            <p:strVal val="#ppt_y"/>
                                          </p:val>
                                        </p:tav>
                                      </p:tavLst>
                                    </p:anim>
                                  </p:childTnLst>
                                </p:cTn>
                              </p:par>
                              <p:par>
                                <p:cTn id="9" presetID="47" presetClass="entr" presetSubtype="0" fill="hold"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animEffect transition="in" filter="fade">
                                      <p:cBhvr>
                                        <p:cTn id="11" dur="500"/>
                                        <p:tgtEl>
                                          <p:spTgt spid="5">
                                            <p:txEl>
                                              <p:pRg st="2" end="2"/>
                                            </p:txEl>
                                          </p:spTgt>
                                        </p:tgtEl>
                                      </p:cBhvr>
                                    </p:animEffect>
                                    <p:anim calcmode="lin" valueType="num">
                                      <p:cBhvr>
                                        <p:cTn id="12"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p:cTn id="13" dur="500" fill="hold"/>
                                        <p:tgtEl>
                                          <p:spTgt spid="5">
                                            <p:txEl>
                                              <p:pRg st="2" end="2"/>
                                            </p:txEl>
                                          </p:spTgt>
                                        </p:tgtEl>
                                        <p:attrNameLst>
                                          <p:attrName>ppt_y</p:attrName>
                                        </p:attrNameLst>
                                      </p:cBhvr>
                                      <p:tavLst>
                                        <p:tav tm="0">
                                          <p:val>
                                            <p:strVal val="#ppt_y-.1"/>
                                          </p:val>
                                        </p:tav>
                                        <p:tav tm="100000">
                                          <p:val>
                                            <p:strVal val="#ppt_y"/>
                                          </p:val>
                                        </p:tav>
                                      </p:tavLst>
                                    </p:anim>
                                  </p:childTnLst>
                                </p:cTn>
                              </p:par>
                              <p:par>
                                <p:cTn id="14" presetID="47" presetClass="entr" presetSubtype="0" fill="hold" nodeType="with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fade">
                                      <p:cBhvr>
                                        <p:cTn id="16" dur="500"/>
                                        <p:tgtEl>
                                          <p:spTgt spid="5">
                                            <p:txEl>
                                              <p:pRg st="1" end="1"/>
                                            </p:txEl>
                                          </p:spTgt>
                                        </p:tgtEl>
                                      </p:cBhvr>
                                    </p:animEffect>
                                    <p:anim calcmode="lin" valueType="num">
                                      <p:cBhvr>
                                        <p:cTn id="17"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8" dur="5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p:bldP spid="1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reeform: Shape 38">
            <a:extLst>
              <a:ext uri="{FF2B5EF4-FFF2-40B4-BE49-F238E27FC236}">
                <a16:creationId xmlns:a16="http://schemas.microsoft.com/office/drawing/2014/main" id="{5432FACD-1E88-4508-B278-0761E9C288BF}"/>
              </a:ext>
            </a:extLst>
          </p:cNvPr>
          <p:cNvSpPr/>
          <p:nvPr/>
        </p:nvSpPr>
        <p:spPr>
          <a:xfrm rot="1800000" flipH="1">
            <a:off x="-773418" y="-1070213"/>
            <a:ext cx="5734308" cy="6252654"/>
          </a:xfrm>
          <a:custGeom>
            <a:avLst/>
            <a:gdLst>
              <a:gd name="connsiteX0" fmla="*/ 1821136 w 6437270"/>
              <a:gd name="connsiteY0" fmla="*/ 0 h 7019159"/>
              <a:gd name="connsiteX1" fmla="*/ 6437270 w 6437270"/>
              <a:gd name="connsiteY1" fmla="*/ 2665126 h 7019159"/>
              <a:gd name="connsiteX2" fmla="*/ 3927667 w 6437270"/>
              <a:gd name="connsiteY2" fmla="*/ 7011886 h 7019159"/>
              <a:gd name="connsiteX3" fmla="*/ 3783642 w 6437270"/>
              <a:gd name="connsiteY3" fmla="*/ 7019159 h 7019159"/>
              <a:gd name="connsiteX4" fmla="*/ 0 w 6437270"/>
              <a:gd name="connsiteY4" fmla="*/ 3235519 h 7019159"/>
              <a:gd name="connsiteX5" fmla="*/ 1668172 w 6437270"/>
              <a:gd name="connsiteY5" fmla="*/ 98063 h 7019159"/>
              <a:gd name="connsiteX6" fmla="*/ 1821136 w 6437270"/>
              <a:gd name="connsiteY6" fmla="*/ 0 h 7019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437270" h="7019159">
                <a:moveTo>
                  <a:pt x="1821136" y="0"/>
                </a:moveTo>
                <a:lnTo>
                  <a:pt x="6437270" y="2665126"/>
                </a:lnTo>
                <a:lnTo>
                  <a:pt x="3927667" y="7011886"/>
                </a:lnTo>
                <a:lnTo>
                  <a:pt x="3783642" y="7019159"/>
                </a:lnTo>
                <a:cubicBezTo>
                  <a:pt x="1693994" y="7019159"/>
                  <a:pt x="1" y="5325165"/>
                  <a:pt x="0" y="3235519"/>
                </a:cubicBezTo>
                <a:cubicBezTo>
                  <a:pt x="0" y="1929489"/>
                  <a:pt x="661717" y="778011"/>
                  <a:pt x="1668172" y="98063"/>
                </a:cubicBezTo>
                <a:lnTo>
                  <a:pt x="1821136" y="0"/>
                </a:lnTo>
                <a:close/>
              </a:path>
            </a:pathLst>
          </a:custGeom>
          <a:ln/>
        </p:spPr>
        <p:style>
          <a:lnRef idx="0">
            <a:schemeClr val="accent3"/>
          </a:lnRef>
          <a:fillRef idx="3">
            <a:schemeClr val="accent3"/>
          </a:fillRef>
          <a:effectRef idx="3">
            <a:schemeClr val="accent3"/>
          </a:effectRef>
          <a:fontRef idx="minor">
            <a:schemeClr val="lt1"/>
          </a:fontRef>
        </p:style>
        <p:txBody>
          <a:bodyPr rtlCol="0" anchor="ctr"/>
          <a:lstStyle/>
          <a:p>
            <a:pPr algn="ctr"/>
            <a:endParaRPr lang="en-US"/>
          </a:p>
        </p:txBody>
      </p:sp>
      <p:sp>
        <p:nvSpPr>
          <p:cNvPr id="46" name="Freeform: Shape 45">
            <a:extLst>
              <a:ext uri="{FF2B5EF4-FFF2-40B4-BE49-F238E27FC236}">
                <a16:creationId xmlns:a16="http://schemas.microsoft.com/office/drawing/2014/main" id="{0C42B643-9736-450D-AAB1-AC008C64861D}"/>
              </a:ext>
            </a:extLst>
          </p:cNvPr>
          <p:cNvSpPr/>
          <p:nvPr/>
        </p:nvSpPr>
        <p:spPr>
          <a:xfrm rot="5400000" flipH="1">
            <a:off x="10841134" y="5507135"/>
            <a:ext cx="1200331" cy="1501401"/>
          </a:xfrm>
          <a:custGeom>
            <a:avLst/>
            <a:gdLst>
              <a:gd name="connsiteX0" fmla="*/ 1200331 w 1200331"/>
              <a:gd name="connsiteY0" fmla="*/ 301071 h 1501401"/>
              <a:gd name="connsiteX1" fmla="*/ 0 w 1200331"/>
              <a:gd name="connsiteY1" fmla="*/ 1501401 h 1501401"/>
              <a:gd name="connsiteX2" fmla="*/ 0 w 1200331"/>
              <a:gd name="connsiteY2" fmla="*/ 0 h 1501401"/>
              <a:gd name="connsiteX3" fmla="*/ 1160732 w 1200331"/>
              <a:gd name="connsiteY3" fmla="*/ 0 h 1501401"/>
              <a:gd name="connsiteX4" fmla="*/ 1175945 w 1200331"/>
              <a:gd name="connsiteY4" fmla="*/ 59163 h 1501401"/>
              <a:gd name="connsiteX5" fmla="*/ 1200331 w 1200331"/>
              <a:gd name="connsiteY5" fmla="*/ 301071 h 15014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00331" h="1501401">
                <a:moveTo>
                  <a:pt x="1200331" y="301071"/>
                </a:moveTo>
                <a:cubicBezTo>
                  <a:pt x="1200331" y="963995"/>
                  <a:pt x="662926" y="1501401"/>
                  <a:pt x="0" y="1501401"/>
                </a:cubicBezTo>
                <a:lnTo>
                  <a:pt x="0" y="0"/>
                </a:lnTo>
                <a:lnTo>
                  <a:pt x="1160732" y="0"/>
                </a:lnTo>
                <a:lnTo>
                  <a:pt x="1175945" y="59163"/>
                </a:lnTo>
                <a:cubicBezTo>
                  <a:pt x="1191934" y="137301"/>
                  <a:pt x="1200331" y="218205"/>
                  <a:pt x="1200331" y="301071"/>
                </a:cubicBezTo>
                <a:close/>
              </a:path>
            </a:pathLst>
          </a:cu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Placeholder 4">
            <a:extLst>
              <a:ext uri="{FF2B5EF4-FFF2-40B4-BE49-F238E27FC236}">
                <a16:creationId xmlns:a16="http://schemas.microsoft.com/office/drawing/2014/main" id="{9E0A9274-3DE6-432F-802E-FD62008367D7}"/>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9" name="ZoneTexte 67">
            <a:extLst>
              <a:ext uri="{FF2B5EF4-FFF2-40B4-BE49-F238E27FC236}">
                <a16:creationId xmlns:a16="http://schemas.microsoft.com/office/drawing/2014/main" id="{B2106078-FD9B-44C1-96EE-75FF9141D961}"/>
              </a:ext>
            </a:extLst>
          </p:cNvPr>
          <p:cNvSpPr txBox="1"/>
          <p:nvPr/>
        </p:nvSpPr>
        <p:spPr>
          <a:xfrm>
            <a:off x="5221159" y="2875002"/>
            <a:ext cx="6220140" cy="1107996"/>
          </a:xfrm>
          <a:prstGeom prst="rect">
            <a:avLst/>
          </a:prstGeom>
          <a:noFill/>
        </p:spPr>
        <p:txBody>
          <a:bodyPr wrap="square">
            <a:spAutoFit/>
          </a:bodyPr>
          <a:lstStyle/>
          <a:p>
            <a:pPr algn="ctr" rtl="1">
              <a:lnSpc>
                <a:spcPct val="110000"/>
              </a:lnSpc>
              <a:defRPr/>
            </a:pPr>
            <a:r>
              <a:rPr lang="ar-DZ" sz="6000" b="1" dirty="0">
                <a:ln w="13462">
                  <a:solidFill>
                    <a:schemeClr val="bg1"/>
                  </a:solidFill>
                  <a:prstDash val="solid"/>
                </a:ln>
                <a:solidFill>
                  <a:srgbClr val="92D050"/>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RB" panose="00000500000000000000" pitchFamily="2" charset="-78"/>
              </a:rPr>
              <a:t>ختام الدرس</a:t>
            </a:r>
            <a:endParaRPr lang="ar-SA" sz="6000" b="1" dirty="0">
              <a:ln w="13462">
                <a:solidFill>
                  <a:schemeClr val="bg1"/>
                </a:solidFill>
                <a:prstDash val="solid"/>
              </a:ln>
              <a:solidFill>
                <a:srgbClr val="92D050"/>
              </a:solidFill>
              <a:effectLst>
                <a:outerShdw dist="38100" dir="2700000" algn="bl" rotWithShape="0">
                  <a:schemeClr val="accent5"/>
                </a:outerShdw>
                <a:reflection blurRad="6350" stA="60000" endA="900" endPos="58000" dir="5400000" sy="-100000" algn="bl" rotWithShape="0"/>
              </a:effectLst>
              <a:latin typeface="RB" panose="00000500000000000000" pitchFamily="2" charset="-78"/>
              <a:cs typeface="RB" panose="00000500000000000000" pitchFamily="2" charset="-78"/>
            </a:endParaRPr>
          </a:p>
        </p:txBody>
      </p:sp>
      <p:pic>
        <p:nvPicPr>
          <p:cNvPr id="8" name="Picture 6">
            <a:extLst>
              <a:ext uri="{FF2B5EF4-FFF2-40B4-BE49-F238E27FC236}">
                <a16:creationId xmlns:a16="http://schemas.microsoft.com/office/drawing/2014/main" id="{E183C403-832C-484C-9813-D668E0FD5DA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0171108" y="660830"/>
            <a:ext cx="1038982" cy="789320"/>
          </a:xfrm>
          <a:prstGeom prst="rect">
            <a:avLst/>
          </a:prstGeom>
        </p:spPr>
      </p:pic>
    </p:spTree>
    <p:extLst>
      <p:ext uri="{BB962C8B-B14F-4D97-AF65-F5344CB8AC3E}">
        <p14:creationId xmlns:p14="http://schemas.microsoft.com/office/powerpoint/2010/main" val="15474853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decel="100000" fill="hold" grpId="0" nodeType="with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additive="base">
                                        <p:cTn id="7" dur="750" fill="hold"/>
                                        <p:tgtEl>
                                          <p:spTgt spid="39"/>
                                        </p:tgtEl>
                                        <p:attrNameLst>
                                          <p:attrName>ppt_x</p:attrName>
                                        </p:attrNameLst>
                                      </p:cBhvr>
                                      <p:tavLst>
                                        <p:tav tm="0">
                                          <p:val>
                                            <p:strVal val="1+#ppt_w/2"/>
                                          </p:val>
                                        </p:tav>
                                        <p:tav tm="100000">
                                          <p:val>
                                            <p:strVal val="#ppt_x"/>
                                          </p:val>
                                        </p:tav>
                                      </p:tavLst>
                                    </p:anim>
                                    <p:anim calcmode="lin" valueType="num">
                                      <p:cBhvr additive="base">
                                        <p:cTn id="8" dur="750" fill="hold"/>
                                        <p:tgtEl>
                                          <p:spTgt spid="39"/>
                                        </p:tgtEl>
                                        <p:attrNameLst>
                                          <p:attrName>ppt_y</p:attrName>
                                        </p:attrNameLst>
                                      </p:cBhvr>
                                      <p:tavLst>
                                        <p:tav tm="0">
                                          <p:val>
                                            <p:strVal val="0-#ppt_h/2"/>
                                          </p:val>
                                        </p:tav>
                                        <p:tav tm="100000">
                                          <p:val>
                                            <p:strVal val="#ppt_y"/>
                                          </p:val>
                                        </p:tav>
                                      </p:tavLst>
                                    </p:anim>
                                  </p:childTnLst>
                                </p:cTn>
                              </p:par>
                              <p:par>
                                <p:cTn id="9" presetID="2" presetClass="entr" presetSubtype="12"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750" fill="hold"/>
                                        <p:tgtEl>
                                          <p:spTgt spid="46"/>
                                        </p:tgtEl>
                                        <p:attrNameLst>
                                          <p:attrName>ppt_x</p:attrName>
                                        </p:attrNameLst>
                                      </p:cBhvr>
                                      <p:tavLst>
                                        <p:tav tm="0">
                                          <p:val>
                                            <p:strVal val="0-#ppt_w/2"/>
                                          </p:val>
                                        </p:tav>
                                        <p:tav tm="100000">
                                          <p:val>
                                            <p:strVal val="#ppt_x"/>
                                          </p:val>
                                        </p:tav>
                                      </p:tavLst>
                                    </p:anim>
                                    <p:anim calcmode="lin" valueType="num">
                                      <p:cBhvr additive="base">
                                        <p:cTn id="12" dur="750" fill="hold"/>
                                        <p:tgtEl>
                                          <p:spTgt spid="46"/>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1"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wipe(up)">
                                      <p:cBhvr>
                                        <p:cTn id="1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6" grpId="0" animBg="1"/>
      <p:bldP spid="9"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5">
      <a:majorFont>
        <a:latin typeface="Montserrat"/>
        <a:ea typeface=""/>
        <a:cs typeface=""/>
      </a:majorFont>
      <a:minorFont>
        <a:latin typeface="Card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1969</TotalTime>
  <Words>2574</Words>
  <Application>Microsoft Office PowerPoint</Application>
  <PresentationFormat>شاشة عريضة</PresentationFormat>
  <Paragraphs>529</Paragraphs>
  <Slides>75</Slides>
  <Notes>3</Notes>
  <HiddenSlides>0</HiddenSlides>
  <MMClips>5</MMClips>
  <ScaleCrop>false</ScaleCrop>
  <HeadingPairs>
    <vt:vector size="6" baseType="variant">
      <vt:variant>
        <vt:lpstr>الخطوط المستخدمة</vt:lpstr>
      </vt:variant>
      <vt:variant>
        <vt:i4>20</vt:i4>
      </vt:variant>
      <vt:variant>
        <vt:lpstr>نسق</vt:lpstr>
      </vt:variant>
      <vt:variant>
        <vt:i4>1</vt:i4>
      </vt:variant>
      <vt:variant>
        <vt:lpstr>عناوين الشرائح</vt:lpstr>
      </vt:variant>
      <vt:variant>
        <vt:i4>75</vt:i4>
      </vt:variant>
    </vt:vector>
  </HeadingPairs>
  <TitlesOfParts>
    <vt:vector size="96" baseType="lpstr">
      <vt:lpstr>(AH) Manal Black</vt:lpstr>
      <vt:lpstr>Abadi</vt:lpstr>
      <vt:lpstr>Aldhabi</vt:lpstr>
      <vt:lpstr>Arial</vt:lpstr>
      <vt:lpstr>Cairo Black</vt:lpstr>
      <vt:lpstr>Calibri</vt:lpstr>
      <vt:lpstr>Cardo</vt:lpstr>
      <vt:lpstr>DG 3asomy</vt:lpstr>
      <vt:lpstr>Expo Arabic Medium</vt:lpstr>
      <vt:lpstr>GE East</vt:lpstr>
      <vt:lpstr>Hanimation Arabic SemiBold</vt:lpstr>
      <vt:lpstr>HelveticaNeueLTArabic75Bold</vt:lpstr>
      <vt:lpstr>Jazeel Bold</vt:lpstr>
      <vt:lpstr>Jenine SemiBold</vt:lpstr>
      <vt:lpstr>Moltaqa Bold</vt:lpstr>
      <vt:lpstr>Montserrat</vt:lpstr>
      <vt:lpstr>Poppins</vt:lpstr>
      <vt:lpstr>RB</vt:lpstr>
      <vt:lpstr>VIP Rawy Bold</vt:lpstr>
      <vt:lpstr>Wingdings</vt:lpstr>
      <vt:lpstr>Office Theme</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أول-ثانوي1-1-العرض الوحدة-الأولى-الدرس-الأول-موقع-معلم-الحاسب</dc:title>
  <dc:creator>موقع-معلم-الحاسب</dc:creator>
  <cp:keywords>موقع-معلم-الحاسب</cp:keywords>
  <cp:lastModifiedBy>موقع-معلم-الحاسب</cp:lastModifiedBy>
  <cp:revision>173</cp:revision>
  <dcterms:created xsi:type="dcterms:W3CDTF">2020-06-06T03:27:29Z</dcterms:created>
  <dcterms:modified xsi:type="dcterms:W3CDTF">2026-08-22T23:00:47Z</dcterms:modified>
</cp:coreProperties>
</file>