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media/audio1.wav" ContentType="audio/x-wav"/>
  <Override PartName="/ppt/media/audio2.wav" ContentType="audio/x-wav"/>
  <Override PartName="/ppt/media/image12.svg" ContentType="image/svg+xml"/>
  <Override PartName="/ppt/media/image17.svg" ContentType="image/svg+xml"/>
  <Override PartName="/ppt/media/image19.svg" ContentType="image/svg+xml"/>
  <Override PartName="/ppt/media/image2.svg" ContentType="image/svg+xml"/>
  <Override PartName="/ppt/media/image22.svg" ContentType="image/svg+xml"/>
  <Override PartName="/ppt/media/image24.svg" ContentType="image/svg+xml"/>
  <Override PartName="/ppt/media/image26.svg" ContentType="image/svg+xml"/>
  <Override PartName="/ppt/media/image29.svg" ContentType="image/svg+xml"/>
  <Override PartName="/ppt/media/image35.svg" ContentType="image/svg+xml"/>
  <Override PartName="/ppt/media/image36.svg" ContentType="image/svg+xml"/>
  <Override PartName="/ppt/media/image38.svg" ContentType="image/svg+xml"/>
  <Override PartName="/ppt/media/image40.svg" ContentType="image/svg+xml"/>
  <Override PartName="/ppt/media/image43.svg" ContentType="image/svg+xml"/>
  <Override PartName="/ppt/media/image47.svg" ContentType="image/svg+xml"/>
  <Override PartName="/ppt/media/image5.svg" ContentType="image/svg+xml"/>
  <Override PartName="/ppt/media/image60.svg" ContentType="image/svg+xml"/>
  <Override PartName="/ppt/media/image61.svg" ContentType="image/svg+xml"/>
  <Override PartName="/ppt/media/image64.svg" ContentType="image/svg+xml"/>
  <Override PartName="/ppt/media/image66.svg" ContentType="image/svg+xml"/>
  <Override PartName="/ppt/media/image7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04"/>
  </p:notesMasterIdLst>
  <p:sldIdLst>
    <p:sldId id="4247" r:id="rId2"/>
    <p:sldId id="4154" r:id="rId3"/>
    <p:sldId id="4250" r:id="rId4"/>
    <p:sldId id="986" r:id="rId5"/>
    <p:sldId id="987" r:id="rId6"/>
    <p:sldId id="3716" r:id="rId7"/>
    <p:sldId id="4297" r:id="rId8"/>
    <p:sldId id="259" r:id="rId9"/>
    <p:sldId id="3526" r:id="rId10"/>
    <p:sldId id="3527" r:id="rId11"/>
    <p:sldId id="3525" r:id="rId12"/>
    <p:sldId id="4294" r:id="rId13"/>
    <p:sldId id="3623" r:id="rId14"/>
    <p:sldId id="3697" r:id="rId15"/>
    <p:sldId id="3698" r:id="rId16"/>
    <p:sldId id="3643" r:id="rId17"/>
    <p:sldId id="3699" r:id="rId18"/>
    <p:sldId id="3700" r:id="rId19"/>
    <p:sldId id="3701" r:id="rId20"/>
    <p:sldId id="3702" r:id="rId21"/>
    <p:sldId id="3703" r:id="rId22"/>
    <p:sldId id="3704" r:id="rId23"/>
    <p:sldId id="3739" r:id="rId24"/>
    <p:sldId id="4633" r:id="rId25"/>
    <p:sldId id="4631" r:id="rId26"/>
    <p:sldId id="4632" r:id="rId27"/>
    <p:sldId id="4630" r:id="rId28"/>
    <p:sldId id="4629" r:id="rId29"/>
    <p:sldId id="267" r:id="rId30"/>
    <p:sldId id="3530" r:id="rId31"/>
    <p:sldId id="4137" r:id="rId32"/>
    <p:sldId id="4139" r:id="rId33"/>
    <p:sldId id="4656" r:id="rId34"/>
    <p:sldId id="4657" r:id="rId35"/>
    <p:sldId id="4658" r:id="rId36"/>
    <p:sldId id="4659" r:id="rId37"/>
    <p:sldId id="4660" r:id="rId38"/>
    <p:sldId id="4251" r:id="rId39"/>
    <p:sldId id="4143" r:id="rId40"/>
    <p:sldId id="4155" r:id="rId41"/>
    <p:sldId id="4145" r:id="rId42"/>
    <p:sldId id="4295" r:id="rId43"/>
    <p:sldId id="3659" r:id="rId44"/>
    <p:sldId id="3705" r:id="rId45"/>
    <p:sldId id="3706" r:id="rId46"/>
    <p:sldId id="3707" r:id="rId47"/>
    <p:sldId id="3708" r:id="rId48"/>
    <p:sldId id="3709" r:id="rId49"/>
    <p:sldId id="3710" r:id="rId50"/>
    <p:sldId id="3682" r:id="rId51"/>
    <p:sldId id="3711" r:id="rId52"/>
    <p:sldId id="3714" r:id="rId53"/>
    <p:sldId id="3712" r:id="rId54"/>
    <p:sldId id="3713" r:id="rId55"/>
    <p:sldId id="4157" r:id="rId56"/>
    <p:sldId id="3717" r:id="rId57"/>
    <p:sldId id="3718" r:id="rId58"/>
    <p:sldId id="3719" r:id="rId59"/>
    <p:sldId id="3720" r:id="rId60"/>
    <p:sldId id="3721" r:id="rId61"/>
    <p:sldId id="3722" r:id="rId62"/>
    <p:sldId id="4244" r:id="rId63"/>
    <p:sldId id="4636" r:id="rId64"/>
    <p:sldId id="4637" r:id="rId65"/>
    <p:sldId id="4638" r:id="rId66"/>
    <p:sldId id="4639" r:id="rId67"/>
    <p:sldId id="4635" r:id="rId68"/>
    <p:sldId id="4151" r:id="rId69"/>
    <p:sldId id="4661" r:id="rId70"/>
    <p:sldId id="4153" r:id="rId71"/>
    <p:sldId id="4252" r:id="rId72"/>
    <p:sldId id="4645" r:id="rId73"/>
    <p:sldId id="4644" r:id="rId74"/>
    <p:sldId id="4641" r:id="rId75"/>
    <p:sldId id="4642" r:id="rId76"/>
    <p:sldId id="4643" r:id="rId77"/>
    <p:sldId id="4254" r:id="rId78"/>
    <p:sldId id="4255" r:id="rId79"/>
    <p:sldId id="4256" r:id="rId80"/>
    <p:sldId id="4257" r:id="rId81"/>
    <p:sldId id="4296" r:id="rId82"/>
    <p:sldId id="3723" r:id="rId83"/>
    <p:sldId id="3724" r:id="rId84"/>
    <p:sldId id="3725" r:id="rId85"/>
    <p:sldId id="3684" r:id="rId86"/>
    <p:sldId id="3726" r:id="rId87"/>
    <p:sldId id="3727" r:id="rId88"/>
    <p:sldId id="3728" r:id="rId89"/>
    <p:sldId id="3729" r:id="rId90"/>
    <p:sldId id="4286" r:id="rId91"/>
    <p:sldId id="4648" r:id="rId92"/>
    <p:sldId id="4649" r:id="rId93"/>
    <p:sldId id="4650" r:id="rId94"/>
    <p:sldId id="4647" r:id="rId95"/>
    <p:sldId id="4651" r:id="rId96"/>
    <p:sldId id="4288" r:id="rId97"/>
    <p:sldId id="4289" r:id="rId98"/>
    <p:sldId id="4298" r:id="rId99"/>
    <p:sldId id="4290" r:id="rId100"/>
    <p:sldId id="4291" r:id="rId101"/>
    <p:sldId id="4292" r:id="rId102"/>
    <p:sldId id="4293" r:id="rId103"/>
  </p:sldIdLst>
  <p:sldSz cx="12192000" cy="6858000"/>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14428E28-7018-436A-A4F5-779D4815299C}">
          <p14:sldIdLst>
            <p14:sldId id="4247"/>
          </p14:sldIdLst>
        </p14:section>
        <p14:section name="حصة أولى" id="{A0BE93E2-CA2E-4AED-B447-0C6A1A70C451}">
          <p14:sldIdLst>
            <p14:sldId id="4154"/>
            <p14:sldId id="4250"/>
            <p14:sldId id="986"/>
            <p14:sldId id="987"/>
            <p14:sldId id="3716"/>
            <p14:sldId id="4297"/>
            <p14:sldId id="259"/>
            <p14:sldId id="3526"/>
            <p14:sldId id="3527"/>
            <p14:sldId id="3525"/>
            <p14:sldId id="4294"/>
            <p14:sldId id="3623"/>
            <p14:sldId id="3697"/>
            <p14:sldId id="3698"/>
            <p14:sldId id="3643"/>
            <p14:sldId id="3699"/>
            <p14:sldId id="3700"/>
            <p14:sldId id="3701"/>
            <p14:sldId id="3702"/>
            <p14:sldId id="3703"/>
            <p14:sldId id="3704"/>
            <p14:sldId id="3739"/>
            <p14:sldId id="4633"/>
            <p14:sldId id="4631"/>
            <p14:sldId id="4632"/>
            <p14:sldId id="4630"/>
            <p14:sldId id="4629"/>
            <p14:sldId id="267"/>
            <p14:sldId id="3530"/>
            <p14:sldId id="4137"/>
          </p14:sldIdLst>
        </p14:section>
        <p14:section name="حصة ثانية" id="{E5C18505-2183-41CB-90C4-452E75C080A4}">
          <p14:sldIdLst>
            <p14:sldId id="4139"/>
            <p14:sldId id="4656"/>
            <p14:sldId id="4657"/>
            <p14:sldId id="4658"/>
            <p14:sldId id="4659"/>
            <p14:sldId id="4660"/>
            <p14:sldId id="4251"/>
            <p14:sldId id="4143"/>
            <p14:sldId id="4155"/>
            <p14:sldId id="4145"/>
            <p14:sldId id="4295"/>
            <p14:sldId id="3659"/>
            <p14:sldId id="3705"/>
            <p14:sldId id="3706"/>
            <p14:sldId id="3707"/>
            <p14:sldId id="3708"/>
            <p14:sldId id="3709"/>
            <p14:sldId id="3710"/>
            <p14:sldId id="3682"/>
            <p14:sldId id="3711"/>
            <p14:sldId id="3714"/>
            <p14:sldId id="3712"/>
            <p14:sldId id="3713"/>
            <p14:sldId id="4157"/>
            <p14:sldId id="3717"/>
            <p14:sldId id="3718"/>
            <p14:sldId id="3719"/>
            <p14:sldId id="3720"/>
            <p14:sldId id="3721"/>
            <p14:sldId id="3722"/>
            <p14:sldId id="4244"/>
            <p14:sldId id="4636"/>
            <p14:sldId id="4637"/>
            <p14:sldId id="4638"/>
            <p14:sldId id="4639"/>
            <p14:sldId id="4635"/>
            <p14:sldId id="4151"/>
            <p14:sldId id="4661"/>
            <p14:sldId id="4153"/>
          </p14:sldIdLst>
        </p14:section>
        <p14:section name="حصة ثالثة" id="{B62B9049-F8B2-4FE4-862D-2B6AEF510631}">
          <p14:sldIdLst>
            <p14:sldId id="4252"/>
            <p14:sldId id="4645"/>
            <p14:sldId id="4644"/>
            <p14:sldId id="4641"/>
            <p14:sldId id="4642"/>
            <p14:sldId id="4643"/>
            <p14:sldId id="4254"/>
            <p14:sldId id="4255"/>
            <p14:sldId id="4256"/>
            <p14:sldId id="4257"/>
            <p14:sldId id="4296"/>
            <p14:sldId id="3723"/>
            <p14:sldId id="3724"/>
            <p14:sldId id="3725"/>
            <p14:sldId id="3684"/>
            <p14:sldId id="3726"/>
            <p14:sldId id="3727"/>
            <p14:sldId id="3728"/>
            <p14:sldId id="3729"/>
            <p14:sldId id="4286"/>
            <p14:sldId id="4648"/>
            <p14:sldId id="4649"/>
            <p14:sldId id="4650"/>
            <p14:sldId id="4647"/>
            <p14:sldId id="4651"/>
            <p14:sldId id="4288"/>
            <p14:sldId id="4289"/>
            <p14:sldId id="4298"/>
            <p14:sldId id="4290"/>
            <p14:sldId id="4291"/>
            <p14:sldId id="4292"/>
            <p14:sldId id="4293"/>
          </p14:sldIdLst>
        </p14:section>
      </p14:sectionLst>
    </p:ext>
    <p:ext uri="{EFAFB233-063F-42B5-8137-9DF3F51BA10A}">
      <p15:sldGuideLst xmlns:p15="http://schemas.microsoft.com/office/powerpoint/2012/main">
        <p15:guide id="1" orient="horz" pos="100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ABC4"/>
    <a:srgbClr val="3A5A40"/>
    <a:srgbClr val="003B22"/>
    <a:srgbClr val="FE1170"/>
    <a:srgbClr val="FFC9DF"/>
    <a:srgbClr val="00A1AE"/>
    <a:srgbClr val="693E67"/>
    <a:srgbClr val="B1CC26"/>
    <a:srgbClr val="AA275F"/>
    <a:srgbClr val="FD954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3529" autoAdjust="0"/>
    <p:restoredTop sz="94660"/>
  </p:normalViewPr>
  <p:slideViewPr>
    <p:cSldViewPr snapToGrid="0">
      <p:cViewPr varScale="1">
        <p:scale>
          <a:sx n="79" d="100"/>
          <a:sy n="79" d="100"/>
        </p:scale>
        <p:origin x="706" y="77"/>
      </p:cViewPr>
      <p:guideLst>
        <p:guide orient="horz" pos="100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notesMaster" Target="notesMasters/notesMaster1.xml"/><Relationship Id="rId105" Type="http://schemas.openxmlformats.org/officeDocument/2006/relationships/presProps" Target="presProps.xml"/><Relationship Id="rId106" Type="http://schemas.openxmlformats.org/officeDocument/2006/relationships/viewProps" Target="viewProps.xml"/><Relationship Id="rId107" Type="http://schemas.openxmlformats.org/officeDocument/2006/relationships/theme" Target="theme/theme1.xml"/><Relationship Id="rId10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534619-FF14-4099-B36D-BC1B848E8205}" type="datetimeFigureOut">
              <a:rPr lang="fr-FR" smtClean="0"/>
              <a:t>23/08/2026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5D04E2-D741-4080-ADC2-CFE9D79B5087}" type="slidenum">
              <a:rPr lang="fr-FR" smtClean="0"/>
              <a:t>‹#›</a:t>
            </a:fld>
            <a:endParaRPr lang="fr-FR"/>
          </a:p>
        </p:txBody>
      </p:sp>
    </p:spTree>
    <p:extLst>
      <p:ext uri="{BB962C8B-B14F-4D97-AF65-F5344CB8AC3E}">
        <p14:creationId xmlns:p14="http://schemas.microsoft.com/office/powerpoint/2010/main" val="488668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3</a:t>
            </a:fld>
            <a:endParaRPr lang="fr-FR"/>
          </a:p>
        </p:txBody>
      </p:sp>
    </p:spTree>
    <p:extLst>
      <p:ext uri="{BB962C8B-B14F-4D97-AF65-F5344CB8AC3E}">
        <p14:creationId xmlns:p14="http://schemas.microsoft.com/office/powerpoint/2010/main" val="2722315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38</a:t>
            </a:fld>
            <a:endParaRPr lang="fr-FR"/>
          </a:p>
        </p:txBody>
      </p:sp>
    </p:spTree>
    <p:extLst>
      <p:ext uri="{BB962C8B-B14F-4D97-AF65-F5344CB8AC3E}">
        <p14:creationId xmlns:p14="http://schemas.microsoft.com/office/powerpoint/2010/main" val="6282534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77</a:t>
            </a:fld>
            <a:endParaRPr lang="fr-FR"/>
          </a:p>
        </p:txBody>
      </p:sp>
    </p:spTree>
    <p:extLst>
      <p:ext uri="{BB962C8B-B14F-4D97-AF65-F5344CB8AC3E}">
        <p14:creationId xmlns:p14="http://schemas.microsoft.com/office/powerpoint/2010/main" val="27236289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108E7CCD-C6C1-0771-A9BF-3B7E5B7D3CCE}"/>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p>
        </p:txBody>
      </p:sp>
      <p:sp>
        <p:nvSpPr>
          <p:cNvPr id="3" name="عنوان فرعي 2">
            <a:extLst>
              <a:ext uri="{FF2B5EF4-FFF2-40B4-BE49-F238E27FC236}">
                <a16:creationId xmlns:a16="http://schemas.microsoft.com/office/drawing/2014/main" id="{9B62D3CD-9ED3-B59F-5852-D0F1E69E9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p>
        </p:txBody>
      </p:sp>
      <p:sp>
        <p:nvSpPr>
          <p:cNvPr id="4" name="عنصر نائب للتاريخ 3">
            <a:extLst>
              <a:ext uri="{FF2B5EF4-FFF2-40B4-BE49-F238E27FC236}">
                <a16:creationId xmlns:a16="http://schemas.microsoft.com/office/drawing/2014/main" id="{0D1742F5-3787-B29E-B817-DD9C14C0094F}"/>
              </a:ext>
            </a:extLst>
          </p:cNvPr>
          <p:cNvSpPr>
            <a:spLocks noGrp="1"/>
          </p:cNvSpPr>
          <p:nvPr>
            <p:ph type="dt" sz="half" idx="10"/>
          </p:nvPr>
        </p:nvSpPr>
        <p:spPr/>
        <p:txBody>
          <a:bodyPr/>
          <a:lstStyle/>
          <a:p>
            <a:fld id="{E0900702-5C2B-4B5A-AA95-BA1BE2AF27D1}" type="uaqdatetime1">
              <a:rPr lang="ar-SA" smtClean="0"/>
              <a:t>10/03/1448</a:t>
            </a:fld>
            <a:endParaRPr lang="ar-SA"/>
          </a:p>
        </p:txBody>
      </p:sp>
      <p:sp>
        <p:nvSpPr>
          <p:cNvPr id="5" name="عنصر نائب للتذييل 4">
            <a:extLst>
              <a:ext uri="{FF2B5EF4-FFF2-40B4-BE49-F238E27FC236}">
                <a16:creationId xmlns:a16="http://schemas.microsoft.com/office/drawing/2014/main" id="{9F9E4896-09B2-1FB5-36A7-E909BFF5B16D}"/>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9C9BB373-3642-0472-16A9-43FB4338679C}"/>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383493123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عنوان ومحتوى">
    <p:spTree>
      <p:nvGrpSpPr>
        <p:cNvPr id="1" name=""/>
        <p:cNvGrpSpPr/>
        <p:nvPr/>
      </p:nvGrpSpPr>
      <p:grpSpPr>
        <a:xfrm>
          <a:off x="0" y="0"/>
          <a:ext cx="0" cy="0"/>
          <a:chOff x="0" y="0"/>
          <a:chExt cx="0" cy="0"/>
        </a:xfrm>
      </p:grpSpPr>
      <p:sp>
        <p:nvSpPr>
          <p:cNvPr id="4" name="عنصر نائب للتاريخ 3">
            <a:extLst>
              <a:ext uri="{FF2B5EF4-FFF2-40B4-BE49-F238E27FC236}">
                <a16:creationId xmlns:a16="http://schemas.microsoft.com/office/drawing/2014/main" id="{1C402A06-064F-F5FE-EEE9-0C6625B9D032}"/>
              </a:ext>
            </a:extLst>
          </p:cNvPr>
          <p:cNvSpPr>
            <a:spLocks noGrp="1"/>
          </p:cNvSpPr>
          <p:nvPr>
            <p:ph type="dt" sz="half" idx="10"/>
          </p:nvPr>
        </p:nvSpPr>
        <p:spPr/>
        <p:txBody>
          <a:bodyPr/>
          <a:lstStyle/>
          <a:p>
            <a:fld id="{D5197FF8-8590-41BD-8A66-8F65BB63BC21}" type="uaqdatetime1">
              <a:rPr lang="ar-SA" smtClean="0"/>
              <a:t>10/03/1448</a:t>
            </a:fld>
            <a:endParaRPr lang="ar-SA"/>
          </a:p>
        </p:txBody>
      </p:sp>
      <p:sp>
        <p:nvSpPr>
          <p:cNvPr id="5" name="عنصر نائب للتذييل 4">
            <a:extLst>
              <a:ext uri="{FF2B5EF4-FFF2-40B4-BE49-F238E27FC236}">
                <a16:creationId xmlns:a16="http://schemas.microsoft.com/office/drawing/2014/main" id="{28D1C766-0D87-29CE-97A4-46DF7A412123}"/>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ACA1DFF2-41A1-CE2F-907B-7075CF232405}"/>
              </a:ext>
            </a:extLst>
          </p:cNvPr>
          <p:cNvSpPr>
            <a:spLocks noGrp="1"/>
          </p:cNvSpPr>
          <p:nvPr>
            <p:ph type="sldNum" sz="quarter" idx="12"/>
          </p:nvPr>
        </p:nvSpPr>
        <p:spPr/>
        <p:txBody>
          <a:bodyPr/>
          <a:lstStyle/>
          <a:p>
            <a:fld id="{08C17D5D-7CB5-4F8B-8F2D-E364F74F6473}" type="slidenum">
              <a:rPr lang="ar-SA" smtClean="0"/>
              <a:t>‹#›</a:t>
            </a:fld>
            <a:endParaRPr lang="ar-SA"/>
          </a:p>
        </p:txBody>
      </p:sp>
      <p:pic>
        <p:nvPicPr>
          <p:cNvPr id="7" name="Graphique 7">
            <a:extLst>
              <a:ext uri="{FF2B5EF4-FFF2-40B4-BE49-F238E27FC236}">
                <a16:creationId xmlns:a16="http://schemas.microsoft.com/office/drawing/2014/main" id="{60C47846-80BB-40D9-ABED-EB6167BACD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65711" y="5908240"/>
            <a:ext cx="9220021" cy="1458630"/>
          </a:xfrm>
          <a:prstGeom prst="rect">
            <a:avLst/>
          </a:prstGeom>
        </p:spPr>
      </p:pic>
      <p:pic>
        <p:nvPicPr>
          <p:cNvPr id="8" name="Graphique 8">
            <a:extLst>
              <a:ext uri="{FF2B5EF4-FFF2-40B4-BE49-F238E27FC236}">
                <a16:creationId xmlns:a16="http://schemas.microsoft.com/office/drawing/2014/main" id="{B326BCE0-0040-420F-A2D5-8F9D683AC93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sp>
        <p:nvSpPr>
          <p:cNvPr id="9" name="Ellipse 68">
            <a:extLst>
              <a:ext uri="{FF2B5EF4-FFF2-40B4-BE49-F238E27FC236}">
                <a16:creationId xmlns:a16="http://schemas.microsoft.com/office/drawing/2014/main" id="{05A389A5-E969-4A6C-84CF-5FDF1F0C402B}"/>
              </a:ext>
            </a:extLst>
          </p:cNvPr>
          <p:cNvSpPr/>
          <p:nvPr userDrawn="1"/>
        </p:nvSpPr>
        <p:spPr>
          <a:xfrm>
            <a:off x="-1099596" y="-1494099"/>
            <a:ext cx="2475053" cy="2475053"/>
          </a:xfrm>
          <a:prstGeom prst="ellipse">
            <a:avLst/>
          </a:prstGeom>
          <a:noFill/>
          <a:ln w="3810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1786160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F3A3FE4-905E-3C85-01A4-62552BE2AB9C}"/>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058CD6DE-37B6-8546-C031-7768C0E297C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365D6322-693B-421D-53EA-E16E48C1AF0F}"/>
              </a:ext>
            </a:extLst>
          </p:cNvPr>
          <p:cNvSpPr>
            <a:spLocks noGrp="1"/>
          </p:cNvSpPr>
          <p:nvPr>
            <p:ph type="dt" sz="half" idx="10"/>
          </p:nvPr>
        </p:nvSpPr>
        <p:spPr/>
        <p:txBody>
          <a:bodyPr/>
          <a:lstStyle/>
          <a:p>
            <a:fld id="{056FA425-C84D-433C-83AE-B38CC0221552}" type="uaqdatetime1">
              <a:rPr lang="ar-SA" smtClean="0"/>
              <a:t>10/03/1448</a:t>
            </a:fld>
            <a:endParaRPr lang="ar-SA"/>
          </a:p>
        </p:txBody>
      </p:sp>
      <p:sp>
        <p:nvSpPr>
          <p:cNvPr id="5" name="عنصر نائب للتذييل 4">
            <a:extLst>
              <a:ext uri="{FF2B5EF4-FFF2-40B4-BE49-F238E27FC236}">
                <a16:creationId xmlns:a16="http://schemas.microsoft.com/office/drawing/2014/main" id="{7EAC4C32-95D6-9B07-5A6D-41EF040257F0}"/>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86B5B011-3D3B-7074-C1C4-0872224CF965}"/>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36681831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3B41AD8-031D-5029-A8C7-D44F0384EE9A}"/>
              </a:ext>
            </a:extLst>
          </p:cNvPr>
          <p:cNvSpPr>
            <a:spLocks noGrp="1"/>
          </p:cNvSpPr>
          <p:nvPr>
            <p:ph type="title"/>
          </p:nvPr>
        </p:nvSpPr>
        <p:spPr/>
        <p:txBody>
          <a:body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DB472650-205A-866E-1896-B8B5CB227CA0}"/>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محتوى 3">
            <a:extLst>
              <a:ext uri="{FF2B5EF4-FFF2-40B4-BE49-F238E27FC236}">
                <a16:creationId xmlns:a16="http://schemas.microsoft.com/office/drawing/2014/main" id="{0DBCC03E-8741-16B4-0C5E-ABAEF3D9DF0E}"/>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تاريخ 4">
            <a:extLst>
              <a:ext uri="{FF2B5EF4-FFF2-40B4-BE49-F238E27FC236}">
                <a16:creationId xmlns:a16="http://schemas.microsoft.com/office/drawing/2014/main" id="{3C0F6344-2886-23E1-2644-C8639BB2344C}"/>
              </a:ext>
            </a:extLst>
          </p:cNvPr>
          <p:cNvSpPr>
            <a:spLocks noGrp="1"/>
          </p:cNvSpPr>
          <p:nvPr>
            <p:ph type="dt" sz="half" idx="10"/>
          </p:nvPr>
        </p:nvSpPr>
        <p:spPr/>
        <p:txBody>
          <a:bodyPr/>
          <a:lstStyle/>
          <a:p>
            <a:fld id="{BA66D9B3-5E5F-4F65-A098-87CFED4D7E0A}" type="uaqdatetime1">
              <a:rPr lang="ar-SA" smtClean="0"/>
              <a:t>10/03/1448</a:t>
            </a:fld>
            <a:endParaRPr lang="ar-SA"/>
          </a:p>
        </p:txBody>
      </p:sp>
      <p:sp>
        <p:nvSpPr>
          <p:cNvPr id="6" name="عنصر نائب للتذييل 5">
            <a:extLst>
              <a:ext uri="{FF2B5EF4-FFF2-40B4-BE49-F238E27FC236}">
                <a16:creationId xmlns:a16="http://schemas.microsoft.com/office/drawing/2014/main" id="{572A07C6-820D-1CDC-8D67-2BCC8E476A92}"/>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5F4DDA00-B242-DE81-539E-ED91234FE599}"/>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23250097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09DBDEA-B336-0007-189A-F65CA6B86A89}"/>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p>
        </p:txBody>
      </p:sp>
      <p:sp>
        <p:nvSpPr>
          <p:cNvPr id="3" name="عنصر نائب للنص 2">
            <a:extLst>
              <a:ext uri="{FF2B5EF4-FFF2-40B4-BE49-F238E27FC236}">
                <a16:creationId xmlns:a16="http://schemas.microsoft.com/office/drawing/2014/main" id="{E728B1D3-B819-77FA-0F49-BD55F19A3F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95FB731F-AB87-7F94-FA8F-913139BB673C}"/>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5" name="عنصر نائب للنص 4">
            <a:extLst>
              <a:ext uri="{FF2B5EF4-FFF2-40B4-BE49-F238E27FC236}">
                <a16:creationId xmlns:a16="http://schemas.microsoft.com/office/drawing/2014/main" id="{A61835F2-687D-A8AA-D67F-A65E2ADAC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29AE905A-05E5-338B-3566-9AB35253CFF3}"/>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7" name="عنصر نائب للتاريخ 6">
            <a:extLst>
              <a:ext uri="{FF2B5EF4-FFF2-40B4-BE49-F238E27FC236}">
                <a16:creationId xmlns:a16="http://schemas.microsoft.com/office/drawing/2014/main" id="{20549167-550C-1BDB-5D7A-4300BA430252}"/>
              </a:ext>
            </a:extLst>
          </p:cNvPr>
          <p:cNvSpPr>
            <a:spLocks noGrp="1"/>
          </p:cNvSpPr>
          <p:nvPr>
            <p:ph type="dt" sz="half" idx="10"/>
          </p:nvPr>
        </p:nvSpPr>
        <p:spPr/>
        <p:txBody>
          <a:bodyPr/>
          <a:lstStyle/>
          <a:p>
            <a:fld id="{26DAF85A-2A12-4BA6-BC64-6324B3B4AD69}" type="uaqdatetime1">
              <a:rPr lang="ar-SA" smtClean="0"/>
              <a:t>10/03/1448</a:t>
            </a:fld>
            <a:endParaRPr lang="ar-SA"/>
          </a:p>
        </p:txBody>
      </p:sp>
      <p:sp>
        <p:nvSpPr>
          <p:cNvPr id="8" name="عنصر نائب للتذييل 7">
            <a:extLst>
              <a:ext uri="{FF2B5EF4-FFF2-40B4-BE49-F238E27FC236}">
                <a16:creationId xmlns:a16="http://schemas.microsoft.com/office/drawing/2014/main" id="{ED5628C2-1E02-72CA-15C8-15A31431CD5D}"/>
              </a:ext>
            </a:extLst>
          </p:cNvPr>
          <p:cNvSpPr>
            <a:spLocks noGrp="1"/>
          </p:cNvSpPr>
          <p:nvPr>
            <p:ph type="ftr" sz="quarter" idx="11"/>
          </p:nvPr>
        </p:nvSpPr>
        <p:spPr/>
        <p:txBody>
          <a:bodyPr/>
          <a:lstStyle/>
          <a:p>
            <a:endParaRPr lang="ar-SA"/>
          </a:p>
        </p:txBody>
      </p:sp>
      <p:sp>
        <p:nvSpPr>
          <p:cNvPr id="9" name="عنصر نائب لرقم الشريحة 8">
            <a:extLst>
              <a:ext uri="{FF2B5EF4-FFF2-40B4-BE49-F238E27FC236}">
                <a16:creationId xmlns:a16="http://schemas.microsoft.com/office/drawing/2014/main" id="{3338C167-E1E3-4976-B97F-76DF7DD38D17}"/>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316566438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415B988-5A90-24FA-7C79-EA9E6A96CE9B}"/>
              </a:ext>
            </a:extLst>
          </p:cNvPr>
          <p:cNvSpPr>
            <a:spLocks noGrp="1"/>
          </p:cNvSpPr>
          <p:nvPr>
            <p:ph type="title"/>
          </p:nvPr>
        </p:nvSpPr>
        <p:spPr/>
        <p:txBody>
          <a:bodyPr/>
          <a:lstStyle/>
          <a:p>
            <a:r>
              <a:rPr lang="ar-SA"/>
              <a:t>انقر لتحرير نمط عنوان الشكل الرئيسي</a:t>
            </a:r>
          </a:p>
        </p:txBody>
      </p:sp>
      <p:sp>
        <p:nvSpPr>
          <p:cNvPr id="3" name="عنصر نائب للتاريخ 2">
            <a:extLst>
              <a:ext uri="{FF2B5EF4-FFF2-40B4-BE49-F238E27FC236}">
                <a16:creationId xmlns:a16="http://schemas.microsoft.com/office/drawing/2014/main" id="{992EBB3D-0961-56EF-AC68-935F165C2A25}"/>
              </a:ext>
            </a:extLst>
          </p:cNvPr>
          <p:cNvSpPr>
            <a:spLocks noGrp="1"/>
          </p:cNvSpPr>
          <p:nvPr>
            <p:ph type="dt" sz="half" idx="10"/>
          </p:nvPr>
        </p:nvSpPr>
        <p:spPr/>
        <p:txBody>
          <a:bodyPr/>
          <a:lstStyle/>
          <a:p>
            <a:fld id="{5BF81C08-1048-4CC6-8939-3AFF8498AFD7}" type="uaqdatetime1">
              <a:rPr lang="ar-SA" smtClean="0"/>
              <a:t>10/03/1448</a:t>
            </a:fld>
            <a:endParaRPr lang="ar-SA"/>
          </a:p>
        </p:txBody>
      </p:sp>
      <p:sp>
        <p:nvSpPr>
          <p:cNvPr id="4" name="عنصر نائب للتذييل 3">
            <a:extLst>
              <a:ext uri="{FF2B5EF4-FFF2-40B4-BE49-F238E27FC236}">
                <a16:creationId xmlns:a16="http://schemas.microsoft.com/office/drawing/2014/main" id="{95E1BC58-B54D-6325-7D3B-5C6CD942337F}"/>
              </a:ext>
            </a:extLst>
          </p:cNvPr>
          <p:cNvSpPr>
            <a:spLocks noGrp="1"/>
          </p:cNvSpPr>
          <p:nvPr>
            <p:ph type="ftr" sz="quarter" idx="11"/>
          </p:nvPr>
        </p:nvSpPr>
        <p:spPr/>
        <p:txBody>
          <a:bodyPr/>
          <a:lstStyle/>
          <a:p>
            <a:endParaRPr lang="ar-SA"/>
          </a:p>
        </p:txBody>
      </p:sp>
      <p:sp>
        <p:nvSpPr>
          <p:cNvPr id="5" name="عنصر نائب لرقم الشريحة 4">
            <a:extLst>
              <a:ext uri="{FF2B5EF4-FFF2-40B4-BE49-F238E27FC236}">
                <a16:creationId xmlns:a16="http://schemas.microsoft.com/office/drawing/2014/main" id="{EB9DD620-77D4-413E-3B05-77DA050A04A3}"/>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27659063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032C105-E7F1-4DD7-2382-501FF4F3CC61}"/>
              </a:ext>
            </a:extLst>
          </p:cNvPr>
          <p:cNvSpPr>
            <a:spLocks noGrp="1"/>
          </p:cNvSpPr>
          <p:nvPr>
            <p:ph type="dt" sz="half" idx="10"/>
          </p:nvPr>
        </p:nvSpPr>
        <p:spPr/>
        <p:txBody>
          <a:bodyPr/>
          <a:lstStyle/>
          <a:p>
            <a:fld id="{48011775-D7C7-412F-9527-CD1EB95A23C4}" type="uaqdatetime1">
              <a:rPr lang="ar-SA" smtClean="0"/>
              <a:t>10/03/1448</a:t>
            </a:fld>
            <a:endParaRPr lang="ar-SA"/>
          </a:p>
        </p:txBody>
      </p:sp>
      <p:sp>
        <p:nvSpPr>
          <p:cNvPr id="3" name="عنصر نائب للتذييل 2">
            <a:extLst>
              <a:ext uri="{FF2B5EF4-FFF2-40B4-BE49-F238E27FC236}">
                <a16:creationId xmlns:a16="http://schemas.microsoft.com/office/drawing/2014/main" id="{D8F1C04F-EBBD-6C23-AB48-1D4390505E67}"/>
              </a:ext>
            </a:extLst>
          </p:cNvPr>
          <p:cNvSpPr>
            <a:spLocks noGrp="1"/>
          </p:cNvSpPr>
          <p:nvPr>
            <p:ph type="ftr" sz="quarter" idx="11"/>
          </p:nvPr>
        </p:nvSpPr>
        <p:spPr/>
        <p:txBody>
          <a:bodyPr/>
          <a:lstStyle/>
          <a:p>
            <a:endParaRPr lang="ar-SA"/>
          </a:p>
        </p:txBody>
      </p:sp>
      <p:sp>
        <p:nvSpPr>
          <p:cNvPr id="4" name="عنصر نائب لرقم الشريحة 3">
            <a:extLst>
              <a:ext uri="{FF2B5EF4-FFF2-40B4-BE49-F238E27FC236}">
                <a16:creationId xmlns:a16="http://schemas.microsoft.com/office/drawing/2014/main" id="{45B9A238-62B3-EB87-BC59-B7235452DEB9}"/>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390350913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11E5645-0B3A-0061-3461-376A9A904BE8}"/>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محتوى 2">
            <a:extLst>
              <a:ext uri="{FF2B5EF4-FFF2-40B4-BE49-F238E27FC236}">
                <a16:creationId xmlns:a16="http://schemas.microsoft.com/office/drawing/2014/main" id="{457E5727-615E-1CEC-A435-A4ACF3327E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نص 3">
            <a:extLst>
              <a:ext uri="{FF2B5EF4-FFF2-40B4-BE49-F238E27FC236}">
                <a16:creationId xmlns:a16="http://schemas.microsoft.com/office/drawing/2014/main" id="{752BE5AC-A697-7D72-F1C9-2779B3A1A4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56F1F470-A365-4E95-C6A1-6FDDF1935F24}"/>
              </a:ext>
            </a:extLst>
          </p:cNvPr>
          <p:cNvSpPr>
            <a:spLocks noGrp="1"/>
          </p:cNvSpPr>
          <p:nvPr>
            <p:ph type="dt" sz="half" idx="10"/>
          </p:nvPr>
        </p:nvSpPr>
        <p:spPr/>
        <p:txBody>
          <a:bodyPr/>
          <a:lstStyle/>
          <a:p>
            <a:fld id="{7D77B089-C90B-496A-BDA7-6427671AF648}" type="uaqdatetime1">
              <a:rPr lang="ar-SA" smtClean="0"/>
              <a:t>10/03/1448</a:t>
            </a:fld>
            <a:endParaRPr lang="ar-SA"/>
          </a:p>
        </p:txBody>
      </p:sp>
      <p:sp>
        <p:nvSpPr>
          <p:cNvPr id="6" name="عنصر نائب للتذييل 5">
            <a:extLst>
              <a:ext uri="{FF2B5EF4-FFF2-40B4-BE49-F238E27FC236}">
                <a16:creationId xmlns:a16="http://schemas.microsoft.com/office/drawing/2014/main" id="{906D2C84-F403-D886-2D5D-8270EA6BC50B}"/>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416B8AE7-10E1-070B-FE24-B3DE1AAF5ECB}"/>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330490882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00E4E28-FD26-E7BE-7BDD-27F8118BBFB4}"/>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p>
        </p:txBody>
      </p:sp>
      <p:sp>
        <p:nvSpPr>
          <p:cNvPr id="3" name="عنصر نائب للصورة 2">
            <a:extLst>
              <a:ext uri="{FF2B5EF4-FFF2-40B4-BE49-F238E27FC236}">
                <a16:creationId xmlns:a16="http://schemas.microsoft.com/office/drawing/2014/main" id="{8FF90AA0-81CD-1D37-0809-9908A68639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a:extLst>
              <a:ext uri="{FF2B5EF4-FFF2-40B4-BE49-F238E27FC236}">
                <a16:creationId xmlns:a16="http://schemas.microsoft.com/office/drawing/2014/main" id="{5F43C258-AA05-D700-4A76-03D10482A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D402B83-DBD5-73CD-0EA3-1217FAE9B44F}"/>
              </a:ext>
            </a:extLst>
          </p:cNvPr>
          <p:cNvSpPr>
            <a:spLocks noGrp="1"/>
          </p:cNvSpPr>
          <p:nvPr>
            <p:ph type="dt" sz="half" idx="10"/>
          </p:nvPr>
        </p:nvSpPr>
        <p:spPr/>
        <p:txBody>
          <a:bodyPr/>
          <a:lstStyle/>
          <a:p>
            <a:fld id="{F85F860F-5F4D-4F90-BE72-DE2EE3DBEBC4}" type="uaqdatetime1">
              <a:rPr lang="ar-SA" smtClean="0"/>
              <a:t>10/03/1448</a:t>
            </a:fld>
            <a:endParaRPr lang="ar-SA"/>
          </a:p>
        </p:txBody>
      </p:sp>
      <p:sp>
        <p:nvSpPr>
          <p:cNvPr id="6" name="عنصر نائب للتذييل 5">
            <a:extLst>
              <a:ext uri="{FF2B5EF4-FFF2-40B4-BE49-F238E27FC236}">
                <a16:creationId xmlns:a16="http://schemas.microsoft.com/office/drawing/2014/main" id="{3C98AD13-56C0-A012-AEA7-09014DCD052F}"/>
              </a:ext>
            </a:extLst>
          </p:cNvPr>
          <p:cNvSpPr>
            <a:spLocks noGrp="1"/>
          </p:cNvSpPr>
          <p:nvPr>
            <p:ph type="ftr" sz="quarter" idx="11"/>
          </p:nvPr>
        </p:nvSpPr>
        <p:spPr/>
        <p:txBody>
          <a:bodyPr/>
          <a:lstStyle/>
          <a:p>
            <a:endParaRPr lang="ar-SA"/>
          </a:p>
        </p:txBody>
      </p:sp>
      <p:sp>
        <p:nvSpPr>
          <p:cNvPr id="7" name="عنصر نائب لرقم الشريحة 6">
            <a:extLst>
              <a:ext uri="{FF2B5EF4-FFF2-40B4-BE49-F238E27FC236}">
                <a16:creationId xmlns:a16="http://schemas.microsoft.com/office/drawing/2014/main" id="{AA4A2D90-152F-A2B9-3958-340954076585}"/>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36187413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6F2B0B9-A172-66FB-40A2-11C4CA75E7A8}"/>
              </a:ext>
            </a:extLst>
          </p:cNvPr>
          <p:cNvSpPr>
            <a:spLocks noGrp="1"/>
          </p:cNvSpPr>
          <p:nvPr>
            <p:ph type="title"/>
          </p:nvPr>
        </p:nvSpPr>
        <p:spPr/>
        <p:txBody>
          <a:bodyPr/>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31016598-4F4C-60C9-719C-3ABD3E010FD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E1A4E612-A4C3-0380-B0C8-DBF6018B5EAE}"/>
              </a:ext>
            </a:extLst>
          </p:cNvPr>
          <p:cNvSpPr>
            <a:spLocks noGrp="1"/>
          </p:cNvSpPr>
          <p:nvPr>
            <p:ph type="dt" sz="half" idx="10"/>
          </p:nvPr>
        </p:nvSpPr>
        <p:spPr/>
        <p:txBody>
          <a:bodyPr/>
          <a:lstStyle/>
          <a:p>
            <a:fld id="{6E555064-297D-42BC-9CD0-52C9C889280E}" type="uaqdatetime1">
              <a:rPr lang="ar-SA" smtClean="0"/>
              <a:t>10/03/1448</a:t>
            </a:fld>
            <a:endParaRPr lang="ar-SA"/>
          </a:p>
        </p:txBody>
      </p:sp>
      <p:sp>
        <p:nvSpPr>
          <p:cNvPr id="5" name="عنصر نائب للتذييل 4">
            <a:extLst>
              <a:ext uri="{FF2B5EF4-FFF2-40B4-BE49-F238E27FC236}">
                <a16:creationId xmlns:a16="http://schemas.microsoft.com/office/drawing/2014/main" id="{F515E6DF-6B4E-FAF2-1BCF-3235FF4291B5}"/>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DAE06269-5E58-E04D-7D21-C7D8968B47F2}"/>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42052413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AB8D9631-5FB7-0488-543E-80B1426FBEED}"/>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p>
        </p:txBody>
      </p:sp>
      <p:sp>
        <p:nvSpPr>
          <p:cNvPr id="3" name="عنصر نائب للعنوان العمودي 2">
            <a:extLst>
              <a:ext uri="{FF2B5EF4-FFF2-40B4-BE49-F238E27FC236}">
                <a16:creationId xmlns:a16="http://schemas.microsoft.com/office/drawing/2014/main" id="{0A616FB1-3B56-F92F-D230-C88510700B09}"/>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p>
        </p:txBody>
      </p:sp>
      <p:sp>
        <p:nvSpPr>
          <p:cNvPr id="4" name="عنصر نائب للتاريخ 3">
            <a:extLst>
              <a:ext uri="{FF2B5EF4-FFF2-40B4-BE49-F238E27FC236}">
                <a16:creationId xmlns:a16="http://schemas.microsoft.com/office/drawing/2014/main" id="{037B1485-00C9-A763-4FE1-FFE0EB9AC5EF}"/>
              </a:ext>
            </a:extLst>
          </p:cNvPr>
          <p:cNvSpPr>
            <a:spLocks noGrp="1"/>
          </p:cNvSpPr>
          <p:nvPr>
            <p:ph type="dt" sz="half" idx="10"/>
          </p:nvPr>
        </p:nvSpPr>
        <p:spPr/>
        <p:txBody>
          <a:bodyPr/>
          <a:lstStyle/>
          <a:p>
            <a:fld id="{4FB45280-B8F3-4F25-83EE-2ACCA316F611}" type="uaqdatetime1">
              <a:rPr lang="ar-SA" smtClean="0"/>
              <a:t>10/03/1448</a:t>
            </a:fld>
            <a:endParaRPr lang="ar-SA"/>
          </a:p>
        </p:txBody>
      </p:sp>
      <p:sp>
        <p:nvSpPr>
          <p:cNvPr id="5" name="عنصر نائب للتذييل 4">
            <a:extLst>
              <a:ext uri="{FF2B5EF4-FFF2-40B4-BE49-F238E27FC236}">
                <a16:creationId xmlns:a16="http://schemas.microsoft.com/office/drawing/2014/main" id="{C15A1CB4-64FF-0061-1390-40A1DBA3724B}"/>
              </a:ext>
            </a:extLst>
          </p:cNvPr>
          <p:cNvSpPr>
            <a:spLocks noGrp="1"/>
          </p:cNvSpPr>
          <p:nvPr>
            <p:ph type="ftr" sz="quarter" idx="11"/>
          </p:nvPr>
        </p:nvSpPr>
        <p:spPr/>
        <p:txBody>
          <a:bodyPr/>
          <a:lstStyle/>
          <a:p>
            <a:endParaRPr lang="ar-SA"/>
          </a:p>
        </p:txBody>
      </p:sp>
      <p:sp>
        <p:nvSpPr>
          <p:cNvPr id="6" name="عنصر نائب لرقم الشريحة 5">
            <a:extLst>
              <a:ext uri="{FF2B5EF4-FFF2-40B4-BE49-F238E27FC236}">
                <a16:creationId xmlns:a16="http://schemas.microsoft.com/office/drawing/2014/main" id="{D973FFB8-EC1F-C33E-8CE3-E9F68C355D3B}"/>
              </a:ext>
            </a:extLst>
          </p:cNvPr>
          <p:cNvSpPr>
            <a:spLocks noGrp="1"/>
          </p:cNvSpPr>
          <p:nvPr>
            <p:ph type="sldNum" sz="quarter" idx="12"/>
          </p:nvPr>
        </p:nvSpPr>
        <p:spPr/>
        <p:txBody>
          <a:bodyPr/>
          <a:lstStyle/>
          <a:p>
            <a:fld id="{08C17D5D-7CB5-4F8B-8F2D-E364F74F6473}" type="slidenum">
              <a:rPr lang="ar-SA" smtClean="0"/>
              <a:t>‹#›</a:t>
            </a:fld>
            <a:endParaRPr lang="ar-SA"/>
          </a:p>
        </p:txBody>
      </p:sp>
    </p:spTree>
    <p:extLst>
      <p:ext uri="{BB962C8B-B14F-4D97-AF65-F5344CB8AC3E}">
        <p14:creationId xmlns:p14="http://schemas.microsoft.com/office/powerpoint/2010/main" val="334787200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7275075E-BA51-8BD0-74CE-8318D84B06B3}"/>
              </a:ext>
            </a:extLst>
          </p:cNvPr>
          <p:cNvSpPr/>
          <p:nvPr userDrawn="1"/>
        </p:nvSpPr>
        <p:spPr>
          <a:xfrm>
            <a:off x="6384001" y="0"/>
            <a:ext cx="5807999" cy="6858000"/>
          </a:xfrm>
          <a:custGeom>
            <a:avLst/>
            <a:gdLst>
              <a:gd name="connsiteX0" fmla="*/ 1770049 w 5807999"/>
              <a:gd name="connsiteY0" fmla="*/ 0 h 6858000"/>
              <a:gd name="connsiteX1" fmla="*/ 5807999 w 5807999"/>
              <a:gd name="connsiteY1" fmla="*/ 0 h 6858000"/>
              <a:gd name="connsiteX2" fmla="*/ 5807999 w 5807999"/>
              <a:gd name="connsiteY2" fmla="*/ 6858000 h 6858000"/>
              <a:gd name="connsiteX3" fmla="*/ 1770049 w 5807999"/>
              <a:gd name="connsiteY3" fmla="*/ 6858000 h 6858000"/>
              <a:gd name="connsiteX4" fmla="*/ 0 w 5807999"/>
              <a:gd name="connsiteY4" fmla="*/ 5087951 h 6858000"/>
              <a:gd name="connsiteX5" fmla="*/ 0 w 5807999"/>
              <a:gd name="connsiteY5" fmla="*/ 177004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807999" h="6858000">
                <a:moveTo>
                  <a:pt x="1770049" y="0"/>
                </a:moveTo>
                <a:lnTo>
                  <a:pt x="5807999" y="0"/>
                </a:lnTo>
                <a:lnTo>
                  <a:pt x="5807999" y="6858000"/>
                </a:lnTo>
                <a:lnTo>
                  <a:pt x="1770049" y="6858000"/>
                </a:lnTo>
                <a:lnTo>
                  <a:pt x="0" y="5087951"/>
                </a:lnTo>
                <a:lnTo>
                  <a:pt x="0" y="1770049"/>
                </a:lnTo>
                <a:close/>
              </a:path>
            </a:pathLst>
          </a:cu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sz="1600">
              <a:latin typeface="Open Sans" panose="020B0606030504020204" pitchFamily="34" charset="0"/>
              <a:ea typeface="Open Sans" panose="020B0606030504020204" pitchFamily="34" charset="0"/>
              <a:cs typeface="Open Sans" panose="020B0606030504020204" pitchFamily="34" charset="0"/>
            </a:endParaRPr>
          </a:p>
        </p:txBody>
      </p:sp>
      <p:sp>
        <p:nvSpPr>
          <p:cNvPr id="5" name="Picture Placeholder 4">
            <a:extLst>
              <a:ext uri="{FF2B5EF4-FFF2-40B4-BE49-F238E27FC236}">
                <a16:creationId xmlns:a16="http://schemas.microsoft.com/office/drawing/2014/main" id="{4A09A9D2-6D2D-E4EB-2D2D-45BE94D65B6E}"/>
              </a:ext>
            </a:extLst>
          </p:cNvPr>
          <p:cNvSpPr>
            <a:spLocks noGrp="1"/>
          </p:cNvSpPr>
          <p:nvPr>
            <p:ph type="pic" sz="quarter" idx="10"/>
          </p:nvPr>
        </p:nvSpPr>
        <p:spPr>
          <a:xfrm>
            <a:off x="6960001" y="0"/>
            <a:ext cx="5232000" cy="6858000"/>
          </a:xfrm>
          <a:custGeom>
            <a:avLst/>
            <a:gdLst>
              <a:gd name="connsiteX0" fmla="*/ 2008639 w 5232000"/>
              <a:gd name="connsiteY0" fmla="*/ 0 h 6858000"/>
              <a:gd name="connsiteX1" fmla="*/ 4203859 w 5232000"/>
              <a:gd name="connsiteY1" fmla="*/ 0 h 6858000"/>
              <a:gd name="connsiteX2" fmla="*/ 5231999 w 5232000"/>
              <a:gd name="connsiteY2" fmla="*/ 0 h 6858000"/>
              <a:gd name="connsiteX3" fmla="*/ 5231999 w 5232000"/>
              <a:gd name="connsiteY3" fmla="*/ 382640 h 6858000"/>
              <a:gd name="connsiteX4" fmla="*/ 5232000 w 5232000"/>
              <a:gd name="connsiteY4" fmla="*/ 382641 h 6858000"/>
              <a:gd name="connsiteX5" fmla="*/ 5232000 w 5232000"/>
              <a:gd name="connsiteY5" fmla="*/ 6475359 h 6858000"/>
              <a:gd name="connsiteX6" fmla="*/ 5231999 w 5232000"/>
              <a:gd name="connsiteY6" fmla="*/ 6475360 h 6858000"/>
              <a:gd name="connsiteX7" fmla="*/ 5231999 w 5232000"/>
              <a:gd name="connsiteY7" fmla="*/ 6857998 h 6858000"/>
              <a:gd name="connsiteX8" fmla="*/ 4849361 w 5232000"/>
              <a:gd name="connsiteY8" fmla="*/ 6857998 h 6858000"/>
              <a:gd name="connsiteX9" fmla="*/ 4849359 w 5232000"/>
              <a:gd name="connsiteY9" fmla="*/ 6858000 h 6858000"/>
              <a:gd name="connsiteX10" fmla="*/ 2008639 w 5232000"/>
              <a:gd name="connsiteY10" fmla="*/ 6858000 h 6858000"/>
              <a:gd name="connsiteX11" fmla="*/ 0 w 5232000"/>
              <a:gd name="connsiteY11" fmla="*/ 4849361 h 6858000"/>
              <a:gd name="connsiteX12" fmla="*/ 0 w 5232000"/>
              <a:gd name="connsiteY12" fmla="*/ 200863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32000" h="6858000">
                <a:moveTo>
                  <a:pt x="2008639" y="0"/>
                </a:moveTo>
                <a:lnTo>
                  <a:pt x="4203859" y="0"/>
                </a:lnTo>
                <a:lnTo>
                  <a:pt x="5231999" y="0"/>
                </a:lnTo>
                <a:lnTo>
                  <a:pt x="5231999" y="382640"/>
                </a:lnTo>
                <a:lnTo>
                  <a:pt x="5232000" y="382641"/>
                </a:lnTo>
                <a:lnTo>
                  <a:pt x="5232000" y="6475359"/>
                </a:lnTo>
                <a:lnTo>
                  <a:pt x="5231999" y="6475360"/>
                </a:lnTo>
                <a:lnTo>
                  <a:pt x="5231999" y="6857998"/>
                </a:lnTo>
                <a:lnTo>
                  <a:pt x="4849361" y="6857998"/>
                </a:lnTo>
                <a:lnTo>
                  <a:pt x="4849359" y="6858000"/>
                </a:lnTo>
                <a:lnTo>
                  <a:pt x="2008639" y="6858000"/>
                </a:lnTo>
                <a:lnTo>
                  <a:pt x="0" y="4849361"/>
                </a:lnTo>
                <a:lnTo>
                  <a:pt x="0" y="2008639"/>
                </a:lnTo>
                <a:close/>
              </a:path>
            </a:pathLst>
          </a:custGeom>
        </p:spPr>
        <p:txBody>
          <a:bodyPr wrap="square">
            <a:noAutofit/>
          </a:bodyPr>
          <a:lstStyle>
            <a:lvl1pPr>
              <a:defRPr sz="1600">
                <a:latin typeface="Open Sans" panose="020B0606030504020204" pitchFamily="34" charset="0"/>
                <a:ea typeface="Open Sans" panose="020B0606030504020204" pitchFamily="34" charset="0"/>
                <a:cs typeface="Open Sans" panose="020B0606030504020204" pitchFamily="34" charset="0"/>
              </a:defRPr>
            </a:lvl1pPr>
          </a:lstStyle>
          <a:p>
            <a:endParaRPr lang="en-ID"/>
          </a:p>
        </p:txBody>
      </p:sp>
    </p:spTree>
    <p:extLst>
      <p:ext uri="{BB962C8B-B14F-4D97-AF65-F5344CB8AC3E}">
        <p14:creationId xmlns:p14="http://schemas.microsoft.com/office/powerpoint/2010/main" val="94195668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7420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Main Title &amp; Subtitl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7827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SOCIAL_MEDIA_02">
    <p:spTree>
      <p:nvGrpSpPr>
        <p:cNvPr id="1" name=""/>
        <p:cNvGrpSpPr/>
        <p:nvPr/>
      </p:nvGrpSpPr>
      <p:grpSpPr>
        <a:xfrm>
          <a:off x="0" y="0"/>
          <a:ext cx="0" cy="0"/>
          <a:chOff x="0" y="0"/>
          <a:chExt cx="0" cy="0"/>
        </a:xfrm>
      </p:grpSpPr>
      <p:sp>
        <p:nvSpPr>
          <p:cNvPr id="6" name="Text Placeholder 3"/>
          <p:cNvSpPr>
            <a:spLocks noGrp="1"/>
          </p:cNvSpPr>
          <p:nvPr>
            <p:ph type="body" sz="half" idx="2" hasCustomPrompt="1"/>
          </p:nvPr>
        </p:nvSpPr>
        <p:spPr>
          <a:xfrm>
            <a:off x="517096" y="974045"/>
            <a:ext cx="11157817" cy="231007"/>
          </a:xfrm>
          <a:prstGeom prst="rect">
            <a:avLst/>
          </a:prstGeom>
        </p:spPr>
        <p:txBody>
          <a:bodyPr wrap="none" lIns="0" tIns="0" rIns="0" bIns="0" anchor="ctr">
            <a:noAutofit/>
          </a:bodyPr>
          <a:lstStyle>
            <a:lvl1pPr marL="0" indent="0" algn="l">
              <a:buNone/>
              <a:defRPr sz="1467" b="0" baseline="0">
                <a:solidFill>
                  <a:schemeClr val="bg1">
                    <a:lumMod val="50000"/>
                  </a:schemeClr>
                </a:solidFill>
                <a:latin typeface="RB" panose="00000500000000000000" pitchFamily="2" charset="-78"/>
                <a:ea typeface="Roboto" panose="02000000000000000000" pitchFamily="2" charset="0"/>
              </a:defRPr>
            </a:lvl1pPr>
            <a:lvl2pPr marL="609539" indent="0">
              <a:buNone/>
              <a:defRPr sz="1600"/>
            </a:lvl2pPr>
            <a:lvl3pPr marL="1219078" indent="0">
              <a:buNone/>
              <a:defRPr sz="1333"/>
            </a:lvl3pPr>
            <a:lvl4pPr marL="1828618" indent="0">
              <a:buNone/>
              <a:defRPr sz="1200"/>
            </a:lvl4pPr>
            <a:lvl5pPr marL="2438158" indent="0">
              <a:buNone/>
              <a:defRPr sz="1200"/>
            </a:lvl5pPr>
            <a:lvl6pPr marL="3047696" indent="0">
              <a:buNone/>
              <a:defRPr sz="1200"/>
            </a:lvl6pPr>
            <a:lvl7pPr marL="3657234" indent="0">
              <a:buNone/>
              <a:defRPr sz="1200"/>
            </a:lvl7pPr>
            <a:lvl8pPr marL="4266773" indent="0">
              <a:buNone/>
              <a:defRPr sz="1200"/>
            </a:lvl8pPr>
            <a:lvl9pPr marL="4876313" indent="0">
              <a:buNone/>
              <a:defRPr sz="1200"/>
            </a:lvl9pPr>
          </a:lstStyle>
          <a:p>
            <a:pPr lvl="0"/>
            <a:r>
              <a:rPr lang="en-US" dirty="0"/>
              <a:t>CLICK TO EDITE SUBTITLE</a:t>
            </a:r>
          </a:p>
        </p:txBody>
      </p:sp>
      <p:sp>
        <p:nvSpPr>
          <p:cNvPr id="7" name="Title 2"/>
          <p:cNvSpPr>
            <a:spLocks noGrp="1"/>
          </p:cNvSpPr>
          <p:nvPr>
            <p:ph type="title"/>
          </p:nvPr>
        </p:nvSpPr>
        <p:spPr>
          <a:xfrm>
            <a:off x="517096" y="376820"/>
            <a:ext cx="11157817" cy="545945"/>
          </a:xfrm>
          <a:prstGeom prst="rect">
            <a:avLst/>
          </a:prstGeom>
        </p:spPr>
        <p:txBody>
          <a:bodyPr lIns="0" tIns="0" rIns="0" bIns="0" anchor="ctr"/>
          <a:lstStyle>
            <a:lvl1pPr algn="l">
              <a:defRPr sz="3733">
                <a:solidFill>
                  <a:schemeClr val="tx1">
                    <a:lumMod val="75000"/>
                    <a:lumOff val="25000"/>
                  </a:schemeClr>
                </a:solidFill>
              </a:defRPr>
            </a:lvl1pPr>
          </a:lstStyle>
          <a:p>
            <a:r>
              <a:rPr lang="en-US" dirty="0"/>
              <a:t>Click to edit Master title style</a:t>
            </a:r>
          </a:p>
        </p:txBody>
      </p:sp>
    </p:spTree>
    <p:extLst>
      <p:ext uri="{BB962C8B-B14F-4D97-AF65-F5344CB8AC3E}">
        <p14:creationId xmlns:p14="http://schemas.microsoft.com/office/powerpoint/2010/main" val="2857862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00336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_01">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5708389"/>
      </p:ext>
    </p:extLst>
  </p:cSld>
  <p:clrMapOvr>
    <a:masterClrMapping/>
  </p:clrMapOvr>
  <p:transition spd="med">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Only">
    <p:bg>
      <p:bgPr>
        <a:solidFill>
          <a:srgbClr val="3A5A40"/>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4F900E9-8975-4170-A1AF-F3992BFE5F29}"/>
              </a:ext>
            </a:extLst>
          </p:cNvPr>
          <p:cNvSpPr>
            <a:spLocks noGrp="1"/>
          </p:cNvSpPr>
          <p:nvPr>
            <p:ph type="pic" sz="quarter" idx="10"/>
          </p:nvPr>
        </p:nvSpPr>
        <p:spPr>
          <a:xfrm>
            <a:off x="-30965" y="-31807"/>
            <a:ext cx="4959491" cy="4742914"/>
          </a:xfrm>
          <a:custGeom>
            <a:avLst/>
            <a:gdLst>
              <a:gd name="connsiteX0" fmla="*/ 0 w 4959491"/>
              <a:gd name="connsiteY0" fmla="*/ 0 h 4742914"/>
              <a:gd name="connsiteX1" fmla="*/ 4545819 w 4959491"/>
              <a:gd name="connsiteY1" fmla="*/ 44703 h 4742914"/>
              <a:gd name="connsiteX2" fmla="*/ 4618332 w 4959491"/>
              <a:gd name="connsiteY2" fmla="*/ 181493 h 4742914"/>
              <a:gd name="connsiteX3" fmla="*/ 4542322 w 4959491"/>
              <a:gd name="connsiteY3" fmla="*/ 3174648 h 4742914"/>
              <a:gd name="connsiteX4" fmla="*/ 146023 w 4959491"/>
              <a:gd name="connsiteY4" fmla="*/ 4298985 h 4742914"/>
              <a:gd name="connsiteX5" fmla="*/ 42094 w 4959491"/>
              <a:gd name="connsiteY5" fmla="*/ 4231942 h 474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491" h="4742914">
                <a:moveTo>
                  <a:pt x="0" y="0"/>
                </a:moveTo>
                <a:lnTo>
                  <a:pt x="4545819" y="44703"/>
                </a:lnTo>
                <a:lnTo>
                  <a:pt x="4618332" y="181493"/>
                </a:lnTo>
                <a:cubicBezTo>
                  <a:pt x="5080893" y="1106739"/>
                  <a:pt x="5089749" y="2226476"/>
                  <a:pt x="4542322" y="3174648"/>
                </a:cubicBezTo>
                <a:cubicBezTo>
                  <a:pt x="3666438" y="4691721"/>
                  <a:pt x="1698149" y="5195105"/>
                  <a:pt x="146023" y="4298985"/>
                </a:cubicBezTo>
                <a:lnTo>
                  <a:pt x="42094" y="4231942"/>
                </a:lnTo>
                <a:close/>
              </a:path>
            </a:pathLst>
          </a:custGeom>
          <a:solidFill>
            <a:schemeClr val="bg1">
              <a:lumMod val="95000"/>
            </a:schemeClr>
          </a:solidFill>
        </p:spPr>
        <p:txBody>
          <a:bodyPr wrap="square">
            <a:noAutofit/>
          </a:bodyPr>
          <a:lstStyle/>
          <a:p>
            <a:endParaRPr lang="en-US"/>
          </a:p>
        </p:txBody>
      </p:sp>
    </p:spTree>
    <p:extLst>
      <p:ext uri="{BB962C8B-B14F-4D97-AF65-F5344CB8AC3E}">
        <p14:creationId xmlns:p14="http://schemas.microsoft.com/office/powerpoint/2010/main" val="19957589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Master Layou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A9485B-03A7-6F05-127D-F6B63862B34A}"/>
              </a:ext>
            </a:extLst>
          </p:cNvPr>
          <p:cNvSpPr>
            <a:spLocks noGrp="1"/>
          </p:cNvSpPr>
          <p:nvPr>
            <p:ph type="body" sz="quarter" idx="10" hasCustomPrompt="1"/>
          </p:nvPr>
        </p:nvSpPr>
        <p:spPr>
          <a:xfrm>
            <a:off x="702528" y="466022"/>
            <a:ext cx="9352572" cy="677621"/>
          </a:xfrm>
          <a:prstGeom prst="rect">
            <a:avLst/>
          </a:prstGeom>
        </p:spPr>
        <p:txBody>
          <a:bodyPr wrap="square">
            <a:spAutoFit/>
          </a:bodyPr>
          <a:lstStyle>
            <a:lvl1pPr marL="0" indent="0" algn="l" defTabSz="916594" rtl="0" eaLnBrk="1" latinLnBrk="0" hangingPunct="1">
              <a:lnSpc>
                <a:spcPts val="4712"/>
              </a:lnSpc>
              <a:buNone/>
              <a:defRPr lang="en-US" sz="3710" b="1" kern="1200" spc="-145" dirty="0">
                <a:solidFill>
                  <a:schemeClr val="tx1"/>
                </a:solidFill>
                <a:latin typeface="Poppins" panose="00000500000000000000" pitchFamily="2" charset="0"/>
                <a:ea typeface="+mn-ea"/>
                <a:cs typeface="Poppins" panose="00000500000000000000" pitchFamily="2" charset="0"/>
              </a:defRPr>
            </a:lvl1pPr>
          </a:lstStyle>
          <a:p>
            <a:pPr lvl="0"/>
            <a:r>
              <a:rPr lang="en-US" dirty="0"/>
              <a:t>Insert Text Here</a:t>
            </a:r>
          </a:p>
        </p:txBody>
      </p:sp>
      <p:sp>
        <p:nvSpPr>
          <p:cNvPr id="10" name="Text Placeholder 7">
            <a:extLst>
              <a:ext uri="{FF2B5EF4-FFF2-40B4-BE49-F238E27FC236}">
                <a16:creationId xmlns:a16="http://schemas.microsoft.com/office/drawing/2014/main" id="{91C9D457-3956-2C7D-158F-C5FE8ECB87C9}"/>
              </a:ext>
            </a:extLst>
          </p:cNvPr>
          <p:cNvSpPr>
            <a:spLocks noGrp="1"/>
          </p:cNvSpPr>
          <p:nvPr>
            <p:ph type="body" sz="quarter" idx="11" hasCustomPrompt="1"/>
          </p:nvPr>
        </p:nvSpPr>
        <p:spPr>
          <a:xfrm>
            <a:off x="718576" y="1088685"/>
            <a:ext cx="8893195" cy="296322"/>
          </a:xfrm>
          <a:prstGeom prst="rect">
            <a:avLst/>
          </a:prstGeom>
        </p:spPr>
        <p:txBody>
          <a:bodyPr/>
          <a:lstStyle>
            <a:lvl1pPr marL="0" indent="0" algn="l" defTabSz="916594" rtl="0" eaLnBrk="1" latinLnBrk="0" hangingPunct="1">
              <a:lnSpc>
                <a:spcPts val="2105"/>
              </a:lnSpc>
              <a:buNone/>
              <a:defRPr lang="en-US" sz="1504" kern="1200" spc="-60" dirty="0">
                <a:solidFill>
                  <a:schemeClr val="tx2"/>
                </a:solidFill>
                <a:latin typeface="Poppins" panose="00000500000000000000" pitchFamily="2" charset="0"/>
                <a:ea typeface="+mn-ea"/>
                <a:cs typeface="Poppins" panose="00000500000000000000" pitchFamily="2" charset="0"/>
              </a:defRPr>
            </a:lvl1pPr>
          </a:lstStyle>
          <a:p>
            <a:pPr lvl="0"/>
            <a:r>
              <a:rPr lang="en-US" dirty="0"/>
              <a:t>Insert Text Here</a:t>
            </a:r>
          </a:p>
        </p:txBody>
      </p:sp>
    </p:spTree>
    <p:extLst>
      <p:ext uri="{BB962C8B-B14F-4D97-AF65-F5344CB8AC3E}">
        <p14:creationId xmlns:p14="http://schemas.microsoft.com/office/powerpoint/2010/main" val="247956007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EC0B68F1-3199-7C35-D35D-9EB34C0B537F}"/>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dirty="0"/>
              <a:t>انقر لتحرير نمط عنوان الشكل الرئيسي</a:t>
            </a:r>
          </a:p>
        </p:txBody>
      </p:sp>
      <p:sp>
        <p:nvSpPr>
          <p:cNvPr id="3" name="عنصر نائب للنص 2">
            <a:extLst>
              <a:ext uri="{FF2B5EF4-FFF2-40B4-BE49-F238E27FC236}">
                <a16:creationId xmlns:a16="http://schemas.microsoft.com/office/drawing/2014/main" id="{98E22315-351F-B5BA-90B6-223D4AFE4CB4}"/>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dirty="0"/>
              <a:t>انقر لتحرير أنماط نص الشكل الرئيسي</a:t>
            </a:r>
          </a:p>
          <a:p>
            <a:pPr lvl="1"/>
            <a:r>
              <a:rPr lang="ar-SA" dirty="0"/>
              <a:t>المستوى الثاني</a:t>
            </a:r>
          </a:p>
          <a:p>
            <a:pPr lvl="2"/>
            <a:r>
              <a:rPr lang="ar-SA" dirty="0"/>
              <a:t>المستوى الثالث</a:t>
            </a:r>
          </a:p>
          <a:p>
            <a:pPr lvl="3"/>
            <a:r>
              <a:rPr lang="ar-SA" dirty="0"/>
              <a:t>المستوى الرابع</a:t>
            </a:r>
          </a:p>
          <a:p>
            <a:pPr lvl="4"/>
            <a:r>
              <a:rPr lang="ar-SA" dirty="0"/>
              <a:t>المستوى الخامس</a:t>
            </a:r>
          </a:p>
        </p:txBody>
      </p:sp>
      <p:sp>
        <p:nvSpPr>
          <p:cNvPr id="4" name="عنصر نائب للتاريخ 3">
            <a:extLst>
              <a:ext uri="{FF2B5EF4-FFF2-40B4-BE49-F238E27FC236}">
                <a16:creationId xmlns:a16="http://schemas.microsoft.com/office/drawing/2014/main" id="{6A8F323A-0CE4-EA97-49CB-1CEDC6D7B422}"/>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latin typeface="RB" panose="00000500000000000000" pitchFamily="2" charset="-78"/>
                <a:cs typeface="RB" panose="00000500000000000000" pitchFamily="2" charset="-78"/>
              </a:defRPr>
            </a:lvl1pPr>
          </a:lstStyle>
          <a:p>
            <a:fld id="{F34B8549-44D1-4EBC-8B93-66AD5BFA2439}" type="uaqdatetime1">
              <a:rPr lang="ar-SA" smtClean="0"/>
              <a:pPr/>
              <a:t>10/03/1448</a:t>
            </a:fld>
            <a:endParaRPr lang="ar-SA" dirty="0"/>
          </a:p>
        </p:txBody>
      </p:sp>
      <p:sp>
        <p:nvSpPr>
          <p:cNvPr id="5" name="عنصر نائب للتذييل 4">
            <a:extLst>
              <a:ext uri="{FF2B5EF4-FFF2-40B4-BE49-F238E27FC236}">
                <a16:creationId xmlns:a16="http://schemas.microsoft.com/office/drawing/2014/main" id="{C9C7649A-69B9-BD99-4DF8-AEB3B79E33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latin typeface="RB" panose="00000500000000000000" pitchFamily="2" charset="-78"/>
                <a:cs typeface="RB" panose="00000500000000000000" pitchFamily="2" charset="-78"/>
              </a:defRPr>
            </a:lvl1pPr>
          </a:lstStyle>
          <a:p>
            <a:endParaRPr lang="ar-SA" dirty="0"/>
          </a:p>
        </p:txBody>
      </p:sp>
      <p:sp>
        <p:nvSpPr>
          <p:cNvPr id="6" name="عنصر نائب لرقم الشريحة 5">
            <a:extLst>
              <a:ext uri="{FF2B5EF4-FFF2-40B4-BE49-F238E27FC236}">
                <a16:creationId xmlns:a16="http://schemas.microsoft.com/office/drawing/2014/main" id="{27CAF0D6-92FF-4F2A-F023-C7ADD4752F6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latin typeface="RB" panose="00000500000000000000" pitchFamily="2" charset="-78"/>
                <a:cs typeface="RB" panose="00000500000000000000" pitchFamily="2" charset="-78"/>
              </a:defRPr>
            </a:lvl1pPr>
          </a:lstStyle>
          <a:p>
            <a:fld id="{08C17D5D-7CB5-4F8B-8F2D-E364F74F6473}" type="slidenum">
              <a:rPr lang="ar-SA" smtClean="0"/>
              <a:pPr/>
              <a:t>‹#›</a:t>
            </a:fld>
            <a:endParaRPr lang="ar-SA" dirty="0"/>
          </a:p>
        </p:txBody>
      </p:sp>
    </p:spTree>
    <p:extLst>
      <p:ext uri="{BB962C8B-B14F-4D97-AF65-F5344CB8AC3E}">
        <p14:creationId xmlns:p14="http://schemas.microsoft.com/office/powerpoint/2010/main" val="38448340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 id="2147483664" r:id="rId15"/>
    <p:sldLayoutId id="2147483665" r:id="rId16"/>
    <p:sldLayoutId id="2147483666" r:id="rId17"/>
    <p:sldLayoutId id="2147483667" r:id="rId18"/>
    <p:sldLayoutId id="2147483668" r:id="rId19"/>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hdr="0" ftr="0" dt="0"/>
  <p:txStyles>
    <p:titleStyle>
      <a:lvl1pPr algn="r" defTabSz="914400" rtl="1" eaLnBrk="1" latinLnBrk="0" hangingPunct="1">
        <a:lnSpc>
          <a:spcPct val="90000"/>
        </a:lnSpc>
        <a:spcBef>
          <a:spcPct val="0"/>
        </a:spcBef>
        <a:buNone/>
        <a:defRPr sz="4400" kern="1200">
          <a:solidFill>
            <a:schemeClr val="tx1"/>
          </a:solidFill>
          <a:latin typeface="RB" panose="00000500000000000000" pitchFamily="2" charset="-78"/>
          <a:ea typeface="+mj-ea"/>
          <a:cs typeface="RB" panose="00000500000000000000" pitchFamily="2" charset="-78"/>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RB" panose="00000500000000000000" pitchFamily="2" charset="-78"/>
          <a:ea typeface="+mn-ea"/>
          <a:cs typeface="RB" panose="00000500000000000000" pitchFamily="2" charset="-78"/>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RB" panose="00000500000000000000" pitchFamily="2" charset="-78"/>
          <a:ea typeface="+mn-ea"/>
          <a:cs typeface="RB" panose="00000500000000000000" pitchFamily="2" charset="-78"/>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RB" panose="00000500000000000000" pitchFamily="2" charset="-78"/>
          <a:ea typeface="+mn-ea"/>
          <a:cs typeface="RB" panose="00000500000000000000" pitchFamily="2" charset="-78"/>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RB" panose="00000500000000000000" pitchFamily="2" charset="-78"/>
          <a:ea typeface="+mn-ea"/>
          <a:cs typeface="RB" panose="00000500000000000000" pitchFamily="2" charset="-78"/>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RB" panose="00000500000000000000" pitchFamily="2" charset="-78"/>
          <a:ea typeface="+mn-ea"/>
          <a:cs typeface="RB" panose="00000500000000000000" pitchFamily="2" charset="-78"/>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jpeg"/><Relationship Id="rId3" Type="http://schemas.openxmlformats.org/officeDocument/2006/relationships/image" Target="../media/image4.png"/><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 Id="rId3" Type="http://schemas.openxmlformats.org/officeDocument/2006/relationships/image" Target="../media/image13.png"/><Relationship Id="rId4" Type="http://schemas.microsoft.com/office/2007/relationships/hdphoto" Target="../media/hdphoto1.wdp"/><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svg"/><Relationship Id="rId9" Type="http://schemas.openxmlformats.org/officeDocument/2006/relationships/image" Target="../media/image18.png"/><Relationship Id="rId10" Type="http://schemas.openxmlformats.org/officeDocument/2006/relationships/image" Target="../media/image19.svg"/><Relationship Id="rId11" Type="http://schemas.openxmlformats.org/officeDocument/2006/relationships/image" Target="../media/image11.png"/><Relationship Id="rId12" Type="http://schemas.openxmlformats.org/officeDocument/2006/relationships/image" Target="../media/image12.svg"/><Relationship Id="rId13"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svg"/><Relationship Id="rId4" Type="http://schemas.openxmlformats.org/officeDocument/2006/relationships/image" Target="../media/image11.png"/><Relationship Id="rId5" Type="http://schemas.openxmlformats.org/officeDocument/2006/relationships/image" Target="../media/image12.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png"/><Relationship Id="rId3" Type="http://schemas.openxmlformats.org/officeDocument/2006/relationships/image" Target="../media/image24.svg"/><Relationship Id="rId4" Type="http://schemas.openxmlformats.org/officeDocument/2006/relationships/image" Target="../media/image25.png"/><Relationship Id="rId5" Type="http://schemas.openxmlformats.org/officeDocument/2006/relationships/image" Target="../media/image26.svg"/><Relationship Id="rId6" Type="http://schemas.openxmlformats.org/officeDocument/2006/relationships/image" Target="../media/image11.png"/><Relationship Id="rId7" Type="http://schemas.openxmlformats.org/officeDocument/2006/relationships/image" Target="../media/image12.sv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27.jpeg"/><Relationship Id="rId3" Type="http://schemas.openxmlformats.org/officeDocument/2006/relationships/image" Target="../media/image28.png"/><Relationship Id="rId4" Type="http://schemas.openxmlformats.org/officeDocument/2006/relationships/image" Target="../media/image29.svg"/><Relationship Id="rId5" Type="http://schemas.openxmlformats.org/officeDocument/2006/relationships/image" Target="../media/image11.png"/><Relationship Id="rId6" Type="http://schemas.openxmlformats.org/officeDocument/2006/relationships/image" Target="../media/image12.svg"/></Relationships>
</file>

<file path=ppt/slides/_rels/slide7.xml.rels><?xml version='1.0' encoding='UTF-8' standalone='yes'?>
<Relationships xmlns="http://schemas.openxmlformats.org/package/2006/relationships"><Relationship Id="rId1" Type="http://schemas.openxmlformats.org/officeDocument/2006/relationships/video" Target="https://www.youtube.com/embed/vgSio6l4LpY?feature=oembed" TargetMode="External"/><Relationship Id="rId2" Type="http://schemas.openxmlformats.org/officeDocument/2006/relationships/slideLayout" Target="../slideLayouts/slideLayout16.xml"/><Relationship Id="rId3" Type="http://schemas.openxmlformats.org/officeDocument/2006/relationships/image" Target="../media/image27.jpeg"/><Relationship Id="rId4" Type="http://schemas.openxmlformats.org/officeDocument/2006/relationships/image" Target="../media/image28.png"/><Relationship Id="rId5" Type="http://schemas.openxmlformats.org/officeDocument/2006/relationships/image" Target="../media/image29.svg"/><Relationship Id="rId6" Type="http://schemas.openxmlformats.org/officeDocument/2006/relationships/image" Target="../media/image11.png"/><Relationship Id="rId7" Type="http://schemas.openxmlformats.org/officeDocument/2006/relationships/image" Target="../media/image12.svg"/><Relationship Id="rId8" Type="http://schemas.openxmlformats.org/officeDocument/2006/relationships/image" Target="../media/image30.jpeg"/><Relationship Id="rId9" Type="http://schemas.openxmlformats.org/officeDocument/2006/relationships/hyperlink" Target="https://www.youtube.com/watch?v=vgSio6l4LpY" TargetMode="External"/><Relationship Id="rId10" Type="http://schemas.openxmlformats.org/officeDocument/2006/relationships/image" Target="../media/image31.png"/></Relationships>
</file>

<file path=ppt/slides/_rels/slide8.xml.rels><?xml version='1.0' encoding='UTF-8' standalone='yes'?>
<Relationships xmlns="http://schemas.openxmlformats.org/package/2006/relationships"><Relationship Id="rId1" Type="http://schemas.openxmlformats.org/officeDocument/2006/relationships/video" Target="https://www.youtube.com/embed/3OYRQdWK9sc?feature=oembed" TargetMode="External"/><Relationship Id="rId2" Type="http://schemas.openxmlformats.org/officeDocument/2006/relationships/slideLayout" Target="../slideLayouts/slideLayout2.xml"/><Relationship Id="rId3" Type="http://schemas.openxmlformats.org/officeDocument/2006/relationships/hyperlink" Target="https://www.youtube.com/shorts/3OYRQdWK9sc" TargetMode="External"/><Relationship Id="rId4" Type="http://schemas.openxmlformats.org/officeDocument/2006/relationships/image" Target="../media/image31.png"/><Relationship Id="rId5" Type="http://schemas.openxmlformats.org/officeDocument/2006/relationships/image" Target="../media/image11.png"/><Relationship Id="rId6" Type="http://schemas.openxmlformats.org/officeDocument/2006/relationships/image" Target="../media/image12.svg"/><Relationship Id="rId7" Type="http://schemas.openxmlformats.org/officeDocument/2006/relationships/image" Target="../media/image32.jpeg"/><Relationship Id="rId8"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1.png"/><Relationship Id="rId3" Type="http://schemas.openxmlformats.org/officeDocument/2006/relationships/image" Target="../media/image12.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png"/><Relationship Id="rId3" Type="http://schemas.openxmlformats.org/officeDocument/2006/relationships/image" Target="../media/image12.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svg"/><Relationship Id="rId4" Type="http://schemas.openxmlformats.org/officeDocument/2006/relationships/image" Target="../media/image36.svg"/><Relationship Id="rId5" Type="http://schemas.openxmlformats.org/officeDocument/2006/relationships/image" Target="../media/image11.png"/><Relationship Id="rId6" Type="http://schemas.openxmlformats.org/officeDocument/2006/relationships/image" Target="../media/image12.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40.svg"/><Relationship Id="rId6" Type="http://schemas.openxmlformats.org/officeDocument/2006/relationships/image" Target="../media/image41.png"/><Relationship Id="rId7" Type="http://schemas.openxmlformats.org/officeDocument/2006/relationships/image" Target="../media/image42.png"/><Relationship Id="rId8" Type="http://schemas.openxmlformats.org/officeDocument/2006/relationships/image" Target="../media/image43.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image" Target="../media/image4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4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4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4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5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51.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5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5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5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5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56.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svg"/><Relationship Id="rId6" Type="http://schemas.openxmlformats.org/officeDocument/2006/relationships/image" Target="../media/image4.png"/><Relationship Id="rId7" Type="http://schemas.openxmlformats.org/officeDocument/2006/relationships/image" Target="../media/image5.sv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sv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41.png"/><Relationship Id="rId7" Type="http://schemas.openxmlformats.org/officeDocument/2006/relationships/image" Target="../media/image65.png"/><Relationship Id="rId8" Type="http://schemas.openxmlformats.org/officeDocument/2006/relationships/image" Target="../media/image66.svg"/><Relationship Id="rId9" Type="http://schemas.openxmlformats.org/officeDocument/2006/relationships/image" Target="../media/image67.png"/><Relationship Id="rId10" Type="http://schemas.openxmlformats.org/officeDocument/2006/relationships/image" Target="../media/image6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9.jpeg"/><Relationship Id="rId3" Type="http://schemas.openxmlformats.org/officeDocument/2006/relationships/image" Target="../media/image11.png"/><Relationship Id="rId4" Type="http://schemas.openxmlformats.org/officeDocument/2006/relationships/image" Target="../media/image12.sv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xml"/><Relationship Id="rId3" Type="http://schemas.openxmlformats.org/officeDocument/2006/relationships/image" Target="../media/image13.png"/><Relationship Id="rId4" Type="http://schemas.microsoft.com/office/2007/relationships/hdphoto" Target="../media/hdphoto1.wdp"/><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svg"/><Relationship Id="rId9" Type="http://schemas.openxmlformats.org/officeDocument/2006/relationships/image" Target="../media/image18.png"/><Relationship Id="rId10" Type="http://schemas.openxmlformats.org/officeDocument/2006/relationships/image" Target="../media/image19.svg"/><Relationship Id="rId11" Type="http://schemas.openxmlformats.org/officeDocument/2006/relationships/image" Target="../media/image11.png"/><Relationship Id="rId12" Type="http://schemas.openxmlformats.org/officeDocument/2006/relationships/image" Target="../media/image12.svg"/><Relationship Id="rId13"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video" Target="https://www.youtube.com/embed/xm0qzM0Y9g0?feature=oembed" TargetMode="External"/><Relationship Id="rId2" Type="http://schemas.openxmlformats.org/officeDocument/2006/relationships/slideLayout" Target="../slideLayouts/slideLayout7.xml"/><Relationship Id="rId3" Type="http://schemas.openxmlformats.org/officeDocument/2006/relationships/hyperlink" Target="https://www.youtube.com/shorts/xm0qzM0Y9g0" TargetMode="External"/><Relationship Id="rId4" Type="http://schemas.openxmlformats.org/officeDocument/2006/relationships/image" Target="../media/image31.png"/><Relationship Id="rId5" Type="http://schemas.openxmlformats.org/officeDocument/2006/relationships/image" Target="../media/image11.png"/><Relationship Id="rId6" Type="http://schemas.openxmlformats.org/officeDocument/2006/relationships/image" Target="../media/image12.svg"/><Relationship Id="rId7" Type="http://schemas.openxmlformats.org/officeDocument/2006/relationships/image" Target="../media/image70.jpeg"/><Relationship Id="rId8" Type="http://schemas.openxmlformats.org/officeDocument/2006/relationships/image" Target="../media/image33.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1.png"/><Relationship Id="rId3" Type="http://schemas.openxmlformats.org/officeDocument/2006/relationships/image" Target="../media/image12.sv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png"/><Relationship Id="rId3" Type="http://schemas.openxmlformats.org/officeDocument/2006/relationships/image" Target="../media/image12.sv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40.svg"/><Relationship Id="rId6" Type="http://schemas.openxmlformats.org/officeDocument/2006/relationships/image" Target="../media/image41.png"/><Relationship Id="rId7" Type="http://schemas.openxmlformats.org/officeDocument/2006/relationships/image" Target="../media/image42.png"/><Relationship Id="rId8" Type="http://schemas.openxmlformats.org/officeDocument/2006/relationships/image" Target="../media/image43.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image" Target="../media/image7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47.svg"/><Relationship Id="rId5" Type="http://schemas.openxmlformats.org/officeDocument/2006/relationships/image" Target="../media/image7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7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7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7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7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78.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7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80.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80.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81.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82.jp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83.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8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85.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86.png"/><Relationship Id="rId4" Type="http://schemas.openxmlformats.org/officeDocument/2006/relationships/image" Target="../media/image46.png"/><Relationship Id="rId5" Type="http://schemas.openxmlformats.org/officeDocument/2006/relationships/image" Target="../media/image73.sv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87.png"/><Relationship Id="rId4" Type="http://schemas.openxmlformats.org/officeDocument/2006/relationships/image" Target="../media/image46.png"/><Relationship Id="rId5" Type="http://schemas.openxmlformats.org/officeDocument/2006/relationships/image" Target="../media/image73.sv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8.png"/><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73.sv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89.png"/><Relationship Id="rId4" Type="http://schemas.openxmlformats.org/officeDocument/2006/relationships/image" Target="../media/image46.png"/><Relationship Id="rId5" Type="http://schemas.openxmlformats.org/officeDocument/2006/relationships/image" Target="../media/image73.sv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89.png"/><Relationship Id="rId4" Type="http://schemas.openxmlformats.org/officeDocument/2006/relationships/image" Target="../media/image46.png"/><Relationship Id="rId5" Type="http://schemas.openxmlformats.org/officeDocument/2006/relationships/image" Target="../media/image73.sv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svg"/><Relationship Id="rId6" Type="http://schemas.openxmlformats.org/officeDocument/2006/relationships/image" Target="../media/image4.png"/><Relationship Id="rId7" Type="http://schemas.openxmlformats.org/officeDocument/2006/relationships/image" Target="../media/image5.sv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sv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41.png"/><Relationship Id="rId7" Type="http://schemas.openxmlformats.org/officeDocument/2006/relationships/image" Target="../media/image65.png"/><Relationship Id="rId8" Type="http://schemas.openxmlformats.org/officeDocument/2006/relationships/image" Target="../media/image66.svg"/><Relationship Id="rId9" Type="http://schemas.openxmlformats.org/officeDocument/2006/relationships/image" Target="../media/image67.png"/><Relationship Id="rId10" Type="http://schemas.openxmlformats.org/officeDocument/2006/relationships/image" Target="../media/image90.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9.jpeg"/><Relationship Id="rId3" Type="http://schemas.openxmlformats.org/officeDocument/2006/relationships/image" Target="../media/image11.png"/><Relationship Id="rId4" Type="http://schemas.openxmlformats.org/officeDocument/2006/relationships/image" Target="../media/image12.sv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8" Type="http://schemas.openxmlformats.org/officeDocument/2006/relationships/image" Target="../media/image12.sv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image" Target="../media/image13.png"/><Relationship Id="rId4" Type="http://schemas.microsoft.com/office/2007/relationships/hdphoto" Target="../media/hdphoto1.wdp"/><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6.png"/><Relationship Id="rId8" Type="http://schemas.openxmlformats.org/officeDocument/2006/relationships/image" Target="../media/image17.svg"/><Relationship Id="rId9" Type="http://schemas.openxmlformats.org/officeDocument/2006/relationships/image" Target="../media/image18.png"/><Relationship Id="rId10" Type="http://schemas.openxmlformats.org/officeDocument/2006/relationships/image" Target="../media/image19.svg"/><Relationship Id="rId11" Type="http://schemas.openxmlformats.org/officeDocument/2006/relationships/image" Target="../media/image11.png"/><Relationship Id="rId12" Type="http://schemas.openxmlformats.org/officeDocument/2006/relationships/image" Target="../media/image12.svg"/><Relationship Id="rId13" Type="http://schemas.openxmlformats.org/officeDocument/2006/relationships/image" Target="../media/image20.png"/></Relationships>
</file>

<file path=ppt/slides/_rels/slide78.xml.rels><?xml version='1.0' encoding='UTF-8' standalone='yes'?>
<Relationships xmlns="http://schemas.openxmlformats.org/package/2006/relationships"><Relationship Id="rId1" Type="http://schemas.openxmlformats.org/officeDocument/2006/relationships/video" Target="https://www.youtube.com/embed/XEs5dMHGpII?feature=oembed" TargetMode="External"/><Relationship Id="rId2" Type="http://schemas.openxmlformats.org/officeDocument/2006/relationships/slideLayout" Target="../slideLayouts/slideLayout7.xml"/><Relationship Id="rId3" Type="http://schemas.openxmlformats.org/officeDocument/2006/relationships/hyperlink" Target="https://www.youtube.com/shorts/XEs5dMHGpII" TargetMode="External"/><Relationship Id="rId4" Type="http://schemas.openxmlformats.org/officeDocument/2006/relationships/image" Target="../media/image31.png"/><Relationship Id="rId5" Type="http://schemas.openxmlformats.org/officeDocument/2006/relationships/image" Target="../media/image11.png"/><Relationship Id="rId6" Type="http://schemas.openxmlformats.org/officeDocument/2006/relationships/image" Target="../media/image12.svg"/><Relationship Id="rId7" Type="http://schemas.openxmlformats.org/officeDocument/2006/relationships/image" Target="../media/image91.jpeg"/><Relationship Id="rId8" Type="http://schemas.openxmlformats.org/officeDocument/2006/relationships/image" Target="../media/image33.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1.png"/><Relationship Id="rId3" Type="http://schemas.openxmlformats.org/officeDocument/2006/relationships/image" Target="../media/image12.sv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1.png"/><Relationship Id="rId3" Type="http://schemas.openxmlformats.org/officeDocument/2006/relationships/image" Target="../media/image12.sv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40.svg"/><Relationship Id="rId6" Type="http://schemas.openxmlformats.org/officeDocument/2006/relationships/image" Target="../media/image41.png"/><Relationship Id="rId7" Type="http://schemas.openxmlformats.org/officeDocument/2006/relationships/image" Target="../media/image42.png"/><Relationship Id="rId8" Type="http://schemas.openxmlformats.org/officeDocument/2006/relationships/image" Target="../media/image43.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image" Target="../media/image7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92.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93.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9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95.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96.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 Id="rId3" Type="http://schemas.openxmlformats.org/officeDocument/2006/relationships/image" Target="../media/image46.png"/><Relationship Id="rId4" Type="http://schemas.openxmlformats.org/officeDocument/2006/relationships/image" Target="../media/image73.svg"/><Relationship Id="rId5" Type="http://schemas.openxmlformats.org/officeDocument/2006/relationships/image" Target="../media/image97.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8.png"/><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73.sv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8.png"/><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73.sv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57.png"/><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svg"/><Relationship Id="rId6" Type="http://schemas.openxmlformats.org/officeDocument/2006/relationships/image" Target="../media/image4.png"/><Relationship Id="rId7" Type="http://schemas.openxmlformats.org/officeDocument/2006/relationships/image" Target="../media/image5.sv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62.png"/><Relationship Id="rId7" Type="http://schemas.openxmlformats.org/officeDocument/2006/relationships/image" Target="../media/image63.png"/><Relationship Id="rId8" Type="http://schemas.openxmlformats.org/officeDocument/2006/relationships/image" Target="../media/image64.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audio" Target="../media/audio1.wav"/><Relationship Id="rId12" Type="http://schemas.openxmlformats.org/officeDocument/2006/relationships/audio" Target="../media/audio2.wav"/></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sv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 Id="rId3" Type="http://schemas.openxmlformats.org/officeDocument/2006/relationships/image" Target="../media/image38.svg"/><Relationship Id="rId4" Type="http://schemas.openxmlformats.org/officeDocument/2006/relationships/image" Target="../media/image39.png"/><Relationship Id="rId5" Type="http://schemas.openxmlformats.org/officeDocument/2006/relationships/image" Target="../media/image61.svg"/><Relationship Id="rId6" Type="http://schemas.openxmlformats.org/officeDocument/2006/relationships/image" Target="../media/image41.png"/><Relationship Id="rId7" Type="http://schemas.openxmlformats.org/officeDocument/2006/relationships/image" Target="../media/image65.png"/><Relationship Id="rId8" Type="http://schemas.openxmlformats.org/officeDocument/2006/relationships/image" Target="../media/image66.svg"/><Relationship Id="rId9" Type="http://schemas.openxmlformats.org/officeDocument/2006/relationships/image" Target="../media/image4.png"/><Relationship Id="rId10" Type="http://schemas.openxmlformats.org/officeDocument/2006/relationships/image" Target="../media/image5.svg"/><Relationship Id="rId11" Type="http://schemas.openxmlformats.org/officeDocument/2006/relationships/image" Target="../media/image99.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0.png"/><Relationship Id="rId3" Type="http://schemas.openxmlformats.org/officeDocument/2006/relationships/image" Target="../media/image101.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102.png"/><Relationship Id="rId3" Type="http://schemas.openxmlformats.org/officeDocument/2006/relationships/image" Target="../media/image11.png"/><Relationship Id="rId4" Type="http://schemas.openxmlformats.org/officeDocument/2006/relationships/image" Target="../media/image12.svg"/></Relationships>
</file>

<file path=ppt/slides/_rels/slide100.xml.rels><?xml version='1.0' encoding='UTF-8' standalone='yes'?>
<Relationships xmlns="http://schemas.openxmlformats.org/package/2006/relationships"><Relationship Id="rId1" Type="http://schemas.openxmlformats.org/officeDocument/2006/relationships/video" Target="https://www.youtube.com/embed/bAkaiuGas3o?feature=oembed" TargetMode="External"/><Relationship Id="rId2" Type="http://schemas.openxmlformats.org/officeDocument/2006/relationships/slideLayout" Target="../slideLayouts/slideLayout7.xml"/><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jpe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svg"/><Relationship Id="rId4" Type="http://schemas.openxmlformats.org/officeDocument/2006/relationships/image" Target="../media/image11.png"/><Relationship Id="rId5" Type="http://schemas.openxmlformats.org/officeDocument/2006/relationships/image" Target="../media/image12.sv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image" Target="../media/image69.jpeg"/><Relationship Id="rId3" Type="http://schemas.openxmlformats.org/officeDocument/2006/relationships/image" Target="../media/image11.pn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F4597DAC-ED83-24C2-241A-557345B59FFD}"/>
              </a:ext>
            </a:extLst>
          </p:cNvPr>
          <p:cNvCxnSpPr>
            <a:cxnSpLocks/>
          </p:cNvCxnSpPr>
          <p:nvPr/>
        </p:nvCxnSpPr>
        <p:spPr>
          <a:xfrm>
            <a:off x="659718" y="5753135"/>
            <a:ext cx="2504852"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4" name="Freeform 3">
            <a:extLst>
              <a:ext uri="{FF2B5EF4-FFF2-40B4-BE49-F238E27FC236}">
                <a16:creationId xmlns:a16="http://schemas.microsoft.com/office/drawing/2014/main" id="{8816A6CC-171D-8BD1-7F8D-FFF784744E1D}"/>
              </a:ext>
            </a:extLst>
          </p:cNvPr>
          <p:cNvSpPr/>
          <p:nvPr/>
        </p:nvSpPr>
        <p:spPr>
          <a:xfrm>
            <a:off x="7536000" y="575997"/>
            <a:ext cx="4656001" cy="5706000"/>
          </a:xfrm>
          <a:custGeom>
            <a:avLst/>
            <a:gdLst>
              <a:gd name="connsiteX0" fmla="*/ 1671230 w 4656001"/>
              <a:gd name="connsiteY0" fmla="*/ 0 h 5706000"/>
              <a:gd name="connsiteX1" fmla="*/ 4656001 w 4656001"/>
              <a:gd name="connsiteY1" fmla="*/ 0 h 5706000"/>
              <a:gd name="connsiteX2" fmla="*/ 4656001 w 4656001"/>
              <a:gd name="connsiteY2" fmla="*/ 5706000 h 5706000"/>
              <a:gd name="connsiteX3" fmla="*/ 1671230 w 4656001"/>
              <a:gd name="connsiteY3" fmla="*/ 5706000 h 5706000"/>
              <a:gd name="connsiteX4" fmla="*/ 0 w 4656001"/>
              <a:gd name="connsiteY4" fmla="*/ 4034770 h 5706000"/>
              <a:gd name="connsiteX5" fmla="*/ 0 w 4656001"/>
              <a:gd name="connsiteY5" fmla="*/ 1671230 h 5706000"/>
              <a:gd name="connsiteX0" fmla="*/ 4656001 w 4747441"/>
              <a:gd name="connsiteY0" fmla="*/ 5706000 h 5797440"/>
              <a:gd name="connsiteX1" fmla="*/ 1671230 w 4747441"/>
              <a:gd name="connsiteY1" fmla="*/ 5706000 h 5797440"/>
              <a:gd name="connsiteX2" fmla="*/ 0 w 4747441"/>
              <a:gd name="connsiteY2" fmla="*/ 4034770 h 5797440"/>
              <a:gd name="connsiteX3" fmla="*/ 0 w 4747441"/>
              <a:gd name="connsiteY3" fmla="*/ 1671230 h 5797440"/>
              <a:gd name="connsiteX4" fmla="*/ 1671230 w 4747441"/>
              <a:gd name="connsiteY4" fmla="*/ 0 h 5797440"/>
              <a:gd name="connsiteX5" fmla="*/ 4656001 w 4747441"/>
              <a:gd name="connsiteY5" fmla="*/ 0 h 5797440"/>
              <a:gd name="connsiteX6" fmla="*/ 4747441 w 4747441"/>
              <a:gd name="connsiteY6" fmla="*/ 5797440 h 5797440"/>
              <a:gd name="connsiteX0" fmla="*/ 4656001 w 4656001"/>
              <a:gd name="connsiteY0" fmla="*/ 5706000 h 5706000"/>
              <a:gd name="connsiteX1" fmla="*/ 1671230 w 4656001"/>
              <a:gd name="connsiteY1" fmla="*/ 5706000 h 5706000"/>
              <a:gd name="connsiteX2" fmla="*/ 0 w 4656001"/>
              <a:gd name="connsiteY2" fmla="*/ 4034770 h 5706000"/>
              <a:gd name="connsiteX3" fmla="*/ 0 w 4656001"/>
              <a:gd name="connsiteY3" fmla="*/ 1671230 h 5706000"/>
              <a:gd name="connsiteX4" fmla="*/ 1671230 w 4656001"/>
              <a:gd name="connsiteY4" fmla="*/ 0 h 5706000"/>
              <a:gd name="connsiteX5" fmla="*/ 4656001 w 4656001"/>
              <a:gd name="connsiteY5" fmla="*/ 0 h 570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6001" h="5706000">
                <a:moveTo>
                  <a:pt x="4656001" y="5706000"/>
                </a:moveTo>
                <a:lnTo>
                  <a:pt x="1671230" y="5706000"/>
                </a:lnTo>
                <a:lnTo>
                  <a:pt x="0" y="4034770"/>
                </a:lnTo>
                <a:lnTo>
                  <a:pt x="0" y="1671230"/>
                </a:lnTo>
                <a:lnTo>
                  <a:pt x="1671230" y="0"/>
                </a:lnTo>
                <a:lnTo>
                  <a:pt x="4656001" y="0"/>
                </a:lnTo>
              </a:path>
            </a:pathLst>
          </a:custGeom>
          <a:noFill/>
          <a:ln w="254000">
            <a:solidFill>
              <a:srgbClr val="FE1170">
                <a:alpha val="70000"/>
              </a:srgb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RB" panose="00000500000000000000" pitchFamily="2" charset="-78"/>
              <a:cs typeface="RB" panose="00000500000000000000" pitchFamily="2" charset="-78"/>
            </a:endParaRPr>
          </a:p>
        </p:txBody>
      </p:sp>
      <p:sp>
        <p:nvSpPr>
          <p:cNvPr id="10" name="عنوان 1">
            <a:extLst>
              <a:ext uri="{FF2B5EF4-FFF2-40B4-BE49-F238E27FC236}">
                <a16:creationId xmlns:a16="http://schemas.microsoft.com/office/drawing/2014/main" id="{E1057736-6280-43C0-87E7-094EDD57C854}"/>
              </a:ext>
            </a:extLst>
          </p:cNvPr>
          <p:cNvSpPr txBox="1">
            <a:spLocks/>
          </p:cNvSpPr>
          <p:nvPr/>
        </p:nvSpPr>
        <p:spPr>
          <a:xfrm>
            <a:off x="1557689" y="3810239"/>
            <a:ext cx="3609817" cy="834750"/>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ar-SA" sz="2400" b="1" dirty="0">
                <a:solidFill>
                  <a:schemeClr val="tx1">
                    <a:lumMod val="75000"/>
                    <a:lumOff val="25000"/>
                  </a:schemeClr>
                </a:solidFill>
                <a:latin typeface="(AH) Manal Black" pitchFamily="2" charset="-78"/>
                <a:cs typeface="(AH) Manal Black" pitchFamily="2" charset="-78"/>
              </a:rPr>
              <a:t>من مقرر</a:t>
            </a:r>
            <a:r>
              <a:rPr lang="en-US" sz="2400" b="1" dirty="0">
                <a:solidFill>
                  <a:schemeClr val="tx1">
                    <a:lumMod val="75000"/>
                    <a:lumOff val="25000"/>
                  </a:schemeClr>
                </a:solidFill>
                <a:latin typeface="(AH) Manal Black" pitchFamily="2" charset="-78"/>
                <a:cs typeface="(AH) Manal Black" pitchFamily="2" charset="-78"/>
              </a:rPr>
              <a:t> </a:t>
            </a:r>
            <a:r>
              <a:rPr lang="ar-DZ" sz="2400" b="1" dirty="0">
                <a:solidFill>
                  <a:schemeClr val="tx1">
                    <a:lumMod val="75000"/>
                    <a:lumOff val="25000"/>
                  </a:schemeClr>
                </a:solidFill>
                <a:latin typeface="(AH) Manal Black" pitchFamily="2" charset="-78"/>
                <a:cs typeface="(AH) Manal Black" pitchFamily="2" charset="-78"/>
              </a:rPr>
              <a:t> تقنية رقمية</a:t>
            </a:r>
            <a:r>
              <a:rPr lang="en-US" sz="2400" b="1" dirty="0">
                <a:solidFill>
                  <a:schemeClr val="tx1">
                    <a:lumMod val="75000"/>
                    <a:lumOff val="25000"/>
                  </a:schemeClr>
                </a:solidFill>
                <a:latin typeface="(AH) Manal Black" pitchFamily="2" charset="-78"/>
                <a:cs typeface="(AH) Manal Black" pitchFamily="2" charset="-78"/>
              </a:rPr>
              <a:t> </a:t>
            </a:r>
            <a:r>
              <a:rPr lang="en-US" sz="2400" b="1" dirty="0">
                <a:solidFill>
                  <a:schemeClr val="tx1">
                    <a:lumMod val="75000"/>
                    <a:lumOff val="25000"/>
                  </a:schemeClr>
                </a:solidFill>
                <a:latin typeface="RB" panose="00000500000000000000" pitchFamily="2" charset="-78"/>
                <a:cs typeface="RB" panose="00000500000000000000" pitchFamily="2" charset="-78"/>
              </a:rPr>
              <a:t>2</a:t>
            </a:r>
            <a:r>
              <a:rPr lang="en-US" sz="2400" b="1" dirty="0">
                <a:solidFill>
                  <a:schemeClr val="tx1">
                    <a:lumMod val="75000"/>
                    <a:lumOff val="25000"/>
                  </a:schemeClr>
                </a:solidFill>
                <a:latin typeface="(AH) Manal Black" pitchFamily="2" charset="-78"/>
                <a:cs typeface="(AH) Manal Black" pitchFamily="2" charset="-78"/>
              </a:rPr>
              <a:t> </a:t>
            </a:r>
            <a:endParaRPr lang="ar-SA" sz="2400" b="1" dirty="0">
              <a:solidFill>
                <a:schemeClr val="tx1">
                  <a:lumMod val="75000"/>
                  <a:lumOff val="25000"/>
                </a:schemeClr>
              </a:solidFill>
              <a:latin typeface="VIP Rawy Bold" panose="02000500000000000000" pitchFamily="2" charset="-78"/>
              <a:cs typeface="VIP Rawy Bold" panose="02000500000000000000" pitchFamily="2" charset="-78"/>
            </a:endParaRPr>
          </a:p>
        </p:txBody>
      </p:sp>
      <p:sp>
        <p:nvSpPr>
          <p:cNvPr id="11" name="عنوان 1">
            <a:extLst>
              <a:ext uri="{FF2B5EF4-FFF2-40B4-BE49-F238E27FC236}">
                <a16:creationId xmlns:a16="http://schemas.microsoft.com/office/drawing/2014/main" id="{5A7CAB27-1635-4402-AF48-4CB66221DC76}"/>
              </a:ext>
            </a:extLst>
          </p:cNvPr>
          <p:cNvSpPr txBox="1">
            <a:spLocks/>
          </p:cNvSpPr>
          <p:nvPr/>
        </p:nvSpPr>
        <p:spPr>
          <a:xfrm>
            <a:off x="1718630" y="4510753"/>
            <a:ext cx="3457481" cy="593411"/>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nSpc>
                <a:spcPct val="120000"/>
              </a:lnSpc>
            </a:pPr>
            <a:r>
              <a:rPr lang="ar-SA" sz="2400" b="1" dirty="0">
                <a:solidFill>
                  <a:schemeClr val="tx1">
                    <a:lumMod val="75000"/>
                    <a:lumOff val="25000"/>
                  </a:schemeClr>
                </a:solidFill>
                <a:latin typeface="(AH) Manal Black" pitchFamily="2" charset="-78"/>
                <a:cs typeface="(AH) Manal Black" pitchFamily="2" charset="-78"/>
              </a:rPr>
              <a:t>الفصل الدراسي </a:t>
            </a:r>
            <a:r>
              <a:rPr lang="ar-EG" sz="2400" b="1" dirty="0">
                <a:solidFill>
                  <a:schemeClr val="tx1">
                    <a:lumMod val="75000"/>
                    <a:lumOff val="25000"/>
                  </a:schemeClr>
                </a:solidFill>
                <a:latin typeface="(AH) Manal Black" pitchFamily="2" charset="-78"/>
                <a:cs typeface="(AH) Manal Black" pitchFamily="2" charset="-78"/>
              </a:rPr>
              <a:t>الأول</a:t>
            </a:r>
            <a:r>
              <a:rPr lang="ar-DZ" sz="2400" b="1">
                <a:solidFill>
                  <a:schemeClr val="tx1">
                    <a:lumMod val="75000"/>
                    <a:lumOff val="25000"/>
                  </a:schemeClr>
                </a:solidFill>
                <a:latin typeface="(AH) Manal Black" pitchFamily="2" charset="-78"/>
                <a:cs typeface="(AH) Manal Black" pitchFamily="2" charset="-78"/>
              </a:rPr>
              <a:t> </a:t>
            </a:r>
            <a:r>
              <a:rPr lang="ar-DZ" sz="2400" b="1" spc="300">
                <a:solidFill>
                  <a:schemeClr val="tx1">
                    <a:lumMod val="75000"/>
                    <a:lumOff val="25000"/>
                  </a:schemeClr>
                </a:solidFill>
                <a:latin typeface="VIP Rawy Bold" panose="02000500000000000000" pitchFamily="2" charset="-78"/>
                <a:cs typeface="VIP Rawy Bold" panose="02000500000000000000" pitchFamily="2" charset="-78"/>
              </a:rPr>
              <a:t>1448</a:t>
            </a:r>
            <a:r>
              <a:rPr lang="ar-DZ" sz="2400" b="1">
                <a:solidFill>
                  <a:schemeClr val="tx1">
                    <a:lumMod val="75000"/>
                    <a:lumOff val="25000"/>
                  </a:schemeClr>
                </a:solidFill>
                <a:latin typeface="(AH) Manal Black" pitchFamily="2" charset="-78"/>
                <a:cs typeface="(AH) Manal Black" pitchFamily="2" charset="-78"/>
              </a:rPr>
              <a:t> </a:t>
            </a:r>
            <a:r>
              <a:rPr lang="ar-DZ" sz="2400" b="1" dirty="0">
                <a:solidFill>
                  <a:schemeClr val="tx1">
                    <a:lumMod val="75000"/>
                    <a:lumOff val="25000"/>
                  </a:schemeClr>
                </a:solidFill>
                <a:latin typeface="(AH) Manal Black" pitchFamily="2" charset="-78"/>
                <a:cs typeface="(AH) Manal Black" pitchFamily="2" charset="-78"/>
              </a:rPr>
              <a:t>هـ</a:t>
            </a:r>
            <a:endParaRPr lang="ar-SA" sz="2400" b="1" dirty="0">
              <a:solidFill>
                <a:schemeClr val="tx1">
                  <a:lumMod val="75000"/>
                  <a:lumOff val="25000"/>
                </a:schemeClr>
              </a:solidFill>
              <a:latin typeface="(AH) Manal Black" pitchFamily="2" charset="-78"/>
              <a:cs typeface="(AH) Manal Black" pitchFamily="2" charset="-78"/>
            </a:endParaRPr>
          </a:p>
        </p:txBody>
      </p:sp>
      <p:pic>
        <p:nvPicPr>
          <p:cNvPr id="16" name="Picture Placeholder 15">
            <a:extLst>
              <a:ext uri="{FF2B5EF4-FFF2-40B4-BE49-F238E27FC236}">
                <a16:creationId xmlns:a16="http://schemas.microsoft.com/office/drawing/2014/main" id="{1DB8D0FD-F2AA-489D-B67D-FC5892AF4BA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flipV="1">
            <a:off x="6960001" y="0"/>
            <a:ext cx="5232000" cy="6858000"/>
          </a:xfrm>
        </p:spPr>
      </p:pic>
      <p:pic>
        <p:nvPicPr>
          <p:cNvPr id="13" name="Picture 12">
            <a:extLst>
              <a:ext uri="{FF2B5EF4-FFF2-40B4-BE49-F238E27FC236}">
                <a16:creationId xmlns:a16="http://schemas.microsoft.com/office/drawing/2014/main" id="{CFE23C2D-6BE5-4ACA-96A8-72ACFE71554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63201" y="315715"/>
            <a:ext cx="1155429" cy="877785"/>
          </a:xfrm>
          <a:prstGeom prst="rect">
            <a:avLst/>
          </a:prstGeom>
        </p:spPr>
      </p:pic>
      <p:sp>
        <p:nvSpPr>
          <p:cNvPr id="12" name="عنوان 1">
            <a:extLst>
              <a:ext uri="{FF2B5EF4-FFF2-40B4-BE49-F238E27FC236}">
                <a16:creationId xmlns:a16="http://schemas.microsoft.com/office/drawing/2014/main" id="{A51E31F6-558A-4462-9A4D-DB20BF31F684}"/>
              </a:ext>
            </a:extLst>
          </p:cNvPr>
          <p:cNvSpPr txBox="1">
            <a:spLocks/>
          </p:cNvSpPr>
          <p:nvPr/>
        </p:nvSpPr>
        <p:spPr>
          <a:xfrm>
            <a:off x="299062" y="2249364"/>
            <a:ext cx="6022974" cy="1325563"/>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ar-SA" sz="7200" dirty="0">
                <a:solidFill>
                  <a:srgbClr val="3A5A40"/>
                </a:solidFill>
                <a:latin typeface="Hacen Extender X-Slant" panose="02000000000000000000" pitchFamily="2" charset="-78"/>
                <a:cs typeface="FF Bouya Normal" panose="00000500000000000000" pitchFamily="50" charset="-78"/>
              </a:rPr>
              <a:t>علم البيانات</a:t>
            </a:r>
            <a:endParaRPr lang="ar-SA" sz="6000" dirty="0">
              <a:solidFill>
                <a:srgbClr val="3A5A40"/>
              </a:solidFill>
              <a:latin typeface="Hacen Extender X-Slant" panose="02000000000000000000" pitchFamily="2" charset="-78"/>
              <a:cs typeface="FF Bouya Normal" panose="00000500000000000000" pitchFamily="50" charset="-78"/>
            </a:endParaRPr>
          </a:p>
        </p:txBody>
      </p:sp>
      <p:sp>
        <p:nvSpPr>
          <p:cNvPr id="2" name="عنوان 1">
            <a:extLst>
              <a:ext uri="{FF2B5EF4-FFF2-40B4-BE49-F238E27FC236}">
                <a16:creationId xmlns:a16="http://schemas.microsoft.com/office/drawing/2014/main" id="{162A1B9F-C595-9FF1-08C9-04DE9BB52C94}"/>
              </a:ext>
            </a:extLst>
          </p:cNvPr>
          <p:cNvSpPr txBox="1">
            <a:spLocks/>
          </p:cNvSpPr>
          <p:nvPr/>
        </p:nvSpPr>
        <p:spPr>
          <a:xfrm>
            <a:off x="-1176969" y="1104864"/>
            <a:ext cx="8975036" cy="1325563"/>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pPr algn="ctr"/>
            <a:r>
              <a:rPr lang="ar-EG" sz="3200" dirty="0">
                <a:solidFill>
                  <a:schemeClr val="accent2"/>
                </a:solidFill>
                <a:latin typeface="Hacen Extender X-Slant" panose="02000000000000000000" pitchFamily="2" charset="-78"/>
                <a:cs typeface="FF Bouya Normal" panose="00000500000000000000" pitchFamily="50" charset="-78"/>
              </a:rPr>
              <a:t>الوحدة الأولى الدرس الأول</a:t>
            </a:r>
            <a:endParaRPr lang="ar-SA" sz="2400" dirty="0">
              <a:solidFill>
                <a:schemeClr val="accent2"/>
              </a:solidFill>
              <a:latin typeface="Hacen Extender X-Slant" panose="02000000000000000000" pitchFamily="2" charset="-78"/>
              <a:cs typeface="FF Bouya Normal" panose="00000500000000000000" pitchFamily="50" charset="-78"/>
            </a:endParaRPr>
          </a:p>
        </p:txBody>
      </p:sp>
    </p:spTree>
    <p:extLst>
      <p:ext uri="{BB962C8B-B14F-4D97-AF65-F5344CB8AC3E}">
        <p14:creationId xmlns:p14="http://schemas.microsoft.com/office/powerpoint/2010/main" val="393123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62C13F6-97C8-4F99-98C7-B4BFE791CFA9}"/>
              </a:ext>
            </a:extLst>
          </p:cNvPr>
          <p:cNvGrpSpPr/>
          <p:nvPr/>
        </p:nvGrpSpPr>
        <p:grpSpPr>
          <a:xfrm>
            <a:off x="1831266" y="2477998"/>
            <a:ext cx="8623725" cy="1000915"/>
            <a:chOff x="1831266" y="2477998"/>
            <a:chExt cx="8623725" cy="1000915"/>
          </a:xfrm>
        </p:grpSpPr>
        <p:cxnSp>
          <p:nvCxnSpPr>
            <p:cNvPr id="40" name="Connecteur : en angle 39">
              <a:extLst>
                <a:ext uri="{FF2B5EF4-FFF2-40B4-BE49-F238E27FC236}">
                  <a16:creationId xmlns:a16="http://schemas.microsoft.com/office/drawing/2014/main" id="{F05EEA5D-2926-37E1-F1B1-B724E508096B}"/>
                </a:ext>
              </a:extLst>
            </p:cNvPr>
            <p:cNvCxnSpPr>
              <a:cxnSpLocks/>
            </p:cNvCxnSpPr>
            <p:nvPr/>
          </p:nvCxnSpPr>
          <p:spPr>
            <a:xfrm rot="5400000" flipH="1" flipV="1">
              <a:off x="6136779" y="-882862"/>
              <a:ext cx="12700" cy="8623725"/>
            </a:xfrm>
            <a:prstGeom prst="bentConnector3">
              <a:avLst>
                <a:gd name="adj1" fmla="val 3045000"/>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E3D1CEAF-587D-A4D0-3B34-12131FC3EDF0}"/>
                </a:ext>
              </a:extLst>
            </p:cNvPr>
            <p:cNvCxnSpPr>
              <a:cxnSpLocks/>
              <a:stCxn id="29" idx="4"/>
            </p:cNvCxnSpPr>
            <p:nvPr/>
          </p:nvCxnSpPr>
          <p:spPr>
            <a:xfrm flipH="1">
              <a:off x="6095999" y="2477998"/>
              <a:ext cx="1" cy="570002"/>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F985264F-EA63-B1A9-BCCC-DCFC3743F1B0}"/>
                </a:ext>
              </a:extLst>
            </p:cNvPr>
            <p:cNvCxnSpPr>
              <a:cxnSpLocks/>
            </p:cNvCxnSpPr>
            <p:nvPr/>
          </p:nvCxnSpPr>
          <p:spPr>
            <a:xfrm flipH="1">
              <a:off x="7574067" y="3045240"/>
              <a:ext cx="1" cy="433673"/>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E8FE3BE6-C35D-47E9-1F15-CB2C5334A333}"/>
                </a:ext>
              </a:extLst>
            </p:cNvPr>
            <p:cNvCxnSpPr>
              <a:cxnSpLocks/>
            </p:cNvCxnSpPr>
            <p:nvPr/>
          </p:nvCxnSpPr>
          <p:spPr>
            <a:xfrm flipH="1">
              <a:off x="4699492" y="3045240"/>
              <a:ext cx="1" cy="433673"/>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5403E1D0-E47B-4E6C-AF15-7668D68A88E2}"/>
              </a:ext>
            </a:extLst>
          </p:cNvPr>
          <p:cNvSpPr/>
          <p:nvPr/>
        </p:nvSpPr>
        <p:spPr>
          <a:xfrm>
            <a:off x="0" y="-30784"/>
            <a:ext cx="12203746" cy="1576586"/>
          </a:xfrm>
          <a:prstGeom prst="rect">
            <a:avLst/>
          </a:prstGeom>
          <a:solidFill>
            <a:srgbClr val="3A5A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3B22"/>
              </a:solidFill>
              <a:latin typeface="RB" panose="00000500000000000000" pitchFamily="2" charset="-78"/>
              <a:cs typeface="RB" panose="00000500000000000000" pitchFamily="2" charset="-78"/>
            </a:endParaRPr>
          </a:p>
        </p:txBody>
      </p:sp>
      <p:sp>
        <p:nvSpPr>
          <p:cNvPr id="68" name="ZoneTexte 67">
            <a:extLst>
              <a:ext uri="{FF2B5EF4-FFF2-40B4-BE49-F238E27FC236}">
                <a16:creationId xmlns:a16="http://schemas.microsoft.com/office/drawing/2014/main" id="{32750E88-DA39-0BE7-0FE1-D99C9575A396}"/>
              </a:ext>
            </a:extLst>
          </p:cNvPr>
          <p:cNvSpPr txBox="1"/>
          <p:nvPr/>
        </p:nvSpPr>
        <p:spPr>
          <a:xfrm>
            <a:off x="2985930" y="442202"/>
            <a:ext cx="6220140" cy="750462"/>
          </a:xfrm>
          <a:prstGeom prst="rect">
            <a:avLst/>
          </a:prstGeom>
          <a:noFill/>
        </p:spPr>
        <p:txBody>
          <a:bodyPr wrap="square">
            <a:spAutoFit/>
          </a:bodyPr>
          <a:lstStyle/>
          <a:p>
            <a:pPr algn="ctr">
              <a:lnSpc>
                <a:spcPts val="4000"/>
              </a:lnSpc>
              <a:spcAft>
                <a:spcPts val="800"/>
              </a:spcAft>
            </a:pPr>
            <a:r>
              <a:rPr lang="ar-SA" sz="7200" b="1" dirty="0">
                <a:solidFill>
                  <a:schemeClr val="bg1"/>
                </a:solidFill>
                <a:latin typeface="RB" panose="00000500000000000000" pitchFamily="2" charset="-78"/>
                <a:ea typeface="Calibri" panose="020F0502020204030204" pitchFamily="34" charset="0"/>
                <a:cs typeface="FreeHand" pitchFamily="2" charset="-78"/>
              </a:rPr>
              <a:t>بيانات الدرس</a:t>
            </a: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RB" panose="00000500000000000000" pitchFamily="2" charset="-78"/>
              <a:cs typeface="RB" panose="00000500000000000000" pitchFamily="2" charset="-78"/>
            </a:endParaRPr>
          </a:p>
        </p:txBody>
      </p:sp>
      <p:sp>
        <p:nvSpPr>
          <p:cNvPr id="29" name="Ellipse 28">
            <a:extLst>
              <a:ext uri="{FF2B5EF4-FFF2-40B4-BE49-F238E27FC236}">
                <a16:creationId xmlns:a16="http://schemas.microsoft.com/office/drawing/2014/main" id="{6799A469-1044-AFD1-6F3D-05431223940B}"/>
              </a:ext>
            </a:extLst>
          </p:cNvPr>
          <p:cNvSpPr/>
          <p:nvPr/>
        </p:nvSpPr>
        <p:spPr>
          <a:xfrm>
            <a:off x="5662246" y="1610490"/>
            <a:ext cx="867508" cy="867508"/>
          </a:xfrm>
          <a:prstGeom prst="ellipse">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pic>
        <p:nvPicPr>
          <p:cNvPr id="38" name="Image 37">
            <a:extLst>
              <a:ext uri="{FF2B5EF4-FFF2-40B4-BE49-F238E27FC236}">
                <a16:creationId xmlns:a16="http://schemas.microsoft.com/office/drawing/2014/main" id="{5FFFBBF7-2238-A022-6BCA-F2502FFDB86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845367" y="1792439"/>
            <a:ext cx="501265" cy="501265"/>
          </a:xfrm>
          <a:prstGeom prst="rect">
            <a:avLst/>
          </a:prstGeom>
        </p:spPr>
      </p:pic>
      <p:grpSp>
        <p:nvGrpSpPr>
          <p:cNvPr id="4" name="Group 3">
            <a:extLst>
              <a:ext uri="{FF2B5EF4-FFF2-40B4-BE49-F238E27FC236}">
                <a16:creationId xmlns:a16="http://schemas.microsoft.com/office/drawing/2014/main" id="{3B3F9485-BC59-4CB2-A320-754A7714F11D}"/>
              </a:ext>
            </a:extLst>
          </p:cNvPr>
          <p:cNvGrpSpPr/>
          <p:nvPr/>
        </p:nvGrpSpPr>
        <p:grpSpPr>
          <a:xfrm>
            <a:off x="9312864" y="3380097"/>
            <a:ext cx="2271556" cy="2588844"/>
            <a:chOff x="9312864" y="3380097"/>
            <a:chExt cx="2271556" cy="2588844"/>
          </a:xfrm>
        </p:grpSpPr>
        <p:grpSp>
          <p:nvGrpSpPr>
            <p:cNvPr id="2" name="Group 1">
              <a:extLst>
                <a:ext uri="{FF2B5EF4-FFF2-40B4-BE49-F238E27FC236}">
                  <a16:creationId xmlns:a16="http://schemas.microsoft.com/office/drawing/2014/main" id="{5E007A28-D8F2-4689-BCB9-5E56A2D05F27}"/>
                </a:ext>
              </a:extLst>
            </p:cNvPr>
            <p:cNvGrpSpPr/>
            <p:nvPr/>
          </p:nvGrpSpPr>
          <p:grpSpPr>
            <a:xfrm>
              <a:off x="9402822" y="3380097"/>
              <a:ext cx="2109062" cy="2588844"/>
              <a:chOff x="9087841" y="2134578"/>
              <a:chExt cx="2528159" cy="2588844"/>
            </a:xfrm>
          </p:grpSpPr>
          <p:sp>
            <p:nvSpPr>
              <p:cNvPr id="41" name="Rounded Rectangle 45">
                <a:extLst>
                  <a:ext uri="{FF2B5EF4-FFF2-40B4-BE49-F238E27FC236}">
                    <a16:creationId xmlns:a16="http://schemas.microsoft.com/office/drawing/2014/main" id="{8114785A-FC28-4E28-9E76-4093EE9C3953}"/>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2" name="Rectangle: Rounded Corners 7">
                <a:extLst>
                  <a:ext uri="{FF2B5EF4-FFF2-40B4-BE49-F238E27FC236}">
                    <a16:creationId xmlns:a16="http://schemas.microsoft.com/office/drawing/2014/main" id="{1D698FDF-56ED-4EBC-A03C-CBE1F9F9457D}"/>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6" name="Rectangle: Rounded Corners 7">
                <a:extLst>
                  <a:ext uri="{FF2B5EF4-FFF2-40B4-BE49-F238E27FC236}">
                    <a16:creationId xmlns:a16="http://schemas.microsoft.com/office/drawing/2014/main" id="{E6A4D893-FF0C-4594-BEB0-402BC291CB48}"/>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49" name="Image 48">
              <a:extLst>
                <a:ext uri="{FF2B5EF4-FFF2-40B4-BE49-F238E27FC236}">
                  <a16:creationId xmlns:a16="http://schemas.microsoft.com/office/drawing/2014/main" id="{EEC24229-02B4-3BE6-62BD-310A789FF59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298730" y="3824851"/>
              <a:ext cx="299824" cy="299822"/>
            </a:xfrm>
            <a:prstGeom prst="rect">
              <a:avLst/>
            </a:prstGeom>
          </p:spPr>
        </p:pic>
        <p:sp>
          <p:nvSpPr>
            <p:cNvPr id="65" name="ZoneTexte 64">
              <a:extLst>
                <a:ext uri="{FF2B5EF4-FFF2-40B4-BE49-F238E27FC236}">
                  <a16:creationId xmlns:a16="http://schemas.microsoft.com/office/drawing/2014/main" id="{61617E7C-E517-93D0-68AA-BDEEB6FE3EF7}"/>
                </a:ext>
              </a:extLst>
            </p:cNvPr>
            <p:cNvSpPr txBox="1"/>
            <p:nvPr/>
          </p:nvSpPr>
          <p:spPr>
            <a:xfrm>
              <a:off x="9312864"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67" name="ZoneTexte 66">
              <a:extLst>
                <a:ext uri="{FF2B5EF4-FFF2-40B4-BE49-F238E27FC236}">
                  <a16:creationId xmlns:a16="http://schemas.microsoft.com/office/drawing/2014/main" id="{42CC903F-7D01-3BBE-F681-F5F67069F8EC}"/>
                </a:ext>
              </a:extLst>
            </p:cNvPr>
            <p:cNvSpPr txBox="1"/>
            <p:nvPr/>
          </p:nvSpPr>
          <p:spPr>
            <a:xfrm>
              <a:off x="9312864" y="5141203"/>
              <a:ext cx="2271556" cy="369332"/>
            </a:xfrm>
            <a:prstGeom prst="rect">
              <a:avLst/>
            </a:prstGeom>
            <a:noFill/>
          </p:spPr>
          <p:txBody>
            <a:bodyPr wrap="square">
              <a:spAutoFit/>
            </a:bodyPr>
            <a:lstStyle/>
            <a:p>
              <a:pPr marL="0" algn="ctr" rtl="1" eaLnBrk="1" latinLnBrk="0" hangingPunct="1">
                <a:spcBef>
                  <a:spcPts val="0"/>
                </a:spcBef>
                <a:spcAft>
                  <a:spcPts val="0"/>
                </a:spcAft>
              </a:pPr>
              <a:r>
                <a:rPr lang="ar-DZ" b="1" kern="1200" dirty="0">
                  <a:solidFill>
                    <a:srgbClr val="404040"/>
                  </a:solidFill>
                  <a:effectLst/>
                  <a:latin typeface="RB" panose="00000500000000000000" pitchFamily="2" charset="-78"/>
                  <a:ea typeface="Calibri" panose="020F0502020204030204" pitchFamily="34" charset="0"/>
                  <a:cs typeface="RB" panose="00000500000000000000" pitchFamily="2" charset="-78"/>
                </a:rPr>
                <a:t>الدرس الأول</a:t>
              </a:r>
              <a:endParaRPr lang="en-US" dirty="0">
                <a:effectLst/>
                <a:latin typeface="RB" panose="00000500000000000000" pitchFamily="2" charset="-78"/>
                <a:cs typeface="RB" panose="00000500000000000000" pitchFamily="2" charset="-78"/>
              </a:endParaRPr>
            </a:p>
          </p:txBody>
        </p:sp>
      </p:grpSp>
      <p:grpSp>
        <p:nvGrpSpPr>
          <p:cNvPr id="5" name="Group 4">
            <a:extLst>
              <a:ext uri="{FF2B5EF4-FFF2-40B4-BE49-F238E27FC236}">
                <a16:creationId xmlns:a16="http://schemas.microsoft.com/office/drawing/2014/main" id="{4DFEEA60-DBF1-4875-8DCA-949DF15F0A81}"/>
              </a:ext>
            </a:extLst>
          </p:cNvPr>
          <p:cNvGrpSpPr/>
          <p:nvPr/>
        </p:nvGrpSpPr>
        <p:grpSpPr>
          <a:xfrm>
            <a:off x="6438289" y="3380097"/>
            <a:ext cx="2271556" cy="2588844"/>
            <a:chOff x="6438289" y="3380097"/>
            <a:chExt cx="2271556" cy="2588844"/>
          </a:xfrm>
        </p:grpSpPr>
        <p:grpSp>
          <p:nvGrpSpPr>
            <p:cNvPr id="47" name="Group 46">
              <a:extLst>
                <a:ext uri="{FF2B5EF4-FFF2-40B4-BE49-F238E27FC236}">
                  <a16:creationId xmlns:a16="http://schemas.microsoft.com/office/drawing/2014/main" id="{ADF2FE27-6F93-43AF-AC4D-DF5B3525F931}"/>
                </a:ext>
              </a:extLst>
            </p:cNvPr>
            <p:cNvGrpSpPr/>
            <p:nvPr/>
          </p:nvGrpSpPr>
          <p:grpSpPr>
            <a:xfrm>
              <a:off x="6438289" y="3380097"/>
              <a:ext cx="2109062" cy="2588844"/>
              <a:chOff x="9087841" y="2134578"/>
              <a:chExt cx="2528159" cy="2588844"/>
            </a:xfrm>
          </p:grpSpPr>
          <p:sp>
            <p:nvSpPr>
              <p:cNvPr id="48" name="Rounded Rectangle 45">
                <a:extLst>
                  <a:ext uri="{FF2B5EF4-FFF2-40B4-BE49-F238E27FC236}">
                    <a16:creationId xmlns:a16="http://schemas.microsoft.com/office/drawing/2014/main" id="{0FC93A34-D244-45CE-91E3-9E6C302B3BB4}"/>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3" name="Rectangle: Rounded Corners 7">
                <a:extLst>
                  <a:ext uri="{FF2B5EF4-FFF2-40B4-BE49-F238E27FC236}">
                    <a16:creationId xmlns:a16="http://schemas.microsoft.com/office/drawing/2014/main" id="{EC35C24B-D987-4DA8-AED2-85CCC1CE47B4}"/>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4" name="Rectangle: Rounded Corners 7">
                <a:extLst>
                  <a:ext uri="{FF2B5EF4-FFF2-40B4-BE49-F238E27FC236}">
                    <a16:creationId xmlns:a16="http://schemas.microsoft.com/office/drawing/2014/main" id="{194F4A41-F0AA-4680-B01D-2B851B0ED877}"/>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0" name="Image 49">
              <a:extLst>
                <a:ext uri="{FF2B5EF4-FFF2-40B4-BE49-F238E27FC236}">
                  <a16:creationId xmlns:a16="http://schemas.microsoft.com/office/drawing/2014/main" id="{5B0AF625-80F2-B99C-85B5-1BD2CFF78CC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356766" y="3791172"/>
              <a:ext cx="299822" cy="299822"/>
            </a:xfrm>
            <a:prstGeom prst="rect">
              <a:avLst/>
            </a:prstGeom>
          </p:spPr>
        </p:pic>
        <p:sp>
          <p:nvSpPr>
            <p:cNvPr id="70" name="ZoneTexte 69">
              <a:extLst>
                <a:ext uri="{FF2B5EF4-FFF2-40B4-BE49-F238E27FC236}">
                  <a16:creationId xmlns:a16="http://schemas.microsoft.com/office/drawing/2014/main" id="{B753FC2E-9298-B3C5-9FDC-E487AF694DF8}"/>
                </a:ext>
              </a:extLst>
            </p:cNvPr>
            <p:cNvSpPr txBox="1"/>
            <p:nvPr/>
          </p:nvSpPr>
          <p:spPr>
            <a:xfrm>
              <a:off x="6438289"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عنوان الدرس</a:t>
              </a:r>
            </a:p>
          </p:txBody>
        </p:sp>
        <p:sp>
          <p:nvSpPr>
            <p:cNvPr id="72" name="ZoneTexte 71">
              <a:extLst>
                <a:ext uri="{FF2B5EF4-FFF2-40B4-BE49-F238E27FC236}">
                  <a16:creationId xmlns:a16="http://schemas.microsoft.com/office/drawing/2014/main" id="{53A71150-3169-05EE-5907-9F826D708AE4}"/>
                </a:ext>
              </a:extLst>
            </p:cNvPr>
            <p:cNvSpPr txBox="1"/>
            <p:nvPr/>
          </p:nvSpPr>
          <p:spPr>
            <a:xfrm>
              <a:off x="6600782" y="4947488"/>
              <a:ext cx="1811790" cy="923330"/>
            </a:xfrm>
            <a:prstGeom prst="rect">
              <a:avLst/>
            </a:prstGeom>
            <a:noFill/>
          </p:spPr>
          <p:txBody>
            <a:bodyPr wrap="square">
              <a:spAutoFit/>
            </a:bodyPr>
            <a:lstStyle/>
            <a:p>
              <a:pPr algn="ctr" rtl="1"/>
              <a:r>
                <a:rPr lang="ar-SA" b="1" dirty="0">
                  <a:solidFill>
                    <a:srgbClr val="404040"/>
                  </a:solidFill>
                  <a:latin typeface="RB" panose="00000500000000000000" pitchFamily="2" charset="-78"/>
                  <a:cs typeface="RB" panose="00000500000000000000" pitchFamily="2" charset="-78"/>
                </a:rPr>
                <a:t>البيانات والمعلومات والمعرفة </a:t>
              </a:r>
            </a:p>
          </p:txBody>
        </p:sp>
      </p:grpSp>
      <p:grpSp>
        <p:nvGrpSpPr>
          <p:cNvPr id="6" name="Group 5">
            <a:extLst>
              <a:ext uri="{FF2B5EF4-FFF2-40B4-BE49-F238E27FC236}">
                <a16:creationId xmlns:a16="http://schemas.microsoft.com/office/drawing/2014/main" id="{103D1619-FAC1-448A-AD2C-C20223FCCA01}"/>
              </a:ext>
            </a:extLst>
          </p:cNvPr>
          <p:cNvGrpSpPr/>
          <p:nvPr/>
        </p:nvGrpSpPr>
        <p:grpSpPr>
          <a:xfrm>
            <a:off x="3563714" y="3380097"/>
            <a:ext cx="2271556" cy="2588844"/>
            <a:chOff x="3563714" y="3380097"/>
            <a:chExt cx="2271556" cy="2588844"/>
          </a:xfrm>
        </p:grpSpPr>
        <p:grpSp>
          <p:nvGrpSpPr>
            <p:cNvPr id="55" name="Group 54">
              <a:extLst>
                <a:ext uri="{FF2B5EF4-FFF2-40B4-BE49-F238E27FC236}">
                  <a16:creationId xmlns:a16="http://schemas.microsoft.com/office/drawing/2014/main" id="{2BA3E2FE-3EA5-4E34-BC82-D980B41D5622}"/>
                </a:ext>
              </a:extLst>
            </p:cNvPr>
            <p:cNvGrpSpPr/>
            <p:nvPr/>
          </p:nvGrpSpPr>
          <p:grpSpPr>
            <a:xfrm>
              <a:off x="3640240" y="3380097"/>
              <a:ext cx="2109062" cy="2588844"/>
              <a:chOff x="9087841" y="2134578"/>
              <a:chExt cx="2528159" cy="2588844"/>
            </a:xfrm>
          </p:grpSpPr>
          <p:sp>
            <p:nvSpPr>
              <p:cNvPr id="56" name="Rounded Rectangle 45">
                <a:extLst>
                  <a:ext uri="{FF2B5EF4-FFF2-40B4-BE49-F238E27FC236}">
                    <a16:creationId xmlns:a16="http://schemas.microsoft.com/office/drawing/2014/main" id="{F9DD2D74-418D-47FE-9EDD-F2A8E4CCD89E}"/>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7" name="Rectangle: Rounded Corners 7">
                <a:extLst>
                  <a:ext uri="{FF2B5EF4-FFF2-40B4-BE49-F238E27FC236}">
                    <a16:creationId xmlns:a16="http://schemas.microsoft.com/office/drawing/2014/main" id="{3213AD9C-C953-459E-AC31-C2BB575701D5}"/>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8" name="Rectangle: Rounded Corners 7">
                <a:extLst>
                  <a:ext uri="{FF2B5EF4-FFF2-40B4-BE49-F238E27FC236}">
                    <a16:creationId xmlns:a16="http://schemas.microsoft.com/office/drawing/2014/main" id="{EDE35015-188F-44BB-81B3-CAED12BF2DAA}"/>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1" name="Image 50">
              <a:extLst>
                <a:ext uri="{FF2B5EF4-FFF2-40B4-BE49-F238E27FC236}">
                  <a16:creationId xmlns:a16="http://schemas.microsoft.com/office/drawing/2014/main" id="{2A1F2722-1C7E-6BEE-028A-888200C6F58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467628" y="3781569"/>
              <a:ext cx="299822" cy="299822"/>
            </a:xfrm>
            <a:prstGeom prst="rect">
              <a:avLst/>
            </a:prstGeom>
          </p:spPr>
        </p:pic>
        <p:sp>
          <p:nvSpPr>
            <p:cNvPr id="77" name="ZoneTexte 76">
              <a:extLst>
                <a:ext uri="{FF2B5EF4-FFF2-40B4-BE49-F238E27FC236}">
                  <a16:creationId xmlns:a16="http://schemas.microsoft.com/office/drawing/2014/main" id="{57E5468B-2709-D373-3EDA-B6150D9C33FA}"/>
                </a:ext>
              </a:extLst>
            </p:cNvPr>
            <p:cNvSpPr txBox="1"/>
            <p:nvPr/>
          </p:nvSpPr>
          <p:spPr>
            <a:xfrm>
              <a:off x="3563714"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عدد الحصص</a:t>
              </a:r>
            </a:p>
          </p:txBody>
        </p:sp>
        <p:sp>
          <p:nvSpPr>
            <p:cNvPr id="79" name="ZoneTexte 78">
              <a:extLst>
                <a:ext uri="{FF2B5EF4-FFF2-40B4-BE49-F238E27FC236}">
                  <a16:creationId xmlns:a16="http://schemas.microsoft.com/office/drawing/2014/main" id="{66D7D065-669C-8B51-0EC1-467F37E3EC15}"/>
                </a:ext>
              </a:extLst>
            </p:cNvPr>
            <p:cNvSpPr txBox="1"/>
            <p:nvPr/>
          </p:nvSpPr>
          <p:spPr>
            <a:xfrm>
              <a:off x="3563714" y="5141203"/>
              <a:ext cx="2271556" cy="369332"/>
            </a:xfrm>
            <a:prstGeom prst="rect">
              <a:avLst/>
            </a:prstGeom>
            <a:noFill/>
          </p:spPr>
          <p:txBody>
            <a:bodyPr wrap="square">
              <a:spAutoFit/>
            </a:bodyPr>
            <a:lstStyle/>
            <a:p>
              <a:pPr algn="ctr"/>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ثلاث حصص</a:t>
              </a:r>
              <a:endPar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7" name="Group 6">
            <a:extLst>
              <a:ext uri="{FF2B5EF4-FFF2-40B4-BE49-F238E27FC236}">
                <a16:creationId xmlns:a16="http://schemas.microsoft.com/office/drawing/2014/main" id="{A1570D7C-3D00-4E17-892E-024D70DF3215}"/>
              </a:ext>
            </a:extLst>
          </p:cNvPr>
          <p:cNvGrpSpPr/>
          <p:nvPr/>
        </p:nvGrpSpPr>
        <p:grpSpPr>
          <a:xfrm>
            <a:off x="765666" y="3380097"/>
            <a:ext cx="2109062" cy="2590905"/>
            <a:chOff x="765666" y="3380097"/>
            <a:chExt cx="2109062" cy="2590905"/>
          </a:xfrm>
        </p:grpSpPr>
        <p:grpSp>
          <p:nvGrpSpPr>
            <p:cNvPr id="59" name="Group 58">
              <a:extLst>
                <a:ext uri="{FF2B5EF4-FFF2-40B4-BE49-F238E27FC236}">
                  <a16:creationId xmlns:a16="http://schemas.microsoft.com/office/drawing/2014/main" id="{7749F123-1E15-423F-BABB-2328E9D63A13}"/>
                </a:ext>
              </a:extLst>
            </p:cNvPr>
            <p:cNvGrpSpPr/>
            <p:nvPr/>
          </p:nvGrpSpPr>
          <p:grpSpPr>
            <a:xfrm>
              <a:off x="765666" y="3380097"/>
              <a:ext cx="2109062" cy="2588844"/>
              <a:chOff x="9087841" y="2134578"/>
              <a:chExt cx="2528159" cy="2588844"/>
            </a:xfrm>
          </p:grpSpPr>
          <p:sp>
            <p:nvSpPr>
              <p:cNvPr id="60" name="Rounded Rectangle 45">
                <a:extLst>
                  <a:ext uri="{FF2B5EF4-FFF2-40B4-BE49-F238E27FC236}">
                    <a16:creationId xmlns:a16="http://schemas.microsoft.com/office/drawing/2014/main" id="{F854DAE4-BE53-4134-9ACD-9D2C8E9A63F2}"/>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1" name="Rectangle: Rounded Corners 7">
                <a:extLst>
                  <a:ext uri="{FF2B5EF4-FFF2-40B4-BE49-F238E27FC236}">
                    <a16:creationId xmlns:a16="http://schemas.microsoft.com/office/drawing/2014/main" id="{E94F66EA-0B90-48E4-9AA7-B735DC0AD47E}"/>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2" name="Rectangle: Rounded Corners 7">
                <a:extLst>
                  <a:ext uri="{FF2B5EF4-FFF2-40B4-BE49-F238E27FC236}">
                    <a16:creationId xmlns:a16="http://schemas.microsoft.com/office/drawing/2014/main" id="{7DBFF765-CB97-4F90-BB22-FCC41248CFE6}"/>
                  </a:ext>
                </a:extLst>
              </p:cNvPr>
              <p:cNvSpPr/>
              <p:nvPr/>
            </p:nvSpPr>
            <p:spPr>
              <a:xfrm>
                <a:off x="9249402" y="3286920"/>
                <a:ext cx="2205036" cy="1407785"/>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2" name="Image 51">
              <a:extLst>
                <a:ext uri="{FF2B5EF4-FFF2-40B4-BE49-F238E27FC236}">
                  <a16:creationId xmlns:a16="http://schemas.microsoft.com/office/drawing/2014/main" id="{E7E0BFA5-E963-0ED4-C442-629DA170DAA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593446" y="3795739"/>
              <a:ext cx="299822" cy="299822"/>
            </a:xfrm>
            <a:prstGeom prst="rect">
              <a:avLst/>
            </a:prstGeom>
          </p:spPr>
        </p:pic>
        <p:sp>
          <p:nvSpPr>
            <p:cNvPr id="80" name="ZoneTexte 79">
              <a:extLst>
                <a:ext uri="{FF2B5EF4-FFF2-40B4-BE49-F238E27FC236}">
                  <a16:creationId xmlns:a16="http://schemas.microsoft.com/office/drawing/2014/main" id="{3197FF96-F9F2-5C0A-3EFD-AFCB02EDE01A}"/>
                </a:ext>
              </a:extLst>
            </p:cNvPr>
            <p:cNvSpPr txBox="1"/>
            <p:nvPr/>
          </p:nvSpPr>
          <p:spPr>
            <a:xfrm>
              <a:off x="900445" y="4410799"/>
              <a:ext cx="1839504" cy="553998"/>
            </a:xfrm>
            <a:prstGeom prst="rect">
              <a:avLst/>
            </a:prstGeom>
            <a:noFill/>
          </p:spPr>
          <p:txBody>
            <a:bodyPr wrap="square">
              <a:spAutoFit/>
            </a:bodyPr>
            <a:lstStyle/>
            <a:p>
              <a:pPr algn="ctr" rtl="0">
                <a:lnSpc>
                  <a:spcPts val="4000"/>
                </a:lnSpc>
                <a:spcAft>
                  <a:spcPts val="800"/>
                </a:spcAft>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صفحات الكتاب</a:t>
              </a:r>
            </a:p>
          </p:txBody>
        </p:sp>
        <p:sp>
          <p:nvSpPr>
            <p:cNvPr id="82" name="ZoneTexte 81">
              <a:extLst>
                <a:ext uri="{FF2B5EF4-FFF2-40B4-BE49-F238E27FC236}">
                  <a16:creationId xmlns:a16="http://schemas.microsoft.com/office/drawing/2014/main" id="{E5D2211B-57ED-417A-25D4-1A4890E92681}"/>
                </a:ext>
              </a:extLst>
            </p:cNvPr>
            <p:cNvSpPr txBox="1"/>
            <p:nvPr/>
          </p:nvSpPr>
          <p:spPr>
            <a:xfrm>
              <a:off x="900445" y="5016895"/>
              <a:ext cx="1839504" cy="954107"/>
            </a:xfrm>
            <a:prstGeom prst="rect">
              <a:avLst/>
            </a:prstGeom>
            <a:noFill/>
          </p:spPr>
          <p:txBody>
            <a:bodyPr wrap="square">
              <a:spAutoFit/>
            </a:bodyPr>
            <a:lstStyle/>
            <a:p>
              <a:pPr algn="ctr" rtl="0"/>
              <a:r>
                <a:rPr lang="ar-DZ" sz="2000" b="1" dirty="0">
                  <a:solidFill>
                    <a:schemeClr val="accent6">
                      <a:lumMod val="75000"/>
                    </a:schemeClr>
                  </a:solidFill>
                  <a:latin typeface="RB" panose="00000500000000000000" pitchFamily="2" charset="-78"/>
                  <a:ea typeface="Calibri" panose="020F0502020204030204" pitchFamily="34" charset="0"/>
                  <a:cs typeface="RB" panose="00000500000000000000" pitchFamily="2" charset="-78"/>
                </a:rPr>
                <a:t>الحصة الأولى</a:t>
              </a:r>
              <a:endParaRPr lang="ar-DZ" sz="20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a:p>
              <a:pPr algn="ctr" rtl="0"/>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من صفحة</a:t>
              </a:r>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r>
                <a:rPr lang="ar-DZ"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rPr>
                <a:t>11</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a:p>
              <a:pPr algn="ctr" rtl="0"/>
              <a:r>
                <a:rPr lang="ar-DZ"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إ</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لى</a:t>
              </a:r>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صفحة:</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r>
                <a:rPr lang="ar-DZ"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rPr>
                <a:t>14</a:t>
              </a:r>
              <a:endParaRPr lang="ar-SA"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endParaRPr>
            </a:p>
          </p:txBody>
        </p:sp>
      </p:grpSp>
      <p:pic>
        <p:nvPicPr>
          <p:cNvPr id="64" name="Picture 63">
            <a:extLst>
              <a:ext uri="{FF2B5EF4-FFF2-40B4-BE49-F238E27FC236}">
                <a16:creationId xmlns:a16="http://schemas.microsoft.com/office/drawing/2014/main" id="{707B13CB-4B18-4937-A449-A4C0C7CF31A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159041555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par>
                                <p:cTn id="26" presetID="31"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par>
                                <p:cTn id="32" presetID="31"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 calcmode="lin" valueType="num">
                                      <p:cBhvr>
                                        <p:cTn id="36" dur="1000" fill="hold"/>
                                        <p:tgtEl>
                                          <p:spTgt spid="6"/>
                                        </p:tgtEl>
                                        <p:attrNameLst>
                                          <p:attrName>style.rotation</p:attrName>
                                        </p:attrNameLst>
                                      </p:cBhvr>
                                      <p:tavLst>
                                        <p:tav tm="0">
                                          <p:val>
                                            <p:fltVal val="90"/>
                                          </p:val>
                                        </p:tav>
                                        <p:tav tm="100000">
                                          <p:val>
                                            <p:fltVal val="0"/>
                                          </p:val>
                                        </p:tav>
                                      </p:tavLst>
                                    </p:anim>
                                    <p:animEffect transition="in" filter="fade">
                                      <p:cBhvr>
                                        <p:cTn id="37" dur="1000"/>
                                        <p:tgtEl>
                                          <p:spTgt spid="6"/>
                                        </p:tgtEl>
                                      </p:cBhvr>
                                    </p:animEffect>
                                  </p:childTnLst>
                                </p:cTn>
                              </p:par>
                              <p:par>
                                <p:cTn id="38" presetID="31"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fltVal val="0"/>
                                          </p:val>
                                        </p:tav>
                                        <p:tav tm="100000">
                                          <p:val>
                                            <p:strVal val="#ppt_w"/>
                                          </p:val>
                                        </p:tav>
                                      </p:tavLst>
                                    </p:anim>
                                    <p:anim calcmode="lin" valueType="num">
                                      <p:cBhvr>
                                        <p:cTn id="41" dur="1000" fill="hold"/>
                                        <p:tgtEl>
                                          <p:spTgt spid="7"/>
                                        </p:tgtEl>
                                        <p:attrNameLst>
                                          <p:attrName>ppt_h</p:attrName>
                                        </p:attrNameLst>
                                      </p:cBhvr>
                                      <p:tavLst>
                                        <p:tav tm="0">
                                          <p:val>
                                            <p:fltVal val="0"/>
                                          </p:val>
                                        </p:tav>
                                        <p:tav tm="100000">
                                          <p:val>
                                            <p:strVal val="#ppt_h"/>
                                          </p:val>
                                        </p:tav>
                                      </p:tavLst>
                                    </p:anim>
                                    <p:anim calcmode="lin" valueType="num">
                                      <p:cBhvr>
                                        <p:cTn id="42" dur="1000" fill="hold"/>
                                        <p:tgtEl>
                                          <p:spTgt spid="7"/>
                                        </p:tgtEl>
                                        <p:attrNameLst>
                                          <p:attrName>style.rotation</p:attrName>
                                        </p:attrNameLst>
                                      </p:cBhvr>
                                      <p:tavLst>
                                        <p:tav tm="0">
                                          <p:val>
                                            <p:fltVal val="90"/>
                                          </p:val>
                                        </p:tav>
                                        <p:tav tm="100000">
                                          <p:val>
                                            <p:fltVal val="0"/>
                                          </p:val>
                                        </p:tav>
                                      </p:tavLst>
                                    </p:anim>
                                    <p:animEffect transition="in" filter="fade">
                                      <p:cBhvr>
                                        <p:cTn id="4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2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3A5A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191391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05ED62A-1233-467D-B2E8-5789FAD8DC93}"/>
              </a:ext>
            </a:extLst>
          </p:cNvPr>
          <p:cNvSpPr/>
          <p:nvPr/>
        </p:nvSpPr>
        <p:spPr>
          <a:xfrm>
            <a:off x="0" y="-30785"/>
            <a:ext cx="12203746" cy="2617337"/>
          </a:xfrm>
          <a:prstGeom prst="rect">
            <a:avLst/>
          </a:prstGeom>
          <a:solidFill>
            <a:srgbClr val="3A5A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8" name="ZoneTexte 67">
            <a:extLst>
              <a:ext uri="{FF2B5EF4-FFF2-40B4-BE49-F238E27FC236}">
                <a16:creationId xmlns:a16="http://schemas.microsoft.com/office/drawing/2014/main" id="{32750E88-DA39-0BE7-0FE1-D99C9575A396}"/>
              </a:ext>
            </a:extLst>
          </p:cNvPr>
          <p:cNvSpPr txBox="1"/>
          <p:nvPr/>
        </p:nvSpPr>
        <p:spPr>
          <a:xfrm>
            <a:off x="2361469" y="-275283"/>
            <a:ext cx="7469062" cy="2800767"/>
          </a:xfrm>
          <a:prstGeom prst="rect">
            <a:avLst/>
          </a:prstGeom>
          <a:noFill/>
        </p:spPr>
        <p:txBody>
          <a:bodyPr wrap="square">
            <a:spAutoFit/>
          </a:bodyPr>
          <a:lstStyle/>
          <a:p>
            <a:pPr algn="ctr">
              <a:lnSpc>
                <a:spcPct val="150000"/>
              </a:lnSpc>
            </a:pPr>
            <a:r>
              <a:rPr lang="ar-DZ" sz="48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a:lnSpc>
                <a:spcPct val="150000"/>
              </a:lnSpc>
            </a:pPr>
            <a:r>
              <a:rPr lang="ar-SA" sz="4000" b="1" dirty="0">
                <a:solidFill>
                  <a:schemeClr val="accent6">
                    <a:lumMod val="60000"/>
                    <a:lumOff val="40000"/>
                  </a:schemeClr>
                </a:solidFill>
                <a:latin typeface="RB" panose="00000500000000000000" pitchFamily="2" charset="-78"/>
                <a:ea typeface="Calibri" panose="020F0502020204030204" pitchFamily="34" charset="0"/>
                <a:cs typeface="RB" panose="00000500000000000000" pitchFamily="2" charset="-78"/>
              </a:rPr>
              <a:t>البيانات والمعلومات والمعرفة </a:t>
            </a:r>
          </a:p>
          <a:p>
            <a:pPr algn="ctr">
              <a:lnSpc>
                <a:spcPct val="150000"/>
              </a:lnSpc>
            </a:pPr>
            <a:r>
              <a:rPr lang="ar-DZ" sz="32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اليمين </a:t>
            </a:r>
            <a:endParaRPr lang="ar-SA" sz="32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RB" panose="00000500000000000000" pitchFamily="2" charset="-78"/>
              <a:cs typeface="RB" panose="00000500000000000000" pitchFamily="2" charset="-78"/>
            </a:endParaRPr>
          </a:p>
        </p:txBody>
      </p:sp>
      <p:sp>
        <p:nvSpPr>
          <p:cNvPr id="2" name="Rectangle: Rounded Corners 1">
            <a:extLst>
              <a:ext uri="{FF2B5EF4-FFF2-40B4-BE49-F238E27FC236}">
                <a16:creationId xmlns:a16="http://schemas.microsoft.com/office/drawing/2014/main" id="{38A24675-83AF-4A2A-8E64-8F0F2FD8EBA7}"/>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2" name="Rectangle: Rounded Corners 41">
            <a:extLst>
              <a:ext uri="{FF2B5EF4-FFF2-40B4-BE49-F238E27FC236}">
                <a16:creationId xmlns:a16="http://schemas.microsoft.com/office/drawing/2014/main" id="{5C4E4AA3-FBD7-49FC-8528-C2B4CB9455BD}"/>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6" name="Rectangle: Rounded Corners 45">
            <a:extLst>
              <a:ext uri="{FF2B5EF4-FFF2-40B4-BE49-F238E27FC236}">
                <a16:creationId xmlns:a16="http://schemas.microsoft.com/office/drawing/2014/main" id="{045BD0EC-43F9-4610-9B0F-1FADD2084CF6}"/>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7" name="Rectangle: Rounded Corners 46">
            <a:extLst>
              <a:ext uri="{FF2B5EF4-FFF2-40B4-BE49-F238E27FC236}">
                <a16:creationId xmlns:a16="http://schemas.microsoft.com/office/drawing/2014/main" id="{BEA7C0B6-92DB-4E32-81EF-AA7DD6C29828}"/>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 name="TextBox 5">
            <a:extLst>
              <a:ext uri="{FF2B5EF4-FFF2-40B4-BE49-F238E27FC236}">
                <a16:creationId xmlns:a16="http://schemas.microsoft.com/office/drawing/2014/main" id="{8E58D046-01F2-47B7-BA43-1D60BF3455EF}"/>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chemeClr val="accent1">
                    <a:lumMod val="75000"/>
                  </a:schemeClr>
                </a:solidFill>
                <a:effectLst/>
                <a:latin typeface="RB" panose="00000500000000000000" pitchFamily="2" charset="-78"/>
                <a:ea typeface="Calibri" panose="020F0502020204030204" pitchFamily="34" charset="0"/>
                <a:cs typeface="RB" panose="00000500000000000000" pitchFamily="2" charset="-78"/>
              </a:rPr>
              <a:t>ماذا أريد أن أعرف ؟</a:t>
            </a:r>
            <a:endParaRPr lang="ar-SA" sz="1800" b="1" dirty="0">
              <a:solidFill>
                <a:schemeClr val="accent1">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ماذا أعرف ؟</a:t>
            </a:r>
            <a:endParaRPr lang="ar-SA"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2">
                    <a:lumMod val="75000"/>
                  </a:schemeClr>
                </a:solidFill>
                <a:effectLst/>
                <a:latin typeface="RB" panose="00000500000000000000" pitchFamily="2" charset="-78"/>
                <a:ea typeface="Calibri" panose="020F0502020204030204" pitchFamily="34" charset="0"/>
                <a:cs typeface="RB" panose="00000500000000000000" pitchFamily="2" charset="-78"/>
              </a:rPr>
              <a:t>ماذا تعلمت ؟</a:t>
            </a:r>
            <a:endParaRPr lang="ar-SA" sz="1800" b="1" dirty="0">
              <a:solidFill>
                <a:schemeClr val="accent2">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RB" panose="00000500000000000000" pitchFamily="2" charset="-78"/>
                <a:ea typeface="Calibri" panose="020F0502020204030204" pitchFamily="34" charset="0"/>
                <a:cs typeface="RB" panose="00000500000000000000" pitchFamily="2" charset="-78"/>
              </a:rPr>
              <a:t>كيف أتعلم المزيد ؟</a:t>
            </a:r>
            <a:endParaRPr lang="ar-SA" sz="1800" b="1" dirty="0">
              <a:solidFill>
                <a:srgbClr val="AA275F"/>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3" name="Group 2">
            <a:extLst>
              <a:ext uri="{FF2B5EF4-FFF2-40B4-BE49-F238E27FC236}">
                <a16:creationId xmlns:a16="http://schemas.microsoft.com/office/drawing/2014/main" id="{89768DE9-42BA-4E0A-98A9-B3302469A8AB}"/>
              </a:ext>
            </a:extLst>
          </p:cNvPr>
          <p:cNvGrpSpPr/>
          <p:nvPr/>
        </p:nvGrpSpPr>
        <p:grpSpPr>
          <a:xfrm>
            <a:off x="9968763" y="2786742"/>
            <a:ext cx="972457" cy="870857"/>
            <a:chOff x="9968763" y="2786742"/>
            <a:chExt cx="972457" cy="870857"/>
          </a:xfrm>
        </p:grpSpPr>
        <p:sp>
          <p:nvSpPr>
            <p:cNvPr id="48" name="Rectangle 4">
              <a:extLst>
                <a:ext uri="{FF2B5EF4-FFF2-40B4-BE49-F238E27FC236}">
                  <a16:creationId xmlns:a16="http://schemas.microsoft.com/office/drawing/2014/main" id="{BA3BC191-34EF-4E90-B5C4-3E57FC55861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8" name="Graphic 7" descr="Users with solid fill">
              <a:extLst>
                <a:ext uri="{FF2B5EF4-FFF2-40B4-BE49-F238E27FC236}">
                  <a16:creationId xmlns:a16="http://schemas.microsoft.com/office/drawing/2014/main" id="{87886224-E3C0-4696-9AA5-EE7AA5DE0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4" name="Group 3">
            <a:extLst>
              <a:ext uri="{FF2B5EF4-FFF2-40B4-BE49-F238E27FC236}">
                <a16:creationId xmlns:a16="http://schemas.microsoft.com/office/drawing/2014/main" id="{6E473009-2582-4DF8-A437-8F31A69F35FD}"/>
              </a:ext>
            </a:extLst>
          </p:cNvPr>
          <p:cNvGrpSpPr/>
          <p:nvPr/>
        </p:nvGrpSpPr>
        <p:grpSpPr>
          <a:xfrm>
            <a:off x="7042101" y="2743200"/>
            <a:ext cx="972457" cy="878116"/>
            <a:chOff x="7042101" y="2743200"/>
            <a:chExt cx="972457" cy="878116"/>
          </a:xfrm>
        </p:grpSpPr>
        <p:sp>
          <p:nvSpPr>
            <p:cNvPr id="5" name="Rectangle 4">
              <a:extLst>
                <a:ext uri="{FF2B5EF4-FFF2-40B4-BE49-F238E27FC236}">
                  <a16:creationId xmlns:a16="http://schemas.microsoft.com/office/drawing/2014/main" id="{D2A45001-79E4-4E65-A34F-F7A8EF944E8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58" name="Graphic 57" descr="Users with solid fill">
              <a:extLst>
                <a:ext uri="{FF2B5EF4-FFF2-40B4-BE49-F238E27FC236}">
                  <a16:creationId xmlns:a16="http://schemas.microsoft.com/office/drawing/2014/main" id="{132B824F-F35C-40B2-A921-EBB20CAD48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7" name="Group 6">
            <a:extLst>
              <a:ext uri="{FF2B5EF4-FFF2-40B4-BE49-F238E27FC236}">
                <a16:creationId xmlns:a16="http://schemas.microsoft.com/office/drawing/2014/main" id="{27EE41C2-7FFF-475B-8FD6-CDA6BB9084D8}"/>
              </a:ext>
            </a:extLst>
          </p:cNvPr>
          <p:cNvGrpSpPr/>
          <p:nvPr/>
        </p:nvGrpSpPr>
        <p:grpSpPr>
          <a:xfrm>
            <a:off x="4115439" y="2743199"/>
            <a:ext cx="972457" cy="878117"/>
            <a:chOff x="4115439" y="2743199"/>
            <a:chExt cx="972457" cy="878117"/>
          </a:xfrm>
        </p:grpSpPr>
        <p:sp>
          <p:nvSpPr>
            <p:cNvPr id="53" name="Rectangle 4">
              <a:extLst>
                <a:ext uri="{FF2B5EF4-FFF2-40B4-BE49-F238E27FC236}">
                  <a16:creationId xmlns:a16="http://schemas.microsoft.com/office/drawing/2014/main" id="{FA0E6EF3-E92E-4A9F-A239-94DC3CF309E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59" name="Graphic 58" descr="Users with solid fill">
              <a:extLst>
                <a:ext uri="{FF2B5EF4-FFF2-40B4-BE49-F238E27FC236}">
                  <a16:creationId xmlns:a16="http://schemas.microsoft.com/office/drawing/2014/main" id="{10BE1078-C621-4898-BCF8-A881F3103D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9" name="Group 8">
            <a:extLst>
              <a:ext uri="{FF2B5EF4-FFF2-40B4-BE49-F238E27FC236}">
                <a16:creationId xmlns:a16="http://schemas.microsoft.com/office/drawing/2014/main" id="{2184F3D7-96F4-4592-8C31-903F58E80BC2}"/>
              </a:ext>
            </a:extLst>
          </p:cNvPr>
          <p:cNvGrpSpPr/>
          <p:nvPr/>
        </p:nvGrpSpPr>
        <p:grpSpPr>
          <a:xfrm>
            <a:off x="1188777" y="2743198"/>
            <a:ext cx="972457" cy="878118"/>
            <a:chOff x="1188777" y="2743198"/>
            <a:chExt cx="972457" cy="878118"/>
          </a:xfrm>
        </p:grpSpPr>
        <p:sp>
          <p:nvSpPr>
            <p:cNvPr id="54" name="Rectangle 4">
              <a:extLst>
                <a:ext uri="{FF2B5EF4-FFF2-40B4-BE49-F238E27FC236}">
                  <a16:creationId xmlns:a16="http://schemas.microsoft.com/office/drawing/2014/main" id="{4F079B56-03B5-4169-9194-BACF975C5808}"/>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60" name="Graphic 59" descr="Users with solid fill">
              <a:extLst>
                <a:ext uri="{FF2B5EF4-FFF2-40B4-BE49-F238E27FC236}">
                  <a16:creationId xmlns:a16="http://schemas.microsoft.com/office/drawing/2014/main" id="{4AF55268-FFC8-4BCF-BFF7-AD157E31B9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pic>
        <p:nvPicPr>
          <p:cNvPr id="26" name="Picture 63">
            <a:extLst>
              <a:ext uri="{FF2B5EF4-FFF2-40B4-BE49-F238E27FC236}">
                <a16:creationId xmlns:a16="http://schemas.microsoft.com/office/drawing/2014/main" id="{F2E995B6-1B0D-4A8A-830A-27003C6B80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352469922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1" end="1"/>
                                            </p:txEl>
                                          </p:spTgt>
                                        </p:tgtEl>
                                        <p:attrNameLst>
                                          <p:attrName>style.visibility</p:attrName>
                                        </p:attrNameLst>
                                      </p:cBhvr>
                                      <p:to>
                                        <p:strVal val="visible"/>
                                      </p:to>
                                    </p:set>
                                    <p:animEffect transition="in" filter="fade">
                                      <p:cBhvr>
                                        <p:cTn id="11" dur="1000"/>
                                        <p:tgtEl>
                                          <p:spTgt spid="68">
                                            <p:txEl>
                                              <p:pRg st="1" end="1"/>
                                            </p:txEl>
                                          </p:spTgt>
                                        </p:tgtEl>
                                      </p:cBhvr>
                                    </p:animEffect>
                                    <p:anim calcmode="lin" valueType="num">
                                      <p:cBhvr>
                                        <p:cTn id="12"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1" end="1"/>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2" end="2"/>
                                            </p:txEl>
                                          </p:spTgt>
                                        </p:tgtEl>
                                        <p:attrNameLst>
                                          <p:attrName>style.visibility</p:attrName>
                                        </p:attrNameLst>
                                      </p:cBhvr>
                                      <p:to>
                                        <p:strVal val="visible"/>
                                      </p:to>
                                    </p:set>
                                    <p:animEffect transition="in" filter="fade">
                                      <p:cBhvr>
                                        <p:cTn id="16" dur="1000"/>
                                        <p:tgtEl>
                                          <p:spTgt spid="68">
                                            <p:txEl>
                                              <p:pRg st="2" end="2"/>
                                            </p:txEl>
                                          </p:spTgt>
                                        </p:tgtEl>
                                      </p:cBhvr>
                                    </p:animEffect>
                                    <p:anim calcmode="lin" valueType="num">
                                      <p:cBhvr>
                                        <p:cTn id="17"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8" dur="1000" fill="hold"/>
                                        <p:tgtEl>
                                          <p:spTgt spid="68">
                                            <p:txEl>
                                              <p:pRg st="2" end="2"/>
                                            </p:txEl>
                                          </p:spTgt>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576301CA-CB5D-49DB-B4B8-08BE707A6BB5}"/>
              </a:ext>
            </a:extLst>
          </p:cNvPr>
          <p:cNvSpPr/>
          <p:nvPr/>
        </p:nvSpPr>
        <p:spPr>
          <a:xfrm>
            <a:off x="0" y="-30784"/>
            <a:ext cx="12203746" cy="1576586"/>
          </a:xfrm>
          <a:prstGeom prst="rect">
            <a:avLst/>
          </a:prstGeom>
          <a:solidFill>
            <a:srgbClr val="3A5A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36877" y="311725"/>
            <a:ext cx="410101" cy="384734"/>
          </a:xfrm>
          <a:prstGeom prst="rect">
            <a:avLst/>
          </a:prstGeom>
        </p:spPr>
      </p:pic>
      <p:cxnSp>
        <p:nvCxnSpPr>
          <p:cNvPr id="5" name="Connecteur droit 4">
            <a:extLst>
              <a:ext uri="{FF2B5EF4-FFF2-40B4-BE49-F238E27FC236}">
                <a16:creationId xmlns:a16="http://schemas.microsoft.com/office/drawing/2014/main" id="{F5C32A89-589E-0AA4-BCC5-E4FE0BD2C838}"/>
              </a:ext>
            </a:extLst>
          </p:cNvPr>
          <p:cNvCxnSpPr>
            <a:cxnSpLocks/>
          </p:cNvCxnSpPr>
          <p:nvPr/>
        </p:nvCxnSpPr>
        <p:spPr>
          <a:xfrm flipH="1">
            <a:off x="452284" y="6115665"/>
            <a:ext cx="1128743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 avec coins arrondis en haut 5">
            <a:extLst>
              <a:ext uri="{FF2B5EF4-FFF2-40B4-BE49-F238E27FC236}">
                <a16:creationId xmlns:a16="http://schemas.microsoft.com/office/drawing/2014/main" id="{E2268805-A7A3-66EC-A953-4B1442254237}"/>
              </a:ext>
            </a:extLst>
          </p:cNvPr>
          <p:cNvSpPr/>
          <p:nvPr/>
        </p:nvSpPr>
        <p:spPr>
          <a:xfrm flipV="1">
            <a:off x="11287432" y="6115664"/>
            <a:ext cx="540775" cy="540775"/>
          </a:xfrm>
          <a:prstGeom prst="round2SameRect">
            <a:avLst>
              <a:gd name="adj1" fmla="val 50000"/>
              <a:gd name="adj2" fmla="val 0"/>
            </a:avLst>
          </a:prstGeom>
          <a:solidFill>
            <a:srgbClr val="3A5A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Espace réservé du numéro de diapositive 42">
            <a:extLst>
              <a:ext uri="{FF2B5EF4-FFF2-40B4-BE49-F238E27FC236}">
                <a16:creationId xmlns:a16="http://schemas.microsoft.com/office/drawing/2014/main" id="{39427E18-BD71-CF05-1EA6-BC16E1E9360E}"/>
              </a:ext>
            </a:extLst>
          </p:cNvPr>
          <p:cNvSpPr txBox="1">
            <a:spLocks/>
          </p:cNvSpPr>
          <p:nvPr/>
        </p:nvSpPr>
        <p:spPr>
          <a:xfrm>
            <a:off x="11344098" y="6237590"/>
            <a:ext cx="427442" cy="458177"/>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D8AC613-CE78-4D82-8144-D602414B4142}" type="slidenum">
              <a:rPr lang="fr-FR" sz="1400" b="1" smtClean="0">
                <a:solidFill>
                  <a:schemeClr val="bg1"/>
                </a:solidFill>
                <a:latin typeface="Poppins" panose="00000500000000000000" pitchFamily="2" charset="0"/>
                <a:ea typeface="Open Sans" panose="020B0606030504020204" pitchFamily="34" charset="0"/>
                <a:cs typeface="Poppins" panose="00000500000000000000" pitchFamily="2" charset="0"/>
              </a:rPr>
              <a:pPr algn="ctr"/>
              <a:t>5</a:t>
            </a:fld>
            <a:endParaRPr lang="fr-FR" sz="1400" b="1" dirty="0">
              <a:solidFill>
                <a:schemeClr val="bg1"/>
              </a:solidFill>
              <a:latin typeface="Poppins" panose="00000500000000000000" pitchFamily="2" charset="0"/>
              <a:ea typeface="Open Sans" panose="020B0606030504020204" pitchFamily="34" charset="0"/>
              <a:cs typeface="Poppins" panose="00000500000000000000" pitchFamily="2" charset="0"/>
            </a:endParaRPr>
          </a:p>
        </p:txBody>
      </p:sp>
      <p:sp>
        <p:nvSpPr>
          <p:cNvPr id="31" name="TextBox 5">
            <a:extLst>
              <a:ext uri="{FF2B5EF4-FFF2-40B4-BE49-F238E27FC236}">
                <a16:creationId xmlns:a16="http://schemas.microsoft.com/office/drawing/2014/main" id="{0AC3195C-DFC5-FA22-105B-FBFBAA06220B}"/>
              </a:ext>
            </a:extLst>
          </p:cNvPr>
          <p:cNvSpPr txBox="1"/>
          <p:nvPr/>
        </p:nvSpPr>
        <p:spPr>
          <a:xfrm>
            <a:off x="6096000" y="124447"/>
            <a:ext cx="4986645" cy="1180901"/>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6600" b="1" dirty="0">
                <a:solidFill>
                  <a:schemeClr val="bg1"/>
                </a:solidFill>
                <a:latin typeface="Jazeel Bold" panose="00000800000000000000" pitchFamily="50" charset="-78"/>
                <a:cs typeface="FreeHand" pitchFamily="2" charset="-78"/>
              </a:rPr>
              <a:t>تمهيد الدرس</a:t>
            </a:r>
          </a:p>
        </p:txBody>
      </p:sp>
      <p:sp>
        <p:nvSpPr>
          <p:cNvPr id="267" name="TextBox 3">
            <a:extLst>
              <a:ext uri="{FF2B5EF4-FFF2-40B4-BE49-F238E27FC236}">
                <a16:creationId xmlns:a16="http://schemas.microsoft.com/office/drawing/2014/main" id="{3071AA5D-46ED-29B5-217E-CC04A4F34240}"/>
              </a:ext>
            </a:extLst>
          </p:cNvPr>
          <p:cNvSpPr txBox="1"/>
          <p:nvPr/>
        </p:nvSpPr>
        <p:spPr>
          <a:xfrm flipH="1">
            <a:off x="10649276" y="540318"/>
            <a:ext cx="1276311" cy="2912464"/>
          </a:xfrm>
          <a:prstGeom prst="rect">
            <a:avLst/>
          </a:prstGeom>
          <a:noFill/>
          <a:ln>
            <a:noFill/>
          </a:ln>
        </p:spPr>
        <p:txBody>
          <a:bodyPr wrap="square">
            <a:spAutoFit/>
          </a:bodyPr>
          <a:lstStyle/>
          <a:p>
            <a:pPr algn="ctr" rtl="1">
              <a:lnSpc>
                <a:spcPct val="120000"/>
              </a:lnSpc>
              <a:defRPr/>
            </a:pPr>
            <a:r>
              <a:rPr lang="fr-FR" sz="16600" b="1" dirty="0">
                <a:solidFill>
                  <a:schemeClr val="tx1">
                    <a:lumMod val="75000"/>
                    <a:lumOff val="25000"/>
                  </a:schemeClr>
                </a:solidFill>
                <a:latin typeface="Aldhabi" panose="01000000000000000000" pitchFamily="2" charset="-78"/>
                <a:cs typeface="Aldhabi" panose="01000000000000000000" pitchFamily="2" charset="-78"/>
              </a:rPr>
              <a:t>‘‘</a:t>
            </a:r>
            <a:endParaRPr lang="ar-SA" sz="16600" b="1" dirty="0">
              <a:solidFill>
                <a:schemeClr val="tx1">
                  <a:lumMod val="75000"/>
                  <a:lumOff val="25000"/>
                </a:schemeClr>
              </a:solidFill>
              <a:latin typeface="Aldhabi" panose="01000000000000000000" pitchFamily="2" charset="-78"/>
              <a:cs typeface="Aldhabi" panose="01000000000000000000" pitchFamily="2" charset="-78"/>
            </a:endParaRPr>
          </a:p>
        </p:txBody>
      </p:sp>
      <p:sp>
        <p:nvSpPr>
          <p:cNvPr id="268" name="ZoneTexte 267">
            <a:extLst>
              <a:ext uri="{FF2B5EF4-FFF2-40B4-BE49-F238E27FC236}">
                <a16:creationId xmlns:a16="http://schemas.microsoft.com/office/drawing/2014/main" id="{A21B9D7B-A87E-DBE2-F723-1BAA8CB74F45}"/>
              </a:ext>
            </a:extLst>
          </p:cNvPr>
          <p:cNvSpPr txBox="1"/>
          <p:nvPr/>
        </p:nvSpPr>
        <p:spPr>
          <a:xfrm>
            <a:off x="7597019" y="5680594"/>
            <a:ext cx="4044908" cy="400110"/>
          </a:xfrm>
          <a:prstGeom prst="rect">
            <a:avLst/>
          </a:prstGeom>
          <a:noFill/>
          <a:ln>
            <a:noFill/>
          </a:ln>
        </p:spPr>
        <p:txBody>
          <a:bodyPr wrap="square" rtlCol="0">
            <a:spAutoFit/>
          </a:bodyPr>
          <a:lstStyle>
            <a:defPPr>
              <a:defRPr lang="fr-FR"/>
            </a:defPPr>
            <a:lvl1pPr algn="ctr" rtl="1">
              <a:defRPr sz="4000">
                <a:solidFill>
                  <a:schemeClr val="tx1">
                    <a:lumMod val="85000"/>
                    <a:lumOff val="15000"/>
                  </a:schemeClr>
                </a:solidFill>
                <a:latin typeface="Neo Sans Arabic Medium" panose="020B0704030504040204" pitchFamily="34" charset="-78"/>
                <a:cs typeface="Neo Sans Arabic Medium" panose="020B0704030504040204" pitchFamily="34" charset="-78"/>
              </a:defRPr>
            </a:lvl1pPr>
          </a:lstStyle>
          <a:p>
            <a:pPr algn="r"/>
            <a:r>
              <a:rPr lang="ar-DZ" sz="2000" dirty="0">
                <a:solidFill>
                  <a:srgbClr val="3A5A40"/>
                </a:solidFill>
              </a:rPr>
              <a:t>__________</a:t>
            </a:r>
            <a:endParaRPr lang="ar-SA" sz="2000" dirty="0">
              <a:solidFill>
                <a:srgbClr val="3A5A40"/>
              </a:solidFill>
            </a:endParaRPr>
          </a:p>
        </p:txBody>
      </p:sp>
      <p:sp>
        <p:nvSpPr>
          <p:cNvPr id="2" name="TextBox 1">
            <a:extLst>
              <a:ext uri="{FF2B5EF4-FFF2-40B4-BE49-F238E27FC236}">
                <a16:creationId xmlns:a16="http://schemas.microsoft.com/office/drawing/2014/main" id="{BCAF5F2B-4457-4577-8EB4-CD89ED309017}"/>
              </a:ext>
            </a:extLst>
          </p:cNvPr>
          <p:cNvSpPr txBox="1"/>
          <p:nvPr/>
        </p:nvSpPr>
        <p:spPr>
          <a:xfrm>
            <a:off x="1702191" y="3067692"/>
            <a:ext cx="9959773" cy="2823850"/>
          </a:xfrm>
          <a:prstGeom prst="rect">
            <a:avLst/>
          </a:prstGeom>
          <a:noFill/>
        </p:spPr>
        <p:txBody>
          <a:bodyPr wrap="square" rtlCol="1">
            <a:spAutoFit/>
          </a:bodyPr>
          <a:lstStyle/>
          <a:p>
            <a:pPr marL="285750" lvl="0" indent="-285750">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هل تعرفون الفرق بين البيانات والمعلومات؟</a:t>
            </a:r>
            <a:endParaRPr lang="fr-FR" sz="2000" dirty="0">
              <a:latin typeface="RB" panose="00000500000000000000" pitchFamily="2" charset="-78"/>
              <a:cs typeface="RB" panose="00000500000000000000" pitchFamily="2" charset="-78"/>
            </a:endParaRPr>
          </a:p>
          <a:p>
            <a:pPr marL="285750" lvl="0" indent="-285750">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ما آخر قرار اتخذتموه؟ وما المعارف التي اعتمدتم عليها في اتخاذ القرار؟</a:t>
            </a:r>
            <a:endParaRPr lang="fr-FR" sz="2000" dirty="0">
              <a:latin typeface="RB" panose="00000500000000000000" pitchFamily="2" charset="-78"/>
              <a:cs typeface="RB" panose="00000500000000000000" pitchFamily="2" charset="-78"/>
            </a:endParaRPr>
          </a:p>
          <a:p>
            <a:pPr marL="285750" lvl="0" indent="-285750">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هل لاحظتم الرموز المستخدمة لأسماء المطارات، أو العملات؟ إلى ماذا تشير؟</a:t>
            </a:r>
            <a:endParaRPr lang="fr-FR" sz="2000" dirty="0">
              <a:latin typeface="RB" panose="00000500000000000000" pitchFamily="2" charset="-78"/>
              <a:cs typeface="RB" panose="00000500000000000000" pitchFamily="2" charset="-78"/>
            </a:endParaRPr>
          </a:p>
          <a:p>
            <a:pPr marL="285750" lvl="0" indent="-285750">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هل لاحظتم الرموز الشريطية</a:t>
            </a:r>
            <a:r>
              <a:rPr lang="fr-FR" sz="2000" b="1" dirty="0">
                <a:latin typeface="RB" panose="00000500000000000000" pitchFamily="2" charset="-78"/>
                <a:cs typeface="RB" panose="00000500000000000000" pitchFamily="2" charset="-78"/>
              </a:rPr>
              <a:t> </a:t>
            </a:r>
            <a:r>
              <a:rPr lang="fr-FR" sz="2000" b="1" dirty="0" err="1">
                <a:latin typeface="RB" panose="00000500000000000000" pitchFamily="2" charset="-78"/>
                <a:cs typeface="RB" panose="00000500000000000000" pitchFamily="2" charset="-78"/>
              </a:rPr>
              <a:t>Barcode</a:t>
            </a:r>
            <a:r>
              <a:rPr lang="fr-FR" sz="2000" b="1" dirty="0">
                <a:latin typeface="RB" panose="00000500000000000000" pitchFamily="2" charset="-78"/>
                <a:cs typeface="RB" panose="00000500000000000000" pitchFamily="2" charset="-78"/>
              </a:rPr>
              <a:t> ) ( </a:t>
            </a:r>
            <a:r>
              <a:rPr lang="ar-SA" sz="2000" b="1" dirty="0">
                <a:latin typeface="RB" panose="00000500000000000000" pitchFamily="2" charset="-78"/>
                <a:cs typeface="RB" panose="00000500000000000000" pitchFamily="2" charset="-78"/>
              </a:rPr>
              <a:t>على المنتجات في السوبر ماركت؟ ماذا تعرف عنها؟</a:t>
            </a:r>
            <a:endParaRPr lang="fr-FR" sz="2000" dirty="0">
              <a:latin typeface="RB" panose="00000500000000000000" pitchFamily="2" charset="-78"/>
              <a:cs typeface="RB" panose="00000500000000000000" pitchFamily="2" charset="-78"/>
            </a:endParaRPr>
          </a:p>
          <a:p>
            <a:pPr marL="285750" lvl="0" indent="-285750">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عند اقتناءكم لكتاب، هل لاحظتم رقم الكتاب المعياري </a:t>
            </a:r>
            <a:r>
              <a:rPr lang="fr-FR" sz="2000" b="1" dirty="0">
                <a:latin typeface="RB" panose="00000500000000000000" pitchFamily="2" charset="-78"/>
                <a:cs typeface="RB" panose="00000500000000000000" pitchFamily="2" charset="-78"/>
              </a:rPr>
              <a:t>(ISBN) </a:t>
            </a:r>
            <a:r>
              <a:rPr lang="ar-SA" sz="2000" b="1" dirty="0">
                <a:latin typeface="RB" panose="00000500000000000000" pitchFamily="2" charset="-78"/>
                <a:cs typeface="RB" panose="00000500000000000000" pitchFamily="2" charset="-78"/>
              </a:rPr>
              <a:t>والأشرطة أعلاه؟ ماذا تعني؟</a:t>
            </a:r>
            <a:endParaRPr lang="fr-FR" sz="2000" dirty="0">
              <a:latin typeface="RB" panose="00000500000000000000" pitchFamily="2" charset="-78"/>
              <a:cs typeface="RB" panose="00000500000000000000" pitchFamily="2" charset="-78"/>
            </a:endParaRPr>
          </a:p>
          <a:p>
            <a:pPr marL="285750" lvl="0" indent="-285750">
              <a:lnSpc>
                <a:spcPct val="150000"/>
              </a:lnSpc>
              <a:buFont typeface="Wingdings" panose="05000000000000000000" pitchFamily="2" charset="2"/>
              <a:buChar char="q"/>
            </a:pPr>
            <a:r>
              <a:rPr lang="ar-SA" sz="2000" b="1" dirty="0">
                <a:latin typeface="RB" panose="00000500000000000000" pitchFamily="2" charset="-78"/>
                <a:cs typeface="RB" panose="00000500000000000000" pitchFamily="2" charset="-78"/>
              </a:rPr>
              <a:t>كيف تقيّمون جودة المعلومات، وصحتها في المواقع الإلكترونية؟</a:t>
            </a:r>
            <a:endParaRPr lang="fr-FR" sz="2000" dirty="0">
              <a:latin typeface="RB" panose="00000500000000000000" pitchFamily="2" charset="-78"/>
              <a:cs typeface="RB" panose="00000500000000000000" pitchFamily="2" charset="-78"/>
            </a:endParaRPr>
          </a:p>
        </p:txBody>
      </p:sp>
      <p:sp>
        <p:nvSpPr>
          <p:cNvPr id="8" name="TextBox 7">
            <a:extLst>
              <a:ext uri="{FF2B5EF4-FFF2-40B4-BE49-F238E27FC236}">
                <a16:creationId xmlns:a16="http://schemas.microsoft.com/office/drawing/2014/main" id="{08DC942A-FE20-43C6-B84F-7E3A7A396F4C}"/>
              </a:ext>
            </a:extLst>
          </p:cNvPr>
          <p:cNvSpPr txBox="1"/>
          <p:nvPr/>
        </p:nvSpPr>
        <p:spPr>
          <a:xfrm>
            <a:off x="6479776" y="2008721"/>
            <a:ext cx="4527472" cy="400110"/>
          </a:xfrm>
          <a:prstGeom prst="rect">
            <a:avLst/>
          </a:prstGeom>
          <a:noFill/>
        </p:spPr>
        <p:txBody>
          <a:bodyPr wrap="square" rtlCol="1">
            <a:spAutoFit/>
          </a:bodyPr>
          <a:lstStyle/>
          <a:p>
            <a:pPr algn="r" rtl="1"/>
            <a:r>
              <a:rPr lang="ar-SA" sz="2000" b="1" dirty="0">
                <a:solidFill>
                  <a:schemeClr val="tx1">
                    <a:lumMod val="75000"/>
                    <a:lumOff val="25000"/>
                  </a:schemeClr>
                </a:solidFill>
                <a:effectLst/>
                <a:latin typeface="Cairo Black" panose="00000A00000000000000" pitchFamily="2" charset="-78"/>
                <a:ea typeface="Calibri" panose="020F0502020204030204" pitchFamily="34" charset="0"/>
                <a:cs typeface="Cairo Black" panose="00000A00000000000000" pitchFamily="2" charset="-78"/>
              </a:rPr>
              <a:t>الوحدة الأولى/ الدرس </a:t>
            </a:r>
            <a:r>
              <a:rPr lang="ar-DZ" sz="2000" b="1" dirty="0">
                <a:solidFill>
                  <a:schemeClr val="tx1">
                    <a:lumMod val="75000"/>
                    <a:lumOff val="25000"/>
                  </a:schemeClr>
                </a:solidFill>
                <a:latin typeface="Cairo Black" panose="00000A00000000000000" pitchFamily="2" charset="-78"/>
                <a:ea typeface="Calibri" panose="020F0502020204030204" pitchFamily="34" charset="0"/>
                <a:cs typeface="Cairo Black" panose="00000A00000000000000" pitchFamily="2" charset="-78"/>
              </a:rPr>
              <a:t>الأول</a:t>
            </a:r>
            <a:endParaRPr lang="en-US" sz="2000" dirty="0">
              <a:solidFill>
                <a:schemeClr val="tx1">
                  <a:lumMod val="75000"/>
                  <a:lumOff val="25000"/>
                </a:schemeClr>
              </a:solidFill>
              <a:effectLst/>
              <a:latin typeface="Cairo Black" panose="00000A00000000000000" pitchFamily="2" charset="-78"/>
              <a:ea typeface="Calibri" panose="020F0502020204030204" pitchFamily="34" charset="0"/>
              <a:cs typeface="Cairo Black" panose="00000A00000000000000" pitchFamily="2" charset="-78"/>
            </a:endParaRPr>
          </a:p>
        </p:txBody>
      </p:sp>
      <p:sp>
        <p:nvSpPr>
          <p:cNvPr id="16" name="TextBox 15">
            <a:extLst>
              <a:ext uri="{FF2B5EF4-FFF2-40B4-BE49-F238E27FC236}">
                <a16:creationId xmlns:a16="http://schemas.microsoft.com/office/drawing/2014/main" id="{FC6201E1-ECD2-4C14-A317-639E401C53CE}"/>
              </a:ext>
            </a:extLst>
          </p:cNvPr>
          <p:cNvSpPr txBox="1"/>
          <p:nvPr/>
        </p:nvSpPr>
        <p:spPr>
          <a:xfrm>
            <a:off x="5430129" y="2491783"/>
            <a:ext cx="6231835" cy="584775"/>
          </a:xfrm>
          <a:prstGeom prst="rect">
            <a:avLst/>
          </a:prstGeom>
          <a:noFill/>
        </p:spPr>
        <p:txBody>
          <a:bodyPr wrap="square">
            <a:spAutoFit/>
          </a:bodyPr>
          <a:lstStyle/>
          <a:p>
            <a:pPr algn="ctr"/>
            <a:r>
              <a:rPr lang="ar-SA" sz="3200" b="1" dirty="0">
                <a:solidFill>
                  <a:schemeClr val="accent6">
                    <a:lumMod val="75000"/>
                  </a:schemeClr>
                </a:solidFill>
                <a:latin typeface="RB" panose="00000500000000000000" pitchFamily="2" charset="-78"/>
                <a:cs typeface="RB" panose="00000500000000000000" pitchFamily="2" charset="-78"/>
              </a:rPr>
              <a:t>البيانات والمعلومات والمعرفة </a:t>
            </a:r>
          </a:p>
        </p:txBody>
      </p:sp>
      <p:pic>
        <p:nvPicPr>
          <p:cNvPr id="17" name="Image 15">
            <a:extLst>
              <a:ext uri="{FF2B5EF4-FFF2-40B4-BE49-F238E27FC236}">
                <a16:creationId xmlns:a16="http://schemas.microsoft.com/office/drawing/2014/main" id="{07F78D9C-28D4-49A1-985A-FD8855B05B9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0" y="1680449"/>
            <a:ext cx="2127855" cy="2145888"/>
          </a:xfrm>
          <a:prstGeom prst="rect">
            <a:avLst/>
          </a:prstGeom>
        </p:spPr>
      </p:pic>
      <p:pic>
        <p:nvPicPr>
          <p:cNvPr id="18" name="Picture 63">
            <a:extLst>
              <a:ext uri="{FF2B5EF4-FFF2-40B4-BE49-F238E27FC236}">
                <a16:creationId xmlns:a16="http://schemas.microsoft.com/office/drawing/2014/main" id="{1811A4CA-0DEB-46D8-B551-2522F0B1DA7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19377643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randombar(horizontal)">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9" dur="500"/>
                                        <p:tgtEl>
                                          <p:spTgt spid="2">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2">
                                            <p:txEl>
                                              <p:pRg st="5" end="5"/>
                                            </p:txEl>
                                          </p:spTgt>
                                        </p:tgtEl>
                                        <p:attrNameLst>
                                          <p:attrName>style.visibility</p:attrName>
                                        </p:attrNameLst>
                                      </p:cBhvr>
                                      <p:to>
                                        <p:strVal val="visible"/>
                                      </p:to>
                                    </p:set>
                                    <p:animEffect transition="in" filter="randombar(horizontal)">
                                      <p:cBhvr>
                                        <p:cTn id="44" dur="500"/>
                                        <p:tgtEl>
                                          <p:spTgt spid="2">
                                            <p:txEl>
                                              <p:pRg st="5" end="5"/>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8">
                                            <p:bg/>
                                          </p:spTgt>
                                        </p:tgtEl>
                                        <p:attrNameLst>
                                          <p:attrName>style.visibility</p:attrName>
                                        </p:attrNameLst>
                                      </p:cBhvr>
                                      <p:to>
                                        <p:strVal val="visible"/>
                                      </p:to>
                                    </p:set>
                                    <p:animEffect transition="in" filter="fade">
                                      <p:cBhvr>
                                        <p:cTn id="47" dur="500"/>
                                        <p:tgtEl>
                                          <p:spTgt spid="268">
                                            <p:bg/>
                                          </p:spTgt>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68">
                                            <p:txEl>
                                              <p:pRg st="0" end="0"/>
                                            </p:txEl>
                                          </p:spTgt>
                                        </p:tgtEl>
                                        <p:attrNameLst>
                                          <p:attrName>style.visibility</p:attrName>
                                        </p:attrNameLst>
                                      </p:cBhvr>
                                      <p:to>
                                        <p:strVal val="visible"/>
                                      </p:to>
                                    </p:set>
                                    <p:animEffect transition="in" filter="fade">
                                      <p:cBhvr>
                                        <p:cTn id="50" dur="500"/>
                                        <p:tgtEl>
                                          <p:spTgt spid="2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68" grpId="0" build="allAtOnce" animBg="1"/>
      <p:bldP spid="2" grpId="0" uiExpand="1" build="p"/>
      <p:bldP spid="8"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119270" y="936620"/>
            <a:ext cx="11946835" cy="5154691"/>
          </a:xfrm>
          <a:custGeom>
            <a:avLst/>
            <a:gdLst>
              <a:gd name="connsiteX0" fmla="*/ 0 w 11946835"/>
              <a:gd name="connsiteY0" fmla="*/ 159536 h 5154691"/>
              <a:gd name="connsiteX1" fmla="*/ 176392 w 11946835"/>
              <a:gd name="connsiteY1" fmla="*/ 0 h 5154691"/>
              <a:gd name="connsiteX2" fmla="*/ 438784 w 11946835"/>
              <a:gd name="connsiteY2" fmla="*/ 0 h 5154691"/>
              <a:gd name="connsiteX3" fmla="*/ 817117 w 11946835"/>
              <a:gd name="connsiteY3" fmla="*/ 0 h 5154691"/>
              <a:gd name="connsiteX4" fmla="*/ 1543270 w 11946835"/>
              <a:gd name="connsiteY4" fmla="*/ 0 h 5154691"/>
              <a:gd name="connsiteX5" fmla="*/ 1921602 w 11946835"/>
              <a:gd name="connsiteY5" fmla="*/ 0 h 5154691"/>
              <a:gd name="connsiteX6" fmla="*/ 2763696 w 11946835"/>
              <a:gd name="connsiteY6" fmla="*/ 0 h 5154691"/>
              <a:gd name="connsiteX7" fmla="*/ 3026088 w 11946835"/>
              <a:gd name="connsiteY7" fmla="*/ 0 h 5154691"/>
              <a:gd name="connsiteX8" fmla="*/ 3752241 w 11946835"/>
              <a:gd name="connsiteY8" fmla="*/ 0 h 5154691"/>
              <a:gd name="connsiteX9" fmla="*/ 4594335 w 11946835"/>
              <a:gd name="connsiteY9" fmla="*/ 0 h 5154691"/>
              <a:gd name="connsiteX10" fmla="*/ 4856727 w 11946835"/>
              <a:gd name="connsiteY10" fmla="*/ 0 h 5154691"/>
              <a:gd name="connsiteX11" fmla="*/ 5698821 w 11946835"/>
              <a:gd name="connsiteY11" fmla="*/ 0 h 5154691"/>
              <a:gd name="connsiteX12" fmla="*/ 6309035 w 11946835"/>
              <a:gd name="connsiteY12" fmla="*/ 0 h 5154691"/>
              <a:gd name="connsiteX13" fmla="*/ 6919248 w 11946835"/>
              <a:gd name="connsiteY13" fmla="*/ 0 h 5154691"/>
              <a:gd name="connsiteX14" fmla="*/ 7529460 w 11946835"/>
              <a:gd name="connsiteY14" fmla="*/ 0 h 5154691"/>
              <a:gd name="connsiteX15" fmla="*/ 8139673 w 11946835"/>
              <a:gd name="connsiteY15" fmla="*/ 0 h 5154691"/>
              <a:gd name="connsiteX16" fmla="*/ 8633946 w 11946835"/>
              <a:gd name="connsiteY16" fmla="*/ 0 h 5154691"/>
              <a:gd name="connsiteX17" fmla="*/ 9244159 w 11946835"/>
              <a:gd name="connsiteY17" fmla="*/ 0 h 5154691"/>
              <a:gd name="connsiteX18" fmla="*/ 9506551 w 11946835"/>
              <a:gd name="connsiteY18" fmla="*/ 0 h 5154691"/>
              <a:gd name="connsiteX19" fmla="*/ 9884883 w 11946835"/>
              <a:gd name="connsiteY19" fmla="*/ 0 h 5154691"/>
              <a:gd name="connsiteX20" fmla="*/ 10263215 w 11946835"/>
              <a:gd name="connsiteY20" fmla="*/ 0 h 5154691"/>
              <a:gd name="connsiteX21" fmla="*/ 10873428 w 11946835"/>
              <a:gd name="connsiteY21" fmla="*/ 0 h 5154691"/>
              <a:gd name="connsiteX22" fmla="*/ 11770442 w 11946835"/>
              <a:gd name="connsiteY22" fmla="*/ 0 h 5154691"/>
              <a:gd name="connsiteX23" fmla="*/ 11946835 w 11946835"/>
              <a:gd name="connsiteY23" fmla="*/ 159536 h 5154691"/>
              <a:gd name="connsiteX24" fmla="*/ 11946835 w 11946835"/>
              <a:gd name="connsiteY24" fmla="*/ 551759 h 5154691"/>
              <a:gd name="connsiteX25" fmla="*/ 11946835 w 11946835"/>
              <a:gd name="connsiteY25" fmla="*/ 1185762 h 5154691"/>
              <a:gd name="connsiteX26" fmla="*/ 11946835 w 11946835"/>
              <a:gd name="connsiteY26" fmla="*/ 1819765 h 5154691"/>
              <a:gd name="connsiteX27" fmla="*/ 11946835 w 11946835"/>
              <a:gd name="connsiteY27" fmla="*/ 2211987 h 5154691"/>
              <a:gd name="connsiteX28" fmla="*/ 11946835 w 11946835"/>
              <a:gd name="connsiteY28" fmla="*/ 2749277 h 5154691"/>
              <a:gd name="connsiteX29" fmla="*/ 11946835 w 11946835"/>
              <a:gd name="connsiteY29" fmla="*/ 3238212 h 5154691"/>
              <a:gd name="connsiteX30" fmla="*/ 11946835 w 11946835"/>
              <a:gd name="connsiteY30" fmla="*/ 3678790 h 5154691"/>
              <a:gd name="connsiteX31" fmla="*/ 11946835 w 11946835"/>
              <a:gd name="connsiteY31" fmla="*/ 4167725 h 5154691"/>
              <a:gd name="connsiteX32" fmla="*/ 11946835 w 11946835"/>
              <a:gd name="connsiteY32" fmla="*/ 4995153 h 5154691"/>
              <a:gd name="connsiteX33" fmla="*/ 11770442 w 11946835"/>
              <a:gd name="connsiteY33" fmla="*/ 5154691 h 5154691"/>
              <a:gd name="connsiteX34" fmla="*/ 10928347 w 11946835"/>
              <a:gd name="connsiteY34" fmla="*/ 5154691 h 5154691"/>
              <a:gd name="connsiteX35" fmla="*/ 10086253 w 11946835"/>
              <a:gd name="connsiteY35" fmla="*/ 5154691 h 5154691"/>
              <a:gd name="connsiteX36" fmla="*/ 9244159 w 11946835"/>
              <a:gd name="connsiteY36" fmla="*/ 5154691 h 5154691"/>
              <a:gd name="connsiteX37" fmla="*/ 8518006 w 11946835"/>
              <a:gd name="connsiteY37" fmla="*/ 5154691 h 5154691"/>
              <a:gd name="connsiteX38" fmla="*/ 7675911 w 11946835"/>
              <a:gd name="connsiteY38" fmla="*/ 5154691 h 5154691"/>
              <a:gd name="connsiteX39" fmla="*/ 7297579 w 11946835"/>
              <a:gd name="connsiteY39" fmla="*/ 5154691 h 5154691"/>
              <a:gd name="connsiteX40" fmla="*/ 6803306 w 11946835"/>
              <a:gd name="connsiteY40" fmla="*/ 5154691 h 5154691"/>
              <a:gd name="connsiteX41" fmla="*/ 6077154 w 11946835"/>
              <a:gd name="connsiteY41" fmla="*/ 5154691 h 5154691"/>
              <a:gd name="connsiteX42" fmla="*/ 5698821 w 11946835"/>
              <a:gd name="connsiteY42" fmla="*/ 5154691 h 5154691"/>
              <a:gd name="connsiteX43" fmla="*/ 4972668 w 11946835"/>
              <a:gd name="connsiteY43" fmla="*/ 5154691 h 5154691"/>
              <a:gd name="connsiteX44" fmla="*/ 4710276 w 11946835"/>
              <a:gd name="connsiteY44" fmla="*/ 5154691 h 5154691"/>
              <a:gd name="connsiteX45" fmla="*/ 4447884 w 11946835"/>
              <a:gd name="connsiteY45" fmla="*/ 5154691 h 5154691"/>
              <a:gd name="connsiteX46" fmla="*/ 3721730 w 11946835"/>
              <a:gd name="connsiteY46" fmla="*/ 5154691 h 5154691"/>
              <a:gd name="connsiteX47" fmla="*/ 3459339 w 11946835"/>
              <a:gd name="connsiteY47" fmla="*/ 5154691 h 5154691"/>
              <a:gd name="connsiteX48" fmla="*/ 3196948 w 11946835"/>
              <a:gd name="connsiteY48" fmla="*/ 5154691 h 5154691"/>
              <a:gd name="connsiteX49" fmla="*/ 2586734 w 11946835"/>
              <a:gd name="connsiteY49" fmla="*/ 5154691 h 5154691"/>
              <a:gd name="connsiteX50" fmla="*/ 2324343 w 11946835"/>
              <a:gd name="connsiteY50" fmla="*/ 5154691 h 5154691"/>
              <a:gd name="connsiteX51" fmla="*/ 2061951 w 11946835"/>
              <a:gd name="connsiteY51" fmla="*/ 5154691 h 5154691"/>
              <a:gd name="connsiteX52" fmla="*/ 1451737 w 11946835"/>
              <a:gd name="connsiteY52" fmla="*/ 5154691 h 5154691"/>
              <a:gd name="connsiteX53" fmla="*/ 957466 w 11946835"/>
              <a:gd name="connsiteY53" fmla="*/ 5154691 h 5154691"/>
              <a:gd name="connsiteX54" fmla="*/ 176392 w 11946835"/>
              <a:gd name="connsiteY54" fmla="*/ 5154691 h 5154691"/>
              <a:gd name="connsiteX55" fmla="*/ 0 w 11946835"/>
              <a:gd name="connsiteY55" fmla="*/ 4995153 h 5154691"/>
              <a:gd name="connsiteX56" fmla="*/ 0 w 11946835"/>
              <a:gd name="connsiteY56" fmla="*/ 4457862 h 5154691"/>
              <a:gd name="connsiteX57" fmla="*/ 0 w 11946835"/>
              <a:gd name="connsiteY57" fmla="*/ 4017284 h 5154691"/>
              <a:gd name="connsiteX58" fmla="*/ 0 w 11946835"/>
              <a:gd name="connsiteY58" fmla="*/ 3576705 h 5154691"/>
              <a:gd name="connsiteX59" fmla="*/ 0 w 11946835"/>
              <a:gd name="connsiteY59" fmla="*/ 2991058 h 5154691"/>
              <a:gd name="connsiteX60" fmla="*/ 0 w 11946835"/>
              <a:gd name="connsiteY60" fmla="*/ 2405412 h 5154691"/>
              <a:gd name="connsiteX61" fmla="*/ 0 w 11946835"/>
              <a:gd name="connsiteY61" fmla="*/ 1964833 h 5154691"/>
              <a:gd name="connsiteX62" fmla="*/ 0 w 11946835"/>
              <a:gd name="connsiteY62" fmla="*/ 1427542 h 5154691"/>
              <a:gd name="connsiteX63" fmla="*/ 0 w 11946835"/>
              <a:gd name="connsiteY63" fmla="*/ 938608 h 5154691"/>
              <a:gd name="connsiteX64" fmla="*/ 0 w 11946835"/>
              <a:gd name="connsiteY64" fmla="*/ 159536 h 5154691"/>
              <a:gd name="connsiteX0" fmla="*/ 0 w 11946835"/>
              <a:gd name="connsiteY0" fmla="*/ 159536 h 5154691"/>
              <a:gd name="connsiteX1" fmla="*/ 176392 w 11946835"/>
              <a:gd name="connsiteY1" fmla="*/ 0 h 5154691"/>
              <a:gd name="connsiteX2" fmla="*/ 902546 w 11946835"/>
              <a:gd name="connsiteY2" fmla="*/ 0 h 5154691"/>
              <a:gd name="connsiteX3" fmla="*/ 1396819 w 11946835"/>
              <a:gd name="connsiteY3" fmla="*/ 0 h 5154691"/>
              <a:gd name="connsiteX4" fmla="*/ 1775151 w 11946835"/>
              <a:gd name="connsiteY4" fmla="*/ 0 h 5154691"/>
              <a:gd name="connsiteX5" fmla="*/ 2153483 w 11946835"/>
              <a:gd name="connsiteY5" fmla="*/ 0 h 5154691"/>
              <a:gd name="connsiteX6" fmla="*/ 2879636 w 11946835"/>
              <a:gd name="connsiteY6" fmla="*/ 0 h 5154691"/>
              <a:gd name="connsiteX7" fmla="*/ 3373909 w 11946835"/>
              <a:gd name="connsiteY7" fmla="*/ 0 h 5154691"/>
              <a:gd name="connsiteX8" fmla="*/ 3636301 w 11946835"/>
              <a:gd name="connsiteY8" fmla="*/ 0 h 5154691"/>
              <a:gd name="connsiteX9" fmla="*/ 4130574 w 11946835"/>
              <a:gd name="connsiteY9" fmla="*/ 0 h 5154691"/>
              <a:gd name="connsiteX10" fmla="*/ 4508906 w 11946835"/>
              <a:gd name="connsiteY10" fmla="*/ 0 h 5154691"/>
              <a:gd name="connsiteX11" fmla="*/ 5235060 w 11946835"/>
              <a:gd name="connsiteY11" fmla="*/ 0 h 5154691"/>
              <a:gd name="connsiteX12" fmla="*/ 5497450 w 11946835"/>
              <a:gd name="connsiteY12" fmla="*/ 0 h 5154691"/>
              <a:gd name="connsiteX13" fmla="*/ 5875783 w 11946835"/>
              <a:gd name="connsiteY13" fmla="*/ 0 h 5154691"/>
              <a:gd name="connsiteX14" fmla="*/ 6485996 w 11946835"/>
              <a:gd name="connsiteY14" fmla="*/ 0 h 5154691"/>
              <a:gd name="connsiteX15" fmla="*/ 6748388 w 11946835"/>
              <a:gd name="connsiteY15" fmla="*/ 0 h 5154691"/>
              <a:gd name="connsiteX16" fmla="*/ 7010780 w 11946835"/>
              <a:gd name="connsiteY16" fmla="*/ 0 h 5154691"/>
              <a:gd name="connsiteX17" fmla="*/ 7852874 w 11946835"/>
              <a:gd name="connsiteY17" fmla="*/ 0 h 5154691"/>
              <a:gd name="connsiteX18" fmla="*/ 8579027 w 11946835"/>
              <a:gd name="connsiteY18" fmla="*/ 0 h 5154691"/>
              <a:gd name="connsiteX19" fmla="*/ 8841418 w 11946835"/>
              <a:gd name="connsiteY19" fmla="*/ 0 h 5154691"/>
              <a:gd name="connsiteX20" fmla="*/ 9683512 w 11946835"/>
              <a:gd name="connsiteY20" fmla="*/ 0 h 5154691"/>
              <a:gd name="connsiteX21" fmla="*/ 10293726 w 11946835"/>
              <a:gd name="connsiteY21" fmla="*/ 0 h 5154691"/>
              <a:gd name="connsiteX22" fmla="*/ 10903939 w 11946835"/>
              <a:gd name="connsiteY22" fmla="*/ 0 h 5154691"/>
              <a:gd name="connsiteX23" fmla="*/ 11770442 w 11946835"/>
              <a:gd name="connsiteY23" fmla="*/ 0 h 5154691"/>
              <a:gd name="connsiteX24" fmla="*/ 11946835 w 11946835"/>
              <a:gd name="connsiteY24" fmla="*/ 159536 h 5154691"/>
              <a:gd name="connsiteX25" fmla="*/ 11946835 w 11946835"/>
              <a:gd name="connsiteY25" fmla="*/ 696827 h 5154691"/>
              <a:gd name="connsiteX26" fmla="*/ 11946835 w 11946835"/>
              <a:gd name="connsiteY26" fmla="*/ 1185762 h 5154691"/>
              <a:gd name="connsiteX27" fmla="*/ 11946835 w 11946835"/>
              <a:gd name="connsiteY27" fmla="*/ 1674696 h 5154691"/>
              <a:gd name="connsiteX28" fmla="*/ 11946835 w 11946835"/>
              <a:gd name="connsiteY28" fmla="*/ 2163631 h 5154691"/>
              <a:gd name="connsiteX29" fmla="*/ 11946835 w 11946835"/>
              <a:gd name="connsiteY29" fmla="*/ 2555853 h 5154691"/>
              <a:gd name="connsiteX30" fmla="*/ 11946835 w 11946835"/>
              <a:gd name="connsiteY30" fmla="*/ 3189856 h 5154691"/>
              <a:gd name="connsiteX31" fmla="*/ 11946835 w 11946835"/>
              <a:gd name="connsiteY31" fmla="*/ 3678790 h 5154691"/>
              <a:gd name="connsiteX32" fmla="*/ 11946835 w 11946835"/>
              <a:gd name="connsiteY32" fmla="*/ 4071013 h 5154691"/>
              <a:gd name="connsiteX33" fmla="*/ 11946835 w 11946835"/>
              <a:gd name="connsiteY33" fmla="*/ 4995153 h 5154691"/>
              <a:gd name="connsiteX34" fmla="*/ 11770442 w 11946835"/>
              <a:gd name="connsiteY34" fmla="*/ 5154691 h 5154691"/>
              <a:gd name="connsiteX35" fmla="*/ 11276169 w 11946835"/>
              <a:gd name="connsiteY35" fmla="*/ 5154691 h 5154691"/>
              <a:gd name="connsiteX36" fmla="*/ 10781896 w 11946835"/>
              <a:gd name="connsiteY36" fmla="*/ 5154691 h 5154691"/>
              <a:gd name="connsiteX37" fmla="*/ 10287623 w 11946835"/>
              <a:gd name="connsiteY37" fmla="*/ 5154691 h 5154691"/>
              <a:gd name="connsiteX38" fmla="*/ 9909292 w 11946835"/>
              <a:gd name="connsiteY38" fmla="*/ 5154691 h 5154691"/>
              <a:gd name="connsiteX39" fmla="*/ 9530960 w 11946835"/>
              <a:gd name="connsiteY39" fmla="*/ 5154691 h 5154691"/>
              <a:gd name="connsiteX40" fmla="*/ 8920746 w 11946835"/>
              <a:gd name="connsiteY40" fmla="*/ 5154691 h 5154691"/>
              <a:gd name="connsiteX41" fmla="*/ 8426474 w 11946835"/>
              <a:gd name="connsiteY41" fmla="*/ 5154691 h 5154691"/>
              <a:gd name="connsiteX42" fmla="*/ 7816260 w 11946835"/>
              <a:gd name="connsiteY42" fmla="*/ 5154691 h 5154691"/>
              <a:gd name="connsiteX43" fmla="*/ 7437928 w 11946835"/>
              <a:gd name="connsiteY43" fmla="*/ 5154691 h 5154691"/>
              <a:gd name="connsiteX44" fmla="*/ 6943655 w 11946835"/>
              <a:gd name="connsiteY44" fmla="*/ 5154691 h 5154691"/>
              <a:gd name="connsiteX45" fmla="*/ 6565324 w 11946835"/>
              <a:gd name="connsiteY45" fmla="*/ 5154691 h 5154691"/>
              <a:gd name="connsiteX46" fmla="*/ 6071051 w 11946835"/>
              <a:gd name="connsiteY46" fmla="*/ 5154691 h 5154691"/>
              <a:gd name="connsiteX47" fmla="*/ 5576779 w 11946835"/>
              <a:gd name="connsiteY47" fmla="*/ 5154691 h 5154691"/>
              <a:gd name="connsiteX48" fmla="*/ 4734684 w 11946835"/>
              <a:gd name="connsiteY48" fmla="*/ 5154691 h 5154691"/>
              <a:gd name="connsiteX49" fmla="*/ 4124471 w 11946835"/>
              <a:gd name="connsiteY49" fmla="*/ 5154691 h 5154691"/>
              <a:gd name="connsiteX50" fmla="*/ 3282377 w 11946835"/>
              <a:gd name="connsiteY50" fmla="*/ 5154691 h 5154691"/>
              <a:gd name="connsiteX51" fmla="*/ 2672164 w 11946835"/>
              <a:gd name="connsiteY51" fmla="*/ 5154691 h 5154691"/>
              <a:gd name="connsiteX52" fmla="*/ 2293832 w 11946835"/>
              <a:gd name="connsiteY52" fmla="*/ 5154691 h 5154691"/>
              <a:gd name="connsiteX53" fmla="*/ 1451737 w 11946835"/>
              <a:gd name="connsiteY53" fmla="*/ 5154691 h 5154691"/>
              <a:gd name="connsiteX54" fmla="*/ 176392 w 11946835"/>
              <a:gd name="connsiteY54" fmla="*/ 5154691 h 5154691"/>
              <a:gd name="connsiteX55" fmla="*/ 0 w 11946835"/>
              <a:gd name="connsiteY55" fmla="*/ 4995153 h 5154691"/>
              <a:gd name="connsiteX56" fmla="*/ 0 w 11946835"/>
              <a:gd name="connsiteY56" fmla="*/ 4554575 h 5154691"/>
              <a:gd name="connsiteX57" fmla="*/ 0 w 11946835"/>
              <a:gd name="connsiteY57" fmla="*/ 3968927 h 5154691"/>
              <a:gd name="connsiteX58" fmla="*/ 0 w 11946835"/>
              <a:gd name="connsiteY58" fmla="*/ 3431636 h 5154691"/>
              <a:gd name="connsiteX59" fmla="*/ 0 w 11946835"/>
              <a:gd name="connsiteY59" fmla="*/ 2797635 h 5154691"/>
              <a:gd name="connsiteX60" fmla="*/ 0 w 11946835"/>
              <a:gd name="connsiteY60" fmla="*/ 2260343 h 5154691"/>
              <a:gd name="connsiteX61" fmla="*/ 0 w 11946835"/>
              <a:gd name="connsiteY61" fmla="*/ 1868121 h 5154691"/>
              <a:gd name="connsiteX62" fmla="*/ 0 w 11946835"/>
              <a:gd name="connsiteY62" fmla="*/ 1330830 h 5154691"/>
              <a:gd name="connsiteX63" fmla="*/ 0 w 11946835"/>
              <a:gd name="connsiteY63" fmla="*/ 696827 h 5154691"/>
              <a:gd name="connsiteX64" fmla="*/ 0 w 11946835"/>
              <a:gd name="connsiteY64" fmla="*/ 159536 h 5154691"/>
              <a:gd name="connsiteX0" fmla="*/ 0 w 11946835"/>
              <a:gd name="connsiteY0" fmla="*/ 159536 h 5154691"/>
              <a:gd name="connsiteX1" fmla="*/ 176392 w 11946835"/>
              <a:gd name="connsiteY1" fmla="*/ 0 h 5154691"/>
              <a:gd name="connsiteX2" fmla="*/ 438784 w 11946835"/>
              <a:gd name="connsiteY2" fmla="*/ 0 h 5154691"/>
              <a:gd name="connsiteX3" fmla="*/ 817117 w 11946835"/>
              <a:gd name="connsiteY3" fmla="*/ 0 h 5154691"/>
              <a:gd name="connsiteX4" fmla="*/ 1165670 w 11946835"/>
              <a:gd name="connsiteY4" fmla="*/ 0 h 5154691"/>
              <a:gd name="connsiteX5" fmla="*/ 1543270 w 11946835"/>
              <a:gd name="connsiteY5" fmla="*/ 0 h 5154691"/>
              <a:gd name="connsiteX6" fmla="*/ 1921602 w 11946835"/>
              <a:gd name="connsiteY6" fmla="*/ 0 h 5154691"/>
              <a:gd name="connsiteX7" fmla="*/ 2763696 w 11946835"/>
              <a:gd name="connsiteY7" fmla="*/ 0 h 5154691"/>
              <a:gd name="connsiteX8" fmla="*/ 3026088 w 11946835"/>
              <a:gd name="connsiteY8" fmla="*/ 0 h 5154691"/>
              <a:gd name="connsiteX9" fmla="*/ 3752241 w 11946835"/>
              <a:gd name="connsiteY9" fmla="*/ 0 h 5154691"/>
              <a:gd name="connsiteX10" fmla="*/ 4594335 w 11946835"/>
              <a:gd name="connsiteY10" fmla="*/ 0 h 5154691"/>
              <a:gd name="connsiteX11" fmla="*/ 4856727 w 11946835"/>
              <a:gd name="connsiteY11" fmla="*/ 0 h 5154691"/>
              <a:gd name="connsiteX12" fmla="*/ 5698821 w 11946835"/>
              <a:gd name="connsiteY12" fmla="*/ 0 h 5154691"/>
              <a:gd name="connsiteX13" fmla="*/ 6309035 w 11946835"/>
              <a:gd name="connsiteY13" fmla="*/ 0 h 5154691"/>
              <a:gd name="connsiteX14" fmla="*/ 6919248 w 11946835"/>
              <a:gd name="connsiteY14" fmla="*/ 0 h 5154691"/>
              <a:gd name="connsiteX15" fmla="*/ 7529460 w 11946835"/>
              <a:gd name="connsiteY15" fmla="*/ 0 h 5154691"/>
              <a:gd name="connsiteX16" fmla="*/ 8139673 w 11946835"/>
              <a:gd name="connsiteY16" fmla="*/ 0 h 5154691"/>
              <a:gd name="connsiteX17" fmla="*/ 8633946 w 11946835"/>
              <a:gd name="connsiteY17" fmla="*/ 0 h 5154691"/>
              <a:gd name="connsiteX18" fmla="*/ 9244159 w 11946835"/>
              <a:gd name="connsiteY18" fmla="*/ 0 h 5154691"/>
              <a:gd name="connsiteX19" fmla="*/ 9506551 w 11946835"/>
              <a:gd name="connsiteY19" fmla="*/ 0 h 5154691"/>
              <a:gd name="connsiteX20" fmla="*/ 9884883 w 11946835"/>
              <a:gd name="connsiteY20" fmla="*/ 0 h 5154691"/>
              <a:gd name="connsiteX21" fmla="*/ 10263215 w 11946835"/>
              <a:gd name="connsiteY21" fmla="*/ 0 h 5154691"/>
              <a:gd name="connsiteX22" fmla="*/ 10873428 w 11946835"/>
              <a:gd name="connsiteY22" fmla="*/ 0 h 5154691"/>
              <a:gd name="connsiteX23" fmla="*/ 11770442 w 11946835"/>
              <a:gd name="connsiteY23" fmla="*/ 0 h 5154691"/>
              <a:gd name="connsiteX24" fmla="*/ 11946835 w 11946835"/>
              <a:gd name="connsiteY24" fmla="*/ 159536 h 5154691"/>
              <a:gd name="connsiteX25" fmla="*/ 11946835 w 11946835"/>
              <a:gd name="connsiteY25" fmla="*/ 551759 h 5154691"/>
              <a:gd name="connsiteX26" fmla="*/ 11946835 w 11946835"/>
              <a:gd name="connsiteY26" fmla="*/ 1185762 h 5154691"/>
              <a:gd name="connsiteX27" fmla="*/ 11946835 w 11946835"/>
              <a:gd name="connsiteY27" fmla="*/ 1819765 h 5154691"/>
              <a:gd name="connsiteX28" fmla="*/ 11946835 w 11946835"/>
              <a:gd name="connsiteY28" fmla="*/ 2211987 h 5154691"/>
              <a:gd name="connsiteX29" fmla="*/ 11946835 w 11946835"/>
              <a:gd name="connsiteY29" fmla="*/ 2749277 h 5154691"/>
              <a:gd name="connsiteX30" fmla="*/ 11946835 w 11946835"/>
              <a:gd name="connsiteY30" fmla="*/ 3238212 h 5154691"/>
              <a:gd name="connsiteX31" fmla="*/ 11946835 w 11946835"/>
              <a:gd name="connsiteY31" fmla="*/ 3678790 h 5154691"/>
              <a:gd name="connsiteX32" fmla="*/ 11946835 w 11946835"/>
              <a:gd name="connsiteY32" fmla="*/ 4167725 h 5154691"/>
              <a:gd name="connsiteX33" fmla="*/ 11946835 w 11946835"/>
              <a:gd name="connsiteY33" fmla="*/ 4995153 h 5154691"/>
              <a:gd name="connsiteX34" fmla="*/ 11770442 w 11946835"/>
              <a:gd name="connsiteY34" fmla="*/ 5154691 h 5154691"/>
              <a:gd name="connsiteX35" fmla="*/ 10928347 w 11946835"/>
              <a:gd name="connsiteY35" fmla="*/ 5154691 h 5154691"/>
              <a:gd name="connsiteX36" fmla="*/ 10086253 w 11946835"/>
              <a:gd name="connsiteY36" fmla="*/ 5154691 h 5154691"/>
              <a:gd name="connsiteX37" fmla="*/ 9244159 w 11946835"/>
              <a:gd name="connsiteY37" fmla="*/ 5154691 h 5154691"/>
              <a:gd name="connsiteX38" fmla="*/ 8518006 w 11946835"/>
              <a:gd name="connsiteY38" fmla="*/ 5154691 h 5154691"/>
              <a:gd name="connsiteX39" fmla="*/ 7675911 w 11946835"/>
              <a:gd name="connsiteY39" fmla="*/ 5154691 h 5154691"/>
              <a:gd name="connsiteX40" fmla="*/ 7297579 w 11946835"/>
              <a:gd name="connsiteY40" fmla="*/ 5154691 h 5154691"/>
              <a:gd name="connsiteX41" fmla="*/ 6803306 w 11946835"/>
              <a:gd name="connsiteY41" fmla="*/ 5154691 h 5154691"/>
              <a:gd name="connsiteX42" fmla="*/ 6077154 w 11946835"/>
              <a:gd name="connsiteY42" fmla="*/ 5154691 h 5154691"/>
              <a:gd name="connsiteX43" fmla="*/ 5698821 w 11946835"/>
              <a:gd name="connsiteY43" fmla="*/ 5154691 h 5154691"/>
              <a:gd name="connsiteX44" fmla="*/ 4972668 w 11946835"/>
              <a:gd name="connsiteY44" fmla="*/ 5154691 h 5154691"/>
              <a:gd name="connsiteX45" fmla="*/ 4710276 w 11946835"/>
              <a:gd name="connsiteY45" fmla="*/ 5154691 h 5154691"/>
              <a:gd name="connsiteX46" fmla="*/ 4447884 w 11946835"/>
              <a:gd name="connsiteY46" fmla="*/ 5154691 h 5154691"/>
              <a:gd name="connsiteX47" fmla="*/ 3721730 w 11946835"/>
              <a:gd name="connsiteY47" fmla="*/ 5154691 h 5154691"/>
              <a:gd name="connsiteX48" fmla="*/ 3459339 w 11946835"/>
              <a:gd name="connsiteY48" fmla="*/ 5154691 h 5154691"/>
              <a:gd name="connsiteX49" fmla="*/ 3196948 w 11946835"/>
              <a:gd name="connsiteY49" fmla="*/ 5154691 h 5154691"/>
              <a:gd name="connsiteX50" fmla="*/ 2586734 w 11946835"/>
              <a:gd name="connsiteY50" fmla="*/ 5154691 h 5154691"/>
              <a:gd name="connsiteX51" fmla="*/ 2324343 w 11946835"/>
              <a:gd name="connsiteY51" fmla="*/ 5154691 h 5154691"/>
              <a:gd name="connsiteX52" fmla="*/ 2061951 w 11946835"/>
              <a:gd name="connsiteY52" fmla="*/ 5154691 h 5154691"/>
              <a:gd name="connsiteX53" fmla="*/ 1451737 w 11946835"/>
              <a:gd name="connsiteY53" fmla="*/ 5154691 h 5154691"/>
              <a:gd name="connsiteX54" fmla="*/ 957466 w 11946835"/>
              <a:gd name="connsiteY54" fmla="*/ 5154691 h 5154691"/>
              <a:gd name="connsiteX55" fmla="*/ 176392 w 11946835"/>
              <a:gd name="connsiteY55" fmla="*/ 5154691 h 5154691"/>
              <a:gd name="connsiteX56" fmla="*/ 0 w 11946835"/>
              <a:gd name="connsiteY56" fmla="*/ 4995153 h 5154691"/>
              <a:gd name="connsiteX57" fmla="*/ 0 w 11946835"/>
              <a:gd name="connsiteY57" fmla="*/ 4457862 h 5154691"/>
              <a:gd name="connsiteX58" fmla="*/ 0 w 11946835"/>
              <a:gd name="connsiteY58" fmla="*/ 4017284 h 5154691"/>
              <a:gd name="connsiteX59" fmla="*/ 0 w 11946835"/>
              <a:gd name="connsiteY59" fmla="*/ 3576705 h 5154691"/>
              <a:gd name="connsiteX60" fmla="*/ 0 w 11946835"/>
              <a:gd name="connsiteY60" fmla="*/ 2991058 h 5154691"/>
              <a:gd name="connsiteX61" fmla="*/ 0 w 11946835"/>
              <a:gd name="connsiteY61" fmla="*/ 2405412 h 5154691"/>
              <a:gd name="connsiteX62" fmla="*/ 0 w 11946835"/>
              <a:gd name="connsiteY62" fmla="*/ 1964833 h 5154691"/>
              <a:gd name="connsiteX63" fmla="*/ 0 w 11946835"/>
              <a:gd name="connsiteY63" fmla="*/ 1427542 h 5154691"/>
              <a:gd name="connsiteX64" fmla="*/ 0 w 11946835"/>
              <a:gd name="connsiteY64" fmla="*/ 938608 h 5154691"/>
              <a:gd name="connsiteX65" fmla="*/ 0 w 11946835"/>
              <a:gd name="connsiteY65" fmla="*/ 159536 h 5154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946835" h="5154691" fill="none" extrusionOk="0">
                <a:moveTo>
                  <a:pt x="0" y="159536"/>
                </a:moveTo>
                <a:cubicBezTo>
                  <a:pt x="16988" y="55019"/>
                  <a:pt x="104015" y="-9498"/>
                  <a:pt x="176392" y="0"/>
                </a:cubicBezTo>
                <a:cubicBezTo>
                  <a:pt x="312905" y="-9587"/>
                  <a:pt x="302642" y="30747"/>
                  <a:pt x="438784" y="0"/>
                </a:cubicBezTo>
                <a:cubicBezTo>
                  <a:pt x="529069" y="-4902"/>
                  <a:pt x="698902" y="-17059"/>
                  <a:pt x="817117" y="0"/>
                </a:cubicBezTo>
                <a:cubicBezTo>
                  <a:pt x="960563" y="9477"/>
                  <a:pt x="1301302" y="81347"/>
                  <a:pt x="1543270" y="0"/>
                </a:cubicBezTo>
                <a:cubicBezTo>
                  <a:pt x="1740385" y="-1174"/>
                  <a:pt x="1780183" y="51217"/>
                  <a:pt x="1921602" y="0"/>
                </a:cubicBezTo>
                <a:cubicBezTo>
                  <a:pt x="1874658" y="-14385"/>
                  <a:pt x="2388015" y="60593"/>
                  <a:pt x="2763696" y="0"/>
                </a:cubicBezTo>
                <a:cubicBezTo>
                  <a:pt x="3177505" y="-51229"/>
                  <a:pt x="2934316" y="9439"/>
                  <a:pt x="3026088" y="0"/>
                </a:cubicBezTo>
                <a:cubicBezTo>
                  <a:pt x="3083339" y="43247"/>
                  <a:pt x="3314981" y="72945"/>
                  <a:pt x="3752241" y="0"/>
                </a:cubicBezTo>
                <a:cubicBezTo>
                  <a:pt x="4164918" y="-55057"/>
                  <a:pt x="4175629" y="63778"/>
                  <a:pt x="4594335" y="0"/>
                </a:cubicBezTo>
                <a:cubicBezTo>
                  <a:pt x="4976464" y="-44640"/>
                  <a:pt x="4750176" y="36052"/>
                  <a:pt x="4856727" y="0"/>
                </a:cubicBezTo>
                <a:cubicBezTo>
                  <a:pt x="4895830" y="-83207"/>
                  <a:pt x="5167744" y="-113283"/>
                  <a:pt x="5698821" y="0"/>
                </a:cubicBezTo>
                <a:cubicBezTo>
                  <a:pt x="6164088" y="-43332"/>
                  <a:pt x="6062338" y="97608"/>
                  <a:pt x="6309035" y="0"/>
                </a:cubicBezTo>
                <a:cubicBezTo>
                  <a:pt x="6492988" y="-2327"/>
                  <a:pt x="6682720" y="59091"/>
                  <a:pt x="6919248" y="0"/>
                </a:cubicBezTo>
                <a:cubicBezTo>
                  <a:pt x="7184623" y="-108239"/>
                  <a:pt x="7354321" y="41737"/>
                  <a:pt x="7529460" y="0"/>
                </a:cubicBezTo>
                <a:cubicBezTo>
                  <a:pt x="7619612" y="22112"/>
                  <a:pt x="7814582" y="-51527"/>
                  <a:pt x="8139673" y="0"/>
                </a:cubicBezTo>
                <a:cubicBezTo>
                  <a:pt x="8432239" y="3624"/>
                  <a:pt x="8422442" y="66161"/>
                  <a:pt x="8633946" y="0"/>
                </a:cubicBezTo>
                <a:cubicBezTo>
                  <a:pt x="8833108" y="-64736"/>
                  <a:pt x="9035442" y="61985"/>
                  <a:pt x="9244159" y="0"/>
                </a:cubicBezTo>
                <a:cubicBezTo>
                  <a:pt x="9410779" y="-68787"/>
                  <a:pt x="9404833" y="8412"/>
                  <a:pt x="9506551" y="0"/>
                </a:cubicBezTo>
                <a:cubicBezTo>
                  <a:pt x="9628698" y="10829"/>
                  <a:pt x="9797472" y="41544"/>
                  <a:pt x="9884883" y="0"/>
                </a:cubicBezTo>
                <a:cubicBezTo>
                  <a:pt x="9919144" y="-41348"/>
                  <a:pt x="10158667" y="66365"/>
                  <a:pt x="10263215" y="0"/>
                </a:cubicBezTo>
                <a:cubicBezTo>
                  <a:pt x="10335776" y="10843"/>
                  <a:pt x="10709397" y="105192"/>
                  <a:pt x="10873428" y="0"/>
                </a:cubicBezTo>
                <a:cubicBezTo>
                  <a:pt x="10957936" y="-12215"/>
                  <a:pt x="11519559" y="-64120"/>
                  <a:pt x="11770442" y="0"/>
                </a:cubicBezTo>
                <a:cubicBezTo>
                  <a:pt x="11829259" y="29413"/>
                  <a:pt x="11946270" y="71216"/>
                  <a:pt x="11946835" y="159536"/>
                </a:cubicBezTo>
                <a:cubicBezTo>
                  <a:pt x="11988287" y="342987"/>
                  <a:pt x="11940284" y="497476"/>
                  <a:pt x="11946835" y="551759"/>
                </a:cubicBezTo>
                <a:cubicBezTo>
                  <a:pt x="11996436" y="604078"/>
                  <a:pt x="11940338" y="1055696"/>
                  <a:pt x="11946835" y="1185762"/>
                </a:cubicBezTo>
                <a:cubicBezTo>
                  <a:pt x="12000953" y="1278472"/>
                  <a:pt x="12010184" y="1505307"/>
                  <a:pt x="11946835" y="1819765"/>
                </a:cubicBezTo>
                <a:cubicBezTo>
                  <a:pt x="11963071" y="2144994"/>
                  <a:pt x="11916573" y="2039808"/>
                  <a:pt x="11946835" y="2211987"/>
                </a:cubicBezTo>
                <a:cubicBezTo>
                  <a:pt x="12010511" y="2396612"/>
                  <a:pt x="11933864" y="2661996"/>
                  <a:pt x="11946835" y="2749277"/>
                </a:cubicBezTo>
                <a:cubicBezTo>
                  <a:pt x="11945871" y="2896323"/>
                  <a:pt x="11842960" y="3043004"/>
                  <a:pt x="11946835" y="3238212"/>
                </a:cubicBezTo>
                <a:cubicBezTo>
                  <a:pt x="12033473" y="3395749"/>
                  <a:pt x="11941498" y="3481750"/>
                  <a:pt x="11946835" y="3678790"/>
                </a:cubicBezTo>
                <a:cubicBezTo>
                  <a:pt x="11956814" y="3863735"/>
                  <a:pt x="11922481" y="3901295"/>
                  <a:pt x="11946835" y="4167725"/>
                </a:cubicBezTo>
                <a:cubicBezTo>
                  <a:pt x="12000724" y="4362279"/>
                  <a:pt x="11759853" y="4572245"/>
                  <a:pt x="11946835" y="4995153"/>
                </a:cubicBezTo>
                <a:cubicBezTo>
                  <a:pt x="11937540" y="5047607"/>
                  <a:pt x="11867675" y="5112198"/>
                  <a:pt x="11770442" y="5154691"/>
                </a:cubicBezTo>
                <a:cubicBezTo>
                  <a:pt x="11444393" y="5184572"/>
                  <a:pt x="11324125" y="5166015"/>
                  <a:pt x="10928347" y="5154691"/>
                </a:cubicBezTo>
                <a:cubicBezTo>
                  <a:pt x="10627564" y="5136262"/>
                  <a:pt x="10479460" y="5138010"/>
                  <a:pt x="10086253" y="5154691"/>
                </a:cubicBezTo>
                <a:cubicBezTo>
                  <a:pt x="9800179" y="5172347"/>
                  <a:pt x="9553629" y="5182419"/>
                  <a:pt x="9244159" y="5154691"/>
                </a:cubicBezTo>
                <a:cubicBezTo>
                  <a:pt x="8865570" y="5163721"/>
                  <a:pt x="8754443" y="5129292"/>
                  <a:pt x="8518006" y="5154691"/>
                </a:cubicBezTo>
                <a:cubicBezTo>
                  <a:pt x="8323358" y="5127249"/>
                  <a:pt x="7972464" y="5094865"/>
                  <a:pt x="7675911" y="5154691"/>
                </a:cubicBezTo>
                <a:cubicBezTo>
                  <a:pt x="7431076" y="5225541"/>
                  <a:pt x="7429026" y="5121715"/>
                  <a:pt x="7297579" y="5154691"/>
                </a:cubicBezTo>
                <a:cubicBezTo>
                  <a:pt x="7091854" y="5216678"/>
                  <a:pt x="7061380" y="5151573"/>
                  <a:pt x="6803306" y="5154691"/>
                </a:cubicBezTo>
                <a:cubicBezTo>
                  <a:pt x="6528783" y="5222737"/>
                  <a:pt x="6318168" y="5202346"/>
                  <a:pt x="6077154" y="5154691"/>
                </a:cubicBezTo>
                <a:cubicBezTo>
                  <a:pt x="5819381" y="5167276"/>
                  <a:pt x="5834183" y="5101891"/>
                  <a:pt x="5698821" y="5154691"/>
                </a:cubicBezTo>
                <a:cubicBezTo>
                  <a:pt x="5627223" y="5186565"/>
                  <a:pt x="5114249" y="5082574"/>
                  <a:pt x="4972668" y="5154691"/>
                </a:cubicBezTo>
                <a:cubicBezTo>
                  <a:pt x="4743759" y="5173417"/>
                  <a:pt x="4846661" y="5153360"/>
                  <a:pt x="4710276" y="5154691"/>
                </a:cubicBezTo>
                <a:cubicBezTo>
                  <a:pt x="4592262" y="5148696"/>
                  <a:pt x="4499094" y="5145398"/>
                  <a:pt x="4447884" y="5154691"/>
                </a:cubicBezTo>
                <a:cubicBezTo>
                  <a:pt x="4364271" y="5134417"/>
                  <a:pt x="3847267" y="5105598"/>
                  <a:pt x="3721730" y="5154691"/>
                </a:cubicBezTo>
                <a:cubicBezTo>
                  <a:pt x="3558990" y="5231578"/>
                  <a:pt x="3543607" y="5135946"/>
                  <a:pt x="3459339" y="5154691"/>
                </a:cubicBezTo>
                <a:cubicBezTo>
                  <a:pt x="3409489" y="5161562"/>
                  <a:pt x="3250925" y="5122600"/>
                  <a:pt x="3196948" y="5154691"/>
                </a:cubicBezTo>
                <a:cubicBezTo>
                  <a:pt x="3137920" y="5204970"/>
                  <a:pt x="2709447" y="5116342"/>
                  <a:pt x="2586734" y="5154691"/>
                </a:cubicBezTo>
                <a:cubicBezTo>
                  <a:pt x="2409059" y="5203580"/>
                  <a:pt x="2443572" y="5128748"/>
                  <a:pt x="2324343" y="5154691"/>
                </a:cubicBezTo>
                <a:cubicBezTo>
                  <a:pt x="2234857" y="5165793"/>
                  <a:pt x="2157954" y="5149042"/>
                  <a:pt x="2061951" y="5154691"/>
                </a:cubicBezTo>
                <a:cubicBezTo>
                  <a:pt x="1937009" y="5234646"/>
                  <a:pt x="1675339" y="5090426"/>
                  <a:pt x="1451737" y="5154691"/>
                </a:cubicBezTo>
                <a:cubicBezTo>
                  <a:pt x="1231041" y="5216502"/>
                  <a:pt x="1075509" y="5097134"/>
                  <a:pt x="957466" y="5154691"/>
                </a:cubicBezTo>
                <a:cubicBezTo>
                  <a:pt x="903657" y="5186272"/>
                  <a:pt x="464586" y="5127223"/>
                  <a:pt x="176392" y="5154691"/>
                </a:cubicBezTo>
                <a:cubicBezTo>
                  <a:pt x="54426" y="5149542"/>
                  <a:pt x="3846" y="5061693"/>
                  <a:pt x="0" y="4995153"/>
                </a:cubicBezTo>
                <a:cubicBezTo>
                  <a:pt x="29316" y="4793132"/>
                  <a:pt x="45622" y="4628978"/>
                  <a:pt x="0" y="4457862"/>
                </a:cubicBezTo>
                <a:cubicBezTo>
                  <a:pt x="-35055" y="4353766"/>
                  <a:pt x="-26149" y="4195869"/>
                  <a:pt x="0" y="4017284"/>
                </a:cubicBezTo>
                <a:cubicBezTo>
                  <a:pt x="-59669" y="3837965"/>
                  <a:pt x="38638" y="3687413"/>
                  <a:pt x="0" y="3576705"/>
                </a:cubicBezTo>
                <a:cubicBezTo>
                  <a:pt x="1588" y="3468286"/>
                  <a:pt x="100544" y="3103230"/>
                  <a:pt x="0" y="2991058"/>
                </a:cubicBezTo>
                <a:cubicBezTo>
                  <a:pt x="8146" y="2796175"/>
                  <a:pt x="121647" y="2551120"/>
                  <a:pt x="0" y="2405412"/>
                </a:cubicBezTo>
                <a:cubicBezTo>
                  <a:pt x="-35476" y="2241238"/>
                  <a:pt x="61812" y="2102564"/>
                  <a:pt x="0" y="1964833"/>
                </a:cubicBezTo>
                <a:cubicBezTo>
                  <a:pt x="-63282" y="1799582"/>
                  <a:pt x="41533" y="1512552"/>
                  <a:pt x="0" y="1427542"/>
                </a:cubicBezTo>
                <a:cubicBezTo>
                  <a:pt x="-38756" y="1240475"/>
                  <a:pt x="97460" y="1063116"/>
                  <a:pt x="0" y="938608"/>
                </a:cubicBezTo>
                <a:cubicBezTo>
                  <a:pt x="-13804" y="833839"/>
                  <a:pt x="66067" y="289955"/>
                  <a:pt x="0" y="159536"/>
                </a:cubicBezTo>
                <a:close/>
              </a:path>
              <a:path w="11946835" h="5154691" stroke="0" extrusionOk="0">
                <a:moveTo>
                  <a:pt x="0" y="159536"/>
                </a:moveTo>
                <a:cubicBezTo>
                  <a:pt x="-28272" y="90172"/>
                  <a:pt x="103871" y="25327"/>
                  <a:pt x="176392" y="0"/>
                </a:cubicBezTo>
                <a:cubicBezTo>
                  <a:pt x="346382" y="-45874"/>
                  <a:pt x="728789" y="-7116"/>
                  <a:pt x="902546" y="0"/>
                </a:cubicBezTo>
                <a:cubicBezTo>
                  <a:pt x="1117502" y="-29"/>
                  <a:pt x="1220509" y="-4290"/>
                  <a:pt x="1396819" y="0"/>
                </a:cubicBezTo>
                <a:cubicBezTo>
                  <a:pt x="1551943" y="-3585"/>
                  <a:pt x="1602871" y="25129"/>
                  <a:pt x="1775151" y="0"/>
                </a:cubicBezTo>
                <a:cubicBezTo>
                  <a:pt x="1887101" y="-38167"/>
                  <a:pt x="2016183" y="50865"/>
                  <a:pt x="2153483" y="0"/>
                </a:cubicBezTo>
                <a:cubicBezTo>
                  <a:pt x="2264486" y="-66077"/>
                  <a:pt x="2481419" y="67711"/>
                  <a:pt x="2879636" y="0"/>
                </a:cubicBezTo>
                <a:cubicBezTo>
                  <a:pt x="3223279" y="-100577"/>
                  <a:pt x="3186930" y="19022"/>
                  <a:pt x="3373909" y="0"/>
                </a:cubicBezTo>
                <a:cubicBezTo>
                  <a:pt x="3552213" y="-16331"/>
                  <a:pt x="3545670" y="3885"/>
                  <a:pt x="3636301" y="0"/>
                </a:cubicBezTo>
                <a:cubicBezTo>
                  <a:pt x="3708206" y="-7503"/>
                  <a:pt x="4021144" y="545"/>
                  <a:pt x="4130574" y="0"/>
                </a:cubicBezTo>
                <a:cubicBezTo>
                  <a:pt x="4280561" y="-48261"/>
                  <a:pt x="4337038" y="27793"/>
                  <a:pt x="4508906" y="0"/>
                </a:cubicBezTo>
                <a:cubicBezTo>
                  <a:pt x="4609222" y="-8223"/>
                  <a:pt x="4934671" y="79629"/>
                  <a:pt x="5235060" y="0"/>
                </a:cubicBezTo>
                <a:cubicBezTo>
                  <a:pt x="5425992" y="-62630"/>
                  <a:pt x="5378263" y="-33034"/>
                  <a:pt x="5497450" y="0"/>
                </a:cubicBezTo>
                <a:cubicBezTo>
                  <a:pt x="5645671" y="1110"/>
                  <a:pt x="5776346" y="155"/>
                  <a:pt x="5875783" y="0"/>
                </a:cubicBezTo>
                <a:cubicBezTo>
                  <a:pt x="6002466" y="35820"/>
                  <a:pt x="6330572" y="56926"/>
                  <a:pt x="6485996" y="0"/>
                </a:cubicBezTo>
                <a:cubicBezTo>
                  <a:pt x="6738647" y="-59585"/>
                  <a:pt x="6709173" y="8544"/>
                  <a:pt x="6748388" y="0"/>
                </a:cubicBezTo>
                <a:cubicBezTo>
                  <a:pt x="6770486" y="-21025"/>
                  <a:pt x="6904093" y="-9910"/>
                  <a:pt x="7010780" y="0"/>
                </a:cubicBezTo>
                <a:cubicBezTo>
                  <a:pt x="7110810" y="86795"/>
                  <a:pt x="7498391" y="80145"/>
                  <a:pt x="7852874" y="0"/>
                </a:cubicBezTo>
                <a:cubicBezTo>
                  <a:pt x="8296886" y="-118184"/>
                  <a:pt x="8228477" y="43562"/>
                  <a:pt x="8579027" y="0"/>
                </a:cubicBezTo>
                <a:cubicBezTo>
                  <a:pt x="8921055" y="2974"/>
                  <a:pt x="8790390" y="12643"/>
                  <a:pt x="8841418" y="0"/>
                </a:cubicBezTo>
                <a:cubicBezTo>
                  <a:pt x="8960939" y="86818"/>
                  <a:pt x="9388706" y="102754"/>
                  <a:pt x="9683512" y="0"/>
                </a:cubicBezTo>
                <a:cubicBezTo>
                  <a:pt x="9882456" y="-96250"/>
                  <a:pt x="10007460" y="-30493"/>
                  <a:pt x="10293726" y="0"/>
                </a:cubicBezTo>
                <a:cubicBezTo>
                  <a:pt x="10559762" y="-40758"/>
                  <a:pt x="10595583" y="21890"/>
                  <a:pt x="10903939" y="0"/>
                </a:cubicBezTo>
                <a:cubicBezTo>
                  <a:pt x="11186489" y="4106"/>
                  <a:pt x="11391676" y="90318"/>
                  <a:pt x="11770442" y="0"/>
                </a:cubicBezTo>
                <a:cubicBezTo>
                  <a:pt x="11866757" y="-263"/>
                  <a:pt x="11943558" y="107624"/>
                  <a:pt x="11946835" y="159536"/>
                </a:cubicBezTo>
                <a:cubicBezTo>
                  <a:pt x="11959416" y="326786"/>
                  <a:pt x="11897607" y="532983"/>
                  <a:pt x="11946835" y="696827"/>
                </a:cubicBezTo>
                <a:cubicBezTo>
                  <a:pt x="12036561" y="951999"/>
                  <a:pt x="11953373" y="1076755"/>
                  <a:pt x="11946835" y="1185762"/>
                </a:cubicBezTo>
                <a:cubicBezTo>
                  <a:pt x="11947084" y="1254811"/>
                  <a:pt x="11911760" y="1552376"/>
                  <a:pt x="11946835" y="1674696"/>
                </a:cubicBezTo>
                <a:cubicBezTo>
                  <a:pt x="12025914" y="1830090"/>
                  <a:pt x="11927691" y="2009757"/>
                  <a:pt x="11946835" y="2163631"/>
                </a:cubicBezTo>
                <a:cubicBezTo>
                  <a:pt x="11971496" y="2248888"/>
                  <a:pt x="11898279" y="2459339"/>
                  <a:pt x="11946835" y="2555853"/>
                </a:cubicBezTo>
                <a:cubicBezTo>
                  <a:pt x="12073076" y="2626740"/>
                  <a:pt x="12008635" y="3008458"/>
                  <a:pt x="11946835" y="3189856"/>
                </a:cubicBezTo>
                <a:cubicBezTo>
                  <a:pt x="11967371" y="3490191"/>
                  <a:pt x="11888395" y="3477898"/>
                  <a:pt x="11946835" y="3678790"/>
                </a:cubicBezTo>
                <a:cubicBezTo>
                  <a:pt x="12000566" y="3888034"/>
                  <a:pt x="11969302" y="3970332"/>
                  <a:pt x="11946835" y="4071013"/>
                </a:cubicBezTo>
                <a:cubicBezTo>
                  <a:pt x="12002477" y="4262886"/>
                  <a:pt x="11688745" y="4721117"/>
                  <a:pt x="11946835" y="4995153"/>
                </a:cubicBezTo>
                <a:cubicBezTo>
                  <a:pt x="11973184" y="5076502"/>
                  <a:pt x="11852270" y="5135261"/>
                  <a:pt x="11770442" y="5154691"/>
                </a:cubicBezTo>
                <a:cubicBezTo>
                  <a:pt x="11656334" y="5203485"/>
                  <a:pt x="11352615" y="5127555"/>
                  <a:pt x="11276169" y="5154691"/>
                </a:cubicBezTo>
                <a:cubicBezTo>
                  <a:pt x="11179779" y="5142266"/>
                  <a:pt x="10883627" y="5125713"/>
                  <a:pt x="10781896" y="5154691"/>
                </a:cubicBezTo>
                <a:cubicBezTo>
                  <a:pt x="10650365" y="5256508"/>
                  <a:pt x="10506062" y="5139727"/>
                  <a:pt x="10287623" y="5154691"/>
                </a:cubicBezTo>
                <a:cubicBezTo>
                  <a:pt x="10094189" y="5212447"/>
                  <a:pt x="10054044" y="5144765"/>
                  <a:pt x="9909292" y="5154691"/>
                </a:cubicBezTo>
                <a:cubicBezTo>
                  <a:pt x="9739222" y="5171918"/>
                  <a:pt x="9670848" y="5138569"/>
                  <a:pt x="9530960" y="5154691"/>
                </a:cubicBezTo>
                <a:cubicBezTo>
                  <a:pt x="9400949" y="5168396"/>
                  <a:pt x="9162410" y="5170541"/>
                  <a:pt x="8920746" y="5154691"/>
                </a:cubicBezTo>
                <a:cubicBezTo>
                  <a:pt x="8658818" y="5128858"/>
                  <a:pt x="8565497" y="5097999"/>
                  <a:pt x="8426474" y="5154691"/>
                </a:cubicBezTo>
                <a:cubicBezTo>
                  <a:pt x="8305751" y="5224793"/>
                  <a:pt x="8015644" y="5165116"/>
                  <a:pt x="7816260" y="5154691"/>
                </a:cubicBezTo>
                <a:cubicBezTo>
                  <a:pt x="7606535" y="5189398"/>
                  <a:pt x="7561354" y="5144935"/>
                  <a:pt x="7437928" y="5154691"/>
                </a:cubicBezTo>
                <a:cubicBezTo>
                  <a:pt x="7283057" y="5177823"/>
                  <a:pt x="7113436" y="5142968"/>
                  <a:pt x="6943655" y="5154691"/>
                </a:cubicBezTo>
                <a:cubicBezTo>
                  <a:pt x="6779498" y="5161620"/>
                  <a:pt x="6763326" y="5135702"/>
                  <a:pt x="6565324" y="5154691"/>
                </a:cubicBezTo>
                <a:cubicBezTo>
                  <a:pt x="6375245" y="5210198"/>
                  <a:pt x="6239539" y="5117142"/>
                  <a:pt x="6071051" y="5154691"/>
                </a:cubicBezTo>
                <a:cubicBezTo>
                  <a:pt x="5880838" y="5164541"/>
                  <a:pt x="5820575" y="5131246"/>
                  <a:pt x="5576779" y="5154691"/>
                </a:cubicBezTo>
                <a:cubicBezTo>
                  <a:pt x="5297477" y="5048361"/>
                  <a:pt x="4954432" y="5025104"/>
                  <a:pt x="4734684" y="5154691"/>
                </a:cubicBezTo>
                <a:cubicBezTo>
                  <a:pt x="4458943" y="5216992"/>
                  <a:pt x="4285730" y="5075458"/>
                  <a:pt x="4124471" y="5154691"/>
                </a:cubicBezTo>
                <a:cubicBezTo>
                  <a:pt x="4007187" y="5249396"/>
                  <a:pt x="3578763" y="5165621"/>
                  <a:pt x="3282377" y="5154691"/>
                </a:cubicBezTo>
                <a:cubicBezTo>
                  <a:pt x="2989135" y="5155219"/>
                  <a:pt x="2923345" y="5142027"/>
                  <a:pt x="2672164" y="5154691"/>
                </a:cubicBezTo>
                <a:cubicBezTo>
                  <a:pt x="2422875" y="5190378"/>
                  <a:pt x="2467048" y="5126446"/>
                  <a:pt x="2293832" y="5154691"/>
                </a:cubicBezTo>
                <a:cubicBezTo>
                  <a:pt x="2083818" y="5190698"/>
                  <a:pt x="1797567" y="5013542"/>
                  <a:pt x="1451737" y="5154691"/>
                </a:cubicBezTo>
                <a:cubicBezTo>
                  <a:pt x="1124148" y="5178164"/>
                  <a:pt x="419095" y="5069927"/>
                  <a:pt x="176392" y="5154691"/>
                </a:cubicBezTo>
                <a:cubicBezTo>
                  <a:pt x="92035" y="5172434"/>
                  <a:pt x="-5636" y="5138995"/>
                  <a:pt x="0" y="4995153"/>
                </a:cubicBezTo>
                <a:cubicBezTo>
                  <a:pt x="17026" y="4905814"/>
                  <a:pt x="23202" y="4650949"/>
                  <a:pt x="0" y="4554575"/>
                </a:cubicBezTo>
                <a:cubicBezTo>
                  <a:pt x="-22048" y="4443962"/>
                  <a:pt x="44665" y="4067577"/>
                  <a:pt x="0" y="3968927"/>
                </a:cubicBezTo>
                <a:cubicBezTo>
                  <a:pt x="-122826" y="3801802"/>
                  <a:pt x="-50976" y="3659939"/>
                  <a:pt x="0" y="3431636"/>
                </a:cubicBezTo>
                <a:cubicBezTo>
                  <a:pt x="-8924" y="3171079"/>
                  <a:pt x="14354" y="3097870"/>
                  <a:pt x="0" y="2797635"/>
                </a:cubicBezTo>
                <a:cubicBezTo>
                  <a:pt x="-117709" y="2503413"/>
                  <a:pt x="28334" y="2473430"/>
                  <a:pt x="0" y="2260343"/>
                </a:cubicBezTo>
                <a:cubicBezTo>
                  <a:pt x="-42111" y="2061986"/>
                  <a:pt x="24255" y="2052596"/>
                  <a:pt x="0" y="1868121"/>
                </a:cubicBezTo>
                <a:cubicBezTo>
                  <a:pt x="-23501" y="1671719"/>
                  <a:pt x="91408" y="1501565"/>
                  <a:pt x="0" y="1330830"/>
                </a:cubicBezTo>
                <a:cubicBezTo>
                  <a:pt x="-49504" y="1138572"/>
                  <a:pt x="-57467" y="945574"/>
                  <a:pt x="0" y="696827"/>
                </a:cubicBezTo>
                <a:cubicBezTo>
                  <a:pt x="-33802" y="490078"/>
                  <a:pt x="91485" y="428219"/>
                  <a:pt x="0" y="159536"/>
                </a:cubicBezTo>
                <a:close/>
              </a:path>
              <a:path w="11946835" h="5154691" fill="none" stroke="0" extrusionOk="0">
                <a:moveTo>
                  <a:pt x="0" y="159536"/>
                </a:moveTo>
                <a:cubicBezTo>
                  <a:pt x="-13498" y="98094"/>
                  <a:pt x="93183" y="9294"/>
                  <a:pt x="176392" y="0"/>
                </a:cubicBezTo>
                <a:cubicBezTo>
                  <a:pt x="293439" y="-25762"/>
                  <a:pt x="321517" y="34201"/>
                  <a:pt x="438784" y="0"/>
                </a:cubicBezTo>
                <a:cubicBezTo>
                  <a:pt x="565892" y="-47005"/>
                  <a:pt x="710613" y="6379"/>
                  <a:pt x="817117" y="0"/>
                </a:cubicBezTo>
                <a:cubicBezTo>
                  <a:pt x="972683" y="-5989"/>
                  <a:pt x="1039228" y="4759"/>
                  <a:pt x="1165670" y="0"/>
                </a:cubicBezTo>
                <a:cubicBezTo>
                  <a:pt x="1292112" y="-4759"/>
                  <a:pt x="1378155" y="4981"/>
                  <a:pt x="1543270" y="0"/>
                </a:cubicBezTo>
                <a:cubicBezTo>
                  <a:pt x="1763445" y="-887"/>
                  <a:pt x="1802332" y="19476"/>
                  <a:pt x="1921602" y="0"/>
                </a:cubicBezTo>
                <a:cubicBezTo>
                  <a:pt x="2073056" y="-66147"/>
                  <a:pt x="2369454" y="70483"/>
                  <a:pt x="2763696" y="0"/>
                </a:cubicBezTo>
                <a:cubicBezTo>
                  <a:pt x="3160487" y="-111845"/>
                  <a:pt x="2910890" y="-11162"/>
                  <a:pt x="3026088" y="0"/>
                </a:cubicBezTo>
                <a:cubicBezTo>
                  <a:pt x="3132802" y="-24424"/>
                  <a:pt x="3347821" y="115195"/>
                  <a:pt x="3752241" y="0"/>
                </a:cubicBezTo>
                <a:cubicBezTo>
                  <a:pt x="4107410" y="-57614"/>
                  <a:pt x="4269246" y="77535"/>
                  <a:pt x="4594335" y="0"/>
                </a:cubicBezTo>
                <a:cubicBezTo>
                  <a:pt x="4996600" y="-38357"/>
                  <a:pt x="4806379" y="47240"/>
                  <a:pt x="4856727" y="0"/>
                </a:cubicBezTo>
                <a:cubicBezTo>
                  <a:pt x="4925826" y="-120652"/>
                  <a:pt x="5362371" y="-27227"/>
                  <a:pt x="5698821" y="0"/>
                </a:cubicBezTo>
                <a:cubicBezTo>
                  <a:pt x="6130362" y="-7041"/>
                  <a:pt x="6099380" y="87771"/>
                  <a:pt x="6309035" y="0"/>
                </a:cubicBezTo>
                <a:cubicBezTo>
                  <a:pt x="6455270" y="-90989"/>
                  <a:pt x="6643334" y="98379"/>
                  <a:pt x="6919248" y="0"/>
                </a:cubicBezTo>
                <a:cubicBezTo>
                  <a:pt x="7257392" y="-98496"/>
                  <a:pt x="7421409" y="8490"/>
                  <a:pt x="7529460" y="0"/>
                </a:cubicBezTo>
                <a:cubicBezTo>
                  <a:pt x="7698949" y="-66735"/>
                  <a:pt x="7889618" y="-3367"/>
                  <a:pt x="8139673" y="0"/>
                </a:cubicBezTo>
                <a:cubicBezTo>
                  <a:pt x="8407193" y="-22349"/>
                  <a:pt x="8452577" y="40718"/>
                  <a:pt x="8633946" y="0"/>
                </a:cubicBezTo>
                <a:cubicBezTo>
                  <a:pt x="8846939" y="8348"/>
                  <a:pt x="9052870" y="14274"/>
                  <a:pt x="9244159" y="0"/>
                </a:cubicBezTo>
                <a:cubicBezTo>
                  <a:pt x="9389269" y="-48319"/>
                  <a:pt x="9392787" y="7059"/>
                  <a:pt x="9506551" y="0"/>
                </a:cubicBezTo>
                <a:cubicBezTo>
                  <a:pt x="9614938" y="-25007"/>
                  <a:pt x="9820481" y="53769"/>
                  <a:pt x="9884883" y="0"/>
                </a:cubicBezTo>
                <a:cubicBezTo>
                  <a:pt x="9964020" y="-10827"/>
                  <a:pt x="10156507" y="42978"/>
                  <a:pt x="10263215" y="0"/>
                </a:cubicBezTo>
                <a:cubicBezTo>
                  <a:pt x="10423111" y="-59486"/>
                  <a:pt x="10717911" y="25494"/>
                  <a:pt x="10873428" y="0"/>
                </a:cubicBezTo>
                <a:cubicBezTo>
                  <a:pt x="10928269" y="-8517"/>
                  <a:pt x="11518752" y="106742"/>
                  <a:pt x="11770442" y="0"/>
                </a:cubicBezTo>
                <a:cubicBezTo>
                  <a:pt x="11851233" y="-13757"/>
                  <a:pt x="11912892" y="59780"/>
                  <a:pt x="11946835" y="159536"/>
                </a:cubicBezTo>
                <a:cubicBezTo>
                  <a:pt x="11946641" y="359300"/>
                  <a:pt x="11922856" y="462519"/>
                  <a:pt x="11946835" y="551759"/>
                </a:cubicBezTo>
                <a:cubicBezTo>
                  <a:pt x="11964349" y="651320"/>
                  <a:pt x="11920998" y="1032136"/>
                  <a:pt x="11946835" y="1185762"/>
                </a:cubicBezTo>
                <a:cubicBezTo>
                  <a:pt x="11942425" y="1377057"/>
                  <a:pt x="11929740" y="1501374"/>
                  <a:pt x="11946835" y="1819765"/>
                </a:cubicBezTo>
                <a:cubicBezTo>
                  <a:pt x="11964468" y="2128798"/>
                  <a:pt x="11940632" y="2046037"/>
                  <a:pt x="11946835" y="2211987"/>
                </a:cubicBezTo>
                <a:cubicBezTo>
                  <a:pt x="11952162" y="2319874"/>
                  <a:pt x="11936406" y="2623589"/>
                  <a:pt x="11946835" y="2749277"/>
                </a:cubicBezTo>
                <a:cubicBezTo>
                  <a:pt x="11942461" y="2872053"/>
                  <a:pt x="11919272" y="3068914"/>
                  <a:pt x="11946835" y="3238212"/>
                </a:cubicBezTo>
                <a:cubicBezTo>
                  <a:pt x="11995266" y="3382893"/>
                  <a:pt x="11912734" y="3532757"/>
                  <a:pt x="11946835" y="3678790"/>
                </a:cubicBezTo>
                <a:cubicBezTo>
                  <a:pt x="11982181" y="3865546"/>
                  <a:pt x="11890735" y="3957799"/>
                  <a:pt x="11946835" y="4167725"/>
                </a:cubicBezTo>
                <a:cubicBezTo>
                  <a:pt x="11874337" y="4325422"/>
                  <a:pt x="11790828" y="4581573"/>
                  <a:pt x="11946835" y="4995153"/>
                </a:cubicBezTo>
                <a:cubicBezTo>
                  <a:pt x="11990225" y="5075919"/>
                  <a:pt x="11845515" y="5148775"/>
                  <a:pt x="11770442" y="5154691"/>
                </a:cubicBezTo>
                <a:cubicBezTo>
                  <a:pt x="11416210" y="5241717"/>
                  <a:pt x="11308814" y="5181173"/>
                  <a:pt x="10928347" y="5154691"/>
                </a:cubicBezTo>
                <a:cubicBezTo>
                  <a:pt x="10564033" y="5166832"/>
                  <a:pt x="10436907" y="5172972"/>
                  <a:pt x="10086253" y="5154691"/>
                </a:cubicBezTo>
                <a:cubicBezTo>
                  <a:pt x="9763315" y="5158801"/>
                  <a:pt x="9550412" y="5168921"/>
                  <a:pt x="9244159" y="5154691"/>
                </a:cubicBezTo>
                <a:cubicBezTo>
                  <a:pt x="8904408" y="5158310"/>
                  <a:pt x="8650417" y="5135545"/>
                  <a:pt x="8518006" y="5154691"/>
                </a:cubicBezTo>
                <a:cubicBezTo>
                  <a:pt x="8355189" y="5232228"/>
                  <a:pt x="7992718" y="5007815"/>
                  <a:pt x="7675911" y="5154691"/>
                </a:cubicBezTo>
                <a:cubicBezTo>
                  <a:pt x="7397990" y="5197838"/>
                  <a:pt x="7488459" y="5100364"/>
                  <a:pt x="7297579" y="5154691"/>
                </a:cubicBezTo>
                <a:cubicBezTo>
                  <a:pt x="7149860" y="5217220"/>
                  <a:pt x="7024295" y="5113402"/>
                  <a:pt x="6803306" y="5154691"/>
                </a:cubicBezTo>
                <a:cubicBezTo>
                  <a:pt x="6573780" y="5252871"/>
                  <a:pt x="6322304" y="5037447"/>
                  <a:pt x="6077154" y="5154691"/>
                </a:cubicBezTo>
                <a:cubicBezTo>
                  <a:pt x="5809543" y="5164927"/>
                  <a:pt x="5839189" y="5111078"/>
                  <a:pt x="5698821" y="5154691"/>
                </a:cubicBezTo>
                <a:cubicBezTo>
                  <a:pt x="5530041" y="5154907"/>
                  <a:pt x="5204477" y="5076802"/>
                  <a:pt x="4972668" y="5154691"/>
                </a:cubicBezTo>
                <a:cubicBezTo>
                  <a:pt x="4738421" y="5208393"/>
                  <a:pt x="4832550" y="5142132"/>
                  <a:pt x="4710276" y="5154691"/>
                </a:cubicBezTo>
                <a:cubicBezTo>
                  <a:pt x="4611037" y="5165788"/>
                  <a:pt x="4516553" y="5170561"/>
                  <a:pt x="4447884" y="5154691"/>
                </a:cubicBezTo>
                <a:cubicBezTo>
                  <a:pt x="4406413" y="5161172"/>
                  <a:pt x="3822475" y="5089065"/>
                  <a:pt x="3721730" y="5154691"/>
                </a:cubicBezTo>
                <a:cubicBezTo>
                  <a:pt x="3578334" y="5201065"/>
                  <a:pt x="3519945" y="5126033"/>
                  <a:pt x="3459339" y="5154691"/>
                </a:cubicBezTo>
                <a:cubicBezTo>
                  <a:pt x="3393841" y="5179311"/>
                  <a:pt x="3245989" y="5140711"/>
                  <a:pt x="3196948" y="5154691"/>
                </a:cubicBezTo>
                <a:cubicBezTo>
                  <a:pt x="3164227" y="5125297"/>
                  <a:pt x="2711938" y="5090825"/>
                  <a:pt x="2586734" y="5154691"/>
                </a:cubicBezTo>
                <a:cubicBezTo>
                  <a:pt x="2396413" y="5224422"/>
                  <a:pt x="2433961" y="5149075"/>
                  <a:pt x="2324343" y="5154691"/>
                </a:cubicBezTo>
                <a:cubicBezTo>
                  <a:pt x="2235859" y="5186095"/>
                  <a:pt x="2124851" y="5150059"/>
                  <a:pt x="2061951" y="5154691"/>
                </a:cubicBezTo>
                <a:cubicBezTo>
                  <a:pt x="1979269" y="5198849"/>
                  <a:pt x="1653074" y="5135781"/>
                  <a:pt x="1451737" y="5154691"/>
                </a:cubicBezTo>
                <a:cubicBezTo>
                  <a:pt x="1292314" y="5182069"/>
                  <a:pt x="1111136" y="5095950"/>
                  <a:pt x="957466" y="5154691"/>
                </a:cubicBezTo>
                <a:cubicBezTo>
                  <a:pt x="831420" y="5144080"/>
                  <a:pt x="618315" y="5045227"/>
                  <a:pt x="176392" y="5154691"/>
                </a:cubicBezTo>
                <a:cubicBezTo>
                  <a:pt x="94329" y="5188302"/>
                  <a:pt x="-39859" y="5075426"/>
                  <a:pt x="0" y="4995153"/>
                </a:cubicBezTo>
                <a:cubicBezTo>
                  <a:pt x="-39627" y="4812886"/>
                  <a:pt x="45047" y="4577026"/>
                  <a:pt x="0" y="4457862"/>
                </a:cubicBezTo>
                <a:cubicBezTo>
                  <a:pt x="-46409" y="4325774"/>
                  <a:pt x="10064" y="4256074"/>
                  <a:pt x="0" y="4017284"/>
                </a:cubicBezTo>
                <a:cubicBezTo>
                  <a:pt x="-19208" y="3813586"/>
                  <a:pt x="54351" y="3666435"/>
                  <a:pt x="0" y="3576705"/>
                </a:cubicBezTo>
                <a:cubicBezTo>
                  <a:pt x="-12364" y="3477561"/>
                  <a:pt x="78950" y="3101880"/>
                  <a:pt x="0" y="2991058"/>
                </a:cubicBezTo>
                <a:cubicBezTo>
                  <a:pt x="3826" y="2867771"/>
                  <a:pt x="18389" y="2563629"/>
                  <a:pt x="0" y="2405412"/>
                </a:cubicBezTo>
                <a:cubicBezTo>
                  <a:pt x="-27018" y="2241943"/>
                  <a:pt x="45491" y="2125365"/>
                  <a:pt x="0" y="1964833"/>
                </a:cubicBezTo>
                <a:cubicBezTo>
                  <a:pt x="-60242" y="1777900"/>
                  <a:pt x="20655" y="1523335"/>
                  <a:pt x="0" y="1427542"/>
                </a:cubicBezTo>
                <a:cubicBezTo>
                  <a:pt x="-40644" y="1347706"/>
                  <a:pt x="16286" y="1097318"/>
                  <a:pt x="0" y="938608"/>
                </a:cubicBezTo>
                <a:cubicBezTo>
                  <a:pt x="-32439" y="804328"/>
                  <a:pt x="5472" y="288962"/>
                  <a:pt x="0" y="159536"/>
                </a:cubicBezTo>
                <a:close/>
              </a:path>
              <a:path w="11946835" h="5154691" fill="none" stroke="0" extrusionOk="0">
                <a:moveTo>
                  <a:pt x="0" y="159536"/>
                </a:moveTo>
                <a:cubicBezTo>
                  <a:pt x="-2704" y="76843"/>
                  <a:pt x="99926" y="-1269"/>
                  <a:pt x="176392" y="0"/>
                </a:cubicBezTo>
                <a:cubicBezTo>
                  <a:pt x="304027" y="-17295"/>
                  <a:pt x="304762" y="34398"/>
                  <a:pt x="438784" y="0"/>
                </a:cubicBezTo>
                <a:cubicBezTo>
                  <a:pt x="537828" y="15659"/>
                  <a:pt x="705618" y="-10100"/>
                  <a:pt x="817117" y="0"/>
                </a:cubicBezTo>
                <a:cubicBezTo>
                  <a:pt x="932640" y="46066"/>
                  <a:pt x="1286530" y="18863"/>
                  <a:pt x="1543270" y="0"/>
                </a:cubicBezTo>
                <a:cubicBezTo>
                  <a:pt x="1754277" y="-3422"/>
                  <a:pt x="1781753" y="46207"/>
                  <a:pt x="1921602" y="0"/>
                </a:cubicBezTo>
                <a:cubicBezTo>
                  <a:pt x="1999218" y="-37939"/>
                  <a:pt x="2315361" y="-19993"/>
                  <a:pt x="2763696" y="0"/>
                </a:cubicBezTo>
                <a:cubicBezTo>
                  <a:pt x="3184365" y="-85435"/>
                  <a:pt x="2939075" y="28034"/>
                  <a:pt x="3026088" y="0"/>
                </a:cubicBezTo>
                <a:cubicBezTo>
                  <a:pt x="3100451" y="-45823"/>
                  <a:pt x="3388805" y="82283"/>
                  <a:pt x="3752241" y="0"/>
                </a:cubicBezTo>
                <a:cubicBezTo>
                  <a:pt x="4146459" y="-77915"/>
                  <a:pt x="4184735" y="66548"/>
                  <a:pt x="4594335" y="0"/>
                </a:cubicBezTo>
                <a:cubicBezTo>
                  <a:pt x="4996650" y="-48313"/>
                  <a:pt x="4773500" y="35763"/>
                  <a:pt x="4856727" y="0"/>
                </a:cubicBezTo>
                <a:cubicBezTo>
                  <a:pt x="4888735" y="-46583"/>
                  <a:pt x="5263668" y="-1031"/>
                  <a:pt x="5698821" y="0"/>
                </a:cubicBezTo>
                <a:cubicBezTo>
                  <a:pt x="6115969" y="-42846"/>
                  <a:pt x="6098616" y="83499"/>
                  <a:pt x="6309035" y="0"/>
                </a:cubicBezTo>
                <a:cubicBezTo>
                  <a:pt x="6500466" y="-40326"/>
                  <a:pt x="6713635" y="74835"/>
                  <a:pt x="6919248" y="0"/>
                </a:cubicBezTo>
                <a:cubicBezTo>
                  <a:pt x="7214870" y="-93922"/>
                  <a:pt x="7403888" y="16144"/>
                  <a:pt x="7529460" y="0"/>
                </a:cubicBezTo>
                <a:cubicBezTo>
                  <a:pt x="7676146" y="42042"/>
                  <a:pt x="7856302" y="-21704"/>
                  <a:pt x="8139673" y="0"/>
                </a:cubicBezTo>
                <a:cubicBezTo>
                  <a:pt x="8426902" y="-14618"/>
                  <a:pt x="8418281" y="71883"/>
                  <a:pt x="8633946" y="0"/>
                </a:cubicBezTo>
                <a:cubicBezTo>
                  <a:pt x="8858092" y="-39100"/>
                  <a:pt x="9065337" y="34031"/>
                  <a:pt x="9244159" y="0"/>
                </a:cubicBezTo>
                <a:cubicBezTo>
                  <a:pt x="9385602" y="-47497"/>
                  <a:pt x="9396060" y="6577"/>
                  <a:pt x="9506551" y="0"/>
                </a:cubicBezTo>
                <a:cubicBezTo>
                  <a:pt x="9630892" y="22326"/>
                  <a:pt x="9796642" y="60598"/>
                  <a:pt x="9884883" y="0"/>
                </a:cubicBezTo>
                <a:cubicBezTo>
                  <a:pt x="9936640" y="-28338"/>
                  <a:pt x="10156999" y="57723"/>
                  <a:pt x="10263215" y="0"/>
                </a:cubicBezTo>
                <a:cubicBezTo>
                  <a:pt x="10361105" y="5546"/>
                  <a:pt x="10733727" y="51419"/>
                  <a:pt x="10873428" y="0"/>
                </a:cubicBezTo>
                <a:cubicBezTo>
                  <a:pt x="10971065" y="-27896"/>
                  <a:pt x="11518059" y="-38718"/>
                  <a:pt x="11770442" y="0"/>
                </a:cubicBezTo>
                <a:cubicBezTo>
                  <a:pt x="11845695" y="-5746"/>
                  <a:pt x="11947604" y="69262"/>
                  <a:pt x="11946835" y="159536"/>
                </a:cubicBezTo>
                <a:cubicBezTo>
                  <a:pt x="11968071" y="345480"/>
                  <a:pt x="11930299" y="494424"/>
                  <a:pt x="11946835" y="551759"/>
                </a:cubicBezTo>
                <a:cubicBezTo>
                  <a:pt x="12011207" y="611410"/>
                  <a:pt x="11944788" y="1051099"/>
                  <a:pt x="11946835" y="1185762"/>
                </a:cubicBezTo>
                <a:cubicBezTo>
                  <a:pt x="11961034" y="1330816"/>
                  <a:pt x="11982211" y="1499555"/>
                  <a:pt x="11946835" y="1819765"/>
                </a:cubicBezTo>
                <a:cubicBezTo>
                  <a:pt x="11961140" y="2115127"/>
                  <a:pt x="11937148" y="2046023"/>
                  <a:pt x="11946835" y="2211987"/>
                </a:cubicBezTo>
                <a:cubicBezTo>
                  <a:pt x="11998611" y="2376942"/>
                  <a:pt x="11950762" y="2657679"/>
                  <a:pt x="11946835" y="2749277"/>
                </a:cubicBezTo>
                <a:cubicBezTo>
                  <a:pt x="11935527" y="2847588"/>
                  <a:pt x="11904444" y="3059642"/>
                  <a:pt x="11946835" y="3238212"/>
                </a:cubicBezTo>
                <a:cubicBezTo>
                  <a:pt x="12018704" y="3379598"/>
                  <a:pt x="11955941" y="3493304"/>
                  <a:pt x="11946835" y="3678790"/>
                </a:cubicBezTo>
                <a:cubicBezTo>
                  <a:pt x="11965421" y="3879821"/>
                  <a:pt x="11907998" y="3914094"/>
                  <a:pt x="11946835" y="4167725"/>
                </a:cubicBezTo>
                <a:cubicBezTo>
                  <a:pt x="11960133" y="4325811"/>
                  <a:pt x="11777005" y="4590629"/>
                  <a:pt x="11946835" y="4995153"/>
                </a:cubicBezTo>
                <a:cubicBezTo>
                  <a:pt x="11966806" y="5066903"/>
                  <a:pt x="11860800" y="5126722"/>
                  <a:pt x="11770442" y="5154691"/>
                </a:cubicBezTo>
                <a:cubicBezTo>
                  <a:pt x="11433792" y="5182656"/>
                  <a:pt x="11307530" y="5159832"/>
                  <a:pt x="10928347" y="5154691"/>
                </a:cubicBezTo>
                <a:cubicBezTo>
                  <a:pt x="10570411" y="5162484"/>
                  <a:pt x="10458149" y="5114312"/>
                  <a:pt x="10086253" y="5154691"/>
                </a:cubicBezTo>
                <a:cubicBezTo>
                  <a:pt x="9739592" y="5156613"/>
                  <a:pt x="9503239" y="5191948"/>
                  <a:pt x="9244159" y="5154691"/>
                </a:cubicBezTo>
                <a:cubicBezTo>
                  <a:pt x="8918190" y="5231837"/>
                  <a:pt x="8709008" y="5113478"/>
                  <a:pt x="8518006" y="5154691"/>
                </a:cubicBezTo>
                <a:cubicBezTo>
                  <a:pt x="8378744" y="5260248"/>
                  <a:pt x="8024799" y="5084324"/>
                  <a:pt x="7675911" y="5154691"/>
                </a:cubicBezTo>
                <a:cubicBezTo>
                  <a:pt x="7411514" y="5231841"/>
                  <a:pt x="7462435" y="5120041"/>
                  <a:pt x="7297579" y="5154691"/>
                </a:cubicBezTo>
                <a:cubicBezTo>
                  <a:pt x="7121207" y="5219120"/>
                  <a:pt x="7014490" y="5135483"/>
                  <a:pt x="6803306" y="5154691"/>
                </a:cubicBezTo>
                <a:cubicBezTo>
                  <a:pt x="6538087" y="5238669"/>
                  <a:pt x="6295346" y="5121549"/>
                  <a:pt x="6077154" y="5154691"/>
                </a:cubicBezTo>
                <a:cubicBezTo>
                  <a:pt x="5802238" y="5157761"/>
                  <a:pt x="5842610" y="5102183"/>
                  <a:pt x="5698821" y="5154691"/>
                </a:cubicBezTo>
                <a:cubicBezTo>
                  <a:pt x="5634993" y="5188184"/>
                  <a:pt x="5141174" y="5124614"/>
                  <a:pt x="4972668" y="5154691"/>
                </a:cubicBezTo>
                <a:cubicBezTo>
                  <a:pt x="4755959" y="5198335"/>
                  <a:pt x="4831889" y="5136417"/>
                  <a:pt x="4710276" y="5154691"/>
                </a:cubicBezTo>
                <a:cubicBezTo>
                  <a:pt x="4599666" y="5159559"/>
                  <a:pt x="4503763" y="5147856"/>
                  <a:pt x="4447884" y="5154691"/>
                </a:cubicBezTo>
                <a:cubicBezTo>
                  <a:pt x="4374648" y="5154868"/>
                  <a:pt x="3832927" y="5092339"/>
                  <a:pt x="3721730" y="5154691"/>
                </a:cubicBezTo>
                <a:cubicBezTo>
                  <a:pt x="3582148" y="5214904"/>
                  <a:pt x="3528004" y="5126100"/>
                  <a:pt x="3459339" y="5154691"/>
                </a:cubicBezTo>
                <a:cubicBezTo>
                  <a:pt x="3401879" y="5178612"/>
                  <a:pt x="3238147" y="5136832"/>
                  <a:pt x="3196948" y="5154691"/>
                </a:cubicBezTo>
                <a:cubicBezTo>
                  <a:pt x="3166457" y="5162096"/>
                  <a:pt x="2699382" y="5103320"/>
                  <a:pt x="2586734" y="5154691"/>
                </a:cubicBezTo>
                <a:cubicBezTo>
                  <a:pt x="2402059" y="5211582"/>
                  <a:pt x="2439308" y="5127947"/>
                  <a:pt x="2324343" y="5154691"/>
                </a:cubicBezTo>
                <a:cubicBezTo>
                  <a:pt x="2238286" y="5174831"/>
                  <a:pt x="2141508" y="5146492"/>
                  <a:pt x="2061951" y="5154691"/>
                </a:cubicBezTo>
                <a:cubicBezTo>
                  <a:pt x="2003169" y="5231255"/>
                  <a:pt x="1653182" y="5119653"/>
                  <a:pt x="1451737" y="5154691"/>
                </a:cubicBezTo>
                <a:cubicBezTo>
                  <a:pt x="1238283" y="5219139"/>
                  <a:pt x="1072310" y="5103079"/>
                  <a:pt x="957466" y="5154691"/>
                </a:cubicBezTo>
                <a:cubicBezTo>
                  <a:pt x="822719" y="5157312"/>
                  <a:pt x="518913" y="5102044"/>
                  <a:pt x="176392" y="5154691"/>
                </a:cubicBezTo>
                <a:cubicBezTo>
                  <a:pt x="74297" y="5174075"/>
                  <a:pt x="-10123" y="5055628"/>
                  <a:pt x="0" y="4995153"/>
                </a:cubicBezTo>
                <a:cubicBezTo>
                  <a:pt x="-17749" y="4802759"/>
                  <a:pt x="51479" y="4595485"/>
                  <a:pt x="0" y="4457862"/>
                </a:cubicBezTo>
                <a:cubicBezTo>
                  <a:pt x="-39107" y="4344682"/>
                  <a:pt x="3788" y="4241966"/>
                  <a:pt x="0" y="4017284"/>
                </a:cubicBezTo>
                <a:cubicBezTo>
                  <a:pt x="-29382" y="3835045"/>
                  <a:pt x="59719" y="3678945"/>
                  <a:pt x="0" y="3576705"/>
                </a:cubicBezTo>
                <a:cubicBezTo>
                  <a:pt x="-15183" y="3478932"/>
                  <a:pt x="109580" y="3070226"/>
                  <a:pt x="0" y="2991058"/>
                </a:cubicBezTo>
                <a:cubicBezTo>
                  <a:pt x="-17517" y="2824737"/>
                  <a:pt x="119295" y="2590630"/>
                  <a:pt x="0" y="2405412"/>
                </a:cubicBezTo>
                <a:cubicBezTo>
                  <a:pt x="-24627" y="2227826"/>
                  <a:pt x="7447" y="2115261"/>
                  <a:pt x="0" y="1964833"/>
                </a:cubicBezTo>
                <a:cubicBezTo>
                  <a:pt x="-43771" y="1797718"/>
                  <a:pt x="32915" y="1507411"/>
                  <a:pt x="0" y="1427542"/>
                </a:cubicBezTo>
                <a:cubicBezTo>
                  <a:pt x="-51487" y="1293406"/>
                  <a:pt x="83105" y="1088694"/>
                  <a:pt x="0" y="938608"/>
                </a:cubicBezTo>
                <a:cubicBezTo>
                  <a:pt x="-21263" y="841144"/>
                  <a:pt x="46288" y="278078"/>
                  <a:pt x="0" y="159536"/>
                </a:cubicBezTo>
                <a:close/>
              </a:path>
            </a:pathLst>
          </a:custGeom>
          <a:solidFill>
            <a:schemeClr val="bg1">
              <a:alpha val="75000"/>
            </a:schemeClr>
          </a:solidFill>
          <a:ln w="28575">
            <a:solidFill>
              <a:schemeClr val="bg1"/>
            </a:solidFill>
            <a:extLst>
              <a:ext uri="{C807C97D-BFC1-408E-A445-0C87EB9F89A2}">
                <ask:lineSketchStyleProps xmlns:ask="http://schemas.microsoft.com/office/drawing/2018/sketchyshapes" sd="3225696139">
                  <a:custGeom>
                    <a:avLst/>
                    <a:gdLst>
                      <a:gd name="connsiteX0" fmla="*/ 0 w 11946835"/>
                      <a:gd name="connsiteY0" fmla="*/ 180762 h 5840485"/>
                      <a:gd name="connsiteX1" fmla="*/ 176392 w 11946835"/>
                      <a:gd name="connsiteY1" fmla="*/ 0 h 5840485"/>
                      <a:gd name="connsiteX2" fmla="*/ 438784 w 11946835"/>
                      <a:gd name="connsiteY2" fmla="*/ 0 h 5840485"/>
                      <a:gd name="connsiteX3" fmla="*/ 817117 w 11946835"/>
                      <a:gd name="connsiteY3" fmla="*/ 0 h 5840485"/>
                      <a:gd name="connsiteX4" fmla="*/ 1543270 w 11946835"/>
                      <a:gd name="connsiteY4" fmla="*/ 0 h 5840485"/>
                      <a:gd name="connsiteX5" fmla="*/ 1921602 w 11946835"/>
                      <a:gd name="connsiteY5" fmla="*/ 0 h 5840485"/>
                      <a:gd name="connsiteX6" fmla="*/ 2763696 w 11946835"/>
                      <a:gd name="connsiteY6" fmla="*/ 0 h 5840485"/>
                      <a:gd name="connsiteX7" fmla="*/ 3026088 w 11946835"/>
                      <a:gd name="connsiteY7" fmla="*/ 0 h 5840485"/>
                      <a:gd name="connsiteX8" fmla="*/ 3752241 w 11946835"/>
                      <a:gd name="connsiteY8" fmla="*/ 0 h 5840485"/>
                      <a:gd name="connsiteX9" fmla="*/ 4594335 w 11946835"/>
                      <a:gd name="connsiteY9" fmla="*/ 0 h 5840485"/>
                      <a:gd name="connsiteX10" fmla="*/ 4856727 w 11946835"/>
                      <a:gd name="connsiteY10" fmla="*/ 0 h 5840485"/>
                      <a:gd name="connsiteX11" fmla="*/ 5698821 w 11946835"/>
                      <a:gd name="connsiteY11" fmla="*/ 0 h 5840485"/>
                      <a:gd name="connsiteX12" fmla="*/ 6309035 w 11946835"/>
                      <a:gd name="connsiteY12" fmla="*/ 0 h 5840485"/>
                      <a:gd name="connsiteX13" fmla="*/ 6919248 w 11946835"/>
                      <a:gd name="connsiteY13" fmla="*/ 0 h 5840485"/>
                      <a:gd name="connsiteX14" fmla="*/ 7529460 w 11946835"/>
                      <a:gd name="connsiteY14" fmla="*/ 0 h 5840485"/>
                      <a:gd name="connsiteX15" fmla="*/ 8139673 w 11946835"/>
                      <a:gd name="connsiteY15" fmla="*/ 0 h 5840485"/>
                      <a:gd name="connsiteX16" fmla="*/ 8633946 w 11946835"/>
                      <a:gd name="connsiteY16" fmla="*/ 0 h 5840485"/>
                      <a:gd name="connsiteX17" fmla="*/ 9244159 w 11946835"/>
                      <a:gd name="connsiteY17" fmla="*/ 0 h 5840485"/>
                      <a:gd name="connsiteX18" fmla="*/ 9506551 w 11946835"/>
                      <a:gd name="connsiteY18" fmla="*/ 0 h 5840485"/>
                      <a:gd name="connsiteX19" fmla="*/ 9884883 w 11946835"/>
                      <a:gd name="connsiteY19" fmla="*/ 0 h 5840485"/>
                      <a:gd name="connsiteX20" fmla="*/ 10263215 w 11946835"/>
                      <a:gd name="connsiteY20" fmla="*/ 0 h 5840485"/>
                      <a:gd name="connsiteX21" fmla="*/ 10873428 w 11946835"/>
                      <a:gd name="connsiteY21" fmla="*/ 0 h 5840485"/>
                      <a:gd name="connsiteX22" fmla="*/ 11770442 w 11946835"/>
                      <a:gd name="connsiteY22" fmla="*/ 0 h 5840485"/>
                      <a:gd name="connsiteX23" fmla="*/ 11946835 w 11946835"/>
                      <a:gd name="connsiteY23" fmla="*/ 180762 h 5840485"/>
                      <a:gd name="connsiteX24" fmla="*/ 11946835 w 11946835"/>
                      <a:gd name="connsiteY24" fmla="*/ 625167 h 5840485"/>
                      <a:gd name="connsiteX25" fmla="*/ 11946835 w 11946835"/>
                      <a:gd name="connsiteY25" fmla="*/ 1343520 h 5840485"/>
                      <a:gd name="connsiteX26" fmla="*/ 11946835 w 11946835"/>
                      <a:gd name="connsiteY26" fmla="*/ 2061872 h 5840485"/>
                      <a:gd name="connsiteX27" fmla="*/ 11946835 w 11946835"/>
                      <a:gd name="connsiteY27" fmla="*/ 2506276 h 5840485"/>
                      <a:gd name="connsiteX28" fmla="*/ 11946835 w 11946835"/>
                      <a:gd name="connsiteY28" fmla="*/ 3115049 h 5840485"/>
                      <a:gd name="connsiteX29" fmla="*/ 11946835 w 11946835"/>
                      <a:gd name="connsiteY29" fmla="*/ 3669033 h 5840485"/>
                      <a:gd name="connsiteX30" fmla="*/ 11946835 w 11946835"/>
                      <a:gd name="connsiteY30" fmla="*/ 4168227 h 5840485"/>
                      <a:gd name="connsiteX31" fmla="*/ 11946835 w 11946835"/>
                      <a:gd name="connsiteY31" fmla="*/ 4722211 h 5840485"/>
                      <a:gd name="connsiteX32" fmla="*/ 11946835 w 11946835"/>
                      <a:gd name="connsiteY32" fmla="*/ 5659722 h 5840485"/>
                      <a:gd name="connsiteX33" fmla="*/ 11770442 w 11946835"/>
                      <a:gd name="connsiteY33" fmla="*/ 5840485 h 5840485"/>
                      <a:gd name="connsiteX34" fmla="*/ 10928347 w 11946835"/>
                      <a:gd name="connsiteY34" fmla="*/ 5840485 h 5840485"/>
                      <a:gd name="connsiteX35" fmla="*/ 10086253 w 11946835"/>
                      <a:gd name="connsiteY35" fmla="*/ 5840485 h 5840485"/>
                      <a:gd name="connsiteX36" fmla="*/ 9244159 w 11946835"/>
                      <a:gd name="connsiteY36" fmla="*/ 5840485 h 5840485"/>
                      <a:gd name="connsiteX37" fmla="*/ 8518006 w 11946835"/>
                      <a:gd name="connsiteY37" fmla="*/ 5840485 h 5840485"/>
                      <a:gd name="connsiteX38" fmla="*/ 7675911 w 11946835"/>
                      <a:gd name="connsiteY38" fmla="*/ 5840485 h 5840485"/>
                      <a:gd name="connsiteX39" fmla="*/ 7297579 w 11946835"/>
                      <a:gd name="connsiteY39" fmla="*/ 5840485 h 5840485"/>
                      <a:gd name="connsiteX40" fmla="*/ 6803306 w 11946835"/>
                      <a:gd name="connsiteY40" fmla="*/ 5840485 h 5840485"/>
                      <a:gd name="connsiteX41" fmla="*/ 6077154 w 11946835"/>
                      <a:gd name="connsiteY41" fmla="*/ 5840485 h 5840485"/>
                      <a:gd name="connsiteX42" fmla="*/ 5698821 w 11946835"/>
                      <a:gd name="connsiteY42" fmla="*/ 5840485 h 5840485"/>
                      <a:gd name="connsiteX43" fmla="*/ 4972668 w 11946835"/>
                      <a:gd name="connsiteY43" fmla="*/ 5840485 h 5840485"/>
                      <a:gd name="connsiteX44" fmla="*/ 4710276 w 11946835"/>
                      <a:gd name="connsiteY44" fmla="*/ 5840485 h 5840485"/>
                      <a:gd name="connsiteX45" fmla="*/ 4447884 w 11946835"/>
                      <a:gd name="connsiteY45" fmla="*/ 5840485 h 5840485"/>
                      <a:gd name="connsiteX46" fmla="*/ 3721730 w 11946835"/>
                      <a:gd name="connsiteY46" fmla="*/ 5840485 h 5840485"/>
                      <a:gd name="connsiteX47" fmla="*/ 3459339 w 11946835"/>
                      <a:gd name="connsiteY47" fmla="*/ 5840485 h 5840485"/>
                      <a:gd name="connsiteX48" fmla="*/ 3196948 w 11946835"/>
                      <a:gd name="connsiteY48" fmla="*/ 5840485 h 5840485"/>
                      <a:gd name="connsiteX49" fmla="*/ 2586734 w 11946835"/>
                      <a:gd name="connsiteY49" fmla="*/ 5840485 h 5840485"/>
                      <a:gd name="connsiteX50" fmla="*/ 2324343 w 11946835"/>
                      <a:gd name="connsiteY50" fmla="*/ 5840485 h 5840485"/>
                      <a:gd name="connsiteX51" fmla="*/ 2061951 w 11946835"/>
                      <a:gd name="connsiteY51" fmla="*/ 5840485 h 5840485"/>
                      <a:gd name="connsiteX52" fmla="*/ 1451737 w 11946835"/>
                      <a:gd name="connsiteY52" fmla="*/ 5840485 h 5840485"/>
                      <a:gd name="connsiteX53" fmla="*/ 957466 w 11946835"/>
                      <a:gd name="connsiteY53" fmla="*/ 5840485 h 5840485"/>
                      <a:gd name="connsiteX54" fmla="*/ 176392 w 11946835"/>
                      <a:gd name="connsiteY54" fmla="*/ 5840485 h 5840485"/>
                      <a:gd name="connsiteX55" fmla="*/ 0 w 11946835"/>
                      <a:gd name="connsiteY55" fmla="*/ 5659722 h 5840485"/>
                      <a:gd name="connsiteX56" fmla="*/ 0 w 11946835"/>
                      <a:gd name="connsiteY56" fmla="*/ 5050949 h 5840485"/>
                      <a:gd name="connsiteX57" fmla="*/ 0 w 11946835"/>
                      <a:gd name="connsiteY57" fmla="*/ 4551755 h 5840485"/>
                      <a:gd name="connsiteX58" fmla="*/ 0 w 11946835"/>
                      <a:gd name="connsiteY58" fmla="*/ 4052560 h 5840485"/>
                      <a:gd name="connsiteX59" fmla="*/ 0 w 11946835"/>
                      <a:gd name="connsiteY59" fmla="*/ 3388997 h 5840485"/>
                      <a:gd name="connsiteX60" fmla="*/ 0 w 11946835"/>
                      <a:gd name="connsiteY60" fmla="*/ 2725435 h 5840485"/>
                      <a:gd name="connsiteX61" fmla="*/ 0 w 11946835"/>
                      <a:gd name="connsiteY61" fmla="*/ 2226240 h 5840485"/>
                      <a:gd name="connsiteX62" fmla="*/ 0 w 11946835"/>
                      <a:gd name="connsiteY62" fmla="*/ 1617467 h 5840485"/>
                      <a:gd name="connsiteX63" fmla="*/ 0 w 11946835"/>
                      <a:gd name="connsiteY63" fmla="*/ 1063484 h 5840485"/>
                      <a:gd name="connsiteX64" fmla="*/ 0 w 11946835"/>
                      <a:gd name="connsiteY64" fmla="*/ 180762 h 5840485"/>
                      <a:gd name="connsiteX0" fmla="*/ 0 w 11946835"/>
                      <a:gd name="connsiteY0" fmla="*/ 180762 h 5840485"/>
                      <a:gd name="connsiteX1" fmla="*/ 176392 w 11946835"/>
                      <a:gd name="connsiteY1" fmla="*/ 0 h 5840485"/>
                      <a:gd name="connsiteX2" fmla="*/ 902546 w 11946835"/>
                      <a:gd name="connsiteY2" fmla="*/ 0 h 5840485"/>
                      <a:gd name="connsiteX3" fmla="*/ 1396819 w 11946835"/>
                      <a:gd name="connsiteY3" fmla="*/ 0 h 5840485"/>
                      <a:gd name="connsiteX4" fmla="*/ 1775151 w 11946835"/>
                      <a:gd name="connsiteY4" fmla="*/ 0 h 5840485"/>
                      <a:gd name="connsiteX5" fmla="*/ 2153483 w 11946835"/>
                      <a:gd name="connsiteY5" fmla="*/ 0 h 5840485"/>
                      <a:gd name="connsiteX6" fmla="*/ 2879636 w 11946835"/>
                      <a:gd name="connsiteY6" fmla="*/ 0 h 5840485"/>
                      <a:gd name="connsiteX7" fmla="*/ 3373909 w 11946835"/>
                      <a:gd name="connsiteY7" fmla="*/ 0 h 5840485"/>
                      <a:gd name="connsiteX8" fmla="*/ 3636301 w 11946835"/>
                      <a:gd name="connsiteY8" fmla="*/ 0 h 5840485"/>
                      <a:gd name="connsiteX9" fmla="*/ 4130574 w 11946835"/>
                      <a:gd name="connsiteY9" fmla="*/ 0 h 5840485"/>
                      <a:gd name="connsiteX10" fmla="*/ 4508906 w 11946835"/>
                      <a:gd name="connsiteY10" fmla="*/ 0 h 5840485"/>
                      <a:gd name="connsiteX11" fmla="*/ 5235060 w 11946835"/>
                      <a:gd name="connsiteY11" fmla="*/ 0 h 5840485"/>
                      <a:gd name="connsiteX12" fmla="*/ 5497450 w 11946835"/>
                      <a:gd name="connsiteY12" fmla="*/ 0 h 5840485"/>
                      <a:gd name="connsiteX13" fmla="*/ 5875783 w 11946835"/>
                      <a:gd name="connsiteY13" fmla="*/ 0 h 5840485"/>
                      <a:gd name="connsiteX14" fmla="*/ 6485996 w 11946835"/>
                      <a:gd name="connsiteY14" fmla="*/ 0 h 5840485"/>
                      <a:gd name="connsiteX15" fmla="*/ 6748388 w 11946835"/>
                      <a:gd name="connsiteY15" fmla="*/ 0 h 5840485"/>
                      <a:gd name="connsiteX16" fmla="*/ 7010780 w 11946835"/>
                      <a:gd name="connsiteY16" fmla="*/ 0 h 5840485"/>
                      <a:gd name="connsiteX17" fmla="*/ 7852874 w 11946835"/>
                      <a:gd name="connsiteY17" fmla="*/ 0 h 5840485"/>
                      <a:gd name="connsiteX18" fmla="*/ 8579027 w 11946835"/>
                      <a:gd name="connsiteY18" fmla="*/ 0 h 5840485"/>
                      <a:gd name="connsiteX19" fmla="*/ 8841418 w 11946835"/>
                      <a:gd name="connsiteY19" fmla="*/ 0 h 5840485"/>
                      <a:gd name="connsiteX20" fmla="*/ 9683512 w 11946835"/>
                      <a:gd name="connsiteY20" fmla="*/ 0 h 5840485"/>
                      <a:gd name="connsiteX21" fmla="*/ 10293726 w 11946835"/>
                      <a:gd name="connsiteY21" fmla="*/ 0 h 5840485"/>
                      <a:gd name="connsiteX22" fmla="*/ 10903939 w 11946835"/>
                      <a:gd name="connsiteY22" fmla="*/ 0 h 5840485"/>
                      <a:gd name="connsiteX23" fmla="*/ 11770442 w 11946835"/>
                      <a:gd name="connsiteY23" fmla="*/ 0 h 5840485"/>
                      <a:gd name="connsiteX24" fmla="*/ 11946835 w 11946835"/>
                      <a:gd name="connsiteY24" fmla="*/ 180762 h 5840485"/>
                      <a:gd name="connsiteX25" fmla="*/ 11946835 w 11946835"/>
                      <a:gd name="connsiteY25" fmla="*/ 789535 h 5840485"/>
                      <a:gd name="connsiteX26" fmla="*/ 11946835 w 11946835"/>
                      <a:gd name="connsiteY26" fmla="*/ 1343520 h 5840485"/>
                      <a:gd name="connsiteX27" fmla="*/ 11946835 w 11946835"/>
                      <a:gd name="connsiteY27" fmla="*/ 1897503 h 5840485"/>
                      <a:gd name="connsiteX28" fmla="*/ 11946835 w 11946835"/>
                      <a:gd name="connsiteY28" fmla="*/ 2451487 h 5840485"/>
                      <a:gd name="connsiteX29" fmla="*/ 11946835 w 11946835"/>
                      <a:gd name="connsiteY29" fmla="*/ 2895891 h 5840485"/>
                      <a:gd name="connsiteX30" fmla="*/ 11946835 w 11946835"/>
                      <a:gd name="connsiteY30" fmla="*/ 3614244 h 5840485"/>
                      <a:gd name="connsiteX31" fmla="*/ 11946835 w 11946835"/>
                      <a:gd name="connsiteY31" fmla="*/ 4168227 h 5840485"/>
                      <a:gd name="connsiteX32" fmla="*/ 11946835 w 11946835"/>
                      <a:gd name="connsiteY32" fmla="*/ 4612632 h 5840485"/>
                      <a:gd name="connsiteX33" fmla="*/ 11946835 w 11946835"/>
                      <a:gd name="connsiteY33" fmla="*/ 5659722 h 5840485"/>
                      <a:gd name="connsiteX34" fmla="*/ 11770442 w 11946835"/>
                      <a:gd name="connsiteY34" fmla="*/ 5840485 h 5840485"/>
                      <a:gd name="connsiteX35" fmla="*/ 11276169 w 11946835"/>
                      <a:gd name="connsiteY35" fmla="*/ 5840485 h 5840485"/>
                      <a:gd name="connsiteX36" fmla="*/ 10781896 w 11946835"/>
                      <a:gd name="connsiteY36" fmla="*/ 5840485 h 5840485"/>
                      <a:gd name="connsiteX37" fmla="*/ 10287623 w 11946835"/>
                      <a:gd name="connsiteY37" fmla="*/ 5840485 h 5840485"/>
                      <a:gd name="connsiteX38" fmla="*/ 9909292 w 11946835"/>
                      <a:gd name="connsiteY38" fmla="*/ 5840485 h 5840485"/>
                      <a:gd name="connsiteX39" fmla="*/ 9530960 w 11946835"/>
                      <a:gd name="connsiteY39" fmla="*/ 5840485 h 5840485"/>
                      <a:gd name="connsiteX40" fmla="*/ 8920746 w 11946835"/>
                      <a:gd name="connsiteY40" fmla="*/ 5840485 h 5840485"/>
                      <a:gd name="connsiteX41" fmla="*/ 8426474 w 11946835"/>
                      <a:gd name="connsiteY41" fmla="*/ 5840485 h 5840485"/>
                      <a:gd name="connsiteX42" fmla="*/ 7816260 w 11946835"/>
                      <a:gd name="connsiteY42" fmla="*/ 5840485 h 5840485"/>
                      <a:gd name="connsiteX43" fmla="*/ 7437928 w 11946835"/>
                      <a:gd name="connsiteY43" fmla="*/ 5840485 h 5840485"/>
                      <a:gd name="connsiteX44" fmla="*/ 6943655 w 11946835"/>
                      <a:gd name="connsiteY44" fmla="*/ 5840485 h 5840485"/>
                      <a:gd name="connsiteX45" fmla="*/ 6565324 w 11946835"/>
                      <a:gd name="connsiteY45" fmla="*/ 5840485 h 5840485"/>
                      <a:gd name="connsiteX46" fmla="*/ 6071051 w 11946835"/>
                      <a:gd name="connsiteY46" fmla="*/ 5840485 h 5840485"/>
                      <a:gd name="connsiteX47" fmla="*/ 5576779 w 11946835"/>
                      <a:gd name="connsiteY47" fmla="*/ 5840485 h 5840485"/>
                      <a:gd name="connsiteX48" fmla="*/ 4734684 w 11946835"/>
                      <a:gd name="connsiteY48" fmla="*/ 5840485 h 5840485"/>
                      <a:gd name="connsiteX49" fmla="*/ 4124471 w 11946835"/>
                      <a:gd name="connsiteY49" fmla="*/ 5840485 h 5840485"/>
                      <a:gd name="connsiteX50" fmla="*/ 3282377 w 11946835"/>
                      <a:gd name="connsiteY50" fmla="*/ 5840485 h 5840485"/>
                      <a:gd name="connsiteX51" fmla="*/ 2672164 w 11946835"/>
                      <a:gd name="connsiteY51" fmla="*/ 5840485 h 5840485"/>
                      <a:gd name="connsiteX52" fmla="*/ 2293832 w 11946835"/>
                      <a:gd name="connsiteY52" fmla="*/ 5840485 h 5840485"/>
                      <a:gd name="connsiteX53" fmla="*/ 1451737 w 11946835"/>
                      <a:gd name="connsiteY53" fmla="*/ 5840485 h 5840485"/>
                      <a:gd name="connsiteX54" fmla="*/ 176392 w 11946835"/>
                      <a:gd name="connsiteY54" fmla="*/ 5840485 h 5840485"/>
                      <a:gd name="connsiteX55" fmla="*/ 0 w 11946835"/>
                      <a:gd name="connsiteY55" fmla="*/ 5659722 h 5840485"/>
                      <a:gd name="connsiteX56" fmla="*/ 0 w 11946835"/>
                      <a:gd name="connsiteY56" fmla="*/ 5160528 h 5840485"/>
                      <a:gd name="connsiteX57" fmla="*/ 0 w 11946835"/>
                      <a:gd name="connsiteY57" fmla="*/ 4496964 h 5840485"/>
                      <a:gd name="connsiteX58" fmla="*/ 0 w 11946835"/>
                      <a:gd name="connsiteY58" fmla="*/ 3888191 h 5840485"/>
                      <a:gd name="connsiteX59" fmla="*/ 0 w 11946835"/>
                      <a:gd name="connsiteY59" fmla="*/ 3169840 h 5840485"/>
                      <a:gd name="connsiteX60" fmla="*/ 0 w 11946835"/>
                      <a:gd name="connsiteY60" fmla="*/ 2561066 h 5840485"/>
                      <a:gd name="connsiteX61" fmla="*/ 0 w 11946835"/>
                      <a:gd name="connsiteY61" fmla="*/ 2116661 h 5840485"/>
                      <a:gd name="connsiteX62" fmla="*/ 0 w 11946835"/>
                      <a:gd name="connsiteY62" fmla="*/ 1507888 h 5840485"/>
                      <a:gd name="connsiteX63" fmla="*/ 0 w 11946835"/>
                      <a:gd name="connsiteY63" fmla="*/ 789535 h 5840485"/>
                      <a:gd name="connsiteX64" fmla="*/ 0 w 11946835"/>
                      <a:gd name="connsiteY64" fmla="*/ 180762 h 58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946835" h="5840485" fill="none" extrusionOk="0">
                        <a:moveTo>
                          <a:pt x="0" y="180762"/>
                        </a:moveTo>
                        <a:cubicBezTo>
                          <a:pt x="17129" y="76878"/>
                          <a:pt x="94726" y="-6007"/>
                          <a:pt x="176392" y="0"/>
                        </a:cubicBezTo>
                        <a:cubicBezTo>
                          <a:pt x="311010" y="-13067"/>
                          <a:pt x="309743" y="32080"/>
                          <a:pt x="438784" y="0"/>
                        </a:cubicBezTo>
                        <a:cubicBezTo>
                          <a:pt x="534321" y="-10241"/>
                          <a:pt x="702300" y="-7398"/>
                          <a:pt x="817117" y="0"/>
                        </a:cubicBezTo>
                        <a:cubicBezTo>
                          <a:pt x="950373" y="5260"/>
                          <a:pt x="1307480" y="57352"/>
                          <a:pt x="1543270" y="0"/>
                        </a:cubicBezTo>
                        <a:cubicBezTo>
                          <a:pt x="1756824" y="-7033"/>
                          <a:pt x="1782298" y="56288"/>
                          <a:pt x="1921602" y="0"/>
                        </a:cubicBezTo>
                        <a:cubicBezTo>
                          <a:pt x="1989453" y="-36692"/>
                          <a:pt x="2381171" y="74502"/>
                          <a:pt x="2763696" y="0"/>
                        </a:cubicBezTo>
                        <a:cubicBezTo>
                          <a:pt x="3177304" y="-79216"/>
                          <a:pt x="2922485" y="10472"/>
                          <a:pt x="3026088" y="0"/>
                        </a:cubicBezTo>
                        <a:cubicBezTo>
                          <a:pt x="3138586" y="-5"/>
                          <a:pt x="3376072" y="71510"/>
                          <a:pt x="3752241" y="0"/>
                        </a:cubicBezTo>
                        <a:cubicBezTo>
                          <a:pt x="4141654" y="-65306"/>
                          <a:pt x="4187863" y="67407"/>
                          <a:pt x="4594335" y="0"/>
                        </a:cubicBezTo>
                        <a:cubicBezTo>
                          <a:pt x="4969453" y="-51542"/>
                          <a:pt x="4767044" y="35819"/>
                          <a:pt x="4856727" y="0"/>
                        </a:cubicBezTo>
                        <a:cubicBezTo>
                          <a:pt x="4918075" y="-51963"/>
                          <a:pt x="5217783" y="-53235"/>
                          <a:pt x="5698821" y="0"/>
                        </a:cubicBezTo>
                        <a:cubicBezTo>
                          <a:pt x="6138211" y="-35629"/>
                          <a:pt x="6066917" y="82506"/>
                          <a:pt x="6309035" y="0"/>
                        </a:cubicBezTo>
                        <a:cubicBezTo>
                          <a:pt x="6525346" y="-44543"/>
                          <a:pt x="6675752" y="66199"/>
                          <a:pt x="6919248" y="0"/>
                        </a:cubicBezTo>
                        <a:cubicBezTo>
                          <a:pt x="7195071" y="-90780"/>
                          <a:pt x="7374573" y="35662"/>
                          <a:pt x="7529460" y="0"/>
                        </a:cubicBezTo>
                        <a:cubicBezTo>
                          <a:pt x="7651345" y="-7475"/>
                          <a:pt x="7846189" y="-9593"/>
                          <a:pt x="8139673" y="0"/>
                        </a:cubicBezTo>
                        <a:cubicBezTo>
                          <a:pt x="8423358" y="-6946"/>
                          <a:pt x="8425686" y="71127"/>
                          <a:pt x="8633946" y="0"/>
                        </a:cubicBezTo>
                        <a:cubicBezTo>
                          <a:pt x="8831617" y="-67525"/>
                          <a:pt x="9083976" y="63059"/>
                          <a:pt x="9244159" y="0"/>
                        </a:cubicBezTo>
                        <a:cubicBezTo>
                          <a:pt x="9395555" y="-65076"/>
                          <a:pt x="9404479" y="7432"/>
                          <a:pt x="9506551" y="0"/>
                        </a:cubicBezTo>
                        <a:cubicBezTo>
                          <a:pt x="9626375" y="10072"/>
                          <a:pt x="9798252" y="40194"/>
                          <a:pt x="9884883" y="0"/>
                        </a:cubicBezTo>
                        <a:cubicBezTo>
                          <a:pt x="9950677" y="-28381"/>
                          <a:pt x="10154146" y="62771"/>
                          <a:pt x="10263215" y="0"/>
                        </a:cubicBezTo>
                        <a:cubicBezTo>
                          <a:pt x="10349411" y="-6424"/>
                          <a:pt x="10707390" y="96781"/>
                          <a:pt x="10873428" y="0"/>
                        </a:cubicBezTo>
                        <a:cubicBezTo>
                          <a:pt x="10986970" y="-31942"/>
                          <a:pt x="11505203" y="14091"/>
                          <a:pt x="11770442" y="0"/>
                        </a:cubicBezTo>
                        <a:cubicBezTo>
                          <a:pt x="11845797" y="18079"/>
                          <a:pt x="11949962" y="79559"/>
                          <a:pt x="11946835" y="180762"/>
                        </a:cubicBezTo>
                        <a:cubicBezTo>
                          <a:pt x="11971387" y="391751"/>
                          <a:pt x="11938717" y="541290"/>
                          <a:pt x="11946835" y="625167"/>
                        </a:cubicBezTo>
                        <a:cubicBezTo>
                          <a:pt x="11973991" y="704820"/>
                          <a:pt x="11933242" y="1190433"/>
                          <a:pt x="11946835" y="1343520"/>
                        </a:cubicBezTo>
                        <a:cubicBezTo>
                          <a:pt x="11998727" y="1457758"/>
                          <a:pt x="11979836" y="1706614"/>
                          <a:pt x="11946835" y="2061872"/>
                        </a:cubicBezTo>
                        <a:cubicBezTo>
                          <a:pt x="11957011" y="2420293"/>
                          <a:pt x="11918818" y="2322170"/>
                          <a:pt x="11946835" y="2506276"/>
                        </a:cubicBezTo>
                        <a:cubicBezTo>
                          <a:pt x="12000891" y="2705059"/>
                          <a:pt x="11934656" y="2997694"/>
                          <a:pt x="11946835" y="3115049"/>
                        </a:cubicBezTo>
                        <a:cubicBezTo>
                          <a:pt x="11949749" y="3273551"/>
                          <a:pt x="11871041" y="3469466"/>
                          <a:pt x="11946835" y="3669033"/>
                        </a:cubicBezTo>
                        <a:cubicBezTo>
                          <a:pt x="12017058" y="3852532"/>
                          <a:pt x="11928065" y="3956813"/>
                          <a:pt x="11946835" y="4168227"/>
                        </a:cubicBezTo>
                        <a:cubicBezTo>
                          <a:pt x="11961623" y="4375142"/>
                          <a:pt x="11920530" y="4435462"/>
                          <a:pt x="11946835" y="4722211"/>
                        </a:cubicBezTo>
                        <a:cubicBezTo>
                          <a:pt x="11997159" y="4949401"/>
                          <a:pt x="11825077" y="5212878"/>
                          <a:pt x="11946835" y="5659722"/>
                        </a:cubicBezTo>
                        <a:cubicBezTo>
                          <a:pt x="11949240" y="5742318"/>
                          <a:pt x="11866612" y="5817071"/>
                          <a:pt x="11770442" y="5840485"/>
                        </a:cubicBezTo>
                        <a:cubicBezTo>
                          <a:pt x="11451173" y="5916472"/>
                          <a:pt x="11298722" y="5836443"/>
                          <a:pt x="10928347" y="5840485"/>
                        </a:cubicBezTo>
                        <a:cubicBezTo>
                          <a:pt x="10606765" y="5831635"/>
                          <a:pt x="10464877" y="5826304"/>
                          <a:pt x="10086253" y="5840485"/>
                        </a:cubicBezTo>
                        <a:cubicBezTo>
                          <a:pt x="9764345" y="5848160"/>
                          <a:pt x="9554500" y="5857730"/>
                          <a:pt x="9244159" y="5840485"/>
                        </a:cubicBezTo>
                        <a:cubicBezTo>
                          <a:pt x="8911598" y="5864464"/>
                          <a:pt x="8715390" y="5787707"/>
                          <a:pt x="8518006" y="5840485"/>
                        </a:cubicBezTo>
                        <a:cubicBezTo>
                          <a:pt x="8343412" y="5884066"/>
                          <a:pt x="7960920" y="5779368"/>
                          <a:pt x="7675911" y="5840485"/>
                        </a:cubicBezTo>
                        <a:cubicBezTo>
                          <a:pt x="7423235" y="5905928"/>
                          <a:pt x="7452253" y="5800675"/>
                          <a:pt x="7297579" y="5840485"/>
                        </a:cubicBezTo>
                        <a:cubicBezTo>
                          <a:pt x="7106286" y="5899383"/>
                          <a:pt x="7041367" y="5823380"/>
                          <a:pt x="6803306" y="5840485"/>
                        </a:cubicBezTo>
                        <a:cubicBezTo>
                          <a:pt x="6573531" y="5878207"/>
                          <a:pt x="6329806" y="5857104"/>
                          <a:pt x="6077154" y="5840485"/>
                        </a:cubicBezTo>
                        <a:cubicBezTo>
                          <a:pt x="5818016" y="5854923"/>
                          <a:pt x="5831773" y="5786570"/>
                          <a:pt x="5698821" y="5840485"/>
                        </a:cubicBezTo>
                        <a:cubicBezTo>
                          <a:pt x="5621695" y="5877612"/>
                          <a:pt x="5136848" y="5774997"/>
                          <a:pt x="4972668" y="5840485"/>
                        </a:cubicBezTo>
                        <a:cubicBezTo>
                          <a:pt x="4754874" y="5871250"/>
                          <a:pt x="4838899" y="5834282"/>
                          <a:pt x="4710276" y="5840485"/>
                        </a:cubicBezTo>
                        <a:cubicBezTo>
                          <a:pt x="4592684" y="5845461"/>
                          <a:pt x="4502291" y="5832916"/>
                          <a:pt x="4447884" y="5840485"/>
                        </a:cubicBezTo>
                        <a:cubicBezTo>
                          <a:pt x="4368748" y="5823080"/>
                          <a:pt x="3859130" y="5773788"/>
                          <a:pt x="3721730" y="5840485"/>
                        </a:cubicBezTo>
                        <a:cubicBezTo>
                          <a:pt x="3570194" y="5918400"/>
                          <a:pt x="3537363" y="5817894"/>
                          <a:pt x="3459339" y="5840485"/>
                        </a:cubicBezTo>
                        <a:cubicBezTo>
                          <a:pt x="3398686" y="5858541"/>
                          <a:pt x="3251645" y="5818930"/>
                          <a:pt x="3196948" y="5840485"/>
                        </a:cubicBezTo>
                        <a:cubicBezTo>
                          <a:pt x="3138997" y="5881563"/>
                          <a:pt x="2743831" y="5787084"/>
                          <a:pt x="2586734" y="5840485"/>
                        </a:cubicBezTo>
                        <a:cubicBezTo>
                          <a:pt x="2397427" y="5901172"/>
                          <a:pt x="2434324" y="5813724"/>
                          <a:pt x="2324343" y="5840485"/>
                        </a:cubicBezTo>
                        <a:cubicBezTo>
                          <a:pt x="2237211" y="5857669"/>
                          <a:pt x="2141698" y="5819703"/>
                          <a:pt x="2061951" y="5840485"/>
                        </a:cubicBezTo>
                        <a:cubicBezTo>
                          <a:pt x="1953078" y="5913738"/>
                          <a:pt x="1663434" y="5786711"/>
                          <a:pt x="1451737" y="5840485"/>
                        </a:cubicBezTo>
                        <a:cubicBezTo>
                          <a:pt x="1234343" y="5904692"/>
                          <a:pt x="1106769" y="5801941"/>
                          <a:pt x="957466" y="5840485"/>
                        </a:cubicBezTo>
                        <a:cubicBezTo>
                          <a:pt x="811757" y="5865295"/>
                          <a:pt x="497334" y="5784752"/>
                          <a:pt x="176392" y="5840485"/>
                        </a:cubicBezTo>
                        <a:cubicBezTo>
                          <a:pt x="65850" y="5846370"/>
                          <a:pt x="1687" y="5737361"/>
                          <a:pt x="0" y="5659722"/>
                        </a:cubicBezTo>
                        <a:cubicBezTo>
                          <a:pt x="-6141" y="5441692"/>
                          <a:pt x="58512" y="5204952"/>
                          <a:pt x="0" y="5050949"/>
                        </a:cubicBezTo>
                        <a:cubicBezTo>
                          <a:pt x="-42995" y="4929369"/>
                          <a:pt x="10409" y="4761850"/>
                          <a:pt x="0" y="4551755"/>
                        </a:cubicBezTo>
                        <a:cubicBezTo>
                          <a:pt x="-27930" y="4340817"/>
                          <a:pt x="41307" y="4169773"/>
                          <a:pt x="0" y="4052560"/>
                        </a:cubicBezTo>
                        <a:cubicBezTo>
                          <a:pt x="-26496" y="3941005"/>
                          <a:pt x="96959" y="3518677"/>
                          <a:pt x="0" y="3388997"/>
                        </a:cubicBezTo>
                        <a:cubicBezTo>
                          <a:pt x="-22232" y="3200084"/>
                          <a:pt x="100025" y="2899234"/>
                          <a:pt x="0" y="2725435"/>
                        </a:cubicBezTo>
                        <a:cubicBezTo>
                          <a:pt x="-40253" y="2535762"/>
                          <a:pt x="39423" y="2403447"/>
                          <a:pt x="0" y="2226240"/>
                        </a:cubicBezTo>
                        <a:cubicBezTo>
                          <a:pt x="-42017" y="2038983"/>
                          <a:pt x="36526" y="1727154"/>
                          <a:pt x="0" y="1617467"/>
                        </a:cubicBezTo>
                        <a:cubicBezTo>
                          <a:pt x="-30545" y="1451520"/>
                          <a:pt x="60096" y="1209891"/>
                          <a:pt x="0" y="1063484"/>
                        </a:cubicBezTo>
                        <a:cubicBezTo>
                          <a:pt x="-16737" y="938498"/>
                          <a:pt x="41202" y="344735"/>
                          <a:pt x="0" y="180762"/>
                        </a:cubicBezTo>
                        <a:close/>
                      </a:path>
                      <a:path w="11946835" h="5840485" stroke="0" extrusionOk="0">
                        <a:moveTo>
                          <a:pt x="0" y="180762"/>
                        </a:moveTo>
                        <a:cubicBezTo>
                          <a:pt x="-21660" y="94306"/>
                          <a:pt x="101482" y="21473"/>
                          <a:pt x="176392" y="0"/>
                        </a:cubicBezTo>
                        <a:cubicBezTo>
                          <a:pt x="398522" y="-53262"/>
                          <a:pt x="720790" y="7624"/>
                          <a:pt x="902546" y="0"/>
                        </a:cubicBezTo>
                        <a:cubicBezTo>
                          <a:pt x="1097923" y="-8854"/>
                          <a:pt x="1255672" y="-148"/>
                          <a:pt x="1396819" y="0"/>
                        </a:cubicBezTo>
                        <a:cubicBezTo>
                          <a:pt x="1528469" y="-3728"/>
                          <a:pt x="1608100" y="38146"/>
                          <a:pt x="1775151" y="0"/>
                        </a:cubicBezTo>
                        <a:cubicBezTo>
                          <a:pt x="1913235" y="-43603"/>
                          <a:pt x="2010413" y="48461"/>
                          <a:pt x="2153483" y="0"/>
                        </a:cubicBezTo>
                        <a:cubicBezTo>
                          <a:pt x="2285634" y="-54020"/>
                          <a:pt x="2512954" y="81847"/>
                          <a:pt x="2879636" y="0"/>
                        </a:cubicBezTo>
                        <a:cubicBezTo>
                          <a:pt x="3231758" y="-87559"/>
                          <a:pt x="3191812" y="22398"/>
                          <a:pt x="3373909" y="0"/>
                        </a:cubicBezTo>
                        <a:cubicBezTo>
                          <a:pt x="3551486" y="-19714"/>
                          <a:pt x="3542526" y="13794"/>
                          <a:pt x="3636301" y="0"/>
                        </a:cubicBezTo>
                        <a:cubicBezTo>
                          <a:pt x="3715298" y="-13226"/>
                          <a:pt x="4016708" y="22344"/>
                          <a:pt x="4130574" y="0"/>
                        </a:cubicBezTo>
                        <a:cubicBezTo>
                          <a:pt x="4274646" y="-55028"/>
                          <a:pt x="4327790" y="40179"/>
                          <a:pt x="4508906" y="0"/>
                        </a:cubicBezTo>
                        <a:cubicBezTo>
                          <a:pt x="4635886" y="-20891"/>
                          <a:pt x="5003917" y="71533"/>
                          <a:pt x="5235060" y="0"/>
                        </a:cubicBezTo>
                        <a:cubicBezTo>
                          <a:pt x="5447403" y="-68673"/>
                          <a:pt x="5373490" y="-14400"/>
                          <a:pt x="5497450" y="0"/>
                        </a:cubicBezTo>
                        <a:cubicBezTo>
                          <a:pt x="5636548" y="-7606"/>
                          <a:pt x="5756519" y="18069"/>
                          <a:pt x="5875783" y="0"/>
                        </a:cubicBezTo>
                        <a:cubicBezTo>
                          <a:pt x="6005403" y="25300"/>
                          <a:pt x="6271205" y="60938"/>
                          <a:pt x="6485996" y="0"/>
                        </a:cubicBezTo>
                        <a:cubicBezTo>
                          <a:pt x="6750649" y="-60963"/>
                          <a:pt x="6703484" y="11601"/>
                          <a:pt x="6748388" y="0"/>
                        </a:cubicBezTo>
                        <a:cubicBezTo>
                          <a:pt x="6781570" y="-21208"/>
                          <a:pt x="6909311" y="-2710"/>
                          <a:pt x="7010780" y="0"/>
                        </a:cubicBezTo>
                        <a:cubicBezTo>
                          <a:pt x="7109427" y="67738"/>
                          <a:pt x="7464413" y="81701"/>
                          <a:pt x="7852874" y="0"/>
                        </a:cubicBezTo>
                        <a:cubicBezTo>
                          <a:pt x="8284153" y="-101743"/>
                          <a:pt x="8228435" y="35986"/>
                          <a:pt x="8579027" y="0"/>
                        </a:cubicBezTo>
                        <a:cubicBezTo>
                          <a:pt x="8925411" y="-11729"/>
                          <a:pt x="8788985" y="17075"/>
                          <a:pt x="8841418" y="0"/>
                        </a:cubicBezTo>
                        <a:cubicBezTo>
                          <a:pt x="8928951" y="32317"/>
                          <a:pt x="9425236" y="99586"/>
                          <a:pt x="9683512" y="0"/>
                        </a:cubicBezTo>
                        <a:cubicBezTo>
                          <a:pt x="9887219" y="-82203"/>
                          <a:pt x="10019944" y="4319"/>
                          <a:pt x="10293726" y="0"/>
                        </a:cubicBezTo>
                        <a:cubicBezTo>
                          <a:pt x="10562140" y="-28992"/>
                          <a:pt x="10600008" y="30633"/>
                          <a:pt x="10903939" y="0"/>
                        </a:cubicBezTo>
                        <a:cubicBezTo>
                          <a:pt x="11190019" y="-25492"/>
                          <a:pt x="11438902" y="77429"/>
                          <a:pt x="11770442" y="0"/>
                        </a:cubicBezTo>
                        <a:cubicBezTo>
                          <a:pt x="11872698" y="16869"/>
                          <a:pt x="11944216" y="113767"/>
                          <a:pt x="11946835" y="180762"/>
                        </a:cubicBezTo>
                        <a:cubicBezTo>
                          <a:pt x="11995456" y="396628"/>
                          <a:pt x="11896895" y="581847"/>
                          <a:pt x="11946835" y="789535"/>
                        </a:cubicBezTo>
                        <a:cubicBezTo>
                          <a:pt x="12015535" y="1054078"/>
                          <a:pt x="11930050" y="1211625"/>
                          <a:pt x="11946835" y="1343520"/>
                        </a:cubicBezTo>
                        <a:cubicBezTo>
                          <a:pt x="11950743" y="1430661"/>
                          <a:pt x="11899802" y="1707539"/>
                          <a:pt x="11946835" y="1897503"/>
                        </a:cubicBezTo>
                        <a:cubicBezTo>
                          <a:pt x="12020372" y="2080548"/>
                          <a:pt x="11934035" y="2293733"/>
                          <a:pt x="11946835" y="2451487"/>
                        </a:cubicBezTo>
                        <a:cubicBezTo>
                          <a:pt x="11967411" y="2558967"/>
                          <a:pt x="11900936" y="2783795"/>
                          <a:pt x="11946835" y="2895891"/>
                        </a:cubicBezTo>
                        <a:cubicBezTo>
                          <a:pt x="12025380" y="2998478"/>
                          <a:pt x="11958870" y="3357676"/>
                          <a:pt x="11946835" y="3614244"/>
                        </a:cubicBezTo>
                        <a:cubicBezTo>
                          <a:pt x="11987545" y="3930200"/>
                          <a:pt x="11885883" y="3922619"/>
                          <a:pt x="11946835" y="4168227"/>
                        </a:cubicBezTo>
                        <a:cubicBezTo>
                          <a:pt x="12007532" y="4425351"/>
                          <a:pt x="11941751" y="4503870"/>
                          <a:pt x="11946835" y="4612632"/>
                        </a:cubicBezTo>
                        <a:cubicBezTo>
                          <a:pt x="11980296" y="4742809"/>
                          <a:pt x="11773701" y="5368563"/>
                          <a:pt x="11946835" y="5659722"/>
                        </a:cubicBezTo>
                        <a:cubicBezTo>
                          <a:pt x="11962872" y="5756885"/>
                          <a:pt x="11867014" y="5834025"/>
                          <a:pt x="11770442" y="5840485"/>
                        </a:cubicBezTo>
                        <a:cubicBezTo>
                          <a:pt x="11654295" y="5877368"/>
                          <a:pt x="11368297" y="5817996"/>
                          <a:pt x="11276169" y="5840485"/>
                        </a:cubicBezTo>
                        <a:cubicBezTo>
                          <a:pt x="11178380" y="5830088"/>
                          <a:pt x="10900227" y="5800714"/>
                          <a:pt x="10781896" y="5840485"/>
                        </a:cubicBezTo>
                        <a:cubicBezTo>
                          <a:pt x="10651056" y="5909306"/>
                          <a:pt x="10491405" y="5793874"/>
                          <a:pt x="10287623" y="5840485"/>
                        </a:cubicBezTo>
                        <a:cubicBezTo>
                          <a:pt x="10093372" y="5904218"/>
                          <a:pt x="10061932" y="5820783"/>
                          <a:pt x="9909292" y="5840485"/>
                        </a:cubicBezTo>
                        <a:cubicBezTo>
                          <a:pt x="9741442" y="5865477"/>
                          <a:pt x="9673679" y="5808803"/>
                          <a:pt x="9530960" y="5840485"/>
                        </a:cubicBezTo>
                        <a:cubicBezTo>
                          <a:pt x="9388487" y="5880153"/>
                          <a:pt x="9161898" y="5828246"/>
                          <a:pt x="8920746" y="5840485"/>
                        </a:cubicBezTo>
                        <a:cubicBezTo>
                          <a:pt x="8668564" y="5843766"/>
                          <a:pt x="8563072" y="5806032"/>
                          <a:pt x="8426474" y="5840485"/>
                        </a:cubicBezTo>
                        <a:cubicBezTo>
                          <a:pt x="8294553" y="5881476"/>
                          <a:pt x="7993610" y="5825027"/>
                          <a:pt x="7816260" y="5840485"/>
                        </a:cubicBezTo>
                        <a:cubicBezTo>
                          <a:pt x="7621583" y="5873994"/>
                          <a:pt x="7537282" y="5826838"/>
                          <a:pt x="7437928" y="5840485"/>
                        </a:cubicBezTo>
                        <a:cubicBezTo>
                          <a:pt x="7326310" y="5858212"/>
                          <a:pt x="7106530" y="5830528"/>
                          <a:pt x="6943655" y="5840485"/>
                        </a:cubicBezTo>
                        <a:cubicBezTo>
                          <a:pt x="6781411" y="5848021"/>
                          <a:pt x="6755639" y="5812761"/>
                          <a:pt x="6565324" y="5840485"/>
                        </a:cubicBezTo>
                        <a:cubicBezTo>
                          <a:pt x="6376955" y="5891331"/>
                          <a:pt x="6235226" y="5809880"/>
                          <a:pt x="6071051" y="5840485"/>
                        </a:cubicBezTo>
                        <a:cubicBezTo>
                          <a:pt x="5890584" y="5855032"/>
                          <a:pt x="5804564" y="5825412"/>
                          <a:pt x="5576779" y="5840485"/>
                        </a:cubicBezTo>
                        <a:cubicBezTo>
                          <a:pt x="5331476" y="5802632"/>
                          <a:pt x="4990384" y="5738424"/>
                          <a:pt x="4734684" y="5840485"/>
                        </a:cubicBezTo>
                        <a:cubicBezTo>
                          <a:pt x="4461356" y="5916748"/>
                          <a:pt x="4276373" y="5783351"/>
                          <a:pt x="4124471" y="5840485"/>
                        </a:cubicBezTo>
                        <a:cubicBezTo>
                          <a:pt x="3986268" y="5893636"/>
                          <a:pt x="3579152" y="5836939"/>
                          <a:pt x="3282377" y="5840485"/>
                        </a:cubicBezTo>
                        <a:cubicBezTo>
                          <a:pt x="2987909" y="5851322"/>
                          <a:pt x="2913641" y="5801265"/>
                          <a:pt x="2672164" y="5840485"/>
                        </a:cubicBezTo>
                        <a:cubicBezTo>
                          <a:pt x="2433925" y="5896945"/>
                          <a:pt x="2465440" y="5810122"/>
                          <a:pt x="2293832" y="5840485"/>
                        </a:cubicBezTo>
                        <a:cubicBezTo>
                          <a:pt x="2095575" y="5875141"/>
                          <a:pt x="1785281" y="5701501"/>
                          <a:pt x="1451737" y="5840485"/>
                        </a:cubicBezTo>
                        <a:cubicBezTo>
                          <a:pt x="1152317" y="5914667"/>
                          <a:pt x="432399" y="5784098"/>
                          <a:pt x="176392" y="5840485"/>
                        </a:cubicBezTo>
                        <a:cubicBezTo>
                          <a:pt x="87478" y="5847749"/>
                          <a:pt x="-2864" y="5805258"/>
                          <a:pt x="0" y="5659722"/>
                        </a:cubicBezTo>
                        <a:cubicBezTo>
                          <a:pt x="8930" y="5532773"/>
                          <a:pt x="40922" y="5289438"/>
                          <a:pt x="0" y="5160528"/>
                        </a:cubicBezTo>
                        <a:cubicBezTo>
                          <a:pt x="-41250" y="5027059"/>
                          <a:pt x="55037" y="4640579"/>
                          <a:pt x="0" y="4496964"/>
                        </a:cubicBezTo>
                        <a:cubicBezTo>
                          <a:pt x="-112005" y="4307177"/>
                          <a:pt x="-8674" y="4142565"/>
                          <a:pt x="0" y="3888191"/>
                        </a:cubicBezTo>
                        <a:cubicBezTo>
                          <a:pt x="-24343" y="3612761"/>
                          <a:pt x="33188" y="3499302"/>
                          <a:pt x="0" y="3169840"/>
                        </a:cubicBezTo>
                        <a:cubicBezTo>
                          <a:pt x="-91332" y="2846677"/>
                          <a:pt x="31218" y="2803645"/>
                          <a:pt x="0" y="2561066"/>
                        </a:cubicBezTo>
                        <a:cubicBezTo>
                          <a:pt x="-45437" y="2331722"/>
                          <a:pt x="29778" y="2323732"/>
                          <a:pt x="0" y="2116661"/>
                        </a:cubicBezTo>
                        <a:cubicBezTo>
                          <a:pt x="-33017" y="1903333"/>
                          <a:pt x="87460" y="1709669"/>
                          <a:pt x="0" y="1507888"/>
                        </a:cubicBezTo>
                        <a:cubicBezTo>
                          <a:pt x="-55483" y="1281030"/>
                          <a:pt x="-27986" y="1047561"/>
                          <a:pt x="0" y="789535"/>
                        </a:cubicBezTo>
                        <a:cubicBezTo>
                          <a:pt x="-26407" y="564232"/>
                          <a:pt x="74294" y="484370"/>
                          <a:pt x="0" y="180762"/>
                        </a:cubicBezTo>
                        <a:close/>
                      </a:path>
                      <a:path w="11946835" h="5840485" fill="none" stroke="0" extrusionOk="0">
                        <a:moveTo>
                          <a:pt x="0" y="180762"/>
                        </a:moveTo>
                        <a:cubicBezTo>
                          <a:pt x="-867" y="93327"/>
                          <a:pt x="88413" y="10151"/>
                          <a:pt x="176392" y="0"/>
                        </a:cubicBezTo>
                        <a:cubicBezTo>
                          <a:pt x="296693" y="-25894"/>
                          <a:pt x="317343" y="31788"/>
                          <a:pt x="438784" y="0"/>
                        </a:cubicBezTo>
                        <a:cubicBezTo>
                          <a:pt x="557948" y="-26071"/>
                          <a:pt x="710455" y="1144"/>
                          <a:pt x="817117" y="0"/>
                        </a:cubicBezTo>
                        <a:cubicBezTo>
                          <a:pt x="925113" y="784"/>
                          <a:pt x="1311704" y="3258"/>
                          <a:pt x="1543270" y="0"/>
                        </a:cubicBezTo>
                        <a:cubicBezTo>
                          <a:pt x="1761625" y="-2113"/>
                          <a:pt x="1794317" y="28521"/>
                          <a:pt x="1921602" y="0"/>
                        </a:cubicBezTo>
                        <a:cubicBezTo>
                          <a:pt x="2069295" y="-58725"/>
                          <a:pt x="2324413" y="64073"/>
                          <a:pt x="2763696" y="0"/>
                        </a:cubicBezTo>
                        <a:cubicBezTo>
                          <a:pt x="3181031" y="-106418"/>
                          <a:pt x="2902636" y="12323"/>
                          <a:pt x="3026088" y="0"/>
                        </a:cubicBezTo>
                        <a:cubicBezTo>
                          <a:pt x="3114131" y="-54998"/>
                          <a:pt x="3402935" y="82933"/>
                          <a:pt x="3752241" y="0"/>
                        </a:cubicBezTo>
                        <a:cubicBezTo>
                          <a:pt x="4112461" y="-74890"/>
                          <a:pt x="4223574" y="66322"/>
                          <a:pt x="4594335" y="0"/>
                        </a:cubicBezTo>
                        <a:cubicBezTo>
                          <a:pt x="4980893" y="-55060"/>
                          <a:pt x="4801182" y="43102"/>
                          <a:pt x="4856727" y="0"/>
                        </a:cubicBezTo>
                        <a:cubicBezTo>
                          <a:pt x="4861255" y="-33257"/>
                          <a:pt x="5288551" y="37215"/>
                          <a:pt x="5698821" y="0"/>
                        </a:cubicBezTo>
                        <a:cubicBezTo>
                          <a:pt x="6110061" y="-31712"/>
                          <a:pt x="6081900" y="76152"/>
                          <a:pt x="6309035" y="0"/>
                        </a:cubicBezTo>
                        <a:cubicBezTo>
                          <a:pt x="6502584" y="-73669"/>
                          <a:pt x="6663035" y="75204"/>
                          <a:pt x="6919248" y="0"/>
                        </a:cubicBezTo>
                        <a:cubicBezTo>
                          <a:pt x="7242253" y="-87550"/>
                          <a:pt x="7414921" y="14630"/>
                          <a:pt x="7529460" y="0"/>
                        </a:cubicBezTo>
                        <a:cubicBezTo>
                          <a:pt x="7689040" y="-16104"/>
                          <a:pt x="7893465" y="-13055"/>
                          <a:pt x="8139673" y="0"/>
                        </a:cubicBezTo>
                        <a:cubicBezTo>
                          <a:pt x="8420539" y="-42358"/>
                          <a:pt x="8434789" y="62479"/>
                          <a:pt x="8633946" y="0"/>
                        </a:cubicBezTo>
                        <a:cubicBezTo>
                          <a:pt x="8845840" y="-43428"/>
                          <a:pt x="9071499" y="30615"/>
                          <a:pt x="9244159" y="0"/>
                        </a:cubicBezTo>
                        <a:cubicBezTo>
                          <a:pt x="9376596" y="-47445"/>
                          <a:pt x="9394112" y="4267"/>
                          <a:pt x="9506551" y="0"/>
                        </a:cubicBezTo>
                        <a:cubicBezTo>
                          <a:pt x="9610222" y="-1303"/>
                          <a:pt x="9799428" y="43155"/>
                          <a:pt x="9884883" y="0"/>
                        </a:cubicBezTo>
                        <a:cubicBezTo>
                          <a:pt x="9962127" y="-20580"/>
                          <a:pt x="10167398" y="60873"/>
                          <a:pt x="10263215" y="0"/>
                        </a:cubicBezTo>
                        <a:cubicBezTo>
                          <a:pt x="10392094" y="-32220"/>
                          <a:pt x="10719600" y="42509"/>
                          <a:pt x="10873428" y="0"/>
                        </a:cubicBezTo>
                        <a:cubicBezTo>
                          <a:pt x="10966219" y="-61302"/>
                          <a:pt x="11504050" y="38844"/>
                          <a:pt x="11770442" y="0"/>
                        </a:cubicBezTo>
                        <a:cubicBezTo>
                          <a:pt x="11860048" y="-3200"/>
                          <a:pt x="11939926" y="71771"/>
                          <a:pt x="11946835" y="180762"/>
                        </a:cubicBezTo>
                        <a:cubicBezTo>
                          <a:pt x="11956418" y="391505"/>
                          <a:pt x="11936629" y="533429"/>
                          <a:pt x="11946835" y="625167"/>
                        </a:cubicBezTo>
                        <a:cubicBezTo>
                          <a:pt x="11991592" y="709164"/>
                          <a:pt x="11915947" y="1174213"/>
                          <a:pt x="11946835" y="1343520"/>
                        </a:cubicBezTo>
                        <a:cubicBezTo>
                          <a:pt x="11947849" y="1554955"/>
                          <a:pt x="11948275" y="1683591"/>
                          <a:pt x="11946835" y="2061872"/>
                        </a:cubicBezTo>
                        <a:cubicBezTo>
                          <a:pt x="11957514" y="2398216"/>
                          <a:pt x="11939332" y="2331925"/>
                          <a:pt x="11946835" y="2506276"/>
                        </a:cubicBezTo>
                        <a:cubicBezTo>
                          <a:pt x="11964771" y="2644881"/>
                          <a:pt x="11940658" y="2974773"/>
                          <a:pt x="11946835" y="3115049"/>
                        </a:cubicBezTo>
                        <a:cubicBezTo>
                          <a:pt x="11940145" y="3207427"/>
                          <a:pt x="11897765" y="3481451"/>
                          <a:pt x="11946835" y="3669033"/>
                        </a:cubicBezTo>
                        <a:cubicBezTo>
                          <a:pt x="12006379" y="3827585"/>
                          <a:pt x="11910067" y="3973954"/>
                          <a:pt x="11946835" y="4168227"/>
                        </a:cubicBezTo>
                        <a:cubicBezTo>
                          <a:pt x="11992443" y="4386909"/>
                          <a:pt x="11882100" y="4459616"/>
                          <a:pt x="11946835" y="4722211"/>
                        </a:cubicBezTo>
                        <a:cubicBezTo>
                          <a:pt x="11929119" y="4928536"/>
                          <a:pt x="11794106" y="5209146"/>
                          <a:pt x="11946835" y="5659722"/>
                        </a:cubicBezTo>
                        <a:cubicBezTo>
                          <a:pt x="11966687" y="5760381"/>
                          <a:pt x="11863641" y="5832022"/>
                          <a:pt x="11770442" y="5840485"/>
                        </a:cubicBezTo>
                        <a:cubicBezTo>
                          <a:pt x="11449103" y="5915105"/>
                          <a:pt x="11305052" y="5847113"/>
                          <a:pt x="10928347" y="5840485"/>
                        </a:cubicBezTo>
                        <a:cubicBezTo>
                          <a:pt x="10546409" y="5860616"/>
                          <a:pt x="10422638" y="5829633"/>
                          <a:pt x="10086253" y="5840485"/>
                        </a:cubicBezTo>
                        <a:cubicBezTo>
                          <a:pt x="9723556" y="5838394"/>
                          <a:pt x="9542632" y="5817984"/>
                          <a:pt x="9244159" y="5840485"/>
                        </a:cubicBezTo>
                        <a:cubicBezTo>
                          <a:pt x="8931283" y="5875291"/>
                          <a:pt x="8650144" y="5800188"/>
                          <a:pt x="8518006" y="5840485"/>
                        </a:cubicBezTo>
                        <a:cubicBezTo>
                          <a:pt x="8355978" y="5918828"/>
                          <a:pt x="8009360" y="5772669"/>
                          <a:pt x="7675911" y="5840485"/>
                        </a:cubicBezTo>
                        <a:cubicBezTo>
                          <a:pt x="7406363" y="5902103"/>
                          <a:pt x="7488662" y="5800937"/>
                          <a:pt x="7297579" y="5840485"/>
                        </a:cubicBezTo>
                        <a:cubicBezTo>
                          <a:pt x="7137967" y="5885902"/>
                          <a:pt x="6997101" y="5807843"/>
                          <a:pt x="6803306" y="5840485"/>
                        </a:cubicBezTo>
                        <a:cubicBezTo>
                          <a:pt x="6545662" y="5925500"/>
                          <a:pt x="6314084" y="5788231"/>
                          <a:pt x="6077154" y="5840485"/>
                        </a:cubicBezTo>
                        <a:cubicBezTo>
                          <a:pt x="5808024" y="5852193"/>
                          <a:pt x="5834577" y="5791928"/>
                          <a:pt x="5698821" y="5840485"/>
                        </a:cubicBezTo>
                        <a:cubicBezTo>
                          <a:pt x="5575270" y="5886307"/>
                          <a:pt x="5185233" y="5810410"/>
                          <a:pt x="4972668" y="5840485"/>
                        </a:cubicBezTo>
                        <a:cubicBezTo>
                          <a:pt x="4762371" y="5897803"/>
                          <a:pt x="4824124" y="5821939"/>
                          <a:pt x="4710276" y="5840485"/>
                        </a:cubicBezTo>
                        <a:cubicBezTo>
                          <a:pt x="4603203" y="5853432"/>
                          <a:pt x="4515429" y="5838643"/>
                          <a:pt x="4447884" y="5840485"/>
                        </a:cubicBezTo>
                        <a:cubicBezTo>
                          <a:pt x="4387066" y="5845171"/>
                          <a:pt x="3839736" y="5761813"/>
                          <a:pt x="3721730" y="5840485"/>
                        </a:cubicBezTo>
                        <a:cubicBezTo>
                          <a:pt x="3587469" y="5905999"/>
                          <a:pt x="3522422" y="5811227"/>
                          <a:pt x="3459339" y="5840485"/>
                        </a:cubicBezTo>
                        <a:cubicBezTo>
                          <a:pt x="3392940" y="5869637"/>
                          <a:pt x="3245345" y="5832828"/>
                          <a:pt x="3196948" y="5840485"/>
                        </a:cubicBezTo>
                        <a:cubicBezTo>
                          <a:pt x="3182038" y="5806178"/>
                          <a:pt x="2766167" y="5775660"/>
                          <a:pt x="2586734" y="5840485"/>
                        </a:cubicBezTo>
                        <a:cubicBezTo>
                          <a:pt x="2404214" y="5913255"/>
                          <a:pt x="2431147" y="5806403"/>
                          <a:pt x="2324343" y="5840485"/>
                        </a:cubicBezTo>
                        <a:cubicBezTo>
                          <a:pt x="2242375" y="5875941"/>
                          <a:pt x="2127097" y="5826207"/>
                          <a:pt x="2061951" y="5840485"/>
                        </a:cubicBezTo>
                        <a:cubicBezTo>
                          <a:pt x="2007682" y="5875074"/>
                          <a:pt x="1640494" y="5816632"/>
                          <a:pt x="1451737" y="5840485"/>
                        </a:cubicBezTo>
                        <a:cubicBezTo>
                          <a:pt x="1260363" y="5898386"/>
                          <a:pt x="1098546" y="5803026"/>
                          <a:pt x="957466" y="5840485"/>
                        </a:cubicBezTo>
                        <a:cubicBezTo>
                          <a:pt x="797660" y="5842765"/>
                          <a:pt x="597217" y="5744596"/>
                          <a:pt x="176392" y="5840485"/>
                        </a:cubicBezTo>
                        <a:cubicBezTo>
                          <a:pt x="89704" y="5874910"/>
                          <a:pt x="-27178" y="5736111"/>
                          <a:pt x="0" y="5659722"/>
                        </a:cubicBezTo>
                        <a:cubicBezTo>
                          <a:pt x="-42926" y="5447821"/>
                          <a:pt x="58642" y="5184158"/>
                          <a:pt x="0" y="5050949"/>
                        </a:cubicBezTo>
                        <a:cubicBezTo>
                          <a:pt x="-48525" y="4892018"/>
                          <a:pt x="13202" y="4815466"/>
                          <a:pt x="0" y="4551755"/>
                        </a:cubicBezTo>
                        <a:cubicBezTo>
                          <a:pt x="-27305" y="4354183"/>
                          <a:pt x="52913" y="4156763"/>
                          <a:pt x="0" y="4052560"/>
                        </a:cubicBezTo>
                        <a:cubicBezTo>
                          <a:pt x="-35272" y="3948540"/>
                          <a:pt x="78374" y="3496191"/>
                          <a:pt x="0" y="3388997"/>
                        </a:cubicBezTo>
                        <a:cubicBezTo>
                          <a:pt x="-11695" y="3241809"/>
                          <a:pt x="62248" y="2946356"/>
                          <a:pt x="0" y="2725435"/>
                        </a:cubicBezTo>
                        <a:cubicBezTo>
                          <a:pt x="-14417" y="2512013"/>
                          <a:pt x="18575" y="2411869"/>
                          <a:pt x="0" y="2226240"/>
                        </a:cubicBezTo>
                        <a:cubicBezTo>
                          <a:pt x="-48872" y="2016330"/>
                          <a:pt x="17531" y="1720901"/>
                          <a:pt x="0" y="1617467"/>
                        </a:cubicBezTo>
                        <a:cubicBezTo>
                          <a:pt x="-53912" y="1497228"/>
                          <a:pt x="33659" y="1216920"/>
                          <a:pt x="0" y="1063484"/>
                        </a:cubicBezTo>
                        <a:cubicBezTo>
                          <a:pt x="-36751" y="932226"/>
                          <a:pt x="14988" y="330233"/>
                          <a:pt x="0" y="180762"/>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80895"/>
            <a:ext cx="3988905" cy="1272209"/>
          </a:xfrm>
          <a:prstGeom prst="horizontalScroll">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568801" y="-46341"/>
            <a:ext cx="1481375" cy="982961"/>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5400" b="1" dirty="0">
                <a:solidFill>
                  <a:schemeClr val="accent6">
                    <a:lumMod val="40000"/>
                    <a:lumOff val="60000"/>
                  </a:schemeClr>
                </a:solidFill>
                <a:latin typeface="Hanimation Arabic SemiBold" panose="02000703000000000000" pitchFamily="2" charset="-78"/>
                <a:cs typeface="FreeHand" pitchFamily="2" charset="-78"/>
              </a:rPr>
              <a:t>قصة</a:t>
            </a:r>
            <a:endParaRPr lang="ar-DZ" altLang="ko-KR" sz="4800" b="1" dirty="0">
              <a:solidFill>
                <a:schemeClr val="accent6">
                  <a:lumMod val="40000"/>
                  <a:lumOff val="60000"/>
                </a:schemeClr>
              </a:solidFill>
              <a:latin typeface="Hanimation Arabic SemiBold" panose="02000703000000000000" pitchFamily="2" charset="-78"/>
              <a:cs typeface="FreeHand" pitchFamily="2" charset="-78"/>
            </a:endParaRPr>
          </a:p>
        </p:txBody>
      </p:sp>
      <p:sp>
        <p:nvSpPr>
          <p:cNvPr id="2" name="TextBox 1">
            <a:extLst>
              <a:ext uri="{FF2B5EF4-FFF2-40B4-BE49-F238E27FC236}">
                <a16:creationId xmlns:a16="http://schemas.microsoft.com/office/drawing/2014/main" id="{BCAF5F2B-4457-4577-8EB4-CD89ED309017}"/>
              </a:ext>
            </a:extLst>
          </p:cNvPr>
          <p:cNvSpPr txBox="1"/>
          <p:nvPr/>
        </p:nvSpPr>
        <p:spPr>
          <a:xfrm>
            <a:off x="317587" y="1633079"/>
            <a:ext cx="11529392" cy="3708708"/>
          </a:xfrm>
          <a:prstGeom prst="rect">
            <a:avLst/>
          </a:prstGeom>
          <a:noFill/>
        </p:spPr>
        <p:txBody>
          <a:bodyPr wrap="square" rtlCol="1">
            <a:spAutoFit/>
          </a:bodyPr>
          <a:lstStyle/>
          <a:p>
            <a:pPr algn="just">
              <a:lnSpc>
                <a:spcPct val="200000"/>
              </a:lnSpc>
            </a:pPr>
            <a:r>
              <a:rPr lang="ar-DZ" sz="2000" b="1" dirty="0">
                <a:latin typeface="RB" panose="00000500000000000000" pitchFamily="2" charset="-78"/>
                <a:cs typeface="RB" panose="00000500000000000000" pitchFamily="2" charset="-78"/>
              </a:rPr>
              <a:t>قبل اعتماد موعد الفعالية الطلابية، تسلّم علي ملفًا مليئًا بدرجات الحرارة وأعداد الزوار والرموز المختصرة. </a:t>
            </a:r>
          </a:p>
          <a:p>
            <a:pPr algn="just">
              <a:lnSpc>
                <a:spcPct val="200000"/>
              </a:lnSpc>
            </a:pPr>
            <a:r>
              <a:rPr lang="ar-DZ" sz="2000" b="1" dirty="0">
                <a:latin typeface="RB" panose="00000500000000000000" pitchFamily="2" charset="-78"/>
                <a:cs typeface="RB" panose="00000500000000000000" pitchFamily="2" charset="-78"/>
              </a:rPr>
              <a:t>ظهر «مِعيار»، مساعد رقمي متخصص في تحليل البيانات، وحذّره من اتخاذ قرار اعتمادًا على أرقام بلا سياق. </a:t>
            </a:r>
          </a:p>
          <a:p>
            <a:pPr algn="just">
              <a:lnSpc>
                <a:spcPct val="200000"/>
              </a:lnSpc>
            </a:pPr>
            <a:r>
              <a:rPr lang="ar-DZ" sz="2000" b="1" dirty="0">
                <a:latin typeface="RB" panose="00000500000000000000" pitchFamily="2" charset="-78"/>
                <a:cs typeface="RB" panose="00000500000000000000" pitchFamily="2" charset="-78"/>
              </a:rPr>
              <a:t>صنّف علي القيم إلى رقمية وأبجدية </a:t>
            </a:r>
            <a:r>
              <a:rPr lang="ar-DZ" sz="2000" b="1" dirty="0" err="1">
                <a:latin typeface="RB" panose="00000500000000000000" pitchFamily="2" charset="-78"/>
                <a:cs typeface="RB" panose="00000500000000000000" pitchFamily="2" charset="-78"/>
              </a:rPr>
              <a:t>وأبجدية</a:t>
            </a:r>
            <a:r>
              <a:rPr lang="ar-DZ" sz="2000" b="1" dirty="0">
                <a:latin typeface="RB" panose="00000500000000000000" pitchFamily="2" charset="-78"/>
                <a:cs typeface="RB" panose="00000500000000000000" pitchFamily="2" charset="-78"/>
              </a:rPr>
              <a:t> رقمية ورسومية وصوتية ومرئية، وميّز بين البيانات الثابتة والمتغيرة. </a:t>
            </a:r>
          </a:p>
          <a:p>
            <a:pPr algn="just">
              <a:lnSpc>
                <a:spcPct val="200000"/>
              </a:lnSpc>
            </a:pPr>
            <a:r>
              <a:rPr lang="ar-DZ" sz="2000" b="1" dirty="0">
                <a:latin typeface="RB" panose="00000500000000000000" pitchFamily="2" charset="-78"/>
                <a:cs typeface="RB" panose="00000500000000000000" pitchFamily="2" charset="-78"/>
              </a:rPr>
              <a:t>ثم عالج السجلات لتصبح معلومات، واستنتج منها معرفة تساعد على القرار. </a:t>
            </a:r>
          </a:p>
          <a:p>
            <a:pPr algn="just">
              <a:lnSpc>
                <a:spcPct val="200000"/>
              </a:lnSpc>
            </a:pPr>
            <a:r>
              <a:rPr lang="ar-DZ" sz="2000" b="1" dirty="0">
                <a:latin typeface="RB" panose="00000500000000000000" pitchFamily="2" charset="-78"/>
                <a:cs typeface="RB" panose="00000500000000000000" pitchFamily="2" charset="-78"/>
              </a:rPr>
              <a:t>اكتشف أن بعض الرموز غامضة وأن المعلومات قديمة وناقصة، فرفض رفع التوصية قبل التحقق من دقتها وحداثتها وملاءمتها للهدف أمام اللجنة.</a:t>
            </a:r>
          </a:p>
        </p:txBody>
      </p:sp>
      <p:sp>
        <p:nvSpPr>
          <p:cNvPr id="16" name="TextBox 15">
            <a:extLst>
              <a:ext uri="{FF2B5EF4-FFF2-40B4-BE49-F238E27FC236}">
                <a16:creationId xmlns:a16="http://schemas.microsoft.com/office/drawing/2014/main" id="{FC6201E1-ECD2-4C14-A317-639E401C53CE}"/>
              </a:ext>
            </a:extLst>
          </p:cNvPr>
          <p:cNvSpPr txBox="1"/>
          <p:nvPr/>
        </p:nvSpPr>
        <p:spPr>
          <a:xfrm>
            <a:off x="4238133" y="203871"/>
            <a:ext cx="3709107" cy="977191"/>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algn="ctr">
              <a:lnSpc>
                <a:spcPct val="150000"/>
              </a:lnSpc>
              <a:spcAft>
                <a:spcPts val="800"/>
              </a:spcAft>
            </a:pPr>
            <a:r>
              <a:rPr lang="ar-SA" sz="2000" b="1" dirty="0">
                <a:ln w="12700">
                  <a:solidFill>
                    <a:schemeClr val="accent3">
                      <a:lumMod val="50000"/>
                    </a:schemeClr>
                  </a:solidFill>
                  <a:prstDash val="solid"/>
                </a:ln>
                <a:solidFill>
                  <a:schemeClr val="accent6">
                    <a:lumMod val="60000"/>
                    <a:lumOff val="40000"/>
                  </a:schemeClr>
                </a:solidFill>
                <a:effectLst>
                  <a:innerShdw blurRad="177800">
                    <a:schemeClr val="accent3">
                      <a:lumMod val="50000"/>
                    </a:schemeClr>
                  </a:innerShdw>
                </a:effectLst>
                <a:latin typeface="DG 3asomy" panose="00000800000000000000" pitchFamily="2" charset="-78"/>
                <a:cs typeface="DG 3asomy" panose="00000800000000000000" pitchFamily="2" charset="-78"/>
              </a:rPr>
              <a:t>علي والأرقام التي اقترحت قرارًا خاطئًا</a:t>
            </a:r>
          </a:p>
        </p:txBody>
      </p:sp>
      <p:pic>
        <p:nvPicPr>
          <p:cNvPr id="12" name="Picture 63">
            <a:extLst>
              <a:ext uri="{FF2B5EF4-FFF2-40B4-BE49-F238E27FC236}">
                <a16:creationId xmlns:a16="http://schemas.microsoft.com/office/drawing/2014/main" id="{014084C7-C7AD-4C3A-9875-9C8316CB797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389916" y="128861"/>
            <a:ext cx="987834" cy="750462"/>
          </a:xfrm>
          <a:prstGeom prst="rect">
            <a:avLst/>
          </a:prstGeom>
        </p:spPr>
      </p:pic>
    </p:spTree>
    <p:extLst>
      <p:ext uri="{BB962C8B-B14F-4D97-AF65-F5344CB8AC3E}">
        <p14:creationId xmlns:p14="http://schemas.microsoft.com/office/powerpoint/2010/main" val="5150153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5" dur="500"/>
                                        <p:tgtEl>
                                          <p:spTgt spid="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0" dur="500"/>
                                        <p:tgtEl>
                                          <p:spTgt spid="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Effect transition="in" filter="randombar(horizontal)">
                                      <p:cBhvr>
                                        <p:cTn id="30" dur="500"/>
                                        <p:tgtEl>
                                          <p:spTgt spid="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5"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uiExpand="1" build="p"/>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119268" y="925664"/>
            <a:ext cx="11946835" cy="5620611"/>
          </a:xfrm>
          <a:custGeom>
            <a:avLst/>
            <a:gdLst>
              <a:gd name="connsiteX0" fmla="*/ 0 w 11946835"/>
              <a:gd name="connsiteY0" fmla="*/ 173956 h 5620611"/>
              <a:gd name="connsiteX1" fmla="*/ 176392 w 11946835"/>
              <a:gd name="connsiteY1" fmla="*/ 0 h 5620611"/>
              <a:gd name="connsiteX2" fmla="*/ 438784 w 11946835"/>
              <a:gd name="connsiteY2" fmla="*/ 0 h 5620611"/>
              <a:gd name="connsiteX3" fmla="*/ 817117 w 11946835"/>
              <a:gd name="connsiteY3" fmla="*/ 0 h 5620611"/>
              <a:gd name="connsiteX4" fmla="*/ 1543270 w 11946835"/>
              <a:gd name="connsiteY4" fmla="*/ 0 h 5620611"/>
              <a:gd name="connsiteX5" fmla="*/ 1921602 w 11946835"/>
              <a:gd name="connsiteY5" fmla="*/ 0 h 5620611"/>
              <a:gd name="connsiteX6" fmla="*/ 2763696 w 11946835"/>
              <a:gd name="connsiteY6" fmla="*/ 0 h 5620611"/>
              <a:gd name="connsiteX7" fmla="*/ 3026088 w 11946835"/>
              <a:gd name="connsiteY7" fmla="*/ 0 h 5620611"/>
              <a:gd name="connsiteX8" fmla="*/ 3752241 w 11946835"/>
              <a:gd name="connsiteY8" fmla="*/ 0 h 5620611"/>
              <a:gd name="connsiteX9" fmla="*/ 4594335 w 11946835"/>
              <a:gd name="connsiteY9" fmla="*/ 0 h 5620611"/>
              <a:gd name="connsiteX10" fmla="*/ 4856727 w 11946835"/>
              <a:gd name="connsiteY10" fmla="*/ 0 h 5620611"/>
              <a:gd name="connsiteX11" fmla="*/ 5698821 w 11946835"/>
              <a:gd name="connsiteY11" fmla="*/ 0 h 5620611"/>
              <a:gd name="connsiteX12" fmla="*/ 6309035 w 11946835"/>
              <a:gd name="connsiteY12" fmla="*/ 0 h 5620611"/>
              <a:gd name="connsiteX13" fmla="*/ 6919248 w 11946835"/>
              <a:gd name="connsiteY13" fmla="*/ 0 h 5620611"/>
              <a:gd name="connsiteX14" fmla="*/ 7529460 w 11946835"/>
              <a:gd name="connsiteY14" fmla="*/ 0 h 5620611"/>
              <a:gd name="connsiteX15" fmla="*/ 8139673 w 11946835"/>
              <a:gd name="connsiteY15" fmla="*/ 0 h 5620611"/>
              <a:gd name="connsiteX16" fmla="*/ 8633946 w 11946835"/>
              <a:gd name="connsiteY16" fmla="*/ 0 h 5620611"/>
              <a:gd name="connsiteX17" fmla="*/ 9244159 w 11946835"/>
              <a:gd name="connsiteY17" fmla="*/ 0 h 5620611"/>
              <a:gd name="connsiteX18" fmla="*/ 9506551 w 11946835"/>
              <a:gd name="connsiteY18" fmla="*/ 0 h 5620611"/>
              <a:gd name="connsiteX19" fmla="*/ 9884883 w 11946835"/>
              <a:gd name="connsiteY19" fmla="*/ 0 h 5620611"/>
              <a:gd name="connsiteX20" fmla="*/ 10263215 w 11946835"/>
              <a:gd name="connsiteY20" fmla="*/ 0 h 5620611"/>
              <a:gd name="connsiteX21" fmla="*/ 10873428 w 11946835"/>
              <a:gd name="connsiteY21" fmla="*/ 0 h 5620611"/>
              <a:gd name="connsiteX22" fmla="*/ 11770442 w 11946835"/>
              <a:gd name="connsiteY22" fmla="*/ 0 h 5620611"/>
              <a:gd name="connsiteX23" fmla="*/ 11946835 w 11946835"/>
              <a:gd name="connsiteY23" fmla="*/ 173956 h 5620611"/>
              <a:gd name="connsiteX24" fmla="*/ 11946835 w 11946835"/>
              <a:gd name="connsiteY24" fmla="*/ 601631 h 5620611"/>
              <a:gd name="connsiteX25" fmla="*/ 11946835 w 11946835"/>
              <a:gd name="connsiteY25" fmla="*/ 1292941 h 5620611"/>
              <a:gd name="connsiteX26" fmla="*/ 11946835 w 11946835"/>
              <a:gd name="connsiteY26" fmla="*/ 1984249 h 5620611"/>
              <a:gd name="connsiteX27" fmla="*/ 11946835 w 11946835"/>
              <a:gd name="connsiteY27" fmla="*/ 2411923 h 5620611"/>
              <a:gd name="connsiteX28" fmla="*/ 11946835 w 11946835"/>
              <a:gd name="connsiteY28" fmla="*/ 2997778 h 5620611"/>
              <a:gd name="connsiteX29" fmla="*/ 11946835 w 11946835"/>
              <a:gd name="connsiteY29" fmla="*/ 3530906 h 5620611"/>
              <a:gd name="connsiteX30" fmla="*/ 11946835 w 11946835"/>
              <a:gd name="connsiteY30" fmla="*/ 4011307 h 5620611"/>
              <a:gd name="connsiteX31" fmla="*/ 11946835 w 11946835"/>
              <a:gd name="connsiteY31" fmla="*/ 4544436 h 5620611"/>
              <a:gd name="connsiteX32" fmla="*/ 11946835 w 11946835"/>
              <a:gd name="connsiteY32" fmla="*/ 5446653 h 5620611"/>
              <a:gd name="connsiteX33" fmla="*/ 11770442 w 11946835"/>
              <a:gd name="connsiteY33" fmla="*/ 5620611 h 5620611"/>
              <a:gd name="connsiteX34" fmla="*/ 10928347 w 11946835"/>
              <a:gd name="connsiteY34" fmla="*/ 5620611 h 5620611"/>
              <a:gd name="connsiteX35" fmla="*/ 10086253 w 11946835"/>
              <a:gd name="connsiteY35" fmla="*/ 5620611 h 5620611"/>
              <a:gd name="connsiteX36" fmla="*/ 9244159 w 11946835"/>
              <a:gd name="connsiteY36" fmla="*/ 5620611 h 5620611"/>
              <a:gd name="connsiteX37" fmla="*/ 8518006 w 11946835"/>
              <a:gd name="connsiteY37" fmla="*/ 5620611 h 5620611"/>
              <a:gd name="connsiteX38" fmla="*/ 7675911 w 11946835"/>
              <a:gd name="connsiteY38" fmla="*/ 5620611 h 5620611"/>
              <a:gd name="connsiteX39" fmla="*/ 7297579 w 11946835"/>
              <a:gd name="connsiteY39" fmla="*/ 5620611 h 5620611"/>
              <a:gd name="connsiteX40" fmla="*/ 6803306 w 11946835"/>
              <a:gd name="connsiteY40" fmla="*/ 5620611 h 5620611"/>
              <a:gd name="connsiteX41" fmla="*/ 6077154 w 11946835"/>
              <a:gd name="connsiteY41" fmla="*/ 5620611 h 5620611"/>
              <a:gd name="connsiteX42" fmla="*/ 5698821 w 11946835"/>
              <a:gd name="connsiteY42" fmla="*/ 5620611 h 5620611"/>
              <a:gd name="connsiteX43" fmla="*/ 4972668 w 11946835"/>
              <a:gd name="connsiteY43" fmla="*/ 5620611 h 5620611"/>
              <a:gd name="connsiteX44" fmla="*/ 4710276 w 11946835"/>
              <a:gd name="connsiteY44" fmla="*/ 5620611 h 5620611"/>
              <a:gd name="connsiteX45" fmla="*/ 4447884 w 11946835"/>
              <a:gd name="connsiteY45" fmla="*/ 5620611 h 5620611"/>
              <a:gd name="connsiteX46" fmla="*/ 3721730 w 11946835"/>
              <a:gd name="connsiteY46" fmla="*/ 5620611 h 5620611"/>
              <a:gd name="connsiteX47" fmla="*/ 3459339 w 11946835"/>
              <a:gd name="connsiteY47" fmla="*/ 5620611 h 5620611"/>
              <a:gd name="connsiteX48" fmla="*/ 3196948 w 11946835"/>
              <a:gd name="connsiteY48" fmla="*/ 5620611 h 5620611"/>
              <a:gd name="connsiteX49" fmla="*/ 2586734 w 11946835"/>
              <a:gd name="connsiteY49" fmla="*/ 5620611 h 5620611"/>
              <a:gd name="connsiteX50" fmla="*/ 2324343 w 11946835"/>
              <a:gd name="connsiteY50" fmla="*/ 5620611 h 5620611"/>
              <a:gd name="connsiteX51" fmla="*/ 2061951 w 11946835"/>
              <a:gd name="connsiteY51" fmla="*/ 5620611 h 5620611"/>
              <a:gd name="connsiteX52" fmla="*/ 1451737 w 11946835"/>
              <a:gd name="connsiteY52" fmla="*/ 5620611 h 5620611"/>
              <a:gd name="connsiteX53" fmla="*/ 957466 w 11946835"/>
              <a:gd name="connsiteY53" fmla="*/ 5620611 h 5620611"/>
              <a:gd name="connsiteX54" fmla="*/ 176392 w 11946835"/>
              <a:gd name="connsiteY54" fmla="*/ 5620611 h 5620611"/>
              <a:gd name="connsiteX55" fmla="*/ 0 w 11946835"/>
              <a:gd name="connsiteY55" fmla="*/ 5446653 h 5620611"/>
              <a:gd name="connsiteX56" fmla="*/ 0 w 11946835"/>
              <a:gd name="connsiteY56" fmla="*/ 4860798 h 5620611"/>
              <a:gd name="connsiteX57" fmla="*/ 0 w 11946835"/>
              <a:gd name="connsiteY57" fmla="*/ 4380397 h 5620611"/>
              <a:gd name="connsiteX58" fmla="*/ 0 w 11946835"/>
              <a:gd name="connsiteY58" fmla="*/ 3899995 h 5620611"/>
              <a:gd name="connsiteX59" fmla="*/ 0 w 11946835"/>
              <a:gd name="connsiteY59" fmla="*/ 3261413 h 5620611"/>
              <a:gd name="connsiteX60" fmla="*/ 0 w 11946835"/>
              <a:gd name="connsiteY60" fmla="*/ 2622831 h 5620611"/>
              <a:gd name="connsiteX61" fmla="*/ 0 w 11946835"/>
              <a:gd name="connsiteY61" fmla="*/ 2142429 h 5620611"/>
              <a:gd name="connsiteX62" fmla="*/ 0 w 11946835"/>
              <a:gd name="connsiteY62" fmla="*/ 1556574 h 5620611"/>
              <a:gd name="connsiteX63" fmla="*/ 0 w 11946835"/>
              <a:gd name="connsiteY63" fmla="*/ 1023447 h 5620611"/>
              <a:gd name="connsiteX64" fmla="*/ 0 w 11946835"/>
              <a:gd name="connsiteY64" fmla="*/ 173956 h 5620611"/>
              <a:gd name="connsiteX0" fmla="*/ 0 w 11946835"/>
              <a:gd name="connsiteY0" fmla="*/ 173956 h 5620611"/>
              <a:gd name="connsiteX1" fmla="*/ 176392 w 11946835"/>
              <a:gd name="connsiteY1" fmla="*/ 0 h 5620611"/>
              <a:gd name="connsiteX2" fmla="*/ 902546 w 11946835"/>
              <a:gd name="connsiteY2" fmla="*/ 0 h 5620611"/>
              <a:gd name="connsiteX3" fmla="*/ 1396819 w 11946835"/>
              <a:gd name="connsiteY3" fmla="*/ 0 h 5620611"/>
              <a:gd name="connsiteX4" fmla="*/ 1775151 w 11946835"/>
              <a:gd name="connsiteY4" fmla="*/ 0 h 5620611"/>
              <a:gd name="connsiteX5" fmla="*/ 2153483 w 11946835"/>
              <a:gd name="connsiteY5" fmla="*/ 0 h 5620611"/>
              <a:gd name="connsiteX6" fmla="*/ 2879636 w 11946835"/>
              <a:gd name="connsiteY6" fmla="*/ 0 h 5620611"/>
              <a:gd name="connsiteX7" fmla="*/ 3373909 w 11946835"/>
              <a:gd name="connsiteY7" fmla="*/ 0 h 5620611"/>
              <a:gd name="connsiteX8" fmla="*/ 3636301 w 11946835"/>
              <a:gd name="connsiteY8" fmla="*/ 0 h 5620611"/>
              <a:gd name="connsiteX9" fmla="*/ 4130574 w 11946835"/>
              <a:gd name="connsiteY9" fmla="*/ 0 h 5620611"/>
              <a:gd name="connsiteX10" fmla="*/ 4508906 w 11946835"/>
              <a:gd name="connsiteY10" fmla="*/ 0 h 5620611"/>
              <a:gd name="connsiteX11" fmla="*/ 5235060 w 11946835"/>
              <a:gd name="connsiteY11" fmla="*/ 0 h 5620611"/>
              <a:gd name="connsiteX12" fmla="*/ 5497450 w 11946835"/>
              <a:gd name="connsiteY12" fmla="*/ 0 h 5620611"/>
              <a:gd name="connsiteX13" fmla="*/ 5875783 w 11946835"/>
              <a:gd name="connsiteY13" fmla="*/ 0 h 5620611"/>
              <a:gd name="connsiteX14" fmla="*/ 6485996 w 11946835"/>
              <a:gd name="connsiteY14" fmla="*/ 0 h 5620611"/>
              <a:gd name="connsiteX15" fmla="*/ 6748388 w 11946835"/>
              <a:gd name="connsiteY15" fmla="*/ 0 h 5620611"/>
              <a:gd name="connsiteX16" fmla="*/ 7010780 w 11946835"/>
              <a:gd name="connsiteY16" fmla="*/ 0 h 5620611"/>
              <a:gd name="connsiteX17" fmla="*/ 7852874 w 11946835"/>
              <a:gd name="connsiteY17" fmla="*/ 0 h 5620611"/>
              <a:gd name="connsiteX18" fmla="*/ 8579027 w 11946835"/>
              <a:gd name="connsiteY18" fmla="*/ 0 h 5620611"/>
              <a:gd name="connsiteX19" fmla="*/ 8841418 w 11946835"/>
              <a:gd name="connsiteY19" fmla="*/ 0 h 5620611"/>
              <a:gd name="connsiteX20" fmla="*/ 9683512 w 11946835"/>
              <a:gd name="connsiteY20" fmla="*/ 0 h 5620611"/>
              <a:gd name="connsiteX21" fmla="*/ 10293726 w 11946835"/>
              <a:gd name="connsiteY21" fmla="*/ 0 h 5620611"/>
              <a:gd name="connsiteX22" fmla="*/ 10903939 w 11946835"/>
              <a:gd name="connsiteY22" fmla="*/ 0 h 5620611"/>
              <a:gd name="connsiteX23" fmla="*/ 11770442 w 11946835"/>
              <a:gd name="connsiteY23" fmla="*/ 0 h 5620611"/>
              <a:gd name="connsiteX24" fmla="*/ 11946835 w 11946835"/>
              <a:gd name="connsiteY24" fmla="*/ 173956 h 5620611"/>
              <a:gd name="connsiteX25" fmla="*/ 11946835 w 11946835"/>
              <a:gd name="connsiteY25" fmla="*/ 759811 h 5620611"/>
              <a:gd name="connsiteX26" fmla="*/ 11946835 w 11946835"/>
              <a:gd name="connsiteY26" fmla="*/ 1292941 h 5620611"/>
              <a:gd name="connsiteX27" fmla="*/ 11946835 w 11946835"/>
              <a:gd name="connsiteY27" fmla="*/ 1826068 h 5620611"/>
              <a:gd name="connsiteX28" fmla="*/ 11946835 w 11946835"/>
              <a:gd name="connsiteY28" fmla="*/ 2359197 h 5620611"/>
              <a:gd name="connsiteX29" fmla="*/ 11946835 w 11946835"/>
              <a:gd name="connsiteY29" fmla="*/ 2786870 h 5620611"/>
              <a:gd name="connsiteX30" fmla="*/ 11946835 w 11946835"/>
              <a:gd name="connsiteY30" fmla="*/ 3478180 h 5620611"/>
              <a:gd name="connsiteX31" fmla="*/ 11946835 w 11946835"/>
              <a:gd name="connsiteY31" fmla="*/ 4011307 h 5620611"/>
              <a:gd name="connsiteX32" fmla="*/ 11946835 w 11946835"/>
              <a:gd name="connsiteY32" fmla="*/ 4438982 h 5620611"/>
              <a:gd name="connsiteX33" fmla="*/ 11946835 w 11946835"/>
              <a:gd name="connsiteY33" fmla="*/ 5446653 h 5620611"/>
              <a:gd name="connsiteX34" fmla="*/ 11770442 w 11946835"/>
              <a:gd name="connsiteY34" fmla="*/ 5620611 h 5620611"/>
              <a:gd name="connsiteX35" fmla="*/ 11276169 w 11946835"/>
              <a:gd name="connsiteY35" fmla="*/ 5620611 h 5620611"/>
              <a:gd name="connsiteX36" fmla="*/ 10781896 w 11946835"/>
              <a:gd name="connsiteY36" fmla="*/ 5620611 h 5620611"/>
              <a:gd name="connsiteX37" fmla="*/ 10287623 w 11946835"/>
              <a:gd name="connsiteY37" fmla="*/ 5620611 h 5620611"/>
              <a:gd name="connsiteX38" fmla="*/ 9909292 w 11946835"/>
              <a:gd name="connsiteY38" fmla="*/ 5620611 h 5620611"/>
              <a:gd name="connsiteX39" fmla="*/ 9530960 w 11946835"/>
              <a:gd name="connsiteY39" fmla="*/ 5620611 h 5620611"/>
              <a:gd name="connsiteX40" fmla="*/ 8920746 w 11946835"/>
              <a:gd name="connsiteY40" fmla="*/ 5620611 h 5620611"/>
              <a:gd name="connsiteX41" fmla="*/ 8426474 w 11946835"/>
              <a:gd name="connsiteY41" fmla="*/ 5620611 h 5620611"/>
              <a:gd name="connsiteX42" fmla="*/ 7816260 w 11946835"/>
              <a:gd name="connsiteY42" fmla="*/ 5620611 h 5620611"/>
              <a:gd name="connsiteX43" fmla="*/ 7437928 w 11946835"/>
              <a:gd name="connsiteY43" fmla="*/ 5620611 h 5620611"/>
              <a:gd name="connsiteX44" fmla="*/ 6943655 w 11946835"/>
              <a:gd name="connsiteY44" fmla="*/ 5620611 h 5620611"/>
              <a:gd name="connsiteX45" fmla="*/ 6565324 w 11946835"/>
              <a:gd name="connsiteY45" fmla="*/ 5620611 h 5620611"/>
              <a:gd name="connsiteX46" fmla="*/ 6071051 w 11946835"/>
              <a:gd name="connsiteY46" fmla="*/ 5620611 h 5620611"/>
              <a:gd name="connsiteX47" fmla="*/ 5576779 w 11946835"/>
              <a:gd name="connsiteY47" fmla="*/ 5620611 h 5620611"/>
              <a:gd name="connsiteX48" fmla="*/ 4734684 w 11946835"/>
              <a:gd name="connsiteY48" fmla="*/ 5620611 h 5620611"/>
              <a:gd name="connsiteX49" fmla="*/ 4124471 w 11946835"/>
              <a:gd name="connsiteY49" fmla="*/ 5620611 h 5620611"/>
              <a:gd name="connsiteX50" fmla="*/ 3282377 w 11946835"/>
              <a:gd name="connsiteY50" fmla="*/ 5620611 h 5620611"/>
              <a:gd name="connsiteX51" fmla="*/ 2672164 w 11946835"/>
              <a:gd name="connsiteY51" fmla="*/ 5620611 h 5620611"/>
              <a:gd name="connsiteX52" fmla="*/ 2293832 w 11946835"/>
              <a:gd name="connsiteY52" fmla="*/ 5620611 h 5620611"/>
              <a:gd name="connsiteX53" fmla="*/ 1451737 w 11946835"/>
              <a:gd name="connsiteY53" fmla="*/ 5620611 h 5620611"/>
              <a:gd name="connsiteX54" fmla="*/ 176392 w 11946835"/>
              <a:gd name="connsiteY54" fmla="*/ 5620611 h 5620611"/>
              <a:gd name="connsiteX55" fmla="*/ 0 w 11946835"/>
              <a:gd name="connsiteY55" fmla="*/ 5446653 h 5620611"/>
              <a:gd name="connsiteX56" fmla="*/ 0 w 11946835"/>
              <a:gd name="connsiteY56" fmla="*/ 4966252 h 5620611"/>
              <a:gd name="connsiteX57" fmla="*/ 0 w 11946835"/>
              <a:gd name="connsiteY57" fmla="*/ 4327668 h 5620611"/>
              <a:gd name="connsiteX58" fmla="*/ 0 w 11946835"/>
              <a:gd name="connsiteY58" fmla="*/ 3741814 h 5620611"/>
              <a:gd name="connsiteX59" fmla="*/ 0 w 11946835"/>
              <a:gd name="connsiteY59" fmla="*/ 3050506 h 5620611"/>
              <a:gd name="connsiteX60" fmla="*/ 0 w 11946835"/>
              <a:gd name="connsiteY60" fmla="*/ 2464650 h 5620611"/>
              <a:gd name="connsiteX61" fmla="*/ 0 w 11946835"/>
              <a:gd name="connsiteY61" fmla="*/ 2036976 h 5620611"/>
              <a:gd name="connsiteX62" fmla="*/ 0 w 11946835"/>
              <a:gd name="connsiteY62" fmla="*/ 1451121 h 5620611"/>
              <a:gd name="connsiteX63" fmla="*/ 0 w 11946835"/>
              <a:gd name="connsiteY63" fmla="*/ 759811 h 5620611"/>
              <a:gd name="connsiteX64" fmla="*/ 0 w 11946835"/>
              <a:gd name="connsiteY64" fmla="*/ 173956 h 5620611"/>
              <a:gd name="connsiteX0" fmla="*/ 0 w 11946835"/>
              <a:gd name="connsiteY0" fmla="*/ 173956 h 5620611"/>
              <a:gd name="connsiteX1" fmla="*/ 176392 w 11946835"/>
              <a:gd name="connsiteY1" fmla="*/ 0 h 5620611"/>
              <a:gd name="connsiteX2" fmla="*/ 438784 w 11946835"/>
              <a:gd name="connsiteY2" fmla="*/ 0 h 5620611"/>
              <a:gd name="connsiteX3" fmla="*/ 817117 w 11946835"/>
              <a:gd name="connsiteY3" fmla="*/ 0 h 5620611"/>
              <a:gd name="connsiteX4" fmla="*/ 1165670 w 11946835"/>
              <a:gd name="connsiteY4" fmla="*/ 0 h 5620611"/>
              <a:gd name="connsiteX5" fmla="*/ 1543270 w 11946835"/>
              <a:gd name="connsiteY5" fmla="*/ 0 h 5620611"/>
              <a:gd name="connsiteX6" fmla="*/ 1921602 w 11946835"/>
              <a:gd name="connsiteY6" fmla="*/ 0 h 5620611"/>
              <a:gd name="connsiteX7" fmla="*/ 2763696 w 11946835"/>
              <a:gd name="connsiteY7" fmla="*/ 0 h 5620611"/>
              <a:gd name="connsiteX8" fmla="*/ 3026088 w 11946835"/>
              <a:gd name="connsiteY8" fmla="*/ 0 h 5620611"/>
              <a:gd name="connsiteX9" fmla="*/ 3752241 w 11946835"/>
              <a:gd name="connsiteY9" fmla="*/ 0 h 5620611"/>
              <a:gd name="connsiteX10" fmla="*/ 4594335 w 11946835"/>
              <a:gd name="connsiteY10" fmla="*/ 0 h 5620611"/>
              <a:gd name="connsiteX11" fmla="*/ 4856727 w 11946835"/>
              <a:gd name="connsiteY11" fmla="*/ 0 h 5620611"/>
              <a:gd name="connsiteX12" fmla="*/ 5698821 w 11946835"/>
              <a:gd name="connsiteY12" fmla="*/ 0 h 5620611"/>
              <a:gd name="connsiteX13" fmla="*/ 6309035 w 11946835"/>
              <a:gd name="connsiteY13" fmla="*/ 0 h 5620611"/>
              <a:gd name="connsiteX14" fmla="*/ 6919248 w 11946835"/>
              <a:gd name="connsiteY14" fmla="*/ 0 h 5620611"/>
              <a:gd name="connsiteX15" fmla="*/ 7529460 w 11946835"/>
              <a:gd name="connsiteY15" fmla="*/ 0 h 5620611"/>
              <a:gd name="connsiteX16" fmla="*/ 8139673 w 11946835"/>
              <a:gd name="connsiteY16" fmla="*/ 0 h 5620611"/>
              <a:gd name="connsiteX17" fmla="*/ 8633946 w 11946835"/>
              <a:gd name="connsiteY17" fmla="*/ 0 h 5620611"/>
              <a:gd name="connsiteX18" fmla="*/ 9244159 w 11946835"/>
              <a:gd name="connsiteY18" fmla="*/ 0 h 5620611"/>
              <a:gd name="connsiteX19" fmla="*/ 9506551 w 11946835"/>
              <a:gd name="connsiteY19" fmla="*/ 0 h 5620611"/>
              <a:gd name="connsiteX20" fmla="*/ 9884883 w 11946835"/>
              <a:gd name="connsiteY20" fmla="*/ 0 h 5620611"/>
              <a:gd name="connsiteX21" fmla="*/ 10263215 w 11946835"/>
              <a:gd name="connsiteY21" fmla="*/ 0 h 5620611"/>
              <a:gd name="connsiteX22" fmla="*/ 10873428 w 11946835"/>
              <a:gd name="connsiteY22" fmla="*/ 0 h 5620611"/>
              <a:gd name="connsiteX23" fmla="*/ 11770442 w 11946835"/>
              <a:gd name="connsiteY23" fmla="*/ 0 h 5620611"/>
              <a:gd name="connsiteX24" fmla="*/ 11946835 w 11946835"/>
              <a:gd name="connsiteY24" fmla="*/ 173956 h 5620611"/>
              <a:gd name="connsiteX25" fmla="*/ 11946835 w 11946835"/>
              <a:gd name="connsiteY25" fmla="*/ 601631 h 5620611"/>
              <a:gd name="connsiteX26" fmla="*/ 11946835 w 11946835"/>
              <a:gd name="connsiteY26" fmla="*/ 1292941 h 5620611"/>
              <a:gd name="connsiteX27" fmla="*/ 11946835 w 11946835"/>
              <a:gd name="connsiteY27" fmla="*/ 1984249 h 5620611"/>
              <a:gd name="connsiteX28" fmla="*/ 11946835 w 11946835"/>
              <a:gd name="connsiteY28" fmla="*/ 2411923 h 5620611"/>
              <a:gd name="connsiteX29" fmla="*/ 11946835 w 11946835"/>
              <a:gd name="connsiteY29" fmla="*/ 2997778 h 5620611"/>
              <a:gd name="connsiteX30" fmla="*/ 11946835 w 11946835"/>
              <a:gd name="connsiteY30" fmla="*/ 3530906 h 5620611"/>
              <a:gd name="connsiteX31" fmla="*/ 11946835 w 11946835"/>
              <a:gd name="connsiteY31" fmla="*/ 4011307 h 5620611"/>
              <a:gd name="connsiteX32" fmla="*/ 11946835 w 11946835"/>
              <a:gd name="connsiteY32" fmla="*/ 4544436 h 5620611"/>
              <a:gd name="connsiteX33" fmla="*/ 11946835 w 11946835"/>
              <a:gd name="connsiteY33" fmla="*/ 5446653 h 5620611"/>
              <a:gd name="connsiteX34" fmla="*/ 11770442 w 11946835"/>
              <a:gd name="connsiteY34" fmla="*/ 5620611 h 5620611"/>
              <a:gd name="connsiteX35" fmla="*/ 10928347 w 11946835"/>
              <a:gd name="connsiteY35" fmla="*/ 5620611 h 5620611"/>
              <a:gd name="connsiteX36" fmla="*/ 10086253 w 11946835"/>
              <a:gd name="connsiteY36" fmla="*/ 5620611 h 5620611"/>
              <a:gd name="connsiteX37" fmla="*/ 9244159 w 11946835"/>
              <a:gd name="connsiteY37" fmla="*/ 5620611 h 5620611"/>
              <a:gd name="connsiteX38" fmla="*/ 8518006 w 11946835"/>
              <a:gd name="connsiteY38" fmla="*/ 5620611 h 5620611"/>
              <a:gd name="connsiteX39" fmla="*/ 7675911 w 11946835"/>
              <a:gd name="connsiteY39" fmla="*/ 5620611 h 5620611"/>
              <a:gd name="connsiteX40" fmla="*/ 7297579 w 11946835"/>
              <a:gd name="connsiteY40" fmla="*/ 5620611 h 5620611"/>
              <a:gd name="connsiteX41" fmla="*/ 6803306 w 11946835"/>
              <a:gd name="connsiteY41" fmla="*/ 5620611 h 5620611"/>
              <a:gd name="connsiteX42" fmla="*/ 6077154 w 11946835"/>
              <a:gd name="connsiteY42" fmla="*/ 5620611 h 5620611"/>
              <a:gd name="connsiteX43" fmla="*/ 5698821 w 11946835"/>
              <a:gd name="connsiteY43" fmla="*/ 5620611 h 5620611"/>
              <a:gd name="connsiteX44" fmla="*/ 4972668 w 11946835"/>
              <a:gd name="connsiteY44" fmla="*/ 5620611 h 5620611"/>
              <a:gd name="connsiteX45" fmla="*/ 4710276 w 11946835"/>
              <a:gd name="connsiteY45" fmla="*/ 5620611 h 5620611"/>
              <a:gd name="connsiteX46" fmla="*/ 4447884 w 11946835"/>
              <a:gd name="connsiteY46" fmla="*/ 5620611 h 5620611"/>
              <a:gd name="connsiteX47" fmla="*/ 3721730 w 11946835"/>
              <a:gd name="connsiteY47" fmla="*/ 5620611 h 5620611"/>
              <a:gd name="connsiteX48" fmla="*/ 3459339 w 11946835"/>
              <a:gd name="connsiteY48" fmla="*/ 5620611 h 5620611"/>
              <a:gd name="connsiteX49" fmla="*/ 3196948 w 11946835"/>
              <a:gd name="connsiteY49" fmla="*/ 5620611 h 5620611"/>
              <a:gd name="connsiteX50" fmla="*/ 2586734 w 11946835"/>
              <a:gd name="connsiteY50" fmla="*/ 5620611 h 5620611"/>
              <a:gd name="connsiteX51" fmla="*/ 2324343 w 11946835"/>
              <a:gd name="connsiteY51" fmla="*/ 5620611 h 5620611"/>
              <a:gd name="connsiteX52" fmla="*/ 2061951 w 11946835"/>
              <a:gd name="connsiteY52" fmla="*/ 5620611 h 5620611"/>
              <a:gd name="connsiteX53" fmla="*/ 1451737 w 11946835"/>
              <a:gd name="connsiteY53" fmla="*/ 5620611 h 5620611"/>
              <a:gd name="connsiteX54" fmla="*/ 957466 w 11946835"/>
              <a:gd name="connsiteY54" fmla="*/ 5620611 h 5620611"/>
              <a:gd name="connsiteX55" fmla="*/ 176392 w 11946835"/>
              <a:gd name="connsiteY55" fmla="*/ 5620611 h 5620611"/>
              <a:gd name="connsiteX56" fmla="*/ 0 w 11946835"/>
              <a:gd name="connsiteY56" fmla="*/ 5446653 h 5620611"/>
              <a:gd name="connsiteX57" fmla="*/ 0 w 11946835"/>
              <a:gd name="connsiteY57" fmla="*/ 4860798 h 5620611"/>
              <a:gd name="connsiteX58" fmla="*/ 0 w 11946835"/>
              <a:gd name="connsiteY58" fmla="*/ 4380397 h 5620611"/>
              <a:gd name="connsiteX59" fmla="*/ 0 w 11946835"/>
              <a:gd name="connsiteY59" fmla="*/ 3899995 h 5620611"/>
              <a:gd name="connsiteX60" fmla="*/ 0 w 11946835"/>
              <a:gd name="connsiteY60" fmla="*/ 3261413 h 5620611"/>
              <a:gd name="connsiteX61" fmla="*/ 0 w 11946835"/>
              <a:gd name="connsiteY61" fmla="*/ 2622831 h 5620611"/>
              <a:gd name="connsiteX62" fmla="*/ 0 w 11946835"/>
              <a:gd name="connsiteY62" fmla="*/ 2142429 h 5620611"/>
              <a:gd name="connsiteX63" fmla="*/ 0 w 11946835"/>
              <a:gd name="connsiteY63" fmla="*/ 1556574 h 5620611"/>
              <a:gd name="connsiteX64" fmla="*/ 0 w 11946835"/>
              <a:gd name="connsiteY64" fmla="*/ 1023447 h 5620611"/>
              <a:gd name="connsiteX65" fmla="*/ 0 w 11946835"/>
              <a:gd name="connsiteY65" fmla="*/ 173956 h 5620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11946835" h="5620611" fill="none" extrusionOk="0">
                <a:moveTo>
                  <a:pt x="0" y="173956"/>
                </a:moveTo>
                <a:cubicBezTo>
                  <a:pt x="17046" y="66427"/>
                  <a:pt x="100772" y="-8512"/>
                  <a:pt x="176392" y="0"/>
                </a:cubicBezTo>
                <a:cubicBezTo>
                  <a:pt x="318245" y="-5146"/>
                  <a:pt x="304345" y="32722"/>
                  <a:pt x="438784" y="0"/>
                </a:cubicBezTo>
                <a:cubicBezTo>
                  <a:pt x="519600" y="1740"/>
                  <a:pt x="698746" y="-18134"/>
                  <a:pt x="817117" y="0"/>
                </a:cubicBezTo>
                <a:cubicBezTo>
                  <a:pt x="1003020" y="30039"/>
                  <a:pt x="1302941" y="77767"/>
                  <a:pt x="1543270" y="0"/>
                </a:cubicBezTo>
                <a:cubicBezTo>
                  <a:pt x="1743444" y="-2672"/>
                  <a:pt x="1780372" y="55570"/>
                  <a:pt x="1921602" y="0"/>
                </a:cubicBezTo>
                <a:cubicBezTo>
                  <a:pt x="1875113" y="-17383"/>
                  <a:pt x="2426021" y="37884"/>
                  <a:pt x="2763696" y="0"/>
                </a:cubicBezTo>
                <a:cubicBezTo>
                  <a:pt x="3177639" y="-45030"/>
                  <a:pt x="2945118" y="10454"/>
                  <a:pt x="3026088" y="0"/>
                </a:cubicBezTo>
                <a:cubicBezTo>
                  <a:pt x="3102214" y="28469"/>
                  <a:pt x="3321791" y="77553"/>
                  <a:pt x="3752241" y="0"/>
                </a:cubicBezTo>
                <a:cubicBezTo>
                  <a:pt x="4157038" y="-61141"/>
                  <a:pt x="4176941" y="68695"/>
                  <a:pt x="4594335" y="0"/>
                </a:cubicBezTo>
                <a:cubicBezTo>
                  <a:pt x="4994749" y="-46534"/>
                  <a:pt x="4746220" y="39950"/>
                  <a:pt x="4856727" y="0"/>
                </a:cubicBezTo>
                <a:cubicBezTo>
                  <a:pt x="4896357" y="-86467"/>
                  <a:pt x="5171001" y="-113213"/>
                  <a:pt x="5698821" y="0"/>
                </a:cubicBezTo>
                <a:cubicBezTo>
                  <a:pt x="6150824" y="-40082"/>
                  <a:pt x="6065917" y="84811"/>
                  <a:pt x="6309035" y="0"/>
                </a:cubicBezTo>
                <a:cubicBezTo>
                  <a:pt x="6509389" y="-24628"/>
                  <a:pt x="6694608" y="65508"/>
                  <a:pt x="6919248" y="0"/>
                </a:cubicBezTo>
                <a:cubicBezTo>
                  <a:pt x="7183769" y="-117777"/>
                  <a:pt x="7355409" y="44031"/>
                  <a:pt x="7529460" y="0"/>
                </a:cubicBezTo>
                <a:cubicBezTo>
                  <a:pt x="7642854" y="488"/>
                  <a:pt x="7835665" y="-23569"/>
                  <a:pt x="8139673" y="0"/>
                </a:cubicBezTo>
                <a:cubicBezTo>
                  <a:pt x="8428192" y="-1375"/>
                  <a:pt x="8414284" y="80351"/>
                  <a:pt x="8633946" y="0"/>
                </a:cubicBezTo>
                <a:cubicBezTo>
                  <a:pt x="8838453" y="-88543"/>
                  <a:pt x="9059146" y="63924"/>
                  <a:pt x="9244159" y="0"/>
                </a:cubicBezTo>
                <a:cubicBezTo>
                  <a:pt x="9411939" y="-74844"/>
                  <a:pt x="9407089" y="20815"/>
                  <a:pt x="9506551" y="0"/>
                </a:cubicBezTo>
                <a:cubicBezTo>
                  <a:pt x="9645590" y="25742"/>
                  <a:pt x="9796960" y="48729"/>
                  <a:pt x="9884883" y="0"/>
                </a:cubicBezTo>
                <a:cubicBezTo>
                  <a:pt x="9939125" y="-33284"/>
                  <a:pt x="10163364" y="82761"/>
                  <a:pt x="10263215" y="0"/>
                </a:cubicBezTo>
                <a:cubicBezTo>
                  <a:pt x="10334316" y="12098"/>
                  <a:pt x="10709680" y="115709"/>
                  <a:pt x="10873428" y="0"/>
                </a:cubicBezTo>
                <a:cubicBezTo>
                  <a:pt x="10939694" y="-4724"/>
                  <a:pt x="11518734" y="-58594"/>
                  <a:pt x="11770442" y="0"/>
                </a:cubicBezTo>
                <a:cubicBezTo>
                  <a:pt x="11840408" y="21783"/>
                  <a:pt x="11932090" y="81399"/>
                  <a:pt x="11946835" y="173956"/>
                </a:cubicBezTo>
                <a:cubicBezTo>
                  <a:pt x="11995073" y="373129"/>
                  <a:pt x="11939009" y="524593"/>
                  <a:pt x="11946835" y="601631"/>
                </a:cubicBezTo>
                <a:cubicBezTo>
                  <a:pt x="11994147" y="662138"/>
                  <a:pt x="11967739" y="1170143"/>
                  <a:pt x="11946835" y="1292941"/>
                </a:cubicBezTo>
                <a:cubicBezTo>
                  <a:pt x="12011276" y="1357131"/>
                  <a:pt x="12001128" y="1641723"/>
                  <a:pt x="11946835" y="1984249"/>
                </a:cubicBezTo>
                <a:cubicBezTo>
                  <a:pt x="11973436" y="2353282"/>
                  <a:pt x="11918175" y="2231970"/>
                  <a:pt x="11946835" y="2411923"/>
                </a:cubicBezTo>
                <a:cubicBezTo>
                  <a:pt x="12014570" y="2616280"/>
                  <a:pt x="11934035" y="2897610"/>
                  <a:pt x="11946835" y="2997778"/>
                </a:cubicBezTo>
                <a:cubicBezTo>
                  <a:pt x="11928222" y="3190024"/>
                  <a:pt x="11836673" y="3315507"/>
                  <a:pt x="11946835" y="3530906"/>
                </a:cubicBezTo>
                <a:cubicBezTo>
                  <a:pt x="12029957" y="3704028"/>
                  <a:pt x="11940848" y="3797906"/>
                  <a:pt x="11946835" y="4011307"/>
                </a:cubicBezTo>
                <a:cubicBezTo>
                  <a:pt x="11955685" y="4213305"/>
                  <a:pt x="11921205" y="4263859"/>
                  <a:pt x="11946835" y="4544436"/>
                </a:cubicBezTo>
                <a:cubicBezTo>
                  <a:pt x="12017938" y="4728342"/>
                  <a:pt x="11795494" y="5003690"/>
                  <a:pt x="11946835" y="5446653"/>
                </a:cubicBezTo>
                <a:cubicBezTo>
                  <a:pt x="11939389" y="5508927"/>
                  <a:pt x="11868001" y="5569546"/>
                  <a:pt x="11770442" y="5620611"/>
                </a:cubicBezTo>
                <a:cubicBezTo>
                  <a:pt x="11448621" y="5679742"/>
                  <a:pt x="11317601" y="5627788"/>
                  <a:pt x="10928347" y="5620611"/>
                </a:cubicBezTo>
                <a:cubicBezTo>
                  <a:pt x="10627969" y="5601269"/>
                  <a:pt x="10500824" y="5596696"/>
                  <a:pt x="10086253" y="5620611"/>
                </a:cubicBezTo>
                <a:cubicBezTo>
                  <a:pt x="9810892" y="5642134"/>
                  <a:pt x="9551229" y="5684172"/>
                  <a:pt x="9244159" y="5620611"/>
                </a:cubicBezTo>
                <a:cubicBezTo>
                  <a:pt x="8878411" y="5634939"/>
                  <a:pt x="8733934" y="5579877"/>
                  <a:pt x="8518006" y="5620611"/>
                </a:cubicBezTo>
                <a:cubicBezTo>
                  <a:pt x="8322848" y="5594971"/>
                  <a:pt x="8012201" y="5535650"/>
                  <a:pt x="7675911" y="5620611"/>
                </a:cubicBezTo>
                <a:cubicBezTo>
                  <a:pt x="7435470" y="5704019"/>
                  <a:pt x="7445033" y="5582970"/>
                  <a:pt x="7297579" y="5620611"/>
                </a:cubicBezTo>
                <a:cubicBezTo>
                  <a:pt x="7094627" y="5685374"/>
                  <a:pt x="7051682" y="5610323"/>
                  <a:pt x="6803306" y="5620611"/>
                </a:cubicBezTo>
                <a:cubicBezTo>
                  <a:pt x="6541955" y="5681436"/>
                  <a:pt x="6320951" y="5661702"/>
                  <a:pt x="6077154" y="5620611"/>
                </a:cubicBezTo>
                <a:cubicBezTo>
                  <a:pt x="5833686" y="5632701"/>
                  <a:pt x="5833175" y="5565692"/>
                  <a:pt x="5698821" y="5620611"/>
                </a:cubicBezTo>
                <a:cubicBezTo>
                  <a:pt x="5667249" y="5648980"/>
                  <a:pt x="5113267" y="5542648"/>
                  <a:pt x="4972668" y="5620611"/>
                </a:cubicBezTo>
                <a:cubicBezTo>
                  <a:pt x="4746848" y="5644133"/>
                  <a:pt x="4859883" y="5625844"/>
                  <a:pt x="4710276" y="5620611"/>
                </a:cubicBezTo>
                <a:cubicBezTo>
                  <a:pt x="4592391" y="5618183"/>
                  <a:pt x="4493157" y="5605865"/>
                  <a:pt x="4447884" y="5620611"/>
                </a:cubicBezTo>
                <a:cubicBezTo>
                  <a:pt x="4351937" y="5585416"/>
                  <a:pt x="3836167" y="5575341"/>
                  <a:pt x="3721730" y="5620611"/>
                </a:cubicBezTo>
                <a:cubicBezTo>
                  <a:pt x="3558159" y="5704316"/>
                  <a:pt x="3540463" y="5599463"/>
                  <a:pt x="3459339" y="5620611"/>
                </a:cubicBezTo>
                <a:cubicBezTo>
                  <a:pt x="3408544" y="5629715"/>
                  <a:pt x="3251252" y="5592746"/>
                  <a:pt x="3196948" y="5620611"/>
                </a:cubicBezTo>
                <a:cubicBezTo>
                  <a:pt x="3137479" y="5679912"/>
                  <a:pt x="2720076" y="5575287"/>
                  <a:pt x="2586734" y="5620611"/>
                </a:cubicBezTo>
                <a:cubicBezTo>
                  <a:pt x="2419434" y="5670174"/>
                  <a:pt x="2442161" y="5592888"/>
                  <a:pt x="2324343" y="5620611"/>
                </a:cubicBezTo>
                <a:cubicBezTo>
                  <a:pt x="2226070" y="5617912"/>
                  <a:pt x="2146043" y="5604003"/>
                  <a:pt x="2061951" y="5620611"/>
                </a:cubicBezTo>
                <a:cubicBezTo>
                  <a:pt x="1935639" y="5707715"/>
                  <a:pt x="1672782" y="5555665"/>
                  <a:pt x="1451737" y="5620611"/>
                </a:cubicBezTo>
                <a:cubicBezTo>
                  <a:pt x="1224225" y="5698164"/>
                  <a:pt x="1100505" y="5578801"/>
                  <a:pt x="957466" y="5620611"/>
                </a:cubicBezTo>
                <a:cubicBezTo>
                  <a:pt x="841857" y="5647658"/>
                  <a:pt x="484417" y="5575544"/>
                  <a:pt x="176392" y="5620611"/>
                </a:cubicBezTo>
                <a:cubicBezTo>
                  <a:pt x="55415" y="5616828"/>
                  <a:pt x="17500" y="5506848"/>
                  <a:pt x="0" y="5446653"/>
                </a:cubicBezTo>
                <a:cubicBezTo>
                  <a:pt x="27482" y="5227735"/>
                  <a:pt x="50684" y="5030378"/>
                  <a:pt x="0" y="4860798"/>
                </a:cubicBezTo>
                <a:cubicBezTo>
                  <a:pt x="1864" y="4761920"/>
                  <a:pt x="4975" y="4581565"/>
                  <a:pt x="0" y="4380397"/>
                </a:cubicBezTo>
                <a:cubicBezTo>
                  <a:pt x="-43973" y="4180863"/>
                  <a:pt x="36730" y="4025241"/>
                  <a:pt x="0" y="3899995"/>
                </a:cubicBezTo>
                <a:cubicBezTo>
                  <a:pt x="9713" y="3779794"/>
                  <a:pt x="115098" y="3374673"/>
                  <a:pt x="0" y="3261413"/>
                </a:cubicBezTo>
                <a:cubicBezTo>
                  <a:pt x="13400" y="3046590"/>
                  <a:pt x="139367" y="2776107"/>
                  <a:pt x="0" y="2622831"/>
                </a:cubicBezTo>
                <a:cubicBezTo>
                  <a:pt x="-2922" y="2465523"/>
                  <a:pt x="56185" y="2298988"/>
                  <a:pt x="0" y="2142429"/>
                </a:cubicBezTo>
                <a:cubicBezTo>
                  <a:pt x="-67907" y="1962244"/>
                  <a:pt x="37835" y="1659047"/>
                  <a:pt x="0" y="1556574"/>
                </a:cubicBezTo>
                <a:cubicBezTo>
                  <a:pt x="-38347" y="1358293"/>
                  <a:pt x="76142" y="1162320"/>
                  <a:pt x="0" y="1023447"/>
                </a:cubicBezTo>
                <a:cubicBezTo>
                  <a:pt x="5331" y="944848"/>
                  <a:pt x="52524" y="325245"/>
                  <a:pt x="0" y="173956"/>
                </a:cubicBezTo>
                <a:close/>
              </a:path>
              <a:path w="11946835" h="5620611" stroke="0" extrusionOk="0">
                <a:moveTo>
                  <a:pt x="0" y="173956"/>
                </a:moveTo>
                <a:cubicBezTo>
                  <a:pt x="-34282" y="104005"/>
                  <a:pt x="102095" y="22300"/>
                  <a:pt x="176392" y="0"/>
                </a:cubicBezTo>
                <a:cubicBezTo>
                  <a:pt x="347675" y="-50151"/>
                  <a:pt x="724490" y="933"/>
                  <a:pt x="902546" y="0"/>
                </a:cubicBezTo>
                <a:cubicBezTo>
                  <a:pt x="1117349" y="-795"/>
                  <a:pt x="1220512" y="-4301"/>
                  <a:pt x="1396819" y="0"/>
                </a:cubicBezTo>
                <a:cubicBezTo>
                  <a:pt x="1533502" y="-3651"/>
                  <a:pt x="1603817" y="29715"/>
                  <a:pt x="1775151" y="0"/>
                </a:cubicBezTo>
                <a:cubicBezTo>
                  <a:pt x="1890797" y="-41690"/>
                  <a:pt x="2021393" y="62040"/>
                  <a:pt x="2153483" y="0"/>
                </a:cubicBezTo>
                <a:cubicBezTo>
                  <a:pt x="2273574" y="-62480"/>
                  <a:pt x="2440161" y="68319"/>
                  <a:pt x="2879636" y="0"/>
                </a:cubicBezTo>
                <a:cubicBezTo>
                  <a:pt x="3225161" y="-102391"/>
                  <a:pt x="3188291" y="21016"/>
                  <a:pt x="3373909" y="0"/>
                </a:cubicBezTo>
                <a:cubicBezTo>
                  <a:pt x="3554766" y="-14149"/>
                  <a:pt x="3543995" y="9401"/>
                  <a:pt x="3636301" y="0"/>
                </a:cubicBezTo>
                <a:cubicBezTo>
                  <a:pt x="3699778" y="-3604"/>
                  <a:pt x="4018803" y="12447"/>
                  <a:pt x="4130574" y="0"/>
                </a:cubicBezTo>
                <a:cubicBezTo>
                  <a:pt x="4303640" y="-51457"/>
                  <a:pt x="4331824" y="35322"/>
                  <a:pt x="4508906" y="0"/>
                </a:cubicBezTo>
                <a:cubicBezTo>
                  <a:pt x="4590313" y="-2646"/>
                  <a:pt x="4985979" y="73113"/>
                  <a:pt x="5235060" y="0"/>
                </a:cubicBezTo>
                <a:cubicBezTo>
                  <a:pt x="5421043" y="-68575"/>
                  <a:pt x="5374492" y="-18123"/>
                  <a:pt x="5497450" y="0"/>
                </a:cubicBezTo>
                <a:cubicBezTo>
                  <a:pt x="5655154" y="8635"/>
                  <a:pt x="5775754" y="2067"/>
                  <a:pt x="5875783" y="0"/>
                </a:cubicBezTo>
                <a:cubicBezTo>
                  <a:pt x="5996978" y="63051"/>
                  <a:pt x="6335851" y="62067"/>
                  <a:pt x="6485996" y="0"/>
                </a:cubicBezTo>
                <a:cubicBezTo>
                  <a:pt x="6749536" y="-59204"/>
                  <a:pt x="6706645" y="10222"/>
                  <a:pt x="6748388" y="0"/>
                </a:cubicBezTo>
                <a:cubicBezTo>
                  <a:pt x="6758611" y="-25189"/>
                  <a:pt x="6901474" y="-13899"/>
                  <a:pt x="7010780" y="0"/>
                </a:cubicBezTo>
                <a:cubicBezTo>
                  <a:pt x="7114059" y="155652"/>
                  <a:pt x="7543480" y="97329"/>
                  <a:pt x="7852874" y="0"/>
                </a:cubicBezTo>
                <a:cubicBezTo>
                  <a:pt x="8286261" y="-102612"/>
                  <a:pt x="8228470" y="44346"/>
                  <a:pt x="8579027" y="0"/>
                </a:cubicBezTo>
                <a:cubicBezTo>
                  <a:pt x="8924234" y="-7688"/>
                  <a:pt x="8792473" y="10404"/>
                  <a:pt x="8841418" y="0"/>
                </a:cubicBezTo>
                <a:cubicBezTo>
                  <a:pt x="8954912" y="78412"/>
                  <a:pt x="9390196" y="110092"/>
                  <a:pt x="9683512" y="0"/>
                </a:cubicBezTo>
                <a:cubicBezTo>
                  <a:pt x="9884371" y="-93282"/>
                  <a:pt x="10010182" y="-22670"/>
                  <a:pt x="10293726" y="0"/>
                </a:cubicBezTo>
                <a:cubicBezTo>
                  <a:pt x="10560906" y="-35774"/>
                  <a:pt x="10588477" y="16069"/>
                  <a:pt x="10903939" y="0"/>
                </a:cubicBezTo>
                <a:cubicBezTo>
                  <a:pt x="11186434" y="2484"/>
                  <a:pt x="11385607" y="99319"/>
                  <a:pt x="11770442" y="0"/>
                </a:cubicBezTo>
                <a:cubicBezTo>
                  <a:pt x="11868382" y="5227"/>
                  <a:pt x="11943657" y="115608"/>
                  <a:pt x="11946835" y="173956"/>
                </a:cubicBezTo>
                <a:cubicBezTo>
                  <a:pt x="11958122" y="357592"/>
                  <a:pt x="11898196" y="595497"/>
                  <a:pt x="11946835" y="759811"/>
                </a:cubicBezTo>
                <a:cubicBezTo>
                  <a:pt x="12040779" y="1040439"/>
                  <a:pt x="11948997" y="1172023"/>
                  <a:pt x="11946835" y="1292941"/>
                </a:cubicBezTo>
                <a:cubicBezTo>
                  <a:pt x="11942485" y="1359064"/>
                  <a:pt x="11907920" y="1674036"/>
                  <a:pt x="11946835" y="1826068"/>
                </a:cubicBezTo>
                <a:cubicBezTo>
                  <a:pt x="12038145" y="1982473"/>
                  <a:pt x="11918242" y="2170927"/>
                  <a:pt x="11946835" y="2359197"/>
                </a:cubicBezTo>
                <a:cubicBezTo>
                  <a:pt x="11976446" y="2441389"/>
                  <a:pt x="11891863" y="2687258"/>
                  <a:pt x="11946835" y="2786870"/>
                </a:cubicBezTo>
                <a:cubicBezTo>
                  <a:pt x="12059453" y="2871555"/>
                  <a:pt x="11980564" y="3250907"/>
                  <a:pt x="11946835" y="3478180"/>
                </a:cubicBezTo>
                <a:cubicBezTo>
                  <a:pt x="11972794" y="3797945"/>
                  <a:pt x="11889637" y="3798670"/>
                  <a:pt x="11946835" y="4011307"/>
                </a:cubicBezTo>
                <a:cubicBezTo>
                  <a:pt x="12002648" y="4246348"/>
                  <a:pt x="11945119" y="4333741"/>
                  <a:pt x="11946835" y="4438982"/>
                </a:cubicBezTo>
                <a:cubicBezTo>
                  <a:pt x="11995735" y="4617840"/>
                  <a:pt x="11737720" y="5159227"/>
                  <a:pt x="11946835" y="5446653"/>
                </a:cubicBezTo>
                <a:cubicBezTo>
                  <a:pt x="11978662" y="5533413"/>
                  <a:pt x="11855851" y="5604000"/>
                  <a:pt x="11770442" y="5620611"/>
                </a:cubicBezTo>
                <a:cubicBezTo>
                  <a:pt x="11656976" y="5677467"/>
                  <a:pt x="11354608" y="5592607"/>
                  <a:pt x="11276169" y="5620611"/>
                </a:cubicBezTo>
                <a:cubicBezTo>
                  <a:pt x="11187809" y="5588711"/>
                  <a:pt x="10884032" y="5588312"/>
                  <a:pt x="10781896" y="5620611"/>
                </a:cubicBezTo>
                <a:cubicBezTo>
                  <a:pt x="10650161" y="5740065"/>
                  <a:pt x="10505603" y="5601109"/>
                  <a:pt x="10287623" y="5620611"/>
                </a:cubicBezTo>
                <a:cubicBezTo>
                  <a:pt x="10103536" y="5700688"/>
                  <a:pt x="10052815" y="5610275"/>
                  <a:pt x="9909292" y="5620611"/>
                </a:cubicBezTo>
                <a:cubicBezTo>
                  <a:pt x="9735310" y="5631318"/>
                  <a:pt x="9671821" y="5597893"/>
                  <a:pt x="9530960" y="5620611"/>
                </a:cubicBezTo>
                <a:cubicBezTo>
                  <a:pt x="9414530" y="5614263"/>
                  <a:pt x="9162431" y="5636616"/>
                  <a:pt x="8920746" y="5620611"/>
                </a:cubicBezTo>
                <a:cubicBezTo>
                  <a:pt x="8661202" y="5602067"/>
                  <a:pt x="8563701" y="5580635"/>
                  <a:pt x="8426474" y="5620611"/>
                </a:cubicBezTo>
                <a:cubicBezTo>
                  <a:pt x="8305995" y="5694722"/>
                  <a:pt x="8029319" y="5644741"/>
                  <a:pt x="7816260" y="5620611"/>
                </a:cubicBezTo>
                <a:cubicBezTo>
                  <a:pt x="7614924" y="5655129"/>
                  <a:pt x="7554152" y="5609081"/>
                  <a:pt x="7437928" y="5620611"/>
                </a:cubicBezTo>
                <a:cubicBezTo>
                  <a:pt x="7311702" y="5640199"/>
                  <a:pt x="7115889" y="5607050"/>
                  <a:pt x="6943655" y="5620611"/>
                </a:cubicBezTo>
                <a:cubicBezTo>
                  <a:pt x="6769011" y="5629664"/>
                  <a:pt x="6762817" y="5599047"/>
                  <a:pt x="6565324" y="5620611"/>
                </a:cubicBezTo>
                <a:cubicBezTo>
                  <a:pt x="6375775" y="5676878"/>
                  <a:pt x="6244372" y="5568816"/>
                  <a:pt x="6071051" y="5620611"/>
                </a:cubicBezTo>
                <a:cubicBezTo>
                  <a:pt x="5881603" y="5631857"/>
                  <a:pt x="5820609" y="5595942"/>
                  <a:pt x="5576779" y="5620611"/>
                </a:cubicBezTo>
                <a:cubicBezTo>
                  <a:pt x="5328417" y="5577622"/>
                  <a:pt x="4942739" y="5470032"/>
                  <a:pt x="4734684" y="5620611"/>
                </a:cubicBezTo>
                <a:cubicBezTo>
                  <a:pt x="4442997" y="5655907"/>
                  <a:pt x="4286357" y="5534892"/>
                  <a:pt x="4124471" y="5620611"/>
                </a:cubicBezTo>
                <a:cubicBezTo>
                  <a:pt x="4004759" y="5714008"/>
                  <a:pt x="3577168" y="5688861"/>
                  <a:pt x="3282377" y="5620611"/>
                </a:cubicBezTo>
                <a:cubicBezTo>
                  <a:pt x="2989607" y="5618520"/>
                  <a:pt x="2923117" y="5604302"/>
                  <a:pt x="2672164" y="5620611"/>
                </a:cubicBezTo>
                <a:cubicBezTo>
                  <a:pt x="2424187" y="5662481"/>
                  <a:pt x="2474195" y="5583512"/>
                  <a:pt x="2293832" y="5620611"/>
                </a:cubicBezTo>
                <a:cubicBezTo>
                  <a:pt x="2029913" y="5684238"/>
                  <a:pt x="1822010" y="5431599"/>
                  <a:pt x="1451737" y="5620611"/>
                </a:cubicBezTo>
                <a:cubicBezTo>
                  <a:pt x="1147585" y="5684945"/>
                  <a:pt x="411034" y="5510141"/>
                  <a:pt x="176392" y="5620611"/>
                </a:cubicBezTo>
                <a:cubicBezTo>
                  <a:pt x="98256" y="5654404"/>
                  <a:pt x="-5778" y="5602897"/>
                  <a:pt x="0" y="5446653"/>
                </a:cubicBezTo>
                <a:cubicBezTo>
                  <a:pt x="14994" y="5341489"/>
                  <a:pt x="15753" y="5065596"/>
                  <a:pt x="0" y="4966252"/>
                </a:cubicBezTo>
                <a:cubicBezTo>
                  <a:pt x="-23960" y="4844276"/>
                  <a:pt x="46387" y="4442441"/>
                  <a:pt x="0" y="4327668"/>
                </a:cubicBezTo>
                <a:cubicBezTo>
                  <a:pt x="-165510" y="4146889"/>
                  <a:pt x="-20564" y="3987678"/>
                  <a:pt x="0" y="3741814"/>
                </a:cubicBezTo>
                <a:cubicBezTo>
                  <a:pt x="-20373" y="3472255"/>
                  <a:pt x="27859" y="3370241"/>
                  <a:pt x="0" y="3050506"/>
                </a:cubicBezTo>
                <a:cubicBezTo>
                  <a:pt x="-98015" y="2737227"/>
                  <a:pt x="5864" y="2689230"/>
                  <a:pt x="0" y="2464650"/>
                </a:cubicBezTo>
                <a:cubicBezTo>
                  <a:pt x="-41371" y="2248900"/>
                  <a:pt x="18355" y="2239807"/>
                  <a:pt x="0" y="2036976"/>
                </a:cubicBezTo>
                <a:cubicBezTo>
                  <a:pt x="2225" y="1801596"/>
                  <a:pt x="108338" y="1606422"/>
                  <a:pt x="0" y="1451121"/>
                </a:cubicBezTo>
                <a:cubicBezTo>
                  <a:pt x="-44540" y="1247376"/>
                  <a:pt x="-39986" y="1016679"/>
                  <a:pt x="0" y="759811"/>
                </a:cubicBezTo>
                <a:cubicBezTo>
                  <a:pt x="-43547" y="524677"/>
                  <a:pt x="78798" y="466325"/>
                  <a:pt x="0" y="173956"/>
                </a:cubicBezTo>
                <a:close/>
              </a:path>
              <a:path w="11946835" h="5620611" fill="none" stroke="0" extrusionOk="0">
                <a:moveTo>
                  <a:pt x="0" y="173956"/>
                </a:moveTo>
                <a:cubicBezTo>
                  <a:pt x="-15728" y="108315"/>
                  <a:pt x="90293" y="9900"/>
                  <a:pt x="176392" y="0"/>
                </a:cubicBezTo>
                <a:cubicBezTo>
                  <a:pt x="283911" y="-36342"/>
                  <a:pt x="322713" y="38498"/>
                  <a:pt x="438784" y="0"/>
                </a:cubicBezTo>
                <a:cubicBezTo>
                  <a:pt x="566662" y="-51408"/>
                  <a:pt x="710555" y="4497"/>
                  <a:pt x="817117" y="0"/>
                </a:cubicBezTo>
                <a:cubicBezTo>
                  <a:pt x="972683" y="-5989"/>
                  <a:pt x="1039228" y="4759"/>
                  <a:pt x="1165670" y="0"/>
                </a:cubicBezTo>
                <a:cubicBezTo>
                  <a:pt x="1292112" y="-4759"/>
                  <a:pt x="1378155" y="4981"/>
                  <a:pt x="1543270" y="0"/>
                </a:cubicBezTo>
                <a:cubicBezTo>
                  <a:pt x="1770613" y="2797"/>
                  <a:pt x="1801345" y="22453"/>
                  <a:pt x="1921602" y="0"/>
                </a:cubicBezTo>
                <a:cubicBezTo>
                  <a:pt x="2078013" y="-89705"/>
                  <a:pt x="2376639" y="77817"/>
                  <a:pt x="2763696" y="0"/>
                </a:cubicBezTo>
                <a:cubicBezTo>
                  <a:pt x="3161336" y="-119593"/>
                  <a:pt x="2909427" y="-6272"/>
                  <a:pt x="3026088" y="0"/>
                </a:cubicBezTo>
                <a:cubicBezTo>
                  <a:pt x="3131967" y="-29889"/>
                  <a:pt x="3361847" y="111122"/>
                  <a:pt x="3752241" y="0"/>
                </a:cubicBezTo>
                <a:cubicBezTo>
                  <a:pt x="4104765" y="-59146"/>
                  <a:pt x="4235024" y="68588"/>
                  <a:pt x="4594335" y="0"/>
                </a:cubicBezTo>
                <a:cubicBezTo>
                  <a:pt x="4995808" y="-43266"/>
                  <a:pt x="4811161" y="59144"/>
                  <a:pt x="4856727" y="0"/>
                </a:cubicBezTo>
                <a:cubicBezTo>
                  <a:pt x="4880383" y="-59051"/>
                  <a:pt x="5344400" y="-9635"/>
                  <a:pt x="5698821" y="0"/>
                </a:cubicBezTo>
                <a:cubicBezTo>
                  <a:pt x="6116215" y="-24169"/>
                  <a:pt x="6084313" y="76124"/>
                  <a:pt x="6309035" y="0"/>
                </a:cubicBezTo>
                <a:cubicBezTo>
                  <a:pt x="6485937" y="-80033"/>
                  <a:pt x="6648042" y="96729"/>
                  <a:pt x="6919248" y="0"/>
                </a:cubicBezTo>
                <a:cubicBezTo>
                  <a:pt x="7245974" y="-89472"/>
                  <a:pt x="7422002" y="9253"/>
                  <a:pt x="7529460" y="0"/>
                </a:cubicBezTo>
                <a:cubicBezTo>
                  <a:pt x="7693558" y="-39443"/>
                  <a:pt x="7890896" y="-7117"/>
                  <a:pt x="8139673" y="0"/>
                </a:cubicBezTo>
                <a:cubicBezTo>
                  <a:pt x="8417471" y="-37307"/>
                  <a:pt x="8444150" y="52536"/>
                  <a:pt x="8633946" y="0"/>
                </a:cubicBezTo>
                <a:cubicBezTo>
                  <a:pt x="8847002" y="7546"/>
                  <a:pt x="9057145" y="19641"/>
                  <a:pt x="9244159" y="0"/>
                </a:cubicBezTo>
                <a:cubicBezTo>
                  <a:pt x="9379398" y="-47084"/>
                  <a:pt x="9389500" y="15568"/>
                  <a:pt x="9506551" y="0"/>
                </a:cubicBezTo>
                <a:cubicBezTo>
                  <a:pt x="9612688" y="-13732"/>
                  <a:pt x="9809796" y="49254"/>
                  <a:pt x="9884883" y="0"/>
                </a:cubicBezTo>
                <a:cubicBezTo>
                  <a:pt x="9964509" y="-10572"/>
                  <a:pt x="10151079" y="42477"/>
                  <a:pt x="10263215" y="0"/>
                </a:cubicBezTo>
                <a:cubicBezTo>
                  <a:pt x="10423058" y="-62004"/>
                  <a:pt x="10716522" y="19002"/>
                  <a:pt x="10873428" y="0"/>
                </a:cubicBezTo>
                <a:cubicBezTo>
                  <a:pt x="10942839" y="-30910"/>
                  <a:pt x="11508563" y="59623"/>
                  <a:pt x="11770442" y="0"/>
                </a:cubicBezTo>
                <a:cubicBezTo>
                  <a:pt x="11841859" y="-25637"/>
                  <a:pt x="11923098" y="66851"/>
                  <a:pt x="11946835" y="173956"/>
                </a:cubicBezTo>
                <a:cubicBezTo>
                  <a:pt x="11942609" y="396208"/>
                  <a:pt x="11932660" y="510962"/>
                  <a:pt x="11946835" y="601631"/>
                </a:cubicBezTo>
                <a:cubicBezTo>
                  <a:pt x="11973006" y="699812"/>
                  <a:pt x="11947982" y="1103369"/>
                  <a:pt x="11946835" y="1292941"/>
                </a:cubicBezTo>
                <a:cubicBezTo>
                  <a:pt x="11931864" y="1510225"/>
                  <a:pt x="11920548" y="1643354"/>
                  <a:pt x="11946835" y="1984249"/>
                </a:cubicBezTo>
                <a:cubicBezTo>
                  <a:pt x="11965500" y="2321922"/>
                  <a:pt x="11941245" y="2226369"/>
                  <a:pt x="11946835" y="2411923"/>
                </a:cubicBezTo>
                <a:cubicBezTo>
                  <a:pt x="11948486" y="2526656"/>
                  <a:pt x="11932234" y="2859052"/>
                  <a:pt x="11946835" y="2997778"/>
                </a:cubicBezTo>
                <a:cubicBezTo>
                  <a:pt x="11943217" y="3141378"/>
                  <a:pt x="11917496" y="3346953"/>
                  <a:pt x="11946835" y="3530906"/>
                </a:cubicBezTo>
                <a:cubicBezTo>
                  <a:pt x="11974453" y="3697123"/>
                  <a:pt x="11913078" y="3853061"/>
                  <a:pt x="11946835" y="4011307"/>
                </a:cubicBezTo>
                <a:cubicBezTo>
                  <a:pt x="11976025" y="4211760"/>
                  <a:pt x="11888238" y="4307247"/>
                  <a:pt x="11946835" y="4544436"/>
                </a:cubicBezTo>
                <a:cubicBezTo>
                  <a:pt x="11878906" y="4720627"/>
                  <a:pt x="11790231" y="4994231"/>
                  <a:pt x="11946835" y="5446653"/>
                </a:cubicBezTo>
                <a:cubicBezTo>
                  <a:pt x="11970186" y="5542322"/>
                  <a:pt x="11848401" y="5613773"/>
                  <a:pt x="11770442" y="5620611"/>
                </a:cubicBezTo>
                <a:cubicBezTo>
                  <a:pt x="11439376" y="5698681"/>
                  <a:pt x="11307013" y="5637746"/>
                  <a:pt x="10928347" y="5620611"/>
                </a:cubicBezTo>
                <a:cubicBezTo>
                  <a:pt x="10580877" y="5628981"/>
                  <a:pt x="10426185" y="5617092"/>
                  <a:pt x="10086253" y="5620611"/>
                </a:cubicBezTo>
                <a:cubicBezTo>
                  <a:pt x="9738251" y="5620799"/>
                  <a:pt x="9551399" y="5637368"/>
                  <a:pt x="9244159" y="5620611"/>
                </a:cubicBezTo>
                <a:cubicBezTo>
                  <a:pt x="8911761" y="5634420"/>
                  <a:pt x="8650314" y="5592019"/>
                  <a:pt x="8518006" y="5620611"/>
                </a:cubicBezTo>
                <a:cubicBezTo>
                  <a:pt x="8347977" y="5781114"/>
                  <a:pt x="8005377" y="5534519"/>
                  <a:pt x="7675911" y="5620611"/>
                </a:cubicBezTo>
                <a:cubicBezTo>
                  <a:pt x="7391463" y="5659916"/>
                  <a:pt x="7488604" y="5577035"/>
                  <a:pt x="7297579" y="5620611"/>
                </a:cubicBezTo>
                <a:cubicBezTo>
                  <a:pt x="7151658" y="5690156"/>
                  <a:pt x="7024197" y="5576763"/>
                  <a:pt x="6803306" y="5620611"/>
                </a:cubicBezTo>
                <a:cubicBezTo>
                  <a:pt x="6551864" y="5707530"/>
                  <a:pt x="6318697" y="5530406"/>
                  <a:pt x="6077154" y="5620611"/>
                </a:cubicBezTo>
                <a:cubicBezTo>
                  <a:pt x="5820289" y="5631091"/>
                  <a:pt x="5836935" y="5573495"/>
                  <a:pt x="5698821" y="5620611"/>
                </a:cubicBezTo>
                <a:cubicBezTo>
                  <a:pt x="5556869" y="5648342"/>
                  <a:pt x="5192137" y="5573248"/>
                  <a:pt x="4972668" y="5620611"/>
                </a:cubicBezTo>
                <a:cubicBezTo>
                  <a:pt x="4737313" y="5679031"/>
                  <a:pt x="4845974" y="5612642"/>
                  <a:pt x="4710276" y="5620611"/>
                </a:cubicBezTo>
                <a:cubicBezTo>
                  <a:pt x="4607358" y="5632896"/>
                  <a:pt x="4515766" y="5624091"/>
                  <a:pt x="4447884" y="5620611"/>
                </a:cubicBezTo>
                <a:cubicBezTo>
                  <a:pt x="4405270" y="5627328"/>
                  <a:pt x="3823479" y="5548488"/>
                  <a:pt x="3721730" y="5620611"/>
                </a:cubicBezTo>
                <a:cubicBezTo>
                  <a:pt x="3581019" y="5675575"/>
                  <a:pt x="3519808" y="5589462"/>
                  <a:pt x="3459339" y="5620611"/>
                </a:cubicBezTo>
                <a:cubicBezTo>
                  <a:pt x="3400937" y="5638833"/>
                  <a:pt x="3246628" y="5598853"/>
                  <a:pt x="3196948" y="5620611"/>
                </a:cubicBezTo>
                <a:cubicBezTo>
                  <a:pt x="3162362" y="5588572"/>
                  <a:pt x="2710278" y="5551371"/>
                  <a:pt x="2586734" y="5620611"/>
                </a:cubicBezTo>
                <a:cubicBezTo>
                  <a:pt x="2398765" y="5694487"/>
                  <a:pt x="2432528" y="5599816"/>
                  <a:pt x="2324343" y="5620611"/>
                </a:cubicBezTo>
                <a:cubicBezTo>
                  <a:pt x="2230883" y="5654929"/>
                  <a:pt x="2124821" y="5614947"/>
                  <a:pt x="2061951" y="5620611"/>
                </a:cubicBezTo>
                <a:cubicBezTo>
                  <a:pt x="1959708" y="5676912"/>
                  <a:pt x="1651681" y="5599561"/>
                  <a:pt x="1451737" y="5620611"/>
                </a:cubicBezTo>
                <a:cubicBezTo>
                  <a:pt x="1285427" y="5657722"/>
                  <a:pt x="1114250" y="5552530"/>
                  <a:pt x="957466" y="5620611"/>
                </a:cubicBezTo>
                <a:cubicBezTo>
                  <a:pt x="834366" y="5609080"/>
                  <a:pt x="608928" y="5514546"/>
                  <a:pt x="176392" y="5620611"/>
                </a:cubicBezTo>
                <a:cubicBezTo>
                  <a:pt x="105948" y="5665084"/>
                  <a:pt x="-30187" y="5523216"/>
                  <a:pt x="0" y="5446653"/>
                </a:cubicBezTo>
                <a:cubicBezTo>
                  <a:pt x="-32149" y="5258258"/>
                  <a:pt x="52335" y="4989732"/>
                  <a:pt x="0" y="4860798"/>
                </a:cubicBezTo>
                <a:cubicBezTo>
                  <a:pt x="-44192" y="4724607"/>
                  <a:pt x="7573" y="4645021"/>
                  <a:pt x="0" y="4380397"/>
                </a:cubicBezTo>
                <a:cubicBezTo>
                  <a:pt x="-20642" y="4166132"/>
                  <a:pt x="64410" y="3982392"/>
                  <a:pt x="0" y="3899995"/>
                </a:cubicBezTo>
                <a:cubicBezTo>
                  <a:pt x="-19813" y="3794939"/>
                  <a:pt x="79446" y="3394748"/>
                  <a:pt x="0" y="3261413"/>
                </a:cubicBezTo>
                <a:cubicBezTo>
                  <a:pt x="10747" y="3129335"/>
                  <a:pt x="52760" y="2827482"/>
                  <a:pt x="0" y="2622831"/>
                </a:cubicBezTo>
                <a:cubicBezTo>
                  <a:pt x="-20727" y="2429909"/>
                  <a:pt x="38472" y="2318631"/>
                  <a:pt x="0" y="2142429"/>
                </a:cubicBezTo>
                <a:cubicBezTo>
                  <a:pt x="-59484" y="1938862"/>
                  <a:pt x="34333" y="1680337"/>
                  <a:pt x="0" y="1556574"/>
                </a:cubicBezTo>
                <a:cubicBezTo>
                  <a:pt x="-48675" y="1451237"/>
                  <a:pt x="15198" y="1195855"/>
                  <a:pt x="0" y="1023447"/>
                </a:cubicBezTo>
                <a:cubicBezTo>
                  <a:pt x="-28046" y="859917"/>
                  <a:pt x="4214" y="314976"/>
                  <a:pt x="0" y="173956"/>
                </a:cubicBezTo>
                <a:close/>
              </a:path>
              <a:path w="11946835" h="5620611" fill="none" stroke="0" extrusionOk="0">
                <a:moveTo>
                  <a:pt x="0" y="173956"/>
                </a:moveTo>
                <a:cubicBezTo>
                  <a:pt x="1685" y="80986"/>
                  <a:pt x="97861" y="-3350"/>
                  <a:pt x="176392" y="0"/>
                </a:cubicBezTo>
                <a:cubicBezTo>
                  <a:pt x="303226" y="-18999"/>
                  <a:pt x="308154" y="32813"/>
                  <a:pt x="438784" y="0"/>
                </a:cubicBezTo>
                <a:cubicBezTo>
                  <a:pt x="536860" y="8025"/>
                  <a:pt x="712720" y="-18331"/>
                  <a:pt x="817117" y="0"/>
                </a:cubicBezTo>
                <a:cubicBezTo>
                  <a:pt x="929153" y="54631"/>
                  <a:pt x="1275865" y="7274"/>
                  <a:pt x="1543270" y="0"/>
                </a:cubicBezTo>
                <a:cubicBezTo>
                  <a:pt x="1752635" y="-2187"/>
                  <a:pt x="1781752" y="50686"/>
                  <a:pt x="1921602" y="0"/>
                </a:cubicBezTo>
                <a:cubicBezTo>
                  <a:pt x="2067222" y="-79556"/>
                  <a:pt x="2314040" y="-15770"/>
                  <a:pt x="2763696" y="0"/>
                </a:cubicBezTo>
                <a:cubicBezTo>
                  <a:pt x="3189247" y="-102484"/>
                  <a:pt x="2938001" y="27652"/>
                  <a:pt x="3026088" y="0"/>
                </a:cubicBezTo>
                <a:cubicBezTo>
                  <a:pt x="3104757" y="-40649"/>
                  <a:pt x="3398434" y="102486"/>
                  <a:pt x="3752241" y="0"/>
                </a:cubicBezTo>
                <a:cubicBezTo>
                  <a:pt x="4146616" y="-83788"/>
                  <a:pt x="4183529" y="74645"/>
                  <a:pt x="4594335" y="0"/>
                </a:cubicBezTo>
                <a:cubicBezTo>
                  <a:pt x="4972826" y="-49952"/>
                  <a:pt x="4788635" y="48350"/>
                  <a:pt x="4856727" y="0"/>
                </a:cubicBezTo>
                <a:cubicBezTo>
                  <a:pt x="4892908" y="-50626"/>
                  <a:pt x="5262539" y="-6407"/>
                  <a:pt x="5698821" y="0"/>
                </a:cubicBezTo>
                <a:cubicBezTo>
                  <a:pt x="6113658" y="-46873"/>
                  <a:pt x="6090431" y="87322"/>
                  <a:pt x="6309035" y="0"/>
                </a:cubicBezTo>
                <a:cubicBezTo>
                  <a:pt x="6507174" y="-43607"/>
                  <a:pt x="6720757" y="83201"/>
                  <a:pt x="6919248" y="0"/>
                </a:cubicBezTo>
                <a:cubicBezTo>
                  <a:pt x="7224642" y="-107975"/>
                  <a:pt x="7405106" y="18352"/>
                  <a:pt x="7529460" y="0"/>
                </a:cubicBezTo>
                <a:cubicBezTo>
                  <a:pt x="7673740" y="36727"/>
                  <a:pt x="7850229" y="-14520"/>
                  <a:pt x="8139673" y="0"/>
                </a:cubicBezTo>
                <a:cubicBezTo>
                  <a:pt x="8431999" y="-27380"/>
                  <a:pt x="8412255" y="84968"/>
                  <a:pt x="8633946" y="0"/>
                </a:cubicBezTo>
                <a:cubicBezTo>
                  <a:pt x="8843100" y="-56093"/>
                  <a:pt x="9053953" y="25857"/>
                  <a:pt x="9244159" y="0"/>
                </a:cubicBezTo>
                <a:cubicBezTo>
                  <a:pt x="9381848" y="-48941"/>
                  <a:pt x="9399300" y="7163"/>
                  <a:pt x="9506551" y="0"/>
                </a:cubicBezTo>
                <a:cubicBezTo>
                  <a:pt x="9630545" y="22097"/>
                  <a:pt x="9797200" y="55090"/>
                  <a:pt x="9884883" y="0"/>
                </a:cubicBezTo>
                <a:cubicBezTo>
                  <a:pt x="9921029" y="-34260"/>
                  <a:pt x="10164746" y="69039"/>
                  <a:pt x="10263215" y="0"/>
                </a:cubicBezTo>
                <a:cubicBezTo>
                  <a:pt x="10366076" y="9801"/>
                  <a:pt x="10735570" y="56760"/>
                  <a:pt x="10873428" y="0"/>
                </a:cubicBezTo>
                <a:cubicBezTo>
                  <a:pt x="10973873" y="-30496"/>
                  <a:pt x="11510176" y="-6228"/>
                  <a:pt x="11770442" y="0"/>
                </a:cubicBezTo>
                <a:cubicBezTo>
                  <a:pt x="11845770" y="11669"/>
                  <a:pt x="11925601" y="66697"/>
                  <a:pt x="11946835" y="173956"/>
                </a:cubicBezTo>
                <a:cubicBezTo>
                  <a:pt x="11952294" y="375444"/>
                  <a:pt x="11928906" y="540367"/>
                  <a:pt x="11946835" y="601631"/>
                </a:cubicBezTo>
                <a:cubicBezTo>
                  <a:pt x="11988717" y="674071"/>
                  <a:pt x="11961317" y="1146706"/>
                  <a:pt x="11946835" y="1292941"/>
                </a:cubicBezTo>
                <a:cubicBezTo>
                  <a:pt x="11964893" y="1442581"/>
                  <a:pt x="11990020" y="1613780"/>
                  <a:pt x="11946835" y="1984249"/>
                </a:cubicBezTo>
                <a:cubicBezTo>
                  <a:pt x="11962303" y="2302294"/>
                  <a:pt x="11931777" y="2232290"/>
                  <a:pt x="11946835" y="2411923"/>
                </a:cubicBezTo>
                <a:cubicBezTo>
                  <a:pt x="12000254" y="2600290"/>
                  <a:pt x="11961916" y="2905114"/>
                  <a:pt x="11946835" y="2997778"/>
                </a:cubicBezTo>
                <a:cubicBezTo>
                  <a:pt x="11932406" y="3099609"/>
                  <a:pt x="11903807" y="3336463"/>
                  <a:pt x="11946835" y="3530906"/>
                </a:cubicBezTo>
                <a:cubicBezTo>
                  <a:pt x="12018293" y="3692075"/>
                  <a:pt x="11968264" y="3809443"/>
                  <a:pt x="11946835" y="4011307"/>
                </a:cubicBezTo>
                <a:cubicBezTo>
                  <a:pt x="11962788" y="4216082"/>
                  <a:pt x="11905372" y="4267814"/>
                  <a:pt x="11946835" y="4544436"/>
                </a:cubicBezTo>
                <a:cubicBezTo>
                  <a:pt x="11968501" y="4730234"/>
                  <a:pt x="11767791" y="5004536"/>
                  <a:pt x="11946835" y="5446653"/>
                </a:cubicBezTo>
                <a:cubicBezTo>
                  <a:pt x="11958331" y="5525545"/>
                  <a:pt x="11848613" y="5575459"/>
                  <a:pt x="11770442" y="5620611"/>
                </a:cubicBezTo>
                <a:cubicBezTo>
                  <a:pt x="11434455" y="5656128"/>
                  <a:pt x="11325378" y="5643078"/>
                  <a:pt x="10928347" y="5620611"/>
                </a:cubicBezTo>
                <a:cubicBezTo>
                  <a:pt x="10602299" y="5614011"/>
                  <a:pt x="10463943" y="5603096"/>
                  <a:pt x="10086253" y="5620611"/>
                </a:cubicBezTo>
                <a:cubicBezTo>
                  <a:pt x="9708023" y="5616960"/>
                  <a:pt x="9549180" y="5639493"/>
                  <a:pt x="9244159" y="5620611"/>
                </a:cubicBezTo>
                <a:cubicBezTo>
                  <a:pt x="8916497" y="5685289"/>
                  <a:pt x="8676813" y="5602269"/>
                  <a:pt x="8518006" y="5620611"/>
                </a:cubicBezTo>
                <a:cubicBezTo>
                  <a:pt x="8360783" y="5695537"/>
                  <a:pt x="8037354" y="5542139"/>
                  <a:pt x="7675911" y="5620611"/>
                </a:cubicBezTo>
                <a:cubicBezTo>
                  <a:pt x="7406974" y="5710494"/>
                  <a:pt x="7457033" y="5582527"/>
                  <a:pt x="7297579" y="5620611"/>
                </a:cubicBezTo>
                <a:cubicBezTo>
                  <a:pt x="7121750" y="5690191"/>
                  <a:pt x="7029717" y="5602367"/>
                  <a:pt x="6803306" y="5620611"/>
                </a:cubicBezTo>
                <a:cubicBezTo>
                  <a:pt x="6552007" y="5687691"/>
                  <a:pt x="6310445" y="5609743"/>
                  <a:pt x="6077154" y="5620611"/>
                </a:cubicBezTo>
                <a:cubicBezTo>
                  <a:pt x="5810118" y="5629663"/>
                  <a:pt x="5846212" y="5562165"/>
                  <a:pt x="5698821" y="5620611"/>
                </a:cubicBezTo>
                <a:cubicBezTo>
                  <a:pt x="5647203" y="5657733"/>
                  <a:pt x="5139245" y="5572945"/>
                  <a:pt x="4972668" y="5620611"/>
                </a:cubicBezTo>
                <a:cubicBezTo>
                  <a:pt x="4756396" y="5673359"/>
                  <a:pt x="4828223" y="5595149"/>
                  <a:pt x="4710276" y="5620611"/>
                </a:cubicBezTo>
                <a:cubicBezTo>
                  <a:pt x="4596306" y="5625646"/>
                  <a:pt x="4514138" y="5612084"/>
                  <a:pt x="4447884" y="5620611"/>
                </a:cubicBezTo>
                <a:cubicBezTo>
                  <a:pt x="4378978" y="5630805"/>
                  <a:pt x="3820639" y="5551303"/>
                  <a:pt x="3721730" y="5620611"/>
                </a:cubicBezTo>
                <a:cubicBezTo>
                  <a:pt x="3581945" y="5687184"/>
                  <a:pt x="3522144" y="5584800"/>
                  <a:pt x="3459339" y="5620611"/>
                </a:cubicBezTo>
                <a:cubicBezTo>
                  <a:pt x="3404396" y="5652267"/>
                  <a:pt x="3239127" y="5600948"/>
                  <a:pt x="3196948" y="5620611"/>
                </a:cubicBezTo>
                <a:cubicBezTo>
                  <a:pt x="3160644" y="5637400"/>
                  <a:pt x="2705088" y="5565524"/>
                  <a:pt x="2586734" y="5620611"/>
                </a:cubicBezTo>
                <a:cubicBezTo>
                  <a:pt x="2411792" y="5689341"/>
                  <a:pt x="2442592" y="5589674"/>
                  <a:pt x="2324343" y="5620611"/>
                </a:cubicBezTo>
                <a:cubicBezTo>
                  <a:pt x="2242259" y="5660511"/>
                  <a:pt x="2141254" y="5624286"/>
                  <a:pt x="2061951" y="5620611"/>
                </a:cubicBezTo>
                <a:cubicBezTo>
                  <a:pt x="1963435" y="5693569"/>
                  <a:pt x="1659239" y="5573944"/>
                  <a:pt x="1451737" y="5620611"/>
                </a:cubicBezTo>
                <a:cubicBezTo>
                  <a:pt x="1250704" y="5714711"/>
                  <a:pt x="1103394" y="5581795"/>
                  <a:pt x="957466" y="5620611"/>
                </a:cubicBezTo>
                <a:cubicBezTo>
                  <a:pt x="844897" y="5586213"/>
                  <a:pt x="537945" y="5560468"/>
                  <a:pt x="176392" y="5620611"/>
                </a:cubicBezTo>
                <a:cubicBezTo>
                  <a:pt x="70836" y="5634650"/>
                  <a:pt x="-16464" y="5509002"/>
                  <a:pt x="0" y="5446653"/>
                </a:cubicBezTo>
                <a:cubicBezTo>
                  <a:pt x="-29440" y="5236902"/>
                  <a:pt x="40533" y="5013356"/>
                  <a:pt x="0" y="4860798"/>
                </a:cubicBezTo>
                <a:cubicBezTo>
                  <a:pt x="-24246" y="4715455"/>
                  <a:pt x="7122" y="4602072"/>
                  <a:pt x="0" y="4380397"/>
                </a:cubicBezTo>
                <a:cubicBezTo>
                  <a:pt x="-31934" y="4188234"/>
                  <a:pt x="52351" y="4012069"/>
                  <a:pt x="0" y="3899995"/>
                </a:cubicBezTo>
                <a:cubicBezTo>
                  <a:pt x="-10866" y="3793582"/>
                  <a:pt x="111274" y="3346190"/>
                  <a:pt x="0" y="3261413"/>
                </a:cubicBezTo>
                <a:cubicBezTo>
                  <a:pt x="-3972" y="3081199"/>
                  <a:pt x="109040" y="2804977"/>
                  <a:pt x="0" y="2622831"/>
                </a:cubicBezTo>
                <a:cubicBezTo>
                  <a:pt x="-32532" y="2435267"/>
                  <a:pt x="-2785" y="2305083"/>
                  <a:pt x="0" y="2142429"/>
                </a:cubicBezTo>
                <a:cubicBezTo>
                  <a:pt x="-59009" y="1944340"/>
                  <a:pt x="30614" y="1634400"/>
                  <a:pt x="0" y="1556574"/>
                </a:cubicBezTo>
                <a:cubicBezTo>
                  <a:pt x="-52261" y="1409656"/>
                  <a:pt x="82847" y="1184978"/>
                  <a:pt x="0" y="1023447"/>
                </a:cubicBezTo>
                <a:cubicBezTo>
                  <a:pt x="-26291" y="930280"/>
                  <a:pt x="48354" y="294945"/>
                  <a:pt x="0" y="173956"/>
                </a:cubicBezTo>
                <a:close/>
              </a:path>
            </a:pathLst>
          </a:custGeom>
          <a:solidFill>
            <a:schemeClr val="bg1">
              <a:alpha val="75000"/>
            </a:schemeClr>
          </a:solidFill>
          <a:ln w="28575">
            <a:solidFill>
              <a:schemeClr val="bg1"/>
            </a:solidFill>
            <a:extLst>
              <a:ext uri="{C807C97D-BFC1-408E-A445-0C87EB9F89A2}">
                <ask:lineSketchStyleProps xmlns:ask="http://schemas.microsoft.com/office/drawing/2018/sketchyshapes" sd="3225696139">
                  <a:custGeom>
                    <a:avLst/>
                    <a:gdLst>
                      <a:gd name="connsiteX0" fmla="*/ 0 w 11946835"/>
                      <a:gd name="connsiteY0" fmla="*/ 180762 h 5840485"/>
                      <a:gd name="connsiteX1" fmla="*/ 176392 w 11946835"/>
                      <a:gd name="connsiteY1" fmla="*/ 0 h 5840485"/>
                      <a:gd name="connsiteX2" fmla="*/ 438784 w 11946835"/>
                      <a:gd name="connsiteY2" fmla="*/ 0 h 5840485"/>
                      <a:gd name="connsiteX3" fmla="*/ 817117 w 11946835"/>
                      <a:gd name="connsiteY3" fmla="*/ 0 h 5840485"/>
                      <a:gd name="connsiteX4" fmla="*/ 1543270 w 11946835"/>
                      <a:gd name="connsiteY4" fmla="*/ 0 h 5840485"/>
                      <a:gd name="connsiteX5" fmla="*/ 1921602 w 11946835"/>
                      <a:gd name="connsiteY5" fmla="*/ 0 h 5840485"/>
                      <a:gd name="connsiteX6" fmla="*/ 2763696 w 11946835"/>
                      <a:gd name="connsiteY6" fmla="*/ 0 h 5840485"/>
                      <a:gd name="connsiteX7" fmla="*/ 3026088 w 11946835"/>
                      <a:gd name="connsiteY7" fmla="*/ 0 h 5840485"/>
                      <a:gd name="connsiteX8" fmla="*/ 3752241 w 11946835"/>
                      <a:gd name="connsiteY8" fmla="*/ 0 h 5840485"/>
                      <a:gd name="connsiteX9" fmla="*/ 4594335 w 11946835"/>
                      <a:gd name="connsiteY9" fmla="*/ 0 h 5840485"/>
                      <a:gd name="connsiteX10" fmla="*/ 4856727 w 11946835"/>
                      <a:gd name="connsiteY10" fmla="*/ 0 h 5840485"/>
                      <a:gd name="connsiteX11" fmla="*/ 5698821 w 11946835"/>
                      <a:gd name="connsiteY11" fmla="*/ 0 h 5840485"/>
                      <a:gd name="connsiteX12" fmla="*/ 6309035 w 11946835"/>
                      <a:gd name="connsiteY12" fmla="*/ 0 h 5840485"/>
                      <a:gd name="connsiteX13" fmla="*/ 6919248 w 11946835"/>
                      <a:gd name="connsiteY13" fmla="*/ 0 h 5840485"/>
                      <a:gd name="connsiteX14" fmla="*/ 7529460 w 11946835"/>
                      <a:gd name="connsiteY14" fmla="*/ 0 h 5840485"/>
                      <a:gd name="connsiteX15" fmla="*/ 8139673 w 11946835"/>
                      <a:gd name="connsiteY15" fmla="*/ 0 h 5840485"/>
                      <a:gd name="connsiteX16" fmla="*/ 8633946 w 11946835"/>
                      <a:gd name="connsiteY16" fmla="*/ 0 h 5840485"/>
                      <a:gd name="connsiteX17" fmla="*/ 9244159 w 11946835"/>
                      <a:gd name="connsiteY17" fmla="*/ 0 h 5840485"/>
                      <a:gd name="connsiteX18" fmla="*/ 9506551 w 11946835"/>
                      <a:gd name="connsiteY18" fmla="*/ 0 h 5840485"/>
                      <a:gd name="connsiteX19" fmla="*/ 9884883 w 11946835"/>
                      <a:gd name="connsiteY19" fmla="*/ 0 h 5840485"/>
                      <a:gd name="connsiteX20" fmla="*/ 10263215 w 11946835"/>
                      <a:gd name="connsiteY20" fmla="*/ 0 h 5840485"/>
                      <a:gd name="connsiteX21" fmla="*/ 10873428 w 11946835"/>
                      <a:gd name="connsiteY21" fmla="*/ 0 h 5840485"/>
                      <a:gd name="connsiteX22" fmla="*/ 11770442 w 11946835"/>
                      <a:gd name="connsiteY22" fmla="*/ 0 h 5840485"/>
                      <a:gd name="connsiteX23" fmla="*/ 11946835 w 11946835"/>
                      <a:gd name="connsiteY23" fmla="*/ 180762 h 5840485"/>
                      <a:gd name="connsiteX24" fmla="*/ 11946835 w 11946835"/>
                      <a:gd name="connsiteY24" fmla="*/ 625167 h 5840485"/>
                      <a:gd name="connsiteX25" fmla="*/ 11946835 w 11946835"/>
                      <a:gd name="connsiteY25" fmla="*/ 1343520 h 5840485"/>
                      <a:gd name="connsiteX26" fmla="*/ 11946835 w 11946835"/>
                      <a:gd name="connsiteY26" fmla="*/ 2061872 h 5840485"/>
                      <a:gd name="connsiteX27" fmla="*/ 11946835 w 11946835"/>
                      <a:gd name="connsiteY27" fmla="*/ 2506276 h 5840485"/>
                      <a:gd name="connsiteX28" fmla="*/ 11946835 w 11946835"/>
                      <a:gd name="connsiteY28" fmla="*/ 3115049 h 5840485"/>
                      <a:gd name="connsiteX29" fmla="*/ 11946835 w 11946835"/>
                      <a:gd name="connsiteY29" fmla="*/ 3669033 h 5840485"/>
                      <a:gd name="connsiteX30" fmla="*/ 11946835 w 11946835"/>
                      <a:gd name="connsiteY30" fmla="*/ 4168227 h 5840485"/>
                      <a:gd name="connsiteX31" fmla="*/ 11946835 w 11946835"/>
                      <a:gd name="connsiteY31" fmla="*/ 4722211 h 5840485"/>
                      <a:gd name="connsiteX32" fmla="*/ 11946835 w 11946835"/>
                      <a:gd name="connsiteY32" fmla="*/ 5659722 h 5840485"/>
                      <a:gd name="connsiteX33" fmla="*/ 11770442 w 11946835"/>
                      <a:gd name="connsiteY33" fmla="*/ 5840485 h 5840485"/>
                      <a:gd name="connsiteX34" fmla="*/ 10928347 w 11946835"/>
                      <a:gd name="connsiteY34" fmla="*/ 5840485 h 5840485"/>
                      <a:gd name="connsiteX35" fmla="*/ 10086253 w 11946835"/>
                      <a:gd name="connsiteY35" fmla="*/ 5840485 h 5840485"/>
                      <a:gd name="connsiteX36" fmla="*/ 9244159 w 11946835"/>
                      <a:gd name="connsiteY36" fmla="*/ 5840485 h 5840485"/>
                      <a:gd name="connsiteX37" fmla="*/ 8518006 w 11946835"/>
                      <a:gd name="connsiteY37" fmla="*/ 5840485 h 5840485"/>
                      <a:gd name="connsiteX38" fmla="*/ 7675911 w 11946835"/>
                      <a:gd name="connsiteY38" fmla="*/ 5840485 h 5840485"/>
                      <a:gd name="connsiteX39" fmla="*/ 7297579 w 11946835"/>
                      <a:gd name="connsiteY39" fmla="*/ 5840485 h 5840485"/>
                      <a:gd name="connsiteX40" fmla="*/ 6803306 w 11946835"/>
                      <a:gd name="connsiteY40" fmla="*/ 5840485 h 5840485"/>
                      <a:gd name="connsiteX41" fmla="*/ 6077154 w 11946835"/>
                      <a:gd name="connsiteY41" fmla="*/ 5840485 h 5840485"/>
                      <a:gd name="connsiteX42" fmla="*/ 5698821 w 11946835"/>
                      <a:gd name="connsiteY42" fmla="*/ 5840485 h 5840485"/>
                      <a:gd name="connsiteX43" fmla="*/ 4972668 w 11946835"/>
                      <a:gd name="connsiteY43" fmla="*/ 5840485 h 5840485"/>
                      <a:gd name="connsiteX44" fmla="*/ 4710276 w 11946835"/>
                      <a:gd name="connsiteY44" fmla="*/ 5840485 h 5840485"/>
                      <a:gd name="connsiteX45" fmla="*/ 4447884 w 11946835"/>
                      <a:gd name="connsiteY45" fmla="*/ 5840485 h 5840485"/>
                      <a:gd name="connsiteX46" fmla="*/ 3721730 w 11946835"/>
                      <a:gd name="connsiteY46" fmla="*/ 5840485 h 5840485"/>
                      <a:gd name="connsiteX47" fmla="*/ 3459339 w 11946835"/>
                      <a:gd name="connsiteY47" fmla="*/ 5840485 h 5840485"/>
                      <a:gd name="connsiteX48" fmla="*/ 3196948 w 11946835"/>
                      <a:gd name="connsiteY48" fmla="*/ 5840485 h 5840485"/>
                      <a:gd name="connsiteX49" fmla="*/ 2586734 w 11946835"/>
                      <a:gd name="connsiteY49" fmla="*/ 5840485 h 5840485"/>
                      <a:gd name="connsiteX50" fmla="*/ 2324343 w 11946835"/>
                      <a:gd name="connsiteY50" fmla="*/ 5840485 h 5840485"/>
                      <a:gd name="connsiteX51" fmla="*/ 2061951 w 11946835"/>
                      <a:gd name="connsiteY51" fmla="*/ 5840485 h 5840485"/>
                      <a:gd name="connsiteX52" fmla="*/ 1451737 w 11946835"/>
                      <a:gd name="connsiteY52" fmla="*/ 5840485 h 5840485"/>
                      <a:gd name="connsiteX53" fmla="*/ 957466 w 11946835"/>
                      <a:gd name="connsiteY53" fmla="*/ 5840485 h 5840485"/>
                      <a:gd name="connsiteX54" fmla="*/ 176392 w 11946835"/>
                      <a:gd name="connsiteY54" fmla="*/ 5840485 h 5840485"/>
                      <a:gd name="connsiteX55" fmla="*/ 0 w 11946835"/>
                      <a:gd name="connsiteY55" fmla="*/ 5659722 h 5840485"/>
                      <a:gd name="connsiteX56" fmla="*/ 0 w 11946835"/>
                      <a:gd name="connsiteY56" fmla="*/ 5050949 h 5840485"/>
                      <a:gd name="connsiteX57" fmla="*/ 0 w 11946835"/>
                      <a:gd name="connsiteY57" fmla="*/ 4551755 h 5840485"/>
                      <a:gd name="connsiteX58" fmla="*/ 0 w 11946835"/>
                      <a:gd name="connsiteY58" fmla="*/ 4052560 h 5840485"/>
                      <a:gd name="connsiteX59" fmla="*/ 0 w 11946835"/>
                      <a:gd name="connsiteY59" fmla="*/ 3388997 h 5840485"/>
                      <a:gd name="connsiteX60" fmla="*/ 0 w 11946835"/>
                      <a:gd name="connsiteY60" fmla="*/ 2725435 h 5840485"/>
                      <a:gd name="connsiteX61" fmla="*/ 0 w 11946835"/>
                      <a:gd name="connsiteY61" fmla="*/ 2226240 h 5840485"/>
                      <a:gd name="connsiteX62" fmla="*/ 0 w 11946835"/>
                      <a:gd name="connsiteY62" fmla="*/ 1617467 h 5840485"/>
                      <a:gd name="connsiteX63" fmla="*/ 0 w 11946835"/>
                      <a:gd name="connsiteY63" fmla="*/ 1063484 h 5840485"/>
                      <a:gd name="connsiteX64" fmla="*/ 0 w 11946835"/>
                      <a:gd name="connsiteY64" fmla="*/ 180762 h 5840485"/>
                      <a:gd name="connsiteX0" fmla="*/ 0 w 11946835"/>
                      <a:gd name="connsiteY0" fmla="*/ 180762 h 5840485"/>
                      <a:gd name="connsiteX1" fmla="*/ 176392 w 11946835"/>
                      <a:gd name="connsiteY1" fmla="*/ 0 h 5840485"/>
                      <a:gd name="connsiteX2" fmla="*/ 902546 w 11946835"/>
                      <a:gd name="connsiteY2" fmla="*/ 0 h 5840485"/>
                      <a:gd name="connsiteX3" fmla="*/ 1396819 w 11946835"/>
                      <a:gd name="connsiteY3" fmla="*/ 0 h 5840485"/>
                      <a:gd name="connsiteX4" fmla="*/ 1775151 w 11946835"/>
                      <a:gd name="connsiteY4" fmla="*/ 0 h 5840485"/>
                      <a:gd name="connsiteX5" fmla="*/ 2153483 w 11946835"/>
                      <a:gd name="connsiteY5" fmla="*/ 0 h 5840485"/>
                      <a:gd name="connsiteX6" fmla="*/ 2879636 w 11946835"/>
                      <a:gd name="connsiteY6" fmla="*/ 0 h 5840485"/>
                      <a:gd name="connsiteX7" fmla="*/ 3373909 w 11946835"/>
                      <a:gd name="connsiteY7" fmla="*/ 0 h 5840485"/>
                      <a:gd name="connsiteX8" fmla="*/ 3636301 w 11946835"/>
                      <a:gd name="connsiteY8" fmla="*/ 0 h 5840485"/>
                      <a:gd name="connsiteX9" fmla="*/ 4130574 w 11946835"/>
                      <a:gd name="connsiteY9" fmla="*/ 0 h 5840485"/>
                      <a:gd name="connsiteX10" fmla="*/ 4508906 w 11946835"/>
                      <a:gd name="connsiteY10" fmla="*/ 0 h 5840485"/>
                      <a:gd name="connsiteX11" fmla="*/ 5235060 w 11946835"/>
                      <a:gd name="connsiteY11" fmla="*/ 0 h 5840485"/>
                      <a:gd name="connsiteX12" fmla="*/ 5497450 w 11946835"/>
                      <a:gd name="connsiteY12" fmla="*/ 0 h 5840485"/>
                      <a:gd name="connsiteX13" fmla="*/ 5875783 w 11946835"/>
                      <a:gd name="connsiteY13" fmla="*/ 0 h 5840485"/>
                      <a:gd name="connsiteX14" fmla="*/ 6485996 w 11946835"/>
                      <a:gd name="connsiteY14" fmla="*/ 0 h 5840485"/>
                      <a:gd name="connsiteX15" fmla="*/ 6748388 w 11946835"/>
                      <a:gd name="connsiteY15" fmla="*/ 0 h 5840485"/>
                      <a:gd name="connsiteX16" fmla="*/ 7010780 w 11946835"/>
                      <a:gd name="connsiteY16" fmla="*/ 0 h 5840485"/>
                      <a:gd name="connsiteX17" fmla="*/ 7852874 w 11946835"/>
                      <a:gd name="connsiteY17" fmla="*/ 0 h 5840485"/>
                      <a:gd name="connsiteX18" fmla="*/ 8579027 w 11946835"/>
                      <a:gd name="connsiteY18" fmla="*/ 0 h 5840485"/>
                      <a:gd name="connsiteX19" fmla="*/ 8841418 w 11946835"/>
                      <a:gd name="connsiteY19" fmla="*/ 0 h 5840485"/>
                      <a:gd name="connsiteX20" fmla="*/ 9683512 w 11946835"/>
                      <a:gd name="connsiteY20" fmla="*/ 0 h 5840485"/>
                      <a:gd name="connsiteX21" fmla="*/ 10293726 w 11946835"/>
                      <a:gd name="connsiteY21" fmla="*/ 0 h 5840485"/>
                      <a:gd name="connsiteX22" fmla="*/ 10903939 w 11946835"/>
                      <a:gd name="connsiteY22" fmla="*/ 0 h 5840485"/>
                      <a:gd name="connsiteX23" fmla="*/ 11770442 w 11946835"/>
                      <a:gd name="connsiteY23" fmla="*/ 0 h 5840485"/>
                      <a:gd name="connsiteX24" fmla="*/ 11946835 w 11946835"/>
                      <a:gd name="connsiteY24" fmla="*/ 180762 h 5840485"/>
                      <a:gd name="connsiteX25" fmla="*/ 11946835 w 11946835"/>
                      <a:gd name="connsiteY25" fmla="*/ 789535 h 5840485"/>
                      <a:gd name="connsiteX26" fmla="*/ 11946835 w 11946835"/>
                      <a:gd name="connsiteY26" fmla="*/ 1343520 h 5840485"/>
                      <a:gd name="connsiteX27" fmla="*/ 11946835 w 11946835"/>
                      <a:gd name="connsiteY27" fmla="*/ 1897503 h 5840485"/>
                      <a:gd name="connsiteX28" fmla="*/ 11946835 w 11946835"/>
                      <a:gd name="connsiteY28" fmla="*/ 2451487 h 5840485"/>
                      <a:gd name="connsiteX29" fmla="*/ 11946835 w 11946835"/>
                      <a:gd name="connsiteY29" fmla="*/ 2895891 h 5840485"/>
                      <a:gd name="connsiteX30" fmla="*/ 11946835 w 11946835"/>
                      <a:gd name="connsiteY30" fmla="*/ 3614244 h 5840485"/>
                      <a:gd name="connsiteX31" fmla="*/ 11946835 w 11946835"/>
                      <a:gd name="connsiteY31" fmla="*/ 4168227 h 5840485"/>
                      <a:gd name="connsiteX32" fmla="*/ 11946835 w 11946835"/>
                      <a:gd name="connsiteY32" fmla="*/ 4612632 h 5840485"/>
                      <a:gd name="connsiteX33" fmla="*/ 11946835 w 11946835"/>
                      <a:gd name="connsiteY33" fmla="*/ 5659722 h 5840485"/>
                      <a:gd name="connsiteX34" fmla="*/ 11770442 w 11946835"/>
                      <a:gd name="connsiteY34" fmla="*/ 5840485 h 5840485"/>
                      <a:gd name="connsiteX35" fmla="*/ 11276169 w 11946835"/>
                      <a:gd name="connsiteY35" fmla="*/ 5840485 h 5840485"/>
                      <a:gd name="connsiteX36" fmla="*/ 10781896 w 11946835"/>
                      <a:gd name="connsiteY36" fmla="*/ 5840485 h 5840485"/>
                      <a:gd name="connsiteX37" fmla="*/ 10287623 w 11946835"/>
                      <a:gd name="connsiteY37" fmla="*/ 5840485 h 5840485"/>
                      <a:gd name="connsiteX38" fmla="*/ 9909292 w 11946835"/>
                      <a:gd name="connsiteY38" fmla="*/ 5840485 h 5840485"/>
                      <a:gd name="connsiteX39" fmla="*/ 9530960 w 11946835"/>
                      <a:gd name="connsiteY39" fmla="*/ 5840485 h 5840485"/>
                      <a:gd name="connsiteX40" fmla="*/ 8920746 w 11946835"/>
                      <a:gd name="connsiteY40" fmla="*/ 5840485 h 5840485"/>
                      <a:gd name="connsiteX41" fmla="*/ 8426474 w 11946835"/>
                      <a:gd name="connsiteY41" fmla="*/ 5840485 h 5840485"/>
                      <a:gd name="connsiteX42" fmla="*/ 7816260 w 11946835"/>
                      <a:gd name="connsiteY42" fmla="*/ 5840485 h 5840485"/>
                      <a:gd name="connsiteX43" fmla="*/ 7437928 w 11946835"/>
                      <a:gd name="connsiteY43" fmla="*/ 5840485 h 5840485"/>
                      <a:gd name="connsiteX44" fmla="*/ 6943655 w 11946835"/>
                      <a:gd name="connsiteY44" fmla="*/ 5840485 h 5840485"/>
                      <a:gd name="connsiteX45" fmla="*/ 6565324 w 11946835"/>
                      <a:gd name="connsiteY45" fmla="*/ 5840485 h 5840485"/>
                      <a:gd name="connsiteX46" fmla="*/ 6071051 w 11946835"/>
                      <a:gd name="connsiteY46" fmla="*/ 5840485 h 5840485"/>
                      <a:gd name="connsiteX47" fmla="*/ 5576779 w 11946835"/>
                      <a:gd name="connsiteY47" fmla="*/ 5840485 h 5840485"/>
                      <a:gd name="connsiteX48" fmla="*/ 4734684 w 11946835"/>
                      <a:gd name="connsiteY48" fmla="*/ 5840485 h 5840485"/>
                      <a:gd name="connsiteX49" fmla="*/ 4124471 w 11946835"/>
                      <a:gd name="connsiteY49" fmla="*/ 5840485 h 5840485"/>
                      <a:gd name="connsiteX50" fmla="*/ 3282377 w 11946835"/>
                      <a:gd name="connsiteY50" fmla="*/ 5840485 h 5840485"/>
                      <a:gd name="connsiteX51" fmla="*/ 2672164 w 11946835"/>
                      <a:gd name="connsiteY51" fmla="*/ 5840485 h 5840485"/>
                      <a:gd name="connsiteX52" fmla="*/ 2293832 w 11946835"/>
                      <a:gd name="connsiteY52" fmla="*/ 5840485 h 5840485"/>
                      <a:gd name="connsiteX53" fmla="*/ 1451737 w 11946835"/>
                      <a:gd name="connsiteY53" fmla="*/ 5840485 h 5840485"/>
                      <a:gd name="connsiteX54" fmla="*/ 176392 w 11946835"/>
                      <a:gd name="connsiteY54" fmla="*/ 5840485 h 5840485"/>
                      <a:gd name="connsiteX55" fmla="*/ 0 w 11946835"/>
                      <a:gd name="connsiteY55" fmla="*/ 5659722 h 5840485"/>
                      <a:gd name="connsiteX56" fmla="*/ 0 w 11946835"/>
                      <a:gd name="connsiteY56" fmla="*/ 5160528 h 5840485"/>
                      <a:gd name="connsiteX57" fmla="*/ 0 w 11946835"/>
                      <a:gd name="connsiteY57" fmla="*/ 4496964 h 5840485"/>
                      <a:gd name="connsiteX58" fmla="*/ 0 w 11946835"/>
                      <a:gd name="connsiteY58" fmla="*/ 3888191 h 5840485"/>
                      <a:gd name="connsiteX59" fmla="*/ 0 w 11946835"/>
                      <a:gd name="connsiteY59" fmla="*/ 3169840 h 5840485"/>
                      <a:gd name="connsiteX60" fmla="*/ 0 w 11946835"/>
                      <a:gd name="connsiteY60" fmla="*/ 2561066 h 5840485"/>
                      <a:gd name="connsiteX61" fmla="*/ 0 w 11946835"/>
                      <a:gd name="connsiteY61" fmla="*/ 2116661 h 5840485"/>
                      <a:gd name="connsiteX62" fmla="*/ 0 w 11946835"/>
                      <a:gd name="connsiteY62" fmla="*/ 1507888 h 5840485"/>
                      <a:gd name="connsiteX63" fmla="*/ 0 w 11946835"/>
                      <a:gd name="connsiteY63" fmla="*/ 789535 h 5840485"/>
                      <a:gd name="connsiteX64" fmla="*/ 0 w 11946835"/>
                      <a:gd name="connsiteY64" fmla="*/ 180762 h 5840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946835" h="5840485" fill="none" extrusionOk="0">
                        <a:moveTo>
                          <a:pt x="0" y="180762"/>
                        </a:moveTo>
                        <a:cubicBezTo>
                          <a:pt x="17129" y="76878"/>
                          <a:pt x="94726" y="-6007"/>
                          <a:pt x="176392" y="0"/>
                        </a:cubicBezTo>
                        <a:cubicBezTo>
                          <a:pt x="311010" y="-13067"/>
                          <a:pt x="309743" y="32080"/>
                          <a:pt x="438784" y="0"/>
                        </a:cubicBezTo>
                        <a:cubicBezTo>
                          <a:pt x="534321" y="-10241"/>
                          <a:pt x="702300" y="-7398"/>
                          <a:pt x="817117" y="0"/>
                        </a:cubicBezTo>
                        <a:cubicBezTo>
                          <a:pt x="950373" y="5260"/>
                          <a:pt x="1307480" y="57352"/>
                          <a:pt x="1543270" y="0"/>
                        </a:cubicBezTo>
                        <a:cubicBezTo>
                          <a:pt x="1756824" y="-7033"/>
                          <a:pt x="1782298" y="56288"/>
                          <a:pt x="1921602" y="0"/>
                        </a:cubicBezTo>
                        <a:cubicBezTo>
                          <a:pt x="1989453" y="-36692"/>
                          <a:pt x="2381171" y="74502"/>
                          <a:pt x="2763696" y="0"/>
                        </a:cubicBezTo>
                        <a:cubicBezTo>
                          <a:pt x="3177304" y="-79216"/>
                          <a:pt x="2922485" y="10472"/>
                          <a:pt x="3026088" y="0"/>
                        </a:cubicBezTo>
                        <a:cubicBezTo>
                          <a:pt x="3138586" y="-5"/>
                          <a:pt x="3376072" y="71510"/>
                          <a:pt x="3752241" y="0"/>
                        </a:cubicBezTo>
                        <a:cubicBezTo>
                          <a:pt x="4141654" y="-65306"/>
                          <a:pt x="4187863" y="67407"/>
                          <a:pt x="4594335" y="0"/>
                        </a:cubicBezTo>
                        <a:cubicBezTo>
                          <a:pt x="4969453" y="-51542"/>
                          <a:pt x="4767044" y="35819"/>
                          <a:pt x="4856727" y="0"/>
                        </a:cubicBezTo>
                        <a:cubicBezTo>
                          <a:pt x="4918075" y="-51963"/>
                          <a:pt x="5217783" y="-53235"/>
                          <a:pt x="5698821" y="0"/>
                        </a:cubicBezTo>
                        <a:cubicBezTo>
                          <a:pt x="6138211" y="-35629"/>
                          <a:pt x="6066917" y="82506"/>
                          <a:pt x="6309035" y="0"/>
                        </a:cubicBezTo>
                        <a:cubicBezTo>
                          <a:pt x="6525346" y="-44543"/>
                          <a:pt x="6675752" y="66199"/>
                          <a:pt x="6919248" y="0"/>
                        </a:cubicBezTo>
                        <a:cubicBezTo>
                          <a:pt x="7195071" y="-90780"/>
                          <a:pt x="7374573" y="35662"/>
                          <a:pt x="7529460" y="0"/>
                        </a:cubicBezTo>
                        <a:cubicBezTo>
                          <a:pt x="7651345" y="-7475"/>
                          <a:pt x="7846189" y="-9593"/>
                          <a:pt x="8139673" y="0"/>
                        </a:cubicBezTo>
                        <a:cubicBezTo>
                          <a:pt x="8423358" y="-6946"/>
                          <a:pt x="8425686" y="71127"/>
                          <a:pt x="8633946" y="0"/>
                        </a:cubicBezTo>
                        <a:cubicBezTo>
                          <a:pt x="8831617" y="-67525"/>
                          <a:pt x="9083976" y="63059"/>
                          <a:pt x="9244159" y="0"/>
                        </a:cubicBezTo>
                        <a:cubicBezTo>
                          <a:pt x="9395555" y="-65076"/>
                          <a:pt x="9404479" y="7432"/>
                          <a:pt x="9506551" y="0"/>
                        </a:cubicBezTo>
                        <a:cubicBezTo>
                          <a:pt x="9626375" y="10072"/>
                          <a:pt x="9798252" y="40194"/>
                          <a:pt x="9884883" y="0"/>
                        </a:cubicBezTo>
                        <a:cubicBezTo>
                          <a:pt x="9950677" y="-28381"/>
                          <a:pt x="10154146" y="62771"/>
                          <a:pt x="10263215" y="0"/>
                        </a:cubicBezTo>
                        <a:cubicBezTo>
                          <a:pt x="10349411" y="-6424"/>
                          <a:pt x="10707390" y="96781"/>
                          <a:pt x="10873428" y="0"/>
                        </a:cubicBezTo>
                        <a:cubicBezTo>
                          <a:pt x="10986970" y="-31942"/>
                          <a:pt x="11505203" y="14091"/>
                          <a:pt x="11770442" y="0"/>
                        </a:cubicBezTo>
                        <a:cubicBezTo>
                          <a:pt x="11845797" y="18079"/>
                          <a:pt x="11949962" y="79559"/>
                          <a:pt x="11946835" y="180762"/>
                        </a:cubicBezTo>
                        <a:cubicBezTo>
                          <a:pt x="11971387" y="391751"/>
                          <a:pt x="11938717" y="541290"/>
                          <a:pt x="11946835" y="625167"/>
                        </a:cubicBezTo>
                        <a:cubicBezTo>
                          <a:pt x="11973991" y="704820"/>
                          <a:pt x="11933242" y="1190433"/>
                          <a:pt x="11946835" y="1343520"/>
                        </a:cubicBezTo>
                        <a:cubicBezTo>
                          <a:pt x="11998727" y="1457758"/>
                          <a:pt x="11979836" y="1706614"/>
                          <a:pt x="11946835" y="2061872"/>
                        </a:cubicBezTo>
                        <a:cubicBezTo>
                          <a:pt x="11957011" y="2420293"/>
                          <a:pt x="11918818" y="2322170"/>
                          <a:pt x="11946835" y="2506276"/>
                        </a:cubicBezTo>
                        <a:cubicBezTo>
                          <a:pt x="12000891" y="2705059"/>
                          <a:pt x="11934656" y="2997694"/>
                          <a:pt x="11946835" y="3115049"/>
                        </a:cubicBezTo>
                        <a:cubicBezTo>
                          <a:pt x="11949749" y="3273551"/>
                          <a:pt x="11871041" y="3469466"/>
                          <a:pt x="11946835" y="3669033"/>
                        </a:cubicBezTo>
                        <a:cubicBezTo>
                          <a:pt x="12017058" y="3852532"/>
                          <a:pt x="11928065" y="3956813"/>
                          <a:pt x="11946835" y="4168227"/>
                        </a:cubicBezTo>
                        <a:cubicBezTo>
                          <a:pt x="11961623" y="4375142"/>
                          <a:pt x="11920530" y="4435462"/>
                          <a:pt x="11946835" y="4722211"/>
                        </a:cubicBezTo>
                        <a:cubicBezTo>
                          <a:pt x="11997159" y="4949401"/>
                          <a:pt x="11825077" y="5212878"/>
                          <a:pt x="11946835" y="5659722"/>
                        </a:cubicBezTo>
                        <a:cubicBezTo>
                          <a:pt x="11949240" y="5742318"/>
                          <a:pt x="11866612" y="5817071"/>
                          <a:pt x="11770442" y="5840485"/>
                        </a:cubicBezTo>
                        <a:cubicBezTo>
                          <a:pt x="11451173" y="5916472"/>
                          <a:pt x="11298722" y="5836443"/>
                          <a:pt x="10928347" y="5840485"/>
                        </a:cubicBezTo>
                        <a:cubicBezTo>
                          <a:pt x="10606765" y="5831635"/>
                          <a:pt x="10464877" y="5826304"/>
                          <a:pt x="10086253" y="5840485"/>
                        </a:cubicBezTo>
                        <a:cubicBezTo>
                          <a:pt x="9764345" y="5848160"/>
                          <a:pt x="9554500" y="5857730"/>
                          <a:pt x="9244159" y="5840485"/>
                        </a:cubicBezTo>
                        <a:cubicBezTo>
                          <a:pt x="8911598" y="5864464"/>
                          <a:pt x="8715390" y="5787707"/>
                          <a:pt x="8518006" y="5840485"/>
                        </a:cubicBezTo>
                        <a:cubicBezTo>
                          <a:pt x="8343412" y="5884066"/>
                          <a:pt x="7960920" y="5779368"/>
                          <a:pt x="7675911" y="5840485"/>
                        </a:cubicBezTo>
                        <a:cubicBezTo>
                          <a:pt x="7423235" y="5905928"/>
                          <a:pt x="7452253" y="5800675"/>
                          <a:pt x="7297579" y="5840485"/>
                        </a:cubicBezTo>
                        <a:cubicBezTo>
                          <a:pt x="7106286" y="5899383"/>
                          <a:pt x="7041367" y="5823380"/>
                          <a:pt x="6803306" y="5840485"/>
                        </a:cubicBezTo>
                        <a:cubicBezTo>
                          <a:pt x="6573531" y="5878207"/>
                          <a:pt x="6329806" y="5857104"/>
                          <a:pt x="6077154" y="5840485"/>
                        </a:cubicBezTo>
                        <a:cubicBezTo>
                          <a:pt x="5818016" y="5854923"/>
                          <a:pt x="5831773" y="5786570"/>
                          <a:pt x="5698821" y="5840485"/>
                        </a:cubicBezTo>
                        <a:cubicBezTo>
                          <a:pt x="5621695" y="5877612"/>
                          <a:pt x="5136848" y="5774997"/>
                          <a:pt x="4972668" y="5840485"/>
                        </a:cubicBezTo>
                        <a:cubicBezTo>
                          <a:pt x="4754874" y="5871250"/>
                          <a:pt x="4838899" y="5834282"/>
                          <a:pt x="4710276" y="5840485"/>
                        </a:cubicBezTo>
                        <a:cubicBezTo>
                          <a:pt x="4592684" y="5845461"/>
                          <a:pt x="4502291" y="5832916"/>
                          <a:pt x="4447884" y="5840485"/>
                        </a:cubicBezTo>
                        <a:cubicBezTo>
                          <a:pt x="4368748" y="5823080"/>
                          <a:pt x="3859130" y="5773788"/>
                          <a:pt x="3721730" y="5840485"/>
                        </a:cubicBezTo>
                        <a:cubicBezTo>
                          <a:pt x="3570194" y="5918400"/>
                          <a:pt x="3537363" y="5817894"/>
                          <a:pt x="3459339" y="5840485"/>
                        </a:cubicBezTo>
                        <a:cubicBezTo>
                          <a:pt x="3398686" y="5858541"/>
                          <a:pt x="3251645" y="5818930"/>
                          <a:pt x="3196948" y="5840485"/>
                        </a:cubicBezTo>
                        <a:cubicBezTo>
                          <a:pt x="3138997" y="5881563"/>
                          <a:pt x="2743831" y="5787084"/>
                          <a:pt x="2586734" y="5840485"/>
                        </a:cubicBezTo>
                        <a:cubicBezTo>
                          <a:pt x="2397427" y="5901172"/>
                          <a:pt x="2434324" y="5813724"/>
                          <a:pt x="2324343" y="5840485"/>
                        </a:cubicBezTo>
                        <a:cubicBezTo>
                          <a:pt x="2237211" y="5857669"/>
                          <a:pt x="2141698" y="5819703"/>
                          <a:pt x="2061951" y="5840485"/>
                        </a:cubicBezTo>
                        <a:cubicBezTo>
                          <a:pt x="1953078" y="5913738"/>
                          <a:pt x="1663434" y="5786711"/>
                          <a:pt x="1451737" y="5840485"/>
                        </a:cubicBezTo>
                        <a:cubicBezTo>
                          <a:pt x="1234343" y="5904692"/>
                          <a:pt x="1106769" y="5801941"/>
                          <a:pt x="957466" y="5840485"/>
                        </a:cubicBezTo>
                        <a:cubicBezTo>
                          <a:pt x="811757" y="5865295"/>
                          <a:pt x="497334" y="5784752"/>
                          <a:pt x="176392" y="5840485"/>
                        </a:cubicBezTo>
                        <a:cubicBezTo>
                          <a:pt x="65850" y="5846370"/>
                          <a:pt x="1687" y="5737361"/>
                          <a:pt x="0" y="5659722"/>
                        </a:cubicBezTo>
                        <a:cubicBezTo>
                          <a:pt x="-6141" y="5441692"/>
                          <a:pt x="58512" y="5204952"/>
                          <a:pt x="0" y="5050949"/>
                        </a:cubicBezTo>
                        <a:cubicBezTo>
                          <a:pt x="-42995" y="4929369"/>
                          <a:pt x="10409" y="4761850"/>
                          <a:pt x="0" y="4551755"/>
                        </a:cubicBezTo>
                        <a:cubicBezTo>
                          <a:pt x="-27930" y="4340817"/>
                          <a:pt x="41307" y="4169773"/>
                          <a:pt x="0" y="4052560"/>
                        </a:cubicBezTo>
                        <a:cubicBezTo>
                          <a:pt x="-26496" y="3941005"/>
                          <a:pt x="96959" y="3518677"/>
                          <a:pt x="0" y="3388997"/>
                        </a:cubicBezTo>
                        <a:cubicBezTo>
                          <a:pt x="-22232" y="3200084"/>
                          <a:pt x="100025" y="2899234"/>
                          <a:pt x="0" y="2725435"/>
                        </a:cubicBezTo>
                        <a:cubicBezTo>
                          <a:pt x="-40253" y="2535762"/>
                          <a:pt x="39423" y="2403447"/>
                          <a:pt x="0" y="2226240"/>
                        </a:cubicBezTo>
                        <a:cubicBezTo>
                          <a:pt x="-42017" y="2038983"/>
                          <a:pt x="36526" y="1727154"/>
                          <a:pt x="0" y="1617467"/>
                        </a:cubicBezTo>
                        <a:cubicBezTo>
                          <a:pt x="-30545" y="1451520"/>
                          <a:pt x="60096" y="1209891"/>
                          <a:pt x="0" y="1063484"/>
                        </a:cubicBezTo>
                        <a:cubicBezTo>
                          <a:pt x="-16737" y="938498"/>
                          <a:pt x="41202" y="344735"/>
                          <a:pt x="0" y="180762"/>
                        </a:cubicBezTo>
                        <a:close/>
                      </a:path>
                      <a:path w="11946835" h="5840485" stroke="0" extrusionOk="0">
                        <a:moveTo>
                          <a:pt x="0" y="180762"/>
                        </a:moveTo>
                        <a:cubicBezTo>
                          <a:pt x="-21660" y="94306"/>
                          <a:pt x="101482" y="21473"/>
                          <a:pt x="176392" y="0"/>
                        </a:cubicBezTo>
                        <a:cubicBezTo>
                          <a:pt x="398522" y="-53262"/>
                          <a:pt x="720790" y="7624"/>
                          <a:pt x="902546" y="0"/>
                        </a:cubicBezTo>
                        <a:cubicBezTo>
                          <a:pt x="1097923" y="-8854"/>
                          <a:pt x="1255672" y="-148"/>
                          <a:pt x="1396819" y="0"/>
                        </a:cubicBezTo>
                        <a:cubicBezTo>
                          <a:pt x="1528469" y="-3728"/>
                          <a:pt x="1608100" y="38146"/>
                          <a:pt x="1775151" y="0"/>
                        </a:cubicBezTo>
                        <a:cubicBezTo>
                          <a:pt x="1913235" y="-43603"/>
                          <a:pt x="2010413" y="48461"/>
                          <a:pt x="2153483" y="0"/>
                        </a:cubicBezTo>
                        <a:cubicBezTo>
                          <a:pt x="2285634" y="-54020"/>
                          <a:pt x="2512954" y="81847"/>
                          <a:pt x="2879636" y="0"/>
                        </a:cubicBezTo>
                        <a:cubicBezTo>
                          <a:pt x="3231758" y="-87559"/>
                          <a:pt x="3191812" y="22398"/>
                          <a:pt x="3373909" y="0"/>
                        </a:cubicBezTo>
                        <a:cubicBezTo>
                          <a:pt x="3551486" y="-19714"/>
                          <a:pt x="3542526" y="13794"/>
                          <a:pt x="3636301" y="0"/>
                        </a:cubicBezTo>
                        <a:cubicBezTo>
                          <a:pt x="3715298" y="-13226"/>
                          <a:pt x="4016708" y="22344"/>
                          <a:pt x="4130574" y="0"/>
                        </a:cubicBezTo>
                        <a:cubicBezTo>
                          <a:pt x="4274646" y="-55028"/>
                          <a:pt x="4327790" y="40179"/>
                          <a:pt x="4508906" y="0"/>
                        </a:cubicBezTo>
                        <a:cubicBezTo>
                          <a:pt x="4635886" y="-20891"/>
                          <a:pt x="5003917" y="71533"/>
                          <a:pt x="5235060" y="0"/>
                        </a:cubicBezTo>
                        <a:cubicBezTo>
                          <a:pt x="5447403" y="-68673"/>
                          <a:pt x="5373490" y="-14400"/>
                          <a:pt x="5497450" y="0"/>
                        </a:cubicBezTo>
                        <a:cubicBezTo>
                          <a:pt x="5636548" y="-7606"/>
                          <a:pt x="5756519" y="18069"/>
                          <a:pt x="5875783" y="0"/>
                        </a:cubicBezTo>
                        <a:cubicBezTo>
                          <a:pt x="6005403" y="25300"/>
                          <a:pt x="6271205" y="60938"/>
                          <a:pt x="6485996" y="0"/>
                        </a:cubicBezTo>
                        <a:cubicBezTo>
                          <a:pt x="6750649" y="-60963"/>
                          <a:pt x="6703484" y="11601"/>
                          <a:pt x="6748388" y="0"/>
                        </a:cubicBezTo>
                        <a:cubicBezTo>
                          <a:pt x="6781570" y="-21208"/>
                          <a:pt x="6909311" y="-2710"/>
                          <a:pt x="7010780" y="0"/>
                        </a:cubicBezTo>
                        <a:cubicBezTo>
                          <a:pt x="7109427" y="67738"/>
                          <a:pt x="7464413" y="81701"/>
                          <a:pt x="7852874" y="0"/>
                        </a:cubicBezTo>
                        <a:cubicBezTo>
                          <a:pt x="8284153" y="-101743"/>
                          <a:pt x="8228435" y="35986"/>
                          <a:pt x="8579027" y="0"/>
                        </a:cubicBezTo>
                        <a:cubicBezTo>
                          <a:pt x="8925411" y="-11729"/>
                          <a:pt x="8788985" y="17075"/>
                          <a:pt x="8841418" y="0"/>
                        </a:cubicBezTo>
                        <a:cubicBezTo>
                          <a:pt x="8928951" y="32317"/>
                          <a:pt x="9425236" y="99586"/>
                          <a:pt x="9683512" y="0"/>
                        </a:cubicBezTo>
                        <a:cubicBezTo>
                          <a:pt x="9887219" y="-82203"/>
                          <a:pt x="10019944" y="4319"/>
                          <a:pt x="10293726" y="0"/>
                        </a:cubicBezTo>
                        <a:cubicBezTo>
                          <a:pt x="10562140" y="-28992"/>
                          <a:pt x="10600008" y="30633"/>
                          <a:pt x="10903939" y="0"/>
                        </a:cubicBezTo>
                        <a:cubicBezTo>
                          <a:pt x="11190019" y="-25492"/>
                          <a:pt x="11438902" y="77429"/>
                          <a:pt x="11770442" y="0"/>
                        </a:cubicBezTo>
                        <a:cubicBezTo>
                          <a:pt x="11872698" y="16869"/>
                          <a:pt x="11944216" y="113767"/>
                          <a:pt x="11946835" y="180762"/>
                        </a:cubicBezTo>
                        <a:cubicBezTo>
                          <a:pt x="11995456" y="396628"/>
                          <a:pt x="11896895" y="581847"/>
                          <a:pt x="11946835" y="789535"/>
                        </a:cubicBezTo>
                        <a:cubicBezTo>
                          <a:pt x="12015535" y="1054078"/>
                          <a:pt x="11930050" y="1211625"/>
                          <a:pt x="11946835" y="1343520"/>
                        </a:cubicBezTo>
                        <a:cubicBezTo>
                          <a:pt x="11950743" y="1430661"/>
                          <a:pt x="11899802" y="1707539"/>
                          <a:pt x="11946835" y="1897503"/>
                        </a:cubicBezTo>
                        <a:cubicBezTo>
                          <a:pt x="12020372" y="2080548"/>
                          <a:pt x="11934035" y="2293733"/>
                          <a:pt x="11946835" y="2451487"/>
                        </a:cubicBezTo>
                        <a:cubicBezTo>
                          <a:pt x="11967411" y="2558967"/>
                          <a:pt x="11900936" y="2783795"/>
                          <a:pt x="11946835" y="2895891"/>
                        </a:cubicBezTo>
                        <a:cubicBezTo>
                          <a:pt x="12025380" y="2998478"/>
                          <a:pt x="11958870" y="3357676"/>
                          <a:pt x="11946835" y="3614244"/>
                        </a:cubicBezTo>
                        <a:cubicBezTo>
                          <a:pt x="11987545" y="3930200"/>
                          <a:pt x="11885883" y="3922619"/>
                          <a:pt x="11946835" y="4168227"/>
                        </a:cubicBezTo>
                        <a:cubicBezTo>
                          <a:pt x="12007532" y="4425351"/>
                          <a:pt x="11941751" y="4503870"/>
                          <a:pt x="11946835" y="4612632"/>
                        </a:cubicBezTo>
                        <a:cubicBezTo>
                          <a:pt x="11980296" y="4742809"/>
                          <a:pt x="11773701" y="5368563"/>
                          <a:pt x="11946835" y="5659722"/>
                        </a:cubicBezTo>
                        <a:cubicBezTo>
                          <a:pt x="11962872" y="5756885"/>
                          <a:pt x="11867014" y="5834025"/>
                          <a:pt x="11770442" y="5840485"/>
                        </a:cubicBezTo>
                        <a:cubicBezTo>
                          <a:pt x="11654295" y="5877368"/>
                          <a:pt x="11368297" y="5817996"/>
                          <a:pt x="11276169" y="5840485"/>
                        </a:cubicBezTo>
                        <a:cubicBezTo>
                          <a:pt x="11178380" y="5830088"/>
                          <a:pt x="10900227" y="5800714"/>
                          <a:pt x="10781896" y="5840485"/>
                        </a:cubicBezTo>
                        <a:cubicBezTo>
                          <a:pt x="10651056" y="5909306"/>
                          <a:pt x="10491405" y="5793874"/>
                          <a:pt x="10287623" y="5840485"/>
                        </a:cubicBezTo>
                        <a:cubicBezTo>
                          <a:pt x="10093372" y="5904218"/>
                          <a:pt x="10061932" y="5820783"/>
                          <a:pt x="9909292" y="5840485"/>
                        </a:cubicBezTo>
                        <a:cubicBezTo>
                          <a:pt x="9741442" y="5865477"/>
                          <a:pt x="9673679" y="5808803"/>
                          <a:pt x="9530960" y="5840485"/>
                        </a:cubicBezTo>
                        <a:cubicBezTo>
                          <a:pt x="9388487" y="5880153"/>
                          <a:pt x="9161898" y="5828246"/>
                          <a:pt x="8920746" y="5840485"/>
                        </a:cubicBezTo>
                        <a:cubicBezTo>
                          <a:pt x="8668564" y="5843766"/>
                          <a:pt x="8563072" y="5806032"/>
                          <a:pt x="8426474" y="5840485"/>
                        </a:cubicBezTo>
                        <a:cubicBezTo>
                          <a:pt x="8294553" y="5881476"/>
                          <a:pt x="7993610" y="5825027"/>
                          <a:pt x="7816260" y="5840485"/>
                        </a:cubicBezTo>
                        <a:cubicBezTo>
                          <a:pt x="7621583" y="5873994"/>
                          <a:pt x="7537282" y="5826838"/>
                          <a:pt x="7437928" y="5840485"/>
                        </a:cubicBezTo>
                        <a:cubicBezTo>
                          <a:pt x="7326310" y="5858212"/>
                          <a:pt x="7106530" y="5830528"/>
                          <a:pt x="6943655" y="5840485"/>
                        </a:cubicBezTo>
                        <a:cubicBezTo>
                          <a:pt x="6781411" y="5848021"/>
                          <a:pt x="6755639" y="5812761"/>
                          <a:pt x="6565324" y="5840485"/>
                        </a:cubicBezTo>
                        <a:cubicBezTo>
                          <a:pt x="6376955" y="5891331"/>
                          <a:pt x="6235226" y="5809880"/>
                          <a:pt x="6071051" y="5840485"/>
                        </a:cubicBezTo>
                        <a:cubicBezTo>
                          <a:pt x="5890584" y="5855032"/>
                          <a:pt x="5804564" y="5825412"/>
                          <a:pt x="5576779" y="5840485"/>
                        </a:cubicBezTo>
                        <a:cubicBezTo>
                          <a:pt x="5331476" y="5802632"/>
                          <a:pt x="4990384" y="5738424"/>
                          <a:pt x="4734684" y="5840485"/>
                        </a:cubicBezTo>
                        <a:cubicBezTo>
                          <a:pt x="4461356" y="5916748"/>
                          <a:pt x="4276373" y="5783351"/>
                          <a:pt x="4124471" y="5840485"/>
                        </a:cubicBezTo>
                        <a:cubicBezTo>
                          <a:pt x="3986268" y="5893636"/>
                          <a:pt x="3579152" y="5836939"/>
                          <a:pt x="3282377" y="5840485"/>
                        </a:cubicBezTo>
                        <a:cubicBezTo>
                          <a:pt x="2987909" y="5851322"/>
                          <a:pt x="2913641" y="5801265"/>
                          <a:pt x="2672164" y="5840485"/>
                        </a:cubicBezTo>
                        <a:cubicBezTo>
                          <a:pt x="2433925" y="5896945"/>
                          <a:pt x="2465440" y="5810122"/>
                          <a:pt x="2293832" y="5840485"/>
                        </a:cubicBezTo>
                        <a:cubicBezTo>
                          <a:pt x="2095575" y="5875141"/>
                          <a:pt x="1785281" y="5701501"/>
                          <a:pt x="1451737" y="5840485"/>
                        </a:cubicBezTo>
                        <a:cubicBezTo>
                          <a:pt x="1152317" y="5914667"/>
                          <a:pt x="432399" y="5784098"/>
                          <a:pt x="176392" y="5840485"/>
                        </a:cubicBezTo>
                        <a:cubicBezTo>
                          <a:pt x="87478" y="5847749"/>
                          <a:pt x="-2864" y="5805258"/>
                          <a:pt x="0" y="5659722"/>
                        </a:cubicBezTo>
                        <a:cubicBezTo>
                          <a:pt x="8930" y="5532773"/>
                          <a:pt x="40922" y="5289438"/>
                          <a:pt x="0" y="5160528"/>
                        </a:cubicBezTo>
                        <a:cubicBezTo>
                          <a:pt x="-41250" y="5027059"/>
                          <a:pt x="55037" y="4640579"/>
                          <a:pt x="0" y="4496964"/>
                        </a:cubicBezTo>
                        <a:cubicBezTo>
                          <a:pt x="-112005" y="4307177"/>
                          <a:pt x="-8674" y="4142565"/>
                          <a:pt x="0" y="3888191"/>
                        </a:cubicBezTo>
                        <a:cubicBezTo>
                          <a:pt x="-24343" y="3612761"/>
                          <a:pt x="33188" y="3499302"/>
                          <a:pt x="0" y="3169840"/>
                        </a:cubicBezTo>
                        <a:cubicBezTo>
                          <a:pt x="-91332" y="2846677"/>
                          <a:pt x="31218" y="2803645"/>
                          <a:pt x="0" y="2561066"/>
                        </a:cubicBezTo>
                        <a:cubicBezTo>
                          <a:pt x="-45437" y="2331722"/>
                          <a:pt x="29778" y="2323732"/>
                          <a:pt x="0" y="2116661"/>
                        </a:cubicBezTo>
                        <a:cubicBezTo>
                          <a:pt x="-33017" y="1903333"/>
                          <a:pt x="87460" y="1709669"/>
                          <a:pt x="0" y="1507888"/>
                        </a:cubicBezTo>
                        <a:cubicBezTo>
                          <a:pt x="-55483" y="1281030"/>
                          <a:pt x="-27986" y="1047561"/>
                          <a:pt x="0" y="789535"/>
                        </a:cubicBezTo>
                        <a:cubicBezTo>
                          <a:pt x="-26407" y="564232"/>
                          <a:pt x="74294" y="484370"/>
                          <a:pt x="0" y="180762"/>
                        </a:cubicBezTo>
                        <a:close/>
                      </a:path>
                      <a:path w="11946835" h="5840485" fill="none" stroke="0" extrusionOk="0">
                        <a:moveTo>
                          <a:pt x="0" y="180762"/>
                        </a:moveTo>
                        <a:cubicBezTo>
                          <a:pt x="-867" y="93327"/>
                          <a:pt x="88413" y="10151"/>
                          <a:pt x="176392" y="0"/>
                        </a:cubicBezTo>
                        <a:cubicBezTo>
                          <a:pt x="296693" y="-25894"/>
                          <a:pt x="317343" y="31788"/>
                          <a:pt x="438784" y="0"/>
                        </a:cubicBezTo>
                        <a:cubicBezTo>
                          <a:pt x="557948" y="-26071"/>
                          <a:pt x="710455" y="1144"/>
                          <a:pt x="817117" y="0"/>
                        </a:cubicBezTo>
                        <a:cubicBezTo>
                          <a:pt x="925113" y="784"/>
                          <a:pt x="1311704" y="3258"/>
                          <a:pt x="1543270" y="0"/>
                        </a:cubicBezTo>
                        <a:cubicBezTo>
                          <a:pt x="1761625" y="-2113"/>
                          <a:pt x="1794317" y="28521"/>
                          <a:pt x="1921602" y="0"/>
                        </a:cubicBezTo>
                        <a:cubicBezTo>
                          <a:pt x="2069295" y="-58725"/>
                          <a:pt x="2324413" y="64073"/>
                          <a:pt x="2763696" y="0"/>
                        </a:cubicBezTo>
                        <a:cubicBezTo>
                          <a:pt x="3181031" y="-106418"/>
                          <a:pt x="2902636" y="12323"/>
                          <a:pt x="3026088" y="0"/>
                        </a:cubicBezTo>
                        <a:cubicBezTo>
                          <a:pt x="3114131" y="-54998"/>
                          <a:pt x="3402935" y="82933"/>
                          <a:pt x="3752241" y="0"/>
                        </a:cubicBezTo>
                        <a:cubicBezTo>
                          <a:pt x="4112461" y="-74890"/>
                          <a:pt x="4223574" y="66322"/>
                          <a:pt x="4594335" y="0"/>
                        </a:cubicBezTo>
                        <a:cubicBezTo>
                          <a:pt x="4980893" y="-55060"/>
                          <a:pt x="4801182" y="43102"/>
                          <a:pt x="4856727" y="0"/>
                        </a:cubicBezTo>
                        <a:cubicBezTo>
                          <a:pt x="4861255" y="-33257"/>
                          <a:pt x="5288551" y="37215"/>
                          <a:pt x="5698821" y="0"/>
                        </a:cubicBezTo>
                        <a:cubicBezTo>
                          <a:pt x="6110061" y="-31712"/>
                          <a:pt x="6081900" y="76152"/>
                          <a:pt x="6309035" y="0"/>
                        </a:cubicBezTo>
                        <a:cubicBezTo>
                          <a:pt x="6502584" y="-73669"/>
                          <a:pt x="6663035" y="75204"/>
                          <a:pt x="6919248" y="0"/>
                        </a:cubicBezTo>
                        <a:cubicBezTo>
                          <a:pt x="7242253" y="-87550"/>
                          <a:pt x="7414921" y="14630"/>
                          <a:pt x="7529460" y="0"/>
                        </a:cubicBezTo>
                        <a:cubicBezTo>
                          <a:pt x="7689040" y="-16104"/>
                          <a:pt x="7893465" y="-13055"/>
                          <a:pt x="8139673" y="0"/>
                        </a:cubicBezTo>
                        <a:cubicBezTo>
                          <a:pt x="8420539" y="-42358"/>
                          <a:pt x="8434789" y="62479"/>
                          <a:pt x="8633946" y="0"/>
                        </a:cubicBezTo>
                        <a:cubicBezTo>
                          <a:pt x="8845840" y="-43428"/>
                          <a:pt x="9071499" y="30615"/>
                          <a:pt x="9244159" y="0"/>
                        </a:cubicBezTo>
                        <a:cubicBezTo>
                          <a:pt x="9376596" y="-47445"/>
                          <a:pt x="9394112" y="4267"/>
                          <a:pt x="9506551" y="0"/>
                        </a:cubicBezTo>
                        <a:cubicBezTo>
                          <a:pt x="9610222" y="-1303"/>
                          <a:pt x="9799428" y="43155"/>
                          <a:pt x="9884883" y="0"/>
                        </a:cubicBezTo>
                        <a:cubicBezTo>
                          <a:pt x="9962127" y="-20580"/>
                          <a:pt x="10167398" y="60873"/>
                          <a:pt x="10263215" y="0"/>
                        </a:cubicBezTo>
                        <a:cubicBezTo>
                          <a:pt x="10392094" y="-32220"/>
                          <a:pt x="10719600" y="42509"/>
                          <a:pt x="10873428" y="0"/>
                        </a:cubicBezTo>
                        <a:cubicBezTo>
                          <a:pt x="10966219" y="-61302"/>
                          <a:pt x="11504050" y="38844"/>
                          <a:pt x="11770442" y="0"/>
                        </a:cubicBezTo>
                        <a:cubicBezTo>
                          <a:pt x="11860048" y="-3200"/>
                          <a:pt x="11939926" y="71771"/>
                          <a:pt x="11946835" y="180762"/>
                        </a:cubicBezTo>
                        <a:cubicBezTo>
                          <a:pt x="11956418" y="391505"/>
                          <a:pt x="11936629" y="533429"/>
                          <a:pt x="11946835" y="625167"/>
                        </a:cubicBezTo>
                        <a:cubicBezTo>
                          <a:pt x="11991592" y="709164"/>
                          <a:pt x="11915947" y="1174213"/>
                          <a:pt x="11946835" y="1343520"/>
                        </a:cubicBezTo>
                        <a:cubicBezTo>
                          <a:pt x="11947849" y="1554955"/>
                          <a:pt x="11948275" y="1683591"/>
                          <a:pt x="11946835" y="2061872"/>
                        </a:cubicBezTo>
                        <a:cubicBezTo>
                          <a:pt x="11957514" y="2398216"/>
                          <a:pt x="11939332" y="2331925"/>
                          <a:pt x="11946835" y="2506276"/>
                        </a:cubicBezTo>
                        <a:cubicBezTo>
                          <a:pt x="11964771" y="2644881"/>
                          <a:pt x="11940658" y="2974773"/>
                          <a:pt x="11946835" y="3115049"/>
                        </a:cubicBezTo>
                        <a:cubicBezTo>
                          <a:pt x="11940145" y="3207427"/>
                          <a:pt x="11897765" y="3481451"/>
                          <a:pt x="11946835" y="3669033"/>
                        </a:cubicBezTo>
                        <a:cubicBezTo>
                          <a:pt x="12006379" y="3827585"/>
                          <a:pt x="11910067" y="3973954"/>
                          <a:pt x="11946835" y="4168227"/>
                        </a:cubicBezTo>
                        <a:cubicBezTo>
                          <a:pt x="11992443" y="4386909"/>
                          <a:pt x="11882100" y="4459616"/>
                          <a:pt x="11946835" y="4722211"/>
                        </a:cubicBezTo>
                        <a:cubicBezTo>
                          <a:pt x="11929119" y="4928536"/>
                          <a:pt x="11794106" y="5209146"/>
                          <a:pt x="11946835" y="5659722"/>
                        </a:cubicBezTo>
                        <a:cubicBezTo>
                          <a:pt x="11966687" y="5760381"/>
                          <a:pt x="11863641" y="5832022"/>
                          <a:pt x="11770442" y="5840485"/>
                        </a:cubicBezTo>
                        <a:cubicBezTo>
                          <a:pt x="11449103" y="5915105"/>
                          <a:pt x="11305052" y="5847113"/>
                          <a:pt x="10928347" y="5840485"/>
                        </a:cubicBezTo>
                        <a:cubicBezTo>
                          <a:pt x="10546409" y="5860616"/>
                          <a:pt x="10422638" y="5829633"/>
                          <a:pt x="10086253" y="5840485"/>
                        </a:cubicBezTo>
                        <a:cubicBezTo>
                          <a:pt x="9723556" y="5838394"/>
                          <a:pt x="9542632" y="5817984"/>
                          <a:pt x="9244159" y="5840485"/>
                        </a:cubicBezTo>
                        <a:cubicBezTo>
                          <a:pt x="8931283" y="5875291"/>
                          <a:pt x="8650144" y="5800188"/>
                          <a:pt x="8518006" y="5840485"/>
                        </a:cubicBezTo>
                        <a:cubicBezTo>
                          <a:pt x="8355978" y="5918828"/>
                          <a:pt x="8009360" y="5772669"/>
                          <a:pt x="7675911" y="5840485"/>
                        </a:cubicBezTo>
                        <a:cubicBezTo>
                          <a:pt x="7406363" y="5902103"/>
                          <a:pt x="7488662" y="5800937"/>
                          <a:pt x="7297579" y="5840485"/>
                        </a:cubicBezTo>
                        <a:cubicBezTo>
                          <a:pt x="7137967" y="5885902"/>
                          <a:pt x="6997101" y="5807843"/>
                          <a:pt x="6803306" y="5840485"/>
                        </a:cubicBezTo>
                        <a:cubicBezTo>
                          <a:pt x="6545662" y="5925500"/>
                          <a:pt x="6314084" y="5788231"/>
                          <a:pt x="6077154" y="5840485"/>
                        </a:cubicBezTo>
                        <a:cubicBezTo>
                          <a:pt x="5808024" y="5852193"/>
                          <a:pt x="5834577" y="5791928"/>
                          <a:pt x="5698821" y="5840485"/>
                        </a:cubicBezTo>
                        <a:cubicBezTo>
                          <a:pt x="5575270" y="5886307"/>
                          <a:pt x="5185233" y="5810410"/>
                          <a:pt x="4972668" y="5840485"/>
                        </a:cubicBezTo>
                        <a:cubicBezTo>
                          <a:pt x="4762371" y="5897803"/>
                          <a:pt x="4824124" y="5821939"/>
                          <a:pt x="4710276" y="5840485"/>
                        </a:cubicBezTo>
                        <a:cubicBezTo>
                          <a:pt x="4603203" y="5853432"/>
                          <a:pt x="4515429" y="5838643"/>
                          <a:pt x="4447884" y="5840485"/>
                        </a:cubicBezTo>
                        <a:cubicBezTo>
                          <a:pt x="4387066" y="5845171"/>
                          <a:pt x="3839736" y="5761813"/>
                          <a:pt x="3721730" y="5840485"/>
                        </a:cubicBezTo>
                        <a:cubicBezTo>
                          <a:pt x="3587469" y="5905999"/>
                          <a:pt x="3522422" y="5811227"/>
                          <a:pt x="3459339" y="5840485"/>
                        </a:cubicBezTo>
                        <a:cubicBezTo>
                          <a:pt x="3392940" y="5869637"/>
                          <a:pt x="3245345" y="5832828"/>
                          <a:pt x="3196948" y="5840485"/>
                        </a:cubicBezTo>
                        <a:cubicBezTo>
                          <a:pt x="3182038" y="5806178"/>
                          <a:pt x="2766167" y="5775660"/>
                          <a:pt x="2586734" y="5840485"/>
                        </a:cubicBezTo>
                        <a:cubicBezTo>
                          <a:pt x="2404214" y="5913255"/>
                          <a:pt x="2431147" y="5806403"/>
                          <a:pt x="2324343" y="5840485"/>
                        </a:cubicBezTo>
                        <a:cubicBezTo>
                          <a:pt x="2242375" y="5875941"/>
                          <a:pt x="2127097" y="5826207"/>
                          <a:pt x="2061951" y="5840485"/>
                        </a:cubicBezTo>
                        <a:cubicBezTo>
                          <a:pt x="2007682" y="5875074"/>
                          <a:pt x="1640494" y="5816632"/>
                          <a:pt x="1451737" y="5840485"/>
                        </a:cubicBezTo>
                        <a:cubicBezTo>
                          <a:pt x="1260363" y="5898386"/>
                          <a:pt x="1098546" y="5803026"/>
                          <a:pt x="957466" y="5840485"/>
                        </a:cubicBezTo>
                        <a:cubicBezTo>
                          <a:pt x="797660" y="5842765"/>
                          <a:pt x="597217" y="5744596"/>
                          <a:pt x="176392" y="5840485"/>
                        </a:cubicBezTo>
                        <a:cubicBezTo>
                          <a:pt x="89704" y="5874910"/>
                          <a:pt x="-27178" y="5736111"/>
                          <a:pt x="0" y="5659722"/>
                        </a:cubicBezTo>
                        <a:cubicBezTo>
                          <a:pt x="-42926" y="5447821"/>
                          <a:pt x="58642" y="5184158"/>
                          <a:pt x="0" y="5050949"/>
                        </a:cubicBezTo>
                        <a:cubicBezTo>
                          <a:pt x="-48525" y="4892018"/>
                          <a:pt x="13202" y="4815466"/>
                          <a:pt x="0" y="4551755"/>
                        </a:cubicBezTo>
                        <a:cubicBezTo>
                          <a:pt x="-27305" y="4354183"/>
                          <a:pt x="52913" y="4156763"/>
                          <a:pt x="0" y="4052560"/>
                        </a:cubicBezTo>
                        <a:cubicBezTo>
                          <a:pt x="-35272" y="3948540"/>
                          <a:pt x="78374" y="3496191"/>
                          <a:pt x="0" y="3388997"/>
                        </a:cubicBezTo>
                        <a:cubicBezTo>
                          <a:pt x="-11695" y="3241809"/>
                          <a:pt x="62248" y="2946356"/>
                          <a:pt x="0" y="2725435"/>
                        </a:cubicBezTo>
                        <a:cubicBezTo>
                          <a:pt x="-14417" y="2512013"/>
                          <a:pt x="18575" y="2411869"/>
                          <a:pt x="0" y="2226240"/>
                        </a:cubicBezTo>
                        <a:cubicBezTo>
                          <a:pt x="-48872" y="2016330"/>
                          <a:pt x="17531" y="1720901"/>
                          <a:pt x="0" y="1617467"/>
                        </a:cubicBezTo>
                        <a:cubicBezTo>
                          <a:pt x="-53912" y="1497228"/>
                          <a:pt x="33659" y="1216920"/>
                          <a:pt x="0" y="1063484"/>
                        </a:cubicBezTo>
                        <a:cubicBezTo>
                          <a:pt x="-36751" y="932226"/>
                          <a:pt x="14988" y="330233"/>
                          <a:pt x="0" y="180762"/>
                        </a:cubicBezTo>
                        <a:close/>
                      </a:path>
                    </a:pathLst>
                  </a:cu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9" name="Scroll: Horizontal 8">
            <a:extLst>
              <a:ext uri="{FF2B5EF4-FFF2-40B4-BE49-F238E27FC236}">
                <a16:creationId xmlns:a16="http://schemas.microsoft.com/office/drawing/2014/main" id="{A64237E1-A757-4A44-AF60-0875F0ABFDE3}"/>
              </a:ext>
            </a:extLst>
          </p:cNvPr>
          <p:cNvSpPr/>
          <p:nvPr/>
        </p:nvSpPr>
        <p:spPr>
          <a:xfrm>
            <a:off x="4101549" y="80895"/>
            <a:ext cx="3988905" cy="1272209"/>
          </a:xfrm>
          <a:prstGeom prst="horizontalScroll">
            <a:avLst/>
          </a:prstGeom>
          <a:solidFill>
            <a:schemeClr val="bg1"/>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568801" y="-46341"/>
            <a:ext cx="1481375" cy="982961"/>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5400" b="1" dirty="0">
                <a:solidFill>
                  <a:schemeClr val="accent6">
                    <a:lumMod val="40000"/>
                    <a:lumOff val="60000"/>
                  </a:schemeClr>
                </a:solidFill>
                <a:latin typeface="Hanimation Arabic SemiBold" panose="02000703000000000000" pitchFamily="2" charset="-78"/>
                <a:cs typeface="FreeHand" pitchFamily="2" charset="-78"/>
              </a:rPr>
              <a:t>قصة</a:t>
            </a:r>
            <a:endParaRPr lang="ar-DZ" altLang="ko-KR" sz="4800" b="1" dirty="0">
              <a:solidFill>
                <a:schemeClr val="accent6">
                  <a:lumMod val="40000"/>
                  <a:lumOff val="60000"/>
                </a:schemeClr>
              </a:solidFill>
              <a:latin typeface="Hanimation Arabic SemiBold" panose="02000703000000000000" pitchFamily="2" charset="-78"/>
              <a:cs typeface="FreeHand" pitchFamily="2" charset="-78"/>
            </a:endParaRPr>
          </a:p>
        </p:txBody>
      </p:sp>
      <p:sp>
        <p:nvSpPr>
          <p:cNvPr id="16" name="TextBox 15">
            <a:extLst>
              <a:ext uri="{FF2B5EF4-FFF2-40B4-BE49-F238E27FC236}">
                <a16:creationId xmlns:a16="http://schemas.microsoft.com/office/drawing/2014/main" id="{FC6201E1-ECD2-4C14-A317-639E401C53CE}"/>
              </a:ext>
            </a:extLst>
          </p:cNvPr>
          <p:cNvSpPr txBox="1"/>
          <p:nvPr/>
        </p:nvSpPr>
        <p:spPr>
          <a:xfrm>
            <a:off x="4238133" y="203871"/>
            <a:ext cx="3709107" cy="977191"/>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algn="ctr">
              <a:lnSpc>
                <a:spcPct val="150000"/>
              </a:lnSpc>
              <a:spcAft>
                <a:spcPts val="800"/>
              </a:spcAft>
            </a:pPr>
            <a:r>
              <a:rPr lang="ar-SA" sz="2000" b="1" dirty="0">
                <a:ln w="12700">
                  <a:solidFill>
                    <a:schemeClr val="accent3">
                      <a:lumMod val="50000"/>
                    </a:schemeClr>
                  </a:solidFill>
                  <a:prstDash val="solid"/>
                </a:ln>
                <a:solidFill>
                  <a:schemeClr val="accent6">
                    <a:lumMod val="60000"/>
                    <a:lumOff val="40000"/>
                  </a:schemeClr>
                </a:solidFill>
                <a:effectLst>
                  <a:innerShdw blurRad="177800">
                    <a:schemeClr val="accent3">
                      <a:lumMod val="50000"/>
                    </a:schemeClr>
                  </a:innerShdw>
                </a:effectLst>
                <a:latin typeface="DG 3asomy" panose="00000800000000000000" pitchFamily="2" charset="-78"/>
                <a:cs typeface="DG 3asomy" panose="00000800000000000000" pitchFamily="2" charset="-78"/>
              </a:rPr>
              <a:t>علي والأرقام التي اقترحت قرارًا خاطئًا</a:t>
            </a:r>
          </a:p>
        </p:txBody>
      </p:sp>
      <p:pic>
        <p:nvPicPr>
          <p:cNvPr id="12" name="Picture 63">
            <a:extLst>
              <a:ext uri="{FF2B5EF4-FFF2-40B4-BE49-F238E27FC236}">
                <a16:creationId xmlns:a16="http://schemas.microsoft.com/office/drawing/2014/main" id="{014084C7-C7AD-4C3A-9875-9C8316CB797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389916" y="128861"/>
            <a:ext cx="987834" cy="750462"/>
          </a:xfrm>
          <a:prstGeom prst="rect">
            <a:avLst/>
          </a:prstGeom>
        </p:spPr>
      </p:pic>
      <p:pic>
        <p:nvPicPr>
          <p:cNvPr id="3" name="Online Media 2" title="قصة 1639">
            <a:hlinkClick r:id="" action="ppaction://media"/>
            <a:extLst>
              <a:ext uri="{FF2B5EF4-FFF2-40B4-BE49-F238E27FC236}">
                <a16:creationId xmlns:a16="http://schemas.microsoft.com/office/drawing/2014/main" id="{6077BB97-6E53-4F1D-9853-7FB9E0796F29}"/>
              </a:ext>
            </a:extLst>
          </p:cNvPr>
          <p:cNvPicPr>
            <a:picLocks noRot="1" noChangeAspect="1"/>
          </p:cNvPicPr>
          <p:nvPr>
            <a:videoFile r:link="rId1"/>
          </p:nvPr>
        </p:nvPicPr>
        <p:blipFill>
          <a:blip r:embed="rId8"/>
          <a:stretch>
            <a:fillRect/>
          </a:stretch>
        </p:blipFill>
        <p:spPr>
          <a:xfrm>
            <a:off x="2434492" y="1582309"/>
            <a:ext cx="7955635" cy="4494934"/>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1" name="Picture 10">
            <a:hlinkClick r:id="rId9"/>
            <a:extLst>
              <a:ext uri="{FF2B5EF4-FFF2-40B4-BE49-F238E27FC236}">
                <a16:creationId xmlns:a16="http://schemas.microsoft.com/office/drawing/2014/main" id="{EE8B575D-2DE5-4856-97C8-7671D1C46889}"/>
              </a:ext>
            </a:extLst>
          </p:cNvPr>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a:xfrm>
            <a:off x="680802" y="3233698"/>
            <a:ext cx="1192156" cy="1192156"/>
          </a:xfrm>
          <a:prstGeom prst="ellipse">
            <a:avLst/>
          </a:prstGeom>
        </p:spPr>
      </p:pic>
    </p:spTree>
    <p:extLst>
      <p:ext uri="{BB962C8B-B14F-4D97-AF65-F5344CB8AC3E}">
        <p14:creationId xmlns:p14="http://schemas.microsoft.com/office/powerpoint/2010/main" val="127964387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childTnLst>
        </p:cTn>
      </p:par>
    </p:tnLst>
    <p:bldLst>
      <p:bldP spid="31"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3D0904A0-4170-4264-80FD-2B0F20D54FAA}"/>
              </a:ext>
            </a:extLst>
          </p:cNvPr>
          <p:cNvSpPr/>
          <p:nvPr/>
        </p:nvSpPr>
        <p:spPr>
          <a:xfrm>
            <a:off x="0" y="-223421"/>
            <a:ext cx="12203745" cy="7081421"/>
          </a:xfrm>
          <a:prstGeom prst="rect">
            <a:avLst/>
          </a:prstGeom>
          <a:solidFill>
            <a:srgbClr val="3A5A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5" name="Rectangle 44">
            <a:extLst>
              <a:ext uri="{FF2B5EF4-FFF2-40B4-BE49-F238E27FC236}">
                <a16:creationId xmlns:a16="http://schemas.microsoft.com/office/drawing/2014/main" id="{55D6022D-56FE-47C4-B9A1-67DD11D932D6}"/>
              </a:ext>
            </a:extLst>
          </p:cNvPr>
          <p:cNvSpPr/>
          <p:nvPr/>
        </p:nvSpPr>
        <p:spPr>
          <a:xfrm>
            <a:off x="0" y="1307298"/>
            <a:ext cx="12192000" cy="403574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B" panose="00000500000000000000" pitchFamily="2" charset="-78"/>
                <a:cs typeface="RB" panose="00000500000000000000" pitchFamily="2" charset="-78"/>
              </a:rPr>
              <a:t> </a:t>
            </a:r>
            <a:endParaRPr lang="en-ID" dirty="0">
              <a:latin typeface="RB" panose="00000500000000000000" pitchFamily="2" charset="-78"/>
              <a:cs typeface="RB" panose="00000500000000000000" pitchFamily="2" charset="-78"/>
            </a:endParaRPr>
          </a:p>
        </p:txBody>
      </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5" name="ZoneTexte 74">
            <a:extLst>
              <a:ext uri="{FF2B5EF4-FFF2-40B4-BE49-F238E27FC236}">
                <a16:creationId xmlns:a16="http://schemas.microsoft.com/office/drawing/2014/main" id="{D0167D14-262C-DD7C-F5A1-CA9E210F0EBE}"/>
              </a:ext>
            </a:extLst>
          </p:cNvPr>
          <p:cNvSpPr txBox="1"/>
          <p:nvPr/>
        </p:nvSpPr>
        <p:spPr>
          <a:xfrm>
            <a:off x="7541629" y="2837378"/>
            <a:ext cx="4290354" cy="982961"/>
          </a:xfrm>
          <a:prstGeom prst="rect">
            <a:avLst/>
          </a:prstGeom>
          <a:noFill/>
        </p:spPr>
        <p:txBody>
          <a:bodyPr wrap="square" rtlCol="0">
            <a:spAutoFit/>
          </a:bodyPr>
          <a:lstStyle/>
          <a:p>
            <a:pPr algn="justLow" rtl="1">
              <a:lnSpc>
                <a:spcPct val="110000"/>
              </a:lnSpc>
            </a:pPr>
            <a:r>
              <a:rPr lang="ar-DZ" sz="5400" b="1" dirty="0">
                <a:solidFill>
                  <a:schemeClr val="accent6">
                    <a:lumMod val="75000"/>
                  </a:schemeClr>
                </a:solidFill>
                <a:latin typeface="RB" panose="00000500000000000000" pitchFamily="2" charset="-78"/>
                <a:cs typeface="FreeHand" pitchFamily="2" charset="-78"/>
              </a:rPr>
              <a:t>النشاط ال</a:t>
            </a:r>
            <a:r>
              <a:rPr lang="ar-SA" sz="5400" b="1" dirty="0">
                <a:solidFill>
                  <a:schemeClr val="accent6">
                    <a:lumMod val="75000"/>
                  </a:schemeClr>
                </a:solidFill>
                <a:latin typeface="RB" panose="00000500000000000000" pitchFamily="2" charset="-78"/>
                <a:cs typeface="FreeHand" pitchFamily="2" charset="-78"/>
              </a:rPr>
              <a:t>إ</a:t>
            </a:r>
            <a:r>
              <a:rPr lang="ar-DZ" sz="5400" b="1" dirty="0">
                <a:solidFill>
                  <a:schemeClr val="accent6">
                    <a:lumMod val="75000"/>
                  </a:schemeClr>
                </a:solidFill>
                <a:latin typeface="RB" panose="00000500000000000000" pitchFamily="2" charset="-78"/>
                <a:cs typeface="FreeHand" pitchFamily="2" charset="-78"/>
              </a:rPr>
              <a:t>ثرائي</a:t>
            </a:r>
          </a:p>
        </p:txBody>
      </p:sp>
      <p:grpSp>
        <p:nvGrpSpPr>
          <p:cNvPr id="59" name="Groupe 58">
            <a:extLst>
              <a:ext uri="{FF2B5EF4-FFF2-40B4-BE49-F238E27FC236}">
                <a16:creationId xmlns:a16="http://schemas.microsoft.com/office/drawing/2014/main" id="{FB6C390E-0BA4-A546-F21C-488B2251C797}"/>
              </a:ext>
            </a:extLst>
          </p:cNvPr>
          <p:cNvGrpSpPr/>
          <p:nvPr/>
        </p:nvGrpSpPr>
        <p:grpSpPr>
          <a:xfrm>
            <a:off x="10079801" y="2400894"/>
            <a:ext cx="1498877" cy="196892"/>
            <a:chOff x="1903378" y="537192"/>
            <a:chExt cx="1498877" cy="196892"/>
          </a:xfrm>
        </p:grpSpPr>
        <p:sp>
          <p:nvSpPr>
            <p:cNvPr id="14" name="Ellipse 13">
              <a:extLst>
                <a:ext uri="{FF2B5EF4-FFF2-40B4-BE49-F238E27FC236}">
                  <a16:creationId xmlns:a16="http://schemas.microsoft.com/office/drawing/2014/main" id="{05AA279E-0228-9FE9-75BB-E1C303E98696}"/>
                </a:ext>
              </a:extLst>
            </p:cNvPr>
            <p:cNvSpPr/>
            <p:nvPr/>
          </p:nvSpPr>
          <p:spPr>
            <a:xfrm>
              <a:off x="1903378"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6" name="Ellipse 15">
              <a:extLst>
                <a:ext uri="{FF2B5EF4-FFF2-40B4-BE49-F238E27FC236}">
                  <a16:creationId xmlns:a16="http://schemas.microsoft.com/office/drawing/2014/main" id="{06389B6C-090F-9B61-CEAC-50D5A8AEE891}"/>
                </a:ext>
              </a:extLst>
            </p:cNvPr>
            <p:cNvSpPr/>
            <p:nvPr/>
          </p:nvSpPr>
          <p:spPr>
            <a:xfrm>
              <a:off x="2065856"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7" name="Ellipse 16">
              <a:extLst>
                <a:ext uri="{FF2B5EF4-FFF2-40B4-BE49-F238E27FC236}">
                  <a16:creationId xmlns:a16="http://schemas.microsoft.com/office/drawing/2014/main" id="{1728D8B7-B344-A557-20AA-68455D7EB357}"/>
                </a:ext>
              </a:extLst>
            </p:cNvPr>
            <p:cNvSpPr/>
            <p:nvPr/>
          </p:nvSpPr>
          <p:spPr>
            <a:xfrm>
              <a:off x="2228334"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8" name="Ellipse 17">
              <a:extLst>
                <a:ext uri="{FF2B5EF4-FFF2-40B4-BE49-F238E27FC236}">
                  <a16:creationId xmlns:a16="http://schemas.microsoft.com/office/drawing/2014/main" id="{A1D8C24B-DDBB-C7F7-5622-8B06CE13994A}"/>
                </a:ext>
              </a:extLst>
            </p:cNvPr>
            <p:cNvSpPr/>
            <p:nvPr/>
          </p:nvSpPr>
          <p:spPr>
            <a:xfrm>
              <a:off x="2390812"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9" name="Ellipse 18">
              <a:extLst>
                <a:ext uri="{FF2B5EF4-FFF2-40B4-BE49-F238E27FC236}">
                  <a16:creationId xmlns:a16="http://schemas.microsoft.com/office/drawing/2014/main" id="{18989611-F366-D86E-A632-23AE0DA6912E}"/>
                </a:ext>
              </a:extLst>
            </p:cNvPr>
            <p:cNvSpPr/>
            <p:nvPr/>
          </p:nvSpPr>
          <p:spPr>
            <a:xfrm>
              <a:off x="2553291"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Ellipse 20">
              <a:extLst>
                <a:ext uri="{FF2B5EF4-FFF2-40B4-BE49-F238E27FC236}">
                  <a16:creationId xmlns:a16="http://schemas.microsoft.com/office/drawing/2014/main" id="{9A6421E0-D431-FE92-9E6E-59F8648C6ABE}"/>
                </a:ext>
              </a:extLst>
            </p:cNvPr>
            <p:cNvSpPr/>
            <p:nvPr/>
          </p:nvSpPr>
          <p:spPr>
            <a:xfrm>
              <a:off x="2715769"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Ellipse 21">
              <a:extLst>
                <a:ext uri="{FF2B5EF4-FFF2-40B4-BE49-F238E27FC236}">
                  <a16:creationId xmlns:a16="http://schemas.microsoft.com/office/drawing/2014/main" id="{84D29646-A935-7F75-3B36-E725A6C0C54A}"/>
                </a:ext>
              </a:extLst>
            </p:cNvPr>
            <p:cNvSpPr/>
            <p:nvPr/>
          </p:nvSpPr>
          <p:spPr>
            <a:xfrm>
              <a:off x="2878247"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Ellipse 22">
              <a:extLst>
                <a:ext uri="{FF2B5EF4-FFF2-40B4-BE49-F238E27FC236}">
                  <a16:creationId xmlns:a16="http://schemas.microsoft.com/office/drawing/2014/main" id="{DC4C6632-55D6-9E87-9AE0-47769E6D74BE}"/>
                </a:ext>
              </a:extLst>
            </p:cNvPr>
            <p:cNvSpPr/>
            <p:nvPr/>
          </p:nvSpPr>
          <p:spPr>
            <a:xfrm>
              <a:off x="3040725"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Ellipse 23">
              <a:extLst>
                <a:ext uri="{FF2B5EF4-FFF2-40B4-BE49-F238E27FC236}">
                  <a16:creationId xmlns:a16="http://schemas.microsoft.com/office/drawing/2014/main" id="{9A63FB44-7FE8-B383-8A16-73E8EF514FAF}"/>
                </a:ext>
              </a:extLst>
            </p:cNvPr>
            <p:cNvSpPr/>
            <p:nvPr/>
          </p:nvSpPr>
          <p:spPr>
            <a:xfrm>
              <a:off x="3203203"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Ellipse 30">
              <a:extLst>
                <a:ext uri="{FF2B5EF4-FFF2-40B4-BE49-F238E27FC236}">
                  <a16:creationId xmlns:a16="http://schemas.microsoft.com/office/drawing/2014/main" id="{CBBFFAD3-2729-A5E6-0A66-C84C35A3A00E}"/>
                </a:ext>
              </a:extLst>
            </p:cNvPr>
            <p:cNvSpPr/>
            <p:nvPr/>
          </p:nvSpPr>
          <p:spPr>
            <a:xfrm>
              <a:off x="3365679"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2" name="Ellipse 31">
              <a:extLst>
                <a:ext uri="{FF2B5EF4-FFF2-40B4-BE49-F238E27FC236}">
                  <a16:creationId xmlns:a16="http://schemas.microsoft.com/office/drawing/2014/main" id="{69BFF8DA-F7C7-E3A0-7A35-1D7ED6F98A56}"/>
                </a:ext>
              </a:extLst>
            </p:cNvPr>
            <p:cNvSpPr/>
            <p:nvPr/>
          </p:nvSpPr>
          <p:spPr>
            <a:xfrm>
              <a:off x="1903378"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Ellipse 32">
              <a:extLst>
                <a:ext uri="{FF2B5EF4-FFF2-40B4-BE49-F238E27FC236}">
                  <a16:creationId xmlns:a16="http://schemas.microsoft.com/office/drawing/2014/main" id="{F30E05EB-6010-F0ED-C1B0-8E9424CF6B9A}"/>
                </a:ext>
              </a:extLst>
            </p:cNvPr>
            <p:cNvSpPr/>
            <p:nvPr/>
          </p:nvSpPr>
          <p:spPr>
            <a:xfrm>
              <a:off x="2065856"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Ellipse 33">
              <a:extLst>
                <a:ext uri="{FF2B5EF4-FFF2-40B4-BE49-F238E27FC236}">
                  <a16:creationId xmlns:a16="http://schemas.microsoft.com/office/drawing/2014/main" id="{A1332C27-AEEE-CF4D-5CE4-3A46B2F25814}"/>
                </a:ext>
              </a:extLst>
            </p:cNvPr>
            <p:cNvSpPr/>
            <p:nvPr/>
          </p:nvSpPr>
          <p:spPr>
            <a:xfrm>
              <a:off x="2228334"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0" name="Ellipse 49">
              <a:extLst>
                <a:ext uri="{FF2B5EF4-FFF2-40B4-BE49-F238E27FC236}">
                  <a16:creationId xmlns:a16="http://schemas.microsoft.com/office/drawing/2014/main" id="{68156CFC-8ED0-1022-F8B1-EC0B1D909CA5}"/>
                </a:ext>
              </a:extLst>
            </p:cNvPr>
            <p:cNvSpPr/>
            <p:nvPr/>
          </p:nvSpPr>
          <p:spPr>
            <a:xfrm>
              <a:off x="2390812"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3" name="Ellipse 52">
              <a:extLst>
                <a:ext uri="{FF2B5EF4-FFF2-40B4-BE49-F238E27FC236}">
                  <a16:creationId xmlns:a16="http://schemas.microsoft.com/office/drawing/2014/main" id="{508F3008-0337-564C-0EBB-4EC94DF9EEE7}"/>
                </a:ext>
              </a:extLst>
            </p:cNvPr>
            <p:cNvSpPr/>
            <p:nvPr/>
          </p:nvSpPr>
          <p:spPr>
            <a:xfrm>
              <a:off x="2553291"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4" name="Ellipse 53">
              <a:extLst>
                <a:ext uri="{FF2B5EF4-FFF2-40B4-BE49-F238E27FC236}">
                  <a16:creationId xmlns:a16="http://schemas.microsoft.com/office/drawing/2014/main" id="{B96B882B-D784-F67A-1D22-749862012BD4}"/>
                </a:ext>
              </a:extLst>
            </p:cNvPr>
            <p:cNvSpPr/>
            <p:nvPr/>
          </p:nvSpPr>
          <p:spPr>
            <a:xfrm>
              <a:off x="2715769"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5" name="Ellipse 54">
              <a:extLst>
                <a:ext uri="{FF2B5EF4-FFF2-40B4-BE49-F238E27FC236}">
                  <a16:creationId xmlns:a16="http://schemas.microsoft.com/office/drawing/2014/main" id="{94CE4282-66D4-8BAC-32AF-46393B3D78C6}"/>
                </a:ext>
              </a:extLst>
            </p:cNvPr>
            <p:cNvSpPr/>
            <p:nvPr/>
          </p:nvSpPr>
          <p:spPr>
            <a:xfrm>
              <a:off x="2878247"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6" name="Ellipse 55">
              <a:extLst>
                <a:ext uri="{FF2B5EF4-FFF2-40B4-BE49-F238E27FC236}">
                  <a16:creationId xmlns:a16="http://schemas.microsoft.com/office/drawing/2014/main" id="{CB82C52F-FB90-394D-23D0-453E7D083A51}"/>
                </a:ext>
              </a:extLst>
            </p:cNvPr>
            <p:cNvSpPr/>
            <p:nvPr/>
          </p:nvSpPr>
          <p:spPr>
            <a:xfrm>
              <a:off x="3040725"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7" name="Ellipse 56">
              <a:extLst>
                <a:ext uri="{FF2B5EF4-FFF2-40B4-BE49-F238E27FC236}">
                  <a16:creationId xmlns:a16="http://schemas.microsoft.com/office/drawing/2014/main" id="{168B229A-6483-DA7A-6F9D-B526465F6B10}"/>
                </a:ext>
              </a:extLst>
            </p:cNvPr>
            <p:cNvSpPr/>
            <p:nvPr/>
          </p:nvSpPr>
          <p:spPr>
            <a:xfrm>
              <a:off x="3203203"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8" name="Ellipse 57">
              <a:extLst>
                <a:ext uri="{FF2B5EF4-FFF2-40B4-BE49-F238E27FC236}">
                  <a16:creationId xmlns:a16="http://schemas.microsoft.com/office/drawing/2014/main" id="{290AF512-0AC1-79B8-462B-A7B5FFB04C70}"/>
                </a:ext>
              </a:extLst>
            </p:cNvPr>
            <p:cNvSpPr/>
            <p:nvPr/>
          </p:nvSpPr>
          <p:spPr>
            <a:xfrm>
              <a:off x="3365679"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grpSp>
        <p:nvGrpSpPr>
          <p:cNvPr id="20" name="Group 19">
            <a:extLst>
              <a:ext uri="{FF2B5EF4-FFF2-40B4-BE49-F238E27FC236}">
                <a16:creationId xmlns:a16="http://schemas.microsoft.com/office/drawing/2014/main" id="{DFFA798C-B546-417E-824C-312E5F95D54E}"/>
              </a:ext>
            </a:extLst>
          </p:cNvPr>
          <p:cNvGrpSpPr/>
          <p:nvPr/>
        </p:nvGrpSpPr>
        <p:grpSpPr>
          <a:xfrm>
            <a:off x="6739003" y="1514959"/>
            <a:ext cx="746949" cy="427366"/>
            <a:chOff x="7209709" y="1474122"/>
            <a:chExt cx="746949" cy="427366"/>
          </a:xfrm>
        </p:grpSpPr>
        <p:sp>
          <p:nvSpPr>
            <p:cNvPr id="61" name="Forme libre : forme 60">
              <a:extLst>
                <a:ext uri="{FF2B5EF4-FFF2-40B4-BE49-F238E27FC236}">
                  <a16:creationId xmlns:a16="http://schemas.microsoft.com/office/drawing/2014/main" id="{E04DE7AE-310A-9015-4094-A5600DB26A96}"/>
                </a:ext>
              </a:extLst>
            </p:cNvPr>
            <p:cNvSpPr/>
            <p:nvPr/>
          </p:nvSpPr>
          <p:spPr>
            <a:xfrm rot="16200000" flipH="1">
              <a:off x="761878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sp>
          <p:nvSpPr>
            <p:cNvPr id="62" name="Forme libre : forme 61">
              <a:extLst>
                <a:ext uri="{FF2B5EF4-FFF2-40B4-BE49-F238E27FC236}">
                  <a16:creationId xmlns:a16="http://schemas.microsoft.com/office/drawing/2014/main" id="{3873F0AB-7E1A-B6F8-7C3F-F704E8B0C330}"/>
                </a:ext>
              </a:extLst>
            </p:cNvPr>
            <p:cNvSpPr/>
            <p:nvPr/>
          </p:nvSpPr>
          <p:spPr>
            <a:xfrm rot="16200000" flipH="1">
              <a:off x="736950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sp>
          <p:nvSpPr>
            <p:cNvPr id="63" name="Forme libre : forme 62">
              <a:extLst>
                <a:ext uri="{FF2B5EF4-FFF2-40B4-BE49-F238E27FC236}">
                  <a16:creationId xmlns:a16="http://schemas.microsoft.com/office/drawing/2014/main" id="{57CE45E6-57DE-F627-65A0-59E95DE6F57F}"/>
                </a:ext>
              </a:extLst>
            </p:cNvPr>
            <p:cNvSpPr/>
            <p:nvPr/>
          </p:nvSpPr>
          <p:spPr>
            <a:xfrm rot="16200000" flipH="1">
              <a:off x="712022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grpSp>
      <p:pic>
        <p:nvPicPr>
          <p:cNvPr id="36" name="Picture 35">
            <a:hlinkClick r:id="rId3"/>
            <a:extLst>
              <a:ext uri="{FF2B5EF4-FFF2-40B4-BE49-F238E27FC236}">
                <a16:creationId xmlns:a16="http://schemas.microsoft.com/office/drawing/2014/main" id="{F0A48961-31B3-4602-8A3B-3DD70546A1F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323445" y="3981833"/>
            <a:ext cx="1192156" cy="1192156"/>
          </a:xfrm>
          <a:prstGeom prst="ellipse">
            <a:avLst/>
          </a:prstGeom>
        </p:spPr>
      </p:pic>
      <p:pic>
        <p:nvPicPr>
          <p:cNvPr id="39" name="Picture 63">
            <a:extLst>
              <a:ext uri="{FF2B5EF4-FFF2-40B4-BE49-F238E27FC236}">
                <a16:creationId xmlns:a16="http://schemas.microsoft.com/office/drawing/2014/main" id="{B7C4AE22-38C6-4FE8-B64F-FE4680DFFCB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06528" y="222324"/>
            <a:ext cx="987834" cy="750462"/>
          </a:xfrm>
          <a:prstGeom prst="rect">
            <a:avLst/>
          </a:prstGeom>
        </p:spPr>
      </p:pic>
      <p:pic>
        <p:nvPicPr>
          <p:cNvPr id="2" name="Online Media 1" title="البيانات والمعلومات والمعرفة">
            <a:hlinkClick r:id="" action="ppaction://media"/>
            <a:extLst>
              <a:ext uri="{FF2B5EF4-FFF2-40B4-BE49-F238E27FC236}">
                <a16:creationId xmlns:a16="http://schemas.microsoft.com/office/drawing/2014/main" id="{02613CB9-FA86-4C56-86B3-5B17E31BCBDD}"/>
              </a:ext>
            </a:extLst>
          </p:cNvPr>
          <p:cNvPicPr>
            <a:picLocks noRot="1" noChangeAspect="1"/>
          </p:cNvPicPr>
          <p:nvPr>
            <a:videoFile r:link="rId1"/>
          </p:nvPr>
        </p:nvPicPr>
        <p:blipFill>
          <a:blip r:embed="rId7"/>
          <a:stretch>
            <a:fillRect/>
          </a:stretch>
        </p:blipFill>
        <p:spPr>
          <a:xfrm>
            <a:off x="3445872" y="754396"/>
            <a:ext cx="2880000" cy="5097353"/>
          </a:xfrm>
          <a:prstGeom prst="rect">
            <a:avLst/>
          </a:prstGeom>
        </p:spPr>
      </p:pic>
      <p:pic>
        <p:nvPicPr>
          <p:cNvPr id="37" name="Picture 36">
            <a:extLst>
              <a:ext uri="{FF2B5EF4-FFF2-40B4-BE49-F238E27FC236}">
                <a16:creationId xmlns:a16="http://schemas.microsoft.com/office/drawing/2014/main" id="{71298CE8-4935-44A8-8CA1-C03EC414015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287822" y="183507"/>
            <a:ext cx="3084003" cy="6569675"/>
          </a:xfrm>
          <a:prstGeom prst="rect">
            <a:avLst/>
          </a:prstGeom>
        </p:spPr>
      </p:pic>
    </p:spTree>
    <p:extLst>
      <p:ext uri="{BB962C8B-B14F-4D97-AF65-F5344CB8AC3E}">
        <p14:creationId xmlns:p14="http://schemas.microsoft.com/office/powerpoint/2010/main" val="1272626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1000" fill="hold"/>
                                        <p:tgtEl>
                                          <p:spTgt spid="75"/>
                                        </p:tgtEl>
                                        <p:attrNameLst>
                                          <p:attrName>ppt_w</p:attrName>
                                        </p:attrNameLst>
                                      </p:cBhvr>
                                      <p:tavLst>
                                        <p:tav tm="0">
                                          <p:val>
                                            <p:strVal val="#ppt_w*0.70"/>
                                          </p:val>
                                        </p:tav>
                                        <p:tav tm="100000">
                                          <p:val>
                                            <p:strVal val="#ppt_w"/>
                                          </p:val>
                                        </p:tav>
                                      </p:tavLst>
                                    </p:anim>
                                    <p:anim calcmode="lin" valueType="num">
                                      <p:cBhvr>
                                        <p:cTn id="8" dur="1000" fill="hold"/>
                                        <p:tgtEl>
                                          <p:spTgt spid="75"/>
                                        </p:tgtEl>
                                        <p:attrNameLst>
                                          <p:attrName>ppt_h</p:attrName>
                                        </p:attrNameLst>
                                      </p:cBhvr>
                                      <p:tavLst>
                                        <p:tav tm="0">
                                          <p:val>
                                            <p:strVal val="#ppt_h"/>
                                          </p:val>
                                        </p:tav>
                                        <p:tav tm="100000">
                                          <p:val>
                                            <p:strVal val="#ppt_h"/>
                                          </p:val>
                                        </p:tav>
                                      </p:tavLst>
                                    </p:anim>
                                    <p:animEffect transition="in" filter="fade">
                                      <p:cBhvr>
                                        <p:cTn id="9" dur="1000"/>
                                        <p:tgtEl>
                                          <p:spTgt spid="7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7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4EA7E61-EA97-48E4-A1BD-467C0685D439}"/>
              </a:ext>
            </a:extLst>
          </p:cNvPr>
          <p:cNvSpPr/>
          <p:nvPr/>
        </p:nvSpPr>
        <p:spPr>
          <a:xfrm>
            <a:off x="0" y="-30784"/>
            <a:ext cx="12203746" cy="1576586"/>
          </a:xfrm>
          <a:prstGeom prst="rect">
            <a:avLst/>
          </a:prstGeom>
          <a:solidFill>
            <a:srgbClr val="3A5A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21" name="ZoneTexte 74">
            <a:extLst>
              <a:ext uri="{FF2B5EF4-FFF2-40B4-BE49-F238E27FC236}">
                <a16:creationId xmlns:a16="http://schemas.microsoft.com/office/drawing/2014/main" id="{F7E61B46-BB63-4DB8-B729-F8F2263A2608}"/>
              </a:ext>
            </a:extLst>
          </p:cNvPr>
          <p:cNvSpPr txBox="1"/>
          <p:nvPr/>
        </p:nvSpPr>
        <p:spPr>
          <a:xfrm>
            <a:off x="7038237" y="191287"/>
            <a:ext cx="4404162" cy="1180901"/>
          </a:xfrm>
          <a:prstGeom prst="rect">
            <a:avLst/>
          </a:prstGeom>
          <a:noFill/>
        </p:spPr>
        <p:txBody>
          <a:bodyPr wrap="square" rtlCol="0">
            <a:spAutoFit/>
          </a:bodyPr>
          <a:lstStyle/>
          <a:p>
            <a:pPr algn="justLow" rtl="1">
              <a:lnSpc>
                <a:spcPct val="110000"/>
              </a:lnSpc>
            </a:pPr>
            <a:r>
              <a:rPr lang="ar-DZ" sz="6600" b="1" dirty="0">
                <a:solidFill>
                  <a:schemeClr val="bg1"/>
                </a:solidFill>
                <a:latin typeface="RB" panose="00000500000000000000" pitchFamily="2" charset="-78"/>
                <a:cs typeface="FreeHand" pitchFamily="2" charset="-78"/>
              </a:rPr>
              <a:t>مفردات الدرس</a:t>
            </a:r>
          </a:p>
        </p:txBody>
      </p:sp>
      <p:grpSp>
        <p:nvGrpSpPr>
          <p:cNvPr id="5" name="Group 4">
            <a:extLst>
              <a:ext uri="{FF2B5EF4-FFF2-40B4-BE49-F238E27FC236}">
                <a16:creationId xmlns:a16="http://schemas.microsoft.com/office/drawing/2014/main" id="{B7154D79-BB25-4825-9178-2D444BF0EFCE}"/>
              </a:ext>
            </a:extLst>
          </p:cNvPr>
          <p:cNvGrpSpPr/>
          <p:nvPr/>
        </p:nvGrpSpPr>
        <p:grpSpPr>
          <a:xfrm>
            <a:off x="6212958" y="1767873"/>
            <a:ext cx="5012987" cy="1117103"/>
            <a:chOff x="6096000" y="2968386"/>
            <a:chExt cx="5012987" cy="1117103"/>
          </a:xfrm>
        </p:grpSpPr>
        <p:grpSp>
          <p:nvGrpSpPr>
            <p:cNvPr id="3" name="Group 2">
              <a:extLst>
                <a:ext uri="{FF2B5EF4-FFF2-40B4-BE49-F238E27FC236}">
                  <a16:creationId xmlns:a16="http://schemas.microsoft.com/office/drawing/2014/main" id="{6D200186-8F96-4E1A-9F59-C54BA3870CEA}"/>
                </a:ext>
              </a:extLst>
            </p:cNvPr>
            <p:cNvGrpSpPr/>
            <p:nvPr/>
          </p:nvGrpSpPr>
          <p:grpSpPr>
            <a:xfrm>
              <a:off x="6096000" y="2968386"/>
              <a:ext cx="5012987" cy="1117103"/>
              <a:chOff x="6096000" y="2968386"/>
              <a:chExt cx="5012987" cy="1117103"/>
            </a:xfrm>
          </p:grpSpPr>
          <p:sp>
            <p:nvSpPr>
              <p:cNvPr id="51" name="Rectangle: Rounded Corners 65">
                <a:extLst>
                  <a:ext uri="{FF2B5EF4-FFF2-40B4-BE49-F238E27FC236}">
                    <a16:creationId xmlns:a16="http://schemas.microsoft.com/office/drawing/2014/main" id="{51839145-7CE3-438A-A9B1-4E3156DC7A1F}"/>
                  </a:ext>
                </a:extLst>
              </p:cNvPr>
              <p:cNvSpPr/>
              <p:nvPr/>
            </p:nvSpPr>
            <p:spPr>
              <a:xfrm>
                <a:off x="6096000" y="3069737"/>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4" name="Oval 53">
                <a:extLst>
                  <a:ext uri="{FF2B5EF4-FFF2-40B4-BE49-F238E27FC236}">
                    <a16:creationId xmlns:a16="http://schemas.microsoft.com/office/drawing/2014/main" id="{2E871099-3A40-4111-9C98-9C5A8CA6356C}"/>
                  </a:ext>
                </a:extLst>
              </p:cNvPr>
              <p:cNvSpPr/>
              <p:nvPr/>
            </p:nvSpPr>
            <p:spPr>
              <a:xfrm>
                <a:off x="9991884" y="2968386"/>
                <a:ext cx="1117103" cy="1117103"/>
              </a:xfrm>
              <a:prstGeom prst="ellipse">
                <a:avLst/>
              </a:prstGeom>
              <a:solidFill>
                <a:schemeClr val="accent6">
                  <a:lumMod val="75000"/>
                </a:schemeClr>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56" name="Graphic 42" descr="Bullseye outline">
              <a:extLst>
                <a:ext uri="{FF2B5EF4-FFF2-40B4-BE49-F238E27FC236}">
                  <a16:creationId xmlns:a16="http://schemas.microsoft.com/office/drawing/2014/main" id="{C5A51EC4-32B8-4E2B-91D1-C81AAAD8F728}"/>
                </a:ext>
              </a:extLst>
            </p:cNvPr>
            <p:cNvGrpSpPr/>
            <p:nvPr/>
          </p:nvGrpSpPr>
          <p:grpSpPr>
            <a:xfrm>
              <a:off x="10333324" y="3309827"/>
              <a:ext cx="434221" cy="434220"/>
              <a:chOff x="1406436" y="-798518"/>
              <a:chExt cx="743824" cy="743821"/>
            </a:xfrm>
            <a:solidFill>
              <a:schemeClr val="bg1"/>
            </a:solidFill>
          </p:grpSpPr>
          <p:sp>
            <p:nvSpPr>
              <p:cNvPr id="57" name="Freeform: Shape 56">
                <a:extLst>
                  <a:ext uri="{FF2B5EF4-FFF2-40B4-BE49-F238E27FC236}">
                    <a16:creationId xmlns:a16="http://schemas.microsoft.com/office/drawing/2014/main" id="{D1A2B311-860B-45AB-A8F2-793D341E0F38}"/>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solidFill>
                <a:schemeClr val="bg1"/>
              </a:solidFill>
              <a:ln w="9525" cap="flat">
                <a:solidFill>
                  <a:schemeClr val="bg1"/>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58" name="Freeform: Shape 57">
                <a:extLst>
                  <a:ext uri="{FF2B5EF4-FFF2-40B4-BE49-F238E27FC236}">
                    <a16:creationId xmlns:a16="http://schemas.microsoft.com/office/drawing/2014/main" id="{EEA79FCC-28B4-41C3-9861-8B0FC7CAE3D2}"/>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solidFill>
                  <a:schemeClr val="bg1"/>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59" name="Freeform: Shape 58">
                <a:extLst>
                  <a:ext uri="{FF2B5EF4-FFF2-40B4-BE49-F238E27FC236}">
                    <a16:creationId xmlns:a16="http://schemas.microsoft.com/office/drawing/2014/main" id="{3E766A03-EA2F-41E8-869E-E023DF8FF985}"/>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solidFill>
                  <a:schemeClr val="bg1"/>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0" name="Freeform: Shape 59">
                <a:extLst>
                  <a:ext uri="{FF2B5EF4-FFF2-40B4-BE49-F238E27FC236}">
                    <a16:creationId xmlns:a16="http://schemas.microsoft.com/office/drawing/2014/main" id="{EDF60625-554C-4BE3-AD4B-E9E823C3E484}"/>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solidFill>
                  <a:schemeClr val="bg1"/>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grpSp>
        <p:nvGrpSpPr>
          <p:cNvPr id="6" name="Group 5">
            <a:extLst>
              <a:ext uri="{FF2B5EF4-FFF2-40B4-BE49-F238E27FC236}">
                <a16:creationId xmlns:a16="http://schemas.microsoft.com/office/drawing/2014/main" id="{23A80B22-250A-4D93-BE3D-3B3AC28161BA}"/>
              </a:ext>
            </a:extLst>
          </p:cNvPr>
          <p:cNvGrpSpPr/>
          <p:nvPr/>
        </p:nvGrpSpPr>
        <p:grpSpPr>
          <a:xfrm>
            <a:off x="6212958" y="3028452"/>
            <a:ext cx="5012987" cy="1117103"/>
            <a:chOff x="5478032" y="4405317"/>
            <a:chExt cx="5012987" cy="1117103"/>
          </a:xfrm>
        </p:grpSpPr>
        <p:grpSp>
          <p:nvGrpSpPr>
            <p:cNvPr id="4" name="Group 3">
              <a:extLst>
                <a:ext uri="{FF2B5EF4-FFF2-40B4-BE49-F238E27FC236}">
                  <a16:creationId xmlns:a16="http://schemas.microsoft.com/office/drawing/2014/main" id="{DE44075C-DC4F-4FAB-B050-D8F63CAAEC47}"/>
                </a:ext>
              </a:extLst>
            </p:cNvPr>
            <p:cNvGrpSpPr/>
            <p:nvPr/>
          </p:nvGrpSpPr>
          <p:grpSpPr>
            <a:xfrm>
              <a:off x="5478032" y="4405317"/>
              <a:ext cx="5012987" cy="1117103"/>
              <a:chOff x="5517275" y="4115610"/>
              <a:chExt cx="5012987" cy="1117103"/>
            </a:xfrm>
          </p:grpSpPr>
          <p:sp>
            <p:nvSpPr>
              <p:cNvPr id="53" name="Rectangle: Rounded Corners 65">
                <a:extLst>
                  <a:ext uri="{FF2B5EF4-FFF2-40B4-BE49-F238E27FC236}">
                    <a16:creationId xmlns:a16="http://schemas.microsoft.com/office/drawing/2014/main" id="{2DA8BF2D-AF69-420D-AFF4-D1E9852739CD}"/>
                  </a:ext>
                </a:extLst>
              </p:cNvPr>
              <p:cNvSpPr/>
              <p:nvPr/>
            </p:nvSpPr>
            <p:spPr>
              <a:xfrm>
                <a:off x="5517275" y="4216961"/>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5" name="Oval 54">
                <a:extLst>
                  <a:ext uri="{FF2B5EF4-FFF2-40B4-BE49-F238E27FC236}">
                    <a16:creationId xmlns:a16="http://schemas.microsoft.com/office/drawing/2014/main" id="{E7D9E9F1-64EE-4E6E-9831-D993F961C99D}"/>
                  </a:ext>
                </a:extLst>
              </p:cNvPr>
              <p:cNvSpPr/>
              <p:nvPr/>
            </p:nvSpPr>
            <p:spPr>
              <a:xfrm>
                <a:off x="9413159" y="4115610"/>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61" name="Graphic 42" descr="Bullseye outline">
              <a:extLst>
                <a:ext uri="{FF2B5EF4-FFF2-40B4-BE49-F238E27FC236}">
                  <a16:creationId xmlns:a16="http://schemas.microsoft.com/office/drawing/2014/main" id="{DBEAE5FF-4E8D-412D-BF71-678FDC65AA35}"/>
                </a:ext>
              </a:extLst>
            </p:cNvPr>
            <p:cNvGrpSpPr/>
            <p:nvPr/>
          </p:nvGrpSpPr>
          <p:grpSpPr>
            <a:xfrm>
              <a:off x="9715356" y="4711162"/>
              <a:ext cx="434221" cy="434220"/>
              <a:chOff x="1406436" y="-798518"/>
              <a:chExt cx="743824" cy="743821"/>
            </a:xfrm>
            <a:solidFill>
              <a:schemeClr val="bg1"/>
            </a:solidFill>
          </p:grpSpPr>
          <p:sp>
            <p:nvSpPr>
              <p:cNvPr id="62" name="Freeform: Shape 61">
                <a:extLst>
                  <a:ext uri="{FF2B5EF4-FFF2-40B4-BE49-F238E27FC236}">
                    <a16:creationId xmlns:a16="http://schemas.microsoft.com/office/drawing/2014/main" id="{42B4BCAA-F1EB-4BBD-A9E7-100835C6E12B}"/>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3" name="Freeform: Shape 62">
                <a:extLst>
                  <a:ext uri="{FF2B5EF4-FFF2-40B4-BE49-F238E27FC236}">
                    <a16:creationId xmlns:a16="http://schemas.microsoft.com/office/drawing/2014/main" id="{A47B780B-E801-4BE9-8632-8C53A943BBA0}"/>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4" name="Freeform: Shape 63">
                <a:extLst>
                  <a:ext uri="{FF2B5EF4-FFF2-40B4-BE49-F238E27FC236}">
                    <a16:creationId xmlns:a16="http://schemas.microsoft.com/office/drawing/2014/main" id="{9865E49B-FF91-497B-92EB-B2C7FEE81B08}"/>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5" name="Freeform: Shape 64">
                <a:extLst>
                  <a:ext uri="{FF2B5EF4-FFF2-40B4-BE49-F238E27FC236}">
                    <a16:creationId xmlns:a16="http://schemas.microsoft.com/office/drawing/2014/main" id="{DB26D553-DF4E-4044-9C41-66C78BE26C28}"/>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sp>
        <p:nvSpPr>
          <p:cNvPr id="35" name="TextBox 2">
            <a:extLst>
              <a:ext uri="{FF2B5EF4-FFF2-40B4-BE49-F238E27FC236}">
                <a16:creationId xmlns:a16="http://schemas.microsoft.com/office/drawing/2014/main" id="{109359B5-21E4-4179-9E06-4340F56E44ED}"/>
              </a:ext>
            </a:extLst>
          </p:cNvPr>
          <p:cNvSpPr txBox="1"/>
          <p:nvPr/>
        </p:nvSpPr>
        <p:spPr>
          <a:xfrm>
            <a:off x="6212958" y="3320815"/>
            <a:ext cx="3867548"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DZ" sz="2400" b="1" dirty="0">
                <a:latin typeface="RB" panose="00000500000000000000" pitchFamily="2" charset="-78"/>
                <a:cs typeface="RB" panose="00000500000000000000" pitchFamily="2" charset="-78"/>
              </a:rPr>
              <a:t>المعلومات</a:t>
            </a:r>
            <a:endParaRPr lang="ar-SA" sz="2400" b="1" dirty="0">
              <a:latin typeface="RB" panose="00000500000000000000" pitchFamily="2" charset="-78"/>
              <a:cs typeface="RB" panose="00000500000000000000" pitchFamily="2" charset="-78"/>
            </a:endParaRPr>
          </a:p>
        </p:txBody>
      </p:sp>
      <p:sp>
        <p:nvSpPr>
          <p:cNvPr id="36" name="TextBox 2">
            <a:extLst>
              <a:ext uri="{FF2B5EF4-FFF2-40B4-BE49-F238E27FC236}">
                <a16:creationId xmlns:a16="http://schemas.microsoft.com/office/drawing/2014/main" id="{F7CD649C-7674-4605-840F-6EBC3009BB24}"/>
              </a:ext>
            </a:extLst>
          </p:cNvPr>
          <p:cNvSpPr txBox="1"/>
          <p:nvPr/>
        </p:nvSpPr>
        <p:spPr>
          <a:xfrm>
            <a:off x="6252147" y="2089438"/>
            <a:ext cx="3844527"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400" b="1" dirty="0">
                <a:latin typeface="RB" panose="00000500000000000000" pitchFamily="2" charset="-78"/>
                <a:cs typeface="RB" panose="00000500000000000000" pitchFamily="2" charset="-78"/>
              </a:rPr>
              <a:t>البيانات</a:t>
            </a:r>
          </a:p>
        </p:txBody>
      </p:sp>
      <p:grpSp>
        <p:nvGrpSpPr>
          <p:cNvPr id="25" name="Group 24">
            <a:extLst>
              <a:ext uri="{FF2B5EF4-FFF2-40B4-BE49-F238E27FC236}">
                <a16:creationId xmlns:a16="http://schemas.microsoft.com/office/drawing/2014/main" id="{CB84A255-33B5-4B6B-95A1-CC492F40DFD1}"/>
              </a:ext>
            </a:extLst>
          </p:cNvPr>
          <p:cNvGrpSpPr/>
          <p:nvPr/>
        </p:nvGrpSpPr>
        <p:grpSpPr>
          <a:xfrm>
            <a:off x="6212958" y="4289031"/>
            <a:ext cx="5012987" cy="1117103"/>
            <a:chOff x="6096000" y="2968386"/>
            <a:chExt cx="5012987" cy="1117103"/>
          </a:xfrm>
        </p:grpSpPr>
        <p:grpSp>
          <p:nvGrpSpPr>
            <p:cNvPr id="26" name="Group 25">
              <a:extLst>
                <a:ext uri="{FF2B5EF4-FFF2-40B4-BE49-F238E27FC236}">
                  <a16:creationId xmlns:a16="http://schemas.microsoft.com/office/drawing/2014/main" id="{B606A1D7-F27B-4B4D-BFBB-619AC633E17C}"/>
                </a:ext>
              </a:extLst>
            </p:cNvPr>
            <p:cNvGrpSpPr/>
            <p:nvPr/>
          </p:nvGrpSpPr>
          <p:grpSpPr>
            <a:xfrm>
              <a:off x="6096000" y="2968386"/>
              <a:ext cx="5012987" cy="1117103"/>
              <a:chOff x="6096000" y="2968386"/>
              <a:chExt cx="5012987" cy="1117103"/>
            </a:xfrm>
          </p:grpSpPr>
          <p:sp>
            <p:nvSpPr>
              <p:cNvPr id="32" name="Rectangle: Rounded Corners 65">
                <a:extLst>
                  <a:ext uri="{FF2B5EF4-FFF2-40B4-BE49-F238E27FC236}">
                    <a16:creationId xmlns:a16="http://schemas.microsoft.com/office/drawing/2014/main" id="{7704CD84-EC91-4229-A0C3-5BD6D0371255}"/>
                  </a:ext>
                </a:extLst>
              </p:cNvPr>
              <p:cNvSpPr/>
              <p:nvPr/>
            </p:nvSpPr>
            <p:spPr>
              <a:xfrm>
                <a:off x="6096000" y="3069737"/>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4" name="Oval 33">
                <a:extLst>
                  <a:ext uri="{FF2B5EF4-FFF2-40B4-BE49-F238E27FC236}">
                    <a16:creationId xmlns:a16="http://schemas.microsoft.com/office/drawing/2014/main" id="{46519713-0B24-4168-96F4-802D0EE9CD73}"/>
                  </a:ext>
                </a:extLst>
              </p:cNvPr>
              <p:cNvSpPr/>
              <p:nvPr/>
            </p:nvSpPr>
            <p:spPr>
              <a:xfrm>
                <a:off x="9991884" y="2968386"/>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27" name="Graphic 42" descr="Bullseye outline">
              <a:extLst>
                <a:ext uri="{FF2B5EF4-FFF2-40B4-BE49-F238E27FC236}">
                  <a16:creationId xmlns:a16="http://schemas.microsoft.com/office/drawing/2014/main" id="{93E6DB3F-82AB-41D7-95A9-03E10EA13B59}"/>
                </a:ext>
              </a:extLst>
            </p:cNvPr>
            <p:cNvGrpSpPr/>
            <p:nvPr/>
          </p:nvGrpSpPr>
          <p:grpSpPr>
            <a:xfrm>
              <a:off x="10333324" y="3309827"/>
              <a:ext cx="434221" cy="434220"/>
              <a:chOff x="1406436" y="-798518"/>
              <a:chExt cx="743824" cy="743821"/>
            </a:xfrm>
            <a:solidFill>
              <a:schemeClr val="bg1"/>
            </a:solidFill>
          </p:grpSpPr>
          <p:sp>
            <p:nvSpPr>
              <p:cNvPr id="28" name="Freeform: Shape 27">
                <a:extLst>
                  <a:ext uri="{FF2B5EF4-FFF2-40B4-BE49-F238E27FC236}">
                    <a16:creationId xmlns:a16="http://schemas.microsoft.com/office/drawing/2014/main" id="{B4A06F62-7B9A-4C90-92B6-32AA07735D58}"/>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29" name="Freeform: Shape 28">
                <a:extLst>
                  <a:ext uri="{FF2B5EF4-FFF2-40B4-BE49-F238E27FC236}">
                    <a16:creationId xmlns:a16="http://schemas.microsoft.com/office/drawing/2014/main" id="{5056079C-2013-4084-A4C0-4D27D9910D39}"/>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30" name="Freeform: Shape 29">
                <a:extLst>
                  <a:ext uri="{FF2B5EF4-FFF2-40B4-BE49-F238E27FC236}">
                    <a16:creationId xmlns:a16="http://schemas.microsoft.com/office/drawing/2014/main" id="{2B9088EB-FAF7-4B9F-9C79-8451161F1D3E}"/>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31" name="Freeform: Shape 30">
                <a:extLst>
                  <a:ext uri="{FF2B5EF4-FFF2-40B4-BE49-F238E27FC236}">
                    <a16:creationId xmlns:a16="http://schemas.microsoft.com/office/drawing/2014/main" id="{75E8F485-B01C-47C6-AC6F-4023D2A39F0D}"/>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grpSp>
        <p:nvGrpSpPr>
          <p:cNvPr id="37" name="Group 36">
            <a:extLst>
              <a:ext uri="{FF2B5EF4-FFF2-40B4-BE49-F238E27FC236}">
                <a16:creationId xmlns:a16="http://schemas.microsoft.com/office/drawing/2014/main" id="{DA8E87DD-02DB-461B-B455-DC6076A19F38}"/>
              </a:ext>
            </a:extLst>
          </p:cNvPr>
          <p:cNvGrpSpPr/>
          <p:nvPr/>
        </p:nvGrpSpPr>
        <p:grpSpPr>
          <a:xfrm>
            <a:off x="6212958" y="5549610"/>
            <a:ext cx="5012987" cy="1117103"/>
            <a:chOff x="5478032" y="4405317"/>
            <a:chExt cx="5012987" cy="1117103"/>
          </a:xfrm>
        </p:grpSpPr>
        <p:grpSp>
          <p:nvGrpSpPr>
            <p:cNvPr id="38" name="Group 37">
              <a:extLst>
                <a:ext uri="{FF2B5EF4-FFF2-40B4-BE49-F238E27FC236}">
                  <a16:creationId xmlns:a16="http://schemas.microsoft.com/office/drawing/2014/main" id="{C46D04F9-5D99-4389-ACB9-AFAECD8AA4E1}"/>
                </a:ext>
              </a:extLst>
            </p:cNvPr>
            <p:cNvGrpSpPr/>
            <p:nvPr/>
          </p:nvGrpSpPr>
          <p:grpSpPr>
            <a:xfrm>
              <a:off x="5478032" y="4405317"/>
              <a:ext cx="5012987" cy="1117103"/>
              <a:chOff x="5517275" y="4115610"/>
              <a:chExt cx="5012987" cy="1117103"/>
            </a:xfrm>
          </p:grpSpPr>
          <p:sp>
            <p:nvSpPr>
              <p:cNvPr id="44" name="Rectangle: Rounded Corners 65">
                <a:extLst>
                  <a:ext uri="{FF2B5EF4-FFF2-40B4-BE49-F238E27FC236}">
                    <a16:creationId xmlns:a16="http://schemas.microsoft.com/office/drawing/2014/main" id="{5EDB1A1C-D3A3-4F7F-8F49-E148967A62B9}"/>
                  </a:ext>
                </a:extLst>
              </p:cNvPr>
              <p:cNvSpPr/>
              <p:nvPr/>
            </p:nvSpPr>
            <p:spPr>
              <a:xfrm>
                <a:off x="5517275" y="4216961"/>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5" name="Oval 44">
                <a:extLst>
                  <a:ext uri="{FF2B5EF4-FFF2-40B4-BE49-F238E27FC236}">
                    <a16:creationId xmlns:a16="http://schemas.microsoft.com/office/drawing/2014/main" id="{C43917B8-A6D0-4A68-9AC2-2940317E894B}"/>
                  </a:ext>
                </a:extLst>
              </p:cNvPr>
              <p:cNvSpPr/>
              <p:nvPr/>
            </p:nvSpPr>
            <p:spPr>
              <a:xfrm>
                <a:off x="9413159" y="4115610"/>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39" name="Graphic 42" descr="Bullseye outline">
              <a:extLst>
                <a:ext uri="{FF2B5EF4-FFF2-40B4-BE49-F238E27FC236}">
                  <a16:creationId xmlns:a16="http://schemas.microsoft.com/office/drawing/2014/main" id="{254A084E-6D8A-4C84-B1FB-FE1521E4B066}"/>
                </a:ext>
              </a:extLst>
            </p:cNvPr>
            <p:cNvGrpSpPr/>
            <p:nvPr/>
          </p:nvGrpSpPr>
          <p:grpSpPr>
            <a:xfrm>
              <a:off x="9715356" y="4711162"/>
              <a:ext cx="434221" cy="434220"/>
              <a:chOff x="1406436" y="-798518"/>
              <a:chExt cx="743824" cy="743821"/>
            </a:xfrm>
            <a:solidFill>
              <a:schemeClr val="bg1"/>
            </a:solidFill>
          </p:grpSpPr>
          <p:sp>
            <p:nvSpPr>
              <p:cNvPr id="40" name="Freeform: Shape 39">
                <a:extLst>
                  <a:ext uri="{FF2B5EF4-FFF2-40B4-BE49-F238E27FC236}">
                    <a16:creationId xmlns:a16="http://schemas.microsoft.com/office/drawing/2014/main" id="{32F4532C-7D79-4BB0-AE00-2918715C096C}"/>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41" name="Freeform: Shape 40">
                <a:extLst>
                  <a:ext uri="{FF2B5EF4-FFF2-40B4-BE49-F238E27FC236}">
                    <a16:creationId xmlns:a16="http://schemas.microsoft.com/office/drawing/2014/main" id="{FA7D48F6-C8E1-4879-899C-84168E07D8C6}"/>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42" name="Freeform: Shape 41">
                <a:extLst>
                  <a:ext uri="{FF2B5EF4-FFF2-40B4-BE49-F238E27FC236}">
                    <a16:creationId xmlns:a16="http://schemas.microsoft.com/office/drawing/2014/main" id="{7CE72A3A-2C08-4AC7-AF5F-A947B543D2B8}"/>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43" name="Freeform: Shape 42">
                <a:extLst>
                  <a:ext uri="{FF2B5EF4-FFF2-40B4-BE49-F238E27FC236}">
                    <a16:creationId xmlns:a16="http://schemas.microsoft.com/office/drawing/2014/main" id="{6E9D0BB8-CE8D-4107-9008-7D7DB6AFF1BF}"/>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sp>
        <p:nvSpPr>
          <p:cNvPr id="46" name="TextBox 2">
            <a:extLst>
              <a:ext uri="{FF2B5EF4-FFF2-40B4-BE49-F238E27FC236}">
                <a16:creationId xmlns:a16="http://schemas.microsoft.com/office/drawing/2014/main" id="{F04CD09C-E1B9-4061-A16B-E40E1E060886}"/>
              </a:ext>
            </a:extLst>
          </p:cNvPr>
          <p:cNvSpPr txBox="1"/>
          <p:nvPr/>
        </p:nvSpPr>
        <p:spPr>
          <a:xfrm>
            <a:off x="6220886" y="5870361"/>
            <a:ext cx="3905428"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400" b="1" dirty="0">
                <a:latin typeface="RB" panose="00000500000000000000" pitchFamily="2" charset="-78"/>
                <a:cs typeface="RB" panose="00000500000000000000" pitchFamily="2" charset="-78"/>
              </a:rPr>
              <a:t>علم البيانات</a:t>
            </a:r>
          </a:p>
        </p:txBody>
      </p:sp>
      <p:sp>
        <p:nvSpPr>
          <p:cNvPr id="47" name="TextBox 2">
            <a:extLst>
              <a:ext uri="{FF2B5EF4-FFF2-40B4-BE49-F238E27FC236}">
                <a16:creationId xmlns:a16="http://schemas.microsoft.com/office/drawing/2014/main" id="{22140101-8552-4340-BA69-8E40A82651BE}"/>
              </a:ext>
            </a:extLst>
          </p:cNvPr>
          <p:cNvSpPr txBox="1"/>
          <p:nvPr/>
        </p:nvSpPr>
        <p:spPr>
          <a:xfrm>
            <a:off x="6265381" y="4597443"/>
            <a:ext cx="3844527"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DZ" sz="2400" b="1" dirty="0">
                <a:latin typeface="RB" panose="00000500000000000000" pitchFamily="2" charset="-78"/>
                <a:cs typeface="RB" panose="00000500000000000000" pitchFamily="2" charset="-78"/>
              </a:rPr>
              <a:t>المعرفة</a:t>
            </a:r>
            <a:endParaRPr lang="ar-SA" sz="2400" b="1" dirty="0">
              <a:latin typeface="RB" panose="00000500000000000000" pitchFamily="2" charset="-78"/>
              <a:cs typeface="RB" panose="00000500000000000000" pitchFamily="2" charset="-78"/>
            </a:endParaRPr>
          </a:p>
        </p:txBody>
      </p:sp>
      <p:pic>
        <p:nvPicPr>
          <p:cNvPr id="48" name="Picture 63">
            <a:extLst>
              <a:ext uri="{FF2B5EF4-FFF2-40B4-BE49-F238E27FC236}">
                <a16:creationId xmlns:a16="http://schemas.microsoft.com/office/drawing/2014/main" id="{FBFA3F40-0997-4D09-928C-17C9AF3B516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8730027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par>
                          <p:cTn id="8" fill="hold">
                            <p:stCondLst>
                              <p:cond delay="2000"/>
                            </p:stCondLst>
                            <p:childTnLst>
                              <p:par>
                                <p:cTn id="9" presetID="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55"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strVal val="#ppt_w*0.70"/>
                                          </p:val>
                                        </p:tav>
                                        <p:tav tm="100000">
                                          <p:val>
                                            <p:strVal val="#ppt_w"/>
                                          </p:val>
                                        </p:tav>
                                      </p:tavLst>
                                    </p:anim>
                                    <p:anim calcmode="lin" valueType="num">
                                      <p:cBhvr>
                                        <p:cTn id="21" dur="500" fill="hold"/>
                                        <p:tgtEl>
                                          <p:spTgt spid="35"/>
                                        </p:tgtEl>
                                        <p:attrNameLst>
                                          <p:attrName>ppt_h</p:attrName>
                                        </p:attrNameLst>
                                      </p:cBhvr>
                                      <p:tavLst>
                                        <p:tav tm="0">
                                          <p:val>
                                            <p:strVal val="#ppt_h"/>
                                          </p:val>
                                        </p:tav>
                                        <p:tav tm="100000">
                                          <p:val>
                                            <p:strVal val="#ppt_h"/>
                                          </p:val>
                                        </p:tav>
                                      </p:tavLst>
                                    </p:anim>
                                    <p:animEffect transition="in" filter="fade">
                                      <p:cBhvr>
                                        <p:cTn id="22" dur="500"/>
                                        <p:tgtEl>
                                          <p:spTgt spid="35"/>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strVal val="#ppt_w*0.70"/>
                                          </p:val>
                                        </p:tav>
                                        <p:tav tm="100000">
                                          <p:val>
                                            <p:strVal val="#ppt_w"/>
                                          </p:val>
                                        </p:tav>
                                      </p:tavLst>
                                    </p:anim>
                                    <p:anim calcmode="lin" valueType="num">
                                      <p:cBhvr>
                                        <p:cTn id="26" dur="500" fill="hold"/>
                                        <p:tgtEl>
                                          <p:spTgt spid="36"/>
                                        </p:tgtEl>
                                        <p:attrNameLst>
                                          <p:attrName>ppt_h</p:attrName>
                                        </p:attrNameLst>
                                      </p:cBhvr>
                                      <p:tavLst>
                                        <p:tav tm="0">
                                          <p:val>
                                            <p:strVal val="#ppt_h"/>
                                          </p:val>
                                        </p:tav>
                                        <p:tav tm="100000">
                                          <p:val>
                                            <p:strVal val="#ppt_h"/>
                                          </p:val>
                                        </p:tav>
                                      </p:tavLst>
                                    </p:anim>
                                    <p:animEffect transition="in" filter="fade">
                                      <p:cBhvr>
                                        <p:cTn id="27" dur="500"/>
                                        <p:tgtEl>
                                          <p:spTgt spid="36"/>
                                        </p:tgtEl>
                                      </p:cBhvr>
                                    </p:animEffect>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500" fill="hold"/>
                                        <p:tgtEl>
                                          <p:spTgt spid="37"/>
                                        </p:tgtEl>
                                        <p:attrNameLst>
                                          <p:attrName>ppt_x</p:attrName>
                                        </p:attrNameLst>
                                      </p:cBhvr>
                                      <p:tavLst>
                                        <p:tav tm="0">
                                          <p:val>
                                            <p:strVal val="1+#ppt_w/2"/>
                                          </p:val>
                                        </p:tav>
                                        <p:tav tm="100000">
                                          <p:val>
                                            <p:strVal val="#ppt_x"/>
                                          </p:val>
                                        </p:tav>
                                      </p:tavLst>
                                    </p:anim>
                                    <p:anim calcmode="lin" valueType="num">
                                      <p:cBhvr additive="base">
                                        <p:cTn id="32" dur="500" fill="hold"/>
                                        <p:tgtEl>
                                          <p:spTgt spid="37"/>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1+#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55" presetClass="entr" presetSubtype="0" fill="hold" grpId="0" nodeType="after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500" fill="hold"/>
                                        <p:tgtEl>
                                          <p:spTgt spid="46"/>
                                        </p:tgtEl>
                                        <p:attrNameLst>
                                          <p:attrName>ppt_w</p:attrName>
                                        </p:attrNameLst>
                                      </p:cBhvr>
                                      <p:tavLst>
                                        <p:tav tm="0">
                                          <p:val>
                                            <p:strVal val="#ppt_w*0.70"/>
                                          </p:val>
                                        </p:tav>
                                        <p:tav tm="100000">
                                          <p:val>
                                            <p:strVal val="#ppt_w"/>
                                          </p:val>
                                        </p:tav>
                                      </p:tavLst>
                                    </p:anim>
                                    <p:anim calcmode="lin" valueType="num">
                                      <p:cBhvr>
                                        <p:cTn id="41" dur="500" fill="hold"/>
                                        <p:tgtEl>
                                          <p:spTgt spid="46"/>
                                        </p:tgtEl>
                                        <p:attrNameLst>
                                          <p:attrName>ppt_h</p:attrName>
                                        </p:attrNameLst>
                                      </p:cBhvr>
                                      <p:tavLst>
                                        <p:tav tm="0">
                                          <p:val>
                                            <p:strVal val="#ppt_h"/>
                                          </p:val>
                                        </p:tav>
                                        <p:tav tm="100000">
                                          <p:val>
                                            <p:strVal val="#ppt_h"/>
                                          </p:val>
                                        </p:tav>
                                      </p:tavLst>
                                    </p:anim>
                                    <p:animEffect transition="in" filter="fade">
                                      <p:cBhvr>
                                        <p:cTn id="42" dur="500"/>
                                        <p:tgtEl>
                                          <p:spTgt spid="46"/>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strVal val="#ppt_w*0.70"/>
                                          </p:val>
                                        </p:tav>
                                        <p:tav tm="100000">
                                          <p:val>
                                            <p:strVal val="#ppt_w"/>
                                          </p:val>
                                        </p:tav>
                                      </p:tavLst>
                                    </p:anim>
                                    <p:anim calcmode="lin" valueType="num">
                                      <p:cBhvr>
                                        <p:cTn id="46" dur="500" fill="hold"/>
                                        <p:tgtEl>
                                          <p:spTgt spid="47"/>
                                        </p:tgtEl>
                                        <p:attrNameLst>
                                          <p:attrName>ppt_h</p:attrName>
                                        </p:attrNameLst>
                                      </p:cBhvr>
                                      <p:tavLst>
                                        <p:tav tm="0">
                                          <p:val>
                                            <p:strVal val="#ppt_h"/>
                                          </p:val>
                                        </p:tav>
                                        <p:tav tm="100000">
                                          <p:val>
                                            <p:strVal val="#ppt_h"/>
                                          </p:val>
                                        </p:tav>
                                      </p:tavLst>
                                    </p:anim>
                                    <p:animEffect transition="in" filter="fade">
                                      <p:cBhvr>
                                        <p:cTn id="47"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p:bldP spid="36" grpId="0"/>
      <p:bldP spid="46"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4DC1EE3F-004F-43D2-9F54-B69AA4C3F5D4}"/>
              </a:ext>
            </a:extLst>
          </p:cNvPr>
          <p:cNvSpPr/>
          <p:nvPr/>
        </p:nvSpPr>
        <p:spPr>
          <a:xfrm>
            <a:off x="0" y="-30784"/>
            <a:ext cx="12203746" cy="1576586"/>
          </a:xfrm>
          <a:prstGeom prst="rect">
            <a:avLst/>
          </a:prstGeom>
          <a:solidFill>
            <a:srgbClr val="3A5A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4" name="TextBox 2">
            <a:extLst>
              <a:ext uri="{FF2B5EF4-FFF2-40B4-BE49-F238E27FC236}">
                <a16:creationId xmlns:a16="http://schemas.microsoft.com/office/drawing/2014/main" id="{101BA031-D379-4904-BFF4-1F01D33D4106}"/>
              </a:ext>
            </a:extLst>
          </p:cNvPr>
          <p:cNvSpPr txBox="1"/>
          <p:nvPr/>
        </p:nvSpPr>
        <p:spPr>
          <a:xfrm>
            <a:off x="8333382" y="1845946"/>
            <a:ext cx="2665756"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SA" sz="2400" b="1" dirty="0">
                <a:latin typeface="RB" panose="00000500000000000000" pitchFamily="2" charset="-78"/>
                <a:cs typeface="RB" panose="00000500000000000000" pitchFamily="2" charset="-78"/>
              </a:rPr>
              <a:t>مصطلح البيانات.</a:t>
            </a:r>
          </a:p>
        </p:txBody>
      </p:sp>
      <p:sp>
        <p:nvSpPr>
          <p:cNvPr id="55" name="TextBox 2">
            <a:extLst>
              <a:ext uri="{FF2B5EF4-FFF2-40B4-BE49-F238E27FC236}">
                <a16:creationId xmlns:a16="http://schemas.microsoft.com/office/drawing/2014/main" id="{C85E3E05-5D3C-4E91-834D-D7C76AC67F32}"/>
              </a:ext>
            </a:extLst>
          </p:cNvPr>
          <p:cNvSpPr txBox="1"/>
          <p:nvPr/>
        </p:nvSpPr>
        <p:spPr>
          <a:xfrm>
            <a:off x="6520679" y="2514138"/>
            <a:ext cx="3352802"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SA" sz="2400" b="1" dirty="0">
                <a:latin typeface="RB" panose="00000500000000000000" pitchFamily="2" charset="-78"/>
                <a:cs typeface="RB" panose="00000500000000000000" pitchFamily="2" charset="-78"/>
              </a:rPr>
              <a:t>مصطلح المعلومات.</a:t>
            </a:r>
          </a:p>
        </p:txBody>
      </p:sp>
      <p:sp>
        <p:nvSpPr>
          <p:cNvPr id="56" name="TextBox 2">
            <a:extLst>
              <a:ext uri="{FF2B5EF4-FFF2-40B4-BE49-F238E27FC236}">
                <a16:creationId xmlns:a16="http://schemas.microsoft.com/office/drawing/2014/main" id="{49DE83DF-5179-4940-90E3-FCE744B6DF19}"/>
              </a:ext>
            </a:extLst>
          </p:cNvPr>
          <p:cNvSpPr txBox="1"/>
          <p:nvPr/>
        </p:nvSpPr>
        <p:spPr>
          <a:xfrm>
            <a:off x="2067951" y="3182330"/>
            <a:ext cx="6612833"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DZ" sz="2400" b="1" dirty="0">
                <a:latin typeface="RB" panose="00000500000000000000" pitchFamily="2" charset="-78"/>
                <a:cs typeface="RB" panose="00000500000000000000" pitchFamily="2" charset="-78"/>
              </a:rPr>
              <a:t>مقارنة </a:t>
            </a:r>
            <a:r>
              <a:rPr lang="ar-SA" sz="2400" b="1" dirty="0">
                <a:latin typeface="RB" panose="00000500000000000000" pitchFamily="2" charset="-78"/>
                <a:cs typeface="RB" panose="00000500000000000000" pitchFamily="2" charset="-78"/>
              </a:rPr>
              <a:t>أوجه الاختلافات بين البيانات والمعلومات.</a:t>
            </a:r>
          </a:p>
        </p:txBody>
      </p:sp>
      <p:sp>
        <p:nvSpPr>
          <p:cNvPr id="83" name="ZoneTexte 74">
            <a:extLst>
              <a:ext uri="{FF2B5EF4-FFF2-40B4-BE49-F238E27FC236}">
                <a16:creationId xmlns:a16="http://schemas.microsoft.com/office/drawing/2014/main" id="{CCFD86CF-57F3-48B7-BEF9-C12EA81A7726}"/>
              </a:ext>
            </a:extLst>
          </p:cNvPr>
          <p:cNvSpPr txBox="1"/>
          <p:nvPr/>
        </p:nvSpPr>
        <p:spPr>
          <a:xfrm>
            <a:off x="6764428" y="15630"/>
            <a:ext cx="4928808" cy="1180901"/>
          </a:xfrm>
          <a:prstGeom prst="rect">
            <a:avLst/>
          </a:prstGeom>
          <a:noFill/>
        </p:spPr>
        <p:txBody>
          <a:bodyPr wrap="square" rtlCol="0">
            <a:spAutoFit/>
          </a:bodyPr>
          <a:lstStyle/>
          <a:p>
            <a:pPr algn="justLow" rtl="1">
              <a:lnSpc>
                <a:spcPct val="110000"/>
              </a:lnSpc>
            </a:pPr>
            <a:r>
              <a:rPr lang="ar-DZ" sz="6600" b="1" dirty="0">
                <a:solidFill>
                  <a:schemeClr val="bg1"/>
                </a:solidFill>
                <a:latin typeface="RB" panose="00000500000000000000" pitchFamily="2" charset="-78"/>
                <a:cs typeface="FreeHand" pitchFamily="2" charset="-78"/>
              </a:rPr>
              <a:t>ماذا سنتعلم ؟</a:t>
            </a:r>
          </a:p>
        </p:txBody>
      </p:sp>
      <p:grpSp>
        <p:nvGrpSpPr>
          <p:cNvPr id="4" name="Group 3">
            <a:extLst>
              <a:ext uri="{FF2B5EF4-FFF2-40B4-BE49-F238E27FC236}">
                <a16:creationId xmlns:a16="http://schemas.microsoft.com/office/drawing/2014/main" id="{E8C20ABB-0ACD-44CC-A291-E4BF9C0FC260}"/>
              </a:ext>
            </a:extLst>
          </p:cNvPr>
          <p:cNvGrpSpPr/>
          <p:nvPr/>
        </p:nvGrpSpPr>
        <p:grpSpPr>
          <a:xfrm>
            <a:off x="5562444" y="1675654"/>
            <a:ext cx="6301021" cy="4193260"/>
            <a:chOff x="5562444" y="1675654"/>
            <a:chExt cx="6301021" cy="4193260"/>
          </a:xfrm>
        </p:grpSpPr>
        <p:grpSp>
          <p:nvGrpSpPr>
            <p:cNvPr id="3" name="Group 2">
              <a:extLst>
                <a:ext uri="{FF2B5EF4-FFF2-40B4-BE49-F238E27FC236}">
                  <a16:creationId xmlns:a16="http://schemas.microsoft.com/office/drawing/2014/main" id="{E87F2238-5BB9-4F03-92F1-330DA710D012}"/>
                </a:ext>
              </a:extLst>
            </p:cNvPr>
            <p:cNvGrpSpPr/>
            <p:nvPr/>
          </p:nvGrpSpPr>
          <p:grpSpPr>
            <a:xfrm>
              <a:off x="9667462" y="1675654"/>
              <a:ext cx="2196003" cy="1773882"/>
              <a:chOff x="9667462" y="1675654"/>
              <a:chExt cx="2196003" cy="1773882"/>
            </a:xfrm>
          </p:grpSpPr>
          <p:sp>
            <p:nvSpPr>
              <p:cNvPr id="36" name="Bent Arrow 101">
                <a:extLst>
                  <a:ext uri="{FF2B5EF4-FFF2-40B4-BE49-F238E27FC236}">
                    <a16:creationId xmlns:a16="http://schemas.microsoft.com/office/drawing/2014/main" id="{77965132-80D0-4028-8168-CD987D8A124E}"/>
                  </a:ext>
                </a:extLst>
              </p:cNvPr>
              <p:cNvSpPr/>
              <p:nvPr/>
            </p:nvSpPr>
            <p:spPr>
              <a:xfrm flipH="1" flipV="1">
                <a:off x="10774018" y="253923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nvGrpSpPr>
              <p:cNvPr id="2" name="Group 1">
                <a:extLst>
                  <a:ext uri="{FF2B5EF4-FFF2-40B4-BE49-F238E27FC236}">
                    <a16:creationId xmlns:a16="http://schemas.microsoft.com/office/drawing/2014/main" id="{EEC5AAA0-D384-413C-BD2F-9EA3A5CFB7A9}"/>
                  </a:ext>
                </a:extLst>
              </p:cNvPr>
              <p:cNvGrpSpPr/>
              <p:nvPr/>
            </p:nvGrpSpPr>
            <p:grpSpPr>
              <a:xfrm>
                <a:off x="11051614" y="1675654"/>
                <a:ext cx="811851" cy="830372"/>
                <a:chOff x="7646504" y="3606041"/>
                <a:chExt cx="955598" cy="977398"/>
              </a:xfrm>
            </p:grpSpPr>
            <p:sp>
              <p:nvSpPr>
                <p:cNvPr id="40" name="Diamond 39">
                  <a:extLst>
                    <a:ext uri="{FF2B5EF4-FFF2-40B4-BE49-F238E27FC236}">
                      <a16:creationId xmlns:a16="http://schemas.microsoft.com/office/drawing/2014/main" id="{12CC5523-B38C-42D5-989C-0BB30BA2F803}"/>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1" name="Diamond 40">
                  <a:extLst>
                    <a:ext uri="{FF2B5EF4-FFF2-40B4-BE49-F238E27FC236}">
                      <a16:creationId xmlns:a16="http://schemas.microsoft.com/office/drawing/2014/main" id="{91455690-0C48-4F18-913C-5B8DF3345576}"/>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5" name="Graphic 40" descr="Briefcase outline">
                  <a:extLst>
                    <a:ext uri="{FF2B5EF4-FFF2-40B4-BE49-F238E27FC236}">
                      <a16:creationId xmlns:a16="http://schemas.microsoft.com/office/drawing/2014/main" id="{B18B1395-4D5D-44AB-B3DD-7E9D03F7CFC5}"/>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rgbClr val="FE1170"/>
                </a:solidFill>
                <a:ln w="9525" cap="flat">
                  <a:solidFill>
                    <a:schemeClr val="accent6">
                      <a:lumMod val="75000"/>
                    </a:schemeClr>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nvGrpSpPr>
              <p:cNvPr id="48" name="Group 47">
                <a:extLst>
                  <a:ext uri="{FF2B5EF4-FFF2-40B4-BE49-F238E27FC236}">
                    <a16:creationId xmlns:a16="http://schemas.microsoft.com/office/drawing/2014/main" id="{3CCAC92B-538E-4343-A544-F964FC513943}"/>
                  </a:ext>
                </a:extLst>
              </p:cNvPr>
              <p:cNvGrpSpPr/>
              <p:nvPr/>
            </p:nvGrpSpPr>
            <p:grpSpPr>
              <a:xfrm>
                <a:off x="9962167" y="2374854"/>
                <a:ext cx="811851" cy="830372"/>
                <a:chOff x="7646504" y="3606041"/>
                <a:chExt cx="955598" cy="977398"/>
              </a:xfrm>
            </p:grpSpPr>
            <p:sp>
              <p:nvSpPr>
                <p:cNvPr id="49" name="Diamond 48">
                  <a:extLst>
                    <a:ext uri="{FF2B5EF4-FFF2-40B4-BE49-F238E27FC236}">
                      <a16:creationId xmlns:a16="http://schemas.microsoft.com/office/drawing/2014/main" id="{660E4C35-8402-4986-8F9B-3190950CF859}"/>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0" name="Diamond 49">
                  <a:extLst>
                    <a:ext uri="{FF2B5EF4-FFF2-40B4-BE49-F238E27FC236}">
                      <a16:creationId xmlns:a16="http://schemas.microsoft.com/office/drawing/2014/main" id="{6FA9E9C3-AF7A-47F9-AA2A-F10B4B1B5C66}"/>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1" name="Graphic 40" descr="Briefcase outline">
                  <a:extLst>
                    <a:ext uri="{FF2B5EF4-FFF2-40B4-BE49-F238E27FC236}">
                      <a16:creationId xmlns:a16="http://schemas.microsoft.com/office/drawing/2014/main" id="{35E22462-FFD4-4A2F-91DA-48EDC396B85D}"/>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rgbClr val="FE1170"/>
                </a:solidFill>
                <a:ln w="9525" cap="flat">
                  <a:solidFill>
                    <a:schemeClr val="accent6">
                      <a:lumMod val="75000"/>
                    </a:schemeClr>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sp>
            <p:nvSpPr>
              <p:cNvPr id="53" name="Bent Arrow 101">
                <a:extLst>
                  <a:ext uri="{FF2B5EF4-FFF2-40B4-BE49-F238E27FC236}">
                    <a16:creationId xmlns:a16="http://schemas.microsoft.com/office/drawing/2014/main" id="{B44C3901-9CC8-44E4-8106-2D75C37B6E5F}"/>
                  </a:ext>
                </a:extLst>
              </p:cNvPr>
              <p:cNvSpPr/>
              <p:nvPr/>
            </p:nvSpPr>
            <p:spPr>
              <a:xfrm flipH="1" flipV="1">
                <a:off x="9667462" y="318196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grpSp>
          <p:nvGrpSpPr>
            <p:cNvPr id="57" name="Group 56">
              <a:extLst>
                <a:ext uri="{FF2B5EF4-FFF2-40B4-BE49-F238E27FC236}">
                  <a16:creationId xmlns:a16="http://schemas.microsoft.com/office/drawing/2014/main" id="{1AF462AB-32DB-4889-A924-B39AB0AD6900}"/>
                </a:ext>
              </a:extLst>
            </p:cNvPr>
            <p:cNvGrpSpPr/>
            <p:nvPr/>
          </p:nvGrpSpPr>
          <p:grpSpPr>
            <a:xfrm>
              <a:off x="7460978" y="3007499"/>
              <a:ext cx="2196003" cy="1773882"/>
              <a:chOff x="9667462" y="1675654"/>
              <a:chExt cx="2196003" cy="1773882"/>
            </a:xfrm>
          </p:grpSpPr>
          <p:sp>
            <p:nvSpPr>
              <p:cNvPr id="58" name="Bent Arrow 101">
                <a:extLst>
                  <a:ext uri="{FF2B5EF4-FFF2-40B4-BE49-F238E27FC236}">
                    <a16:creationId xmlns:a16="http://schemas.microsoft.com/office/drawing/2014/main" id="{FB48FCBF-01C8-453D-81D3-7C997482EEA8}"/>
                  </a:ext>
                </a:extLst>
              </p:cNvPr>
              <p:cNvSpPr/>
              <p:nvPr/>
            </p:nvSpPr>
            <p:spPr>
              <a:xfrm flipH="1" flipV="1">
                <a:off x="10774018" y="253923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nvGrpSpPr>
              <p:cNvPr id="59" name="Group 58">
                <a:extLst>
                  <a:ext uri="{FF2B5EF4-FFF2-40B4-BE49-F238E27FC236}">
                    <a16:creationId xmlns:a16="http://schemas.microsoft.com/office/drawing/2014/main" id="{6AD54507-0FA2-4881-805B-36212235E9A7}"/>
                  </a:ext>
                </a:extLst>
              </p:cNvPr>
              <p:cNvGrpSpPr/>
              <p:nvPr/>
            </p:nvGrpSpPr>
            <p:grpSpPr>
              <a:xfrm>
                <a:off x="11051614" y="1675654"/>
                <a:ext cx="811851" cy="830372"/>
                <a:chOff x="7646504" y="3606041"/>
                <a:chExt cx="955598" cy="977398"/>
              </a:xfrm>
            </p:grpSpPr>
            <p:sp>
              <p:nvSpPr>
                <p:cNvPr id="65" name="Diamond 64">
                  <a:extLst>
                    <a:ext uri="{FF2B5EF4-FFF2-40B4-BE49-F238E27FC236}">
                      <a16:creationId xmlns:a16="http://schemas.microsoft.com/office/drawing/2014/main" id="{9A328A86-DB12-4E33-B7D6-9CE01A3735B7}"/>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6" name="Diamond 65">
                  <a:extLst>
                    <a:ext uri="{FF2B5EF4-FFF2-40B4-BE49-F238E27FC236}">
                      <a16:creationId xmlns:a16="http://schemas.microsoft.com/office/drawing/2014/main" id="{0B0EB7CD-5B70-4EDE-9E85-75630517D87D}"/>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7" name="Graphic 40" descr="Briefcase outline">
                  <a:extLst>
                    <a:ext uri="{FF2B5EF4-FFF2-40B4-BE49-F238E27FC236}">
                      <a16:creationId xmlns:a16="http://schemas.microsoft.com/office/drawing/2014/main" id="{FED75078-136A-4B1E-94A0-D8717ED7F922}"/>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rgbClr val="FE1170"/>
                </a:solidFill>
                <a:ln w="9525" cap="flat">
                  <a:solidFill>
                    <a:schemeClr val="accent6">
                      <a:lumMod val="75000"/>
                    </a:schemeClr>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nvGrpSpPr>
              <p:cNvPr id="60" name="Group 59">
                <a:extLst>
                  <a:ext uri="{FF2B5EF4-FFF2-40B4-BE49-F238E27FC236}">
                    <a16:creationId xmlns:a16="http://schemas.microsoft.com/office/drawing/2014/main" id="{4A46ADCA-8303-4CCA-932A-7B6D22736A2B}"/>
                  </a:ext>
                </a:extLst>
              </p:cNvPr>
              <p:cNvGrpSpPr/>
              <p:nvPr/>
            </p:nvGrpSpPr>
            <p:grpSpPr>
              <a:xfrm>
                <a:off x="9962167" y="2374854"/>
                <a:ext cx="811851" cy="830372"/>
                <a:chOff x="7646504" y="3606041"/>
                <a:chExt cx="955598" cy="977398"/>
              </a:xfrm>
            </p:grpSpPr>
            <p:sp>
              <p:nvSpPr>
                <p:cNvPr id="62" name="Diamond 61">
                  <a:extLst>
                    <a:ext uri="{FF2B5EF4-FFF2-40B4-BE49-F238E27FC236}">
                      <a16:creationId xmlns:a16="http://schemas.microsoft.com/office/drawing/2014/main" id="{1BDA9629-BC56-437E-B6CF-9C9B0529E0FA}"/>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3" name="Diamond 62">
                  <a:extLst>
                    <a:ext uri="{FF2B5EF4-FFF2-40B4-BE49-F238E27FC236}">
                      <a16:creationId xmlns:a16="http://schemas.microsoft.com/office/drawing/2014/main" id="{15DD6F6D-92C3-4B8F-A7A6-9EBF0680CFA6}"/>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4" name="Graphic 40" descr="Briefcase outline">
                  <a:extLst>
                    <a:ext uri="{FF2B5EF4-FFF2-40B4-BE49-F238E27FC236}">
                      <a16:creationId xmlns:a16="http://schemas.microsoft.com/office/drawing/2014/main" id="{A1FE1F82-317C-45EE-8112-C4623D6F5FCB}"/>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rgbClr val="FE1170"/>
                </a:solidFill>
                <a:ln w="9525" cap="flat">
                  <a:solidFill>
                    <a:schemeClr val="accent6">
                      <a:lumMod val="75000"/>
                    </a:schemeClr>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sp>
            <p:nvSpPr>
              <p:cNvPr id="61" name="Bent Arrow 101">
                <a:extLst>
                  <a:ext uri="{FF2B5EF4-FFF2-40B4-BE49-F238E27FC236}">
                    <a16:creationId xmlns:a16="http://schemas.microsoft.com/office/drawing/2014/main" id="{E7CF936A-3CD3-4A2D-87AA-0166EA704563}"/>
                  </a:ext>
                </a:extLst>
              </p:cNvPr>
              <p:cNvSpPr/>
              <p:nvPr/>
            </p:nvSpPr>
            <p:spPr>
              <a:xfrm flipH="1" flipV="1">
                <a:off x="9667462" y="318196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grpSp>
          <p:nvGrpSpPr>
            <p:cNvPr id="68" name="Group 67">
              <a:extLst>
                <a:ext uri="{FF2B5EF4-FFF2-40B4-BE49-F238E27FC236}">
                  <a16:creationId xmlns:a16="http://schemas.microsoft.com/office/drawing/2014/main" id="{EFD33B59-3A34-4E9E-B548-9E6B86EBFD55}"/>
                </a:ext>
              </a:extLst>
            </p:cNvPr>
            <p:cNvGrpSpPr/>
            <p:nvPr/>
          </p:nvGrpSpPr>
          <p:grpSpPr>
            <a:xfrm>
              <a:off x="5562444" y="4339342"/>
              <a:ext cx="1901298" cy="1529572"/>
              <a:chOff x="9962167" y="1675654"/>
              <a:chExt cx="1901298" cy="1529572"/>
            </a:xfrm>
          </p:grpSpPr>
          <p:sp>
            <p:nvSpPr>
              <p:cNvPr id="69" name="Bent Arrow 101">
                <a:extLst>
                  <a:ext uri="{FF2B5EF4-FFF2-40B4-BE49-F238E27FC236}">
                    <a16:creationId xmlns:a16="http://schemas.microsoft.com/office/drawing/2014/main" id="{E4E08951-7D09-4B24-90F6-C5A468B652B3}"/>
                  </a:ext>
                </a:extLst>
              </p:cNvPr>
              <p:cNvSpPr/>
              <p:nvPr/>
            </p:nvSpPr>
            <p:spPr>
              <a:xfrm flipH="1" flipV="1">
                <a:off x="10774018" y="253923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nvGrpSpPr>
              <p:cNvPr id="70" name="Group 69">
                <a:extLst>
                  <a:ext uri="{FF2B5EF4-FFF2-40B4-BE49-F238E27FC236}">
                    <a16:creationId xmlns:a16="http://schemas.microsoft.com/office/drawing/2014/main" id="{5B4DEBFB-E276-4065-B079-A665F8C195A6}"/>
                  </a:ext>
                </a:extLst>
              </p:cNvPr>
              <p:cNvGrpSpPr/>
              <p:nvPr/>
            </p:nvGrpSpPr>
            <p:grpSpPr>
              <a:xfrm>
                <a:off x="11051614" y="1675654"/>
                <a:ext cx="811851" cy="830372"/>
                <a:chOff x="7646504" y="3606041"/>
                <a:chExt cx="955598" cy="977398"/>
              </a:xfrm>
            </p:grpSpPr>
            <p:sp>
              <p:nvSpPr>
                <p:cNvPr id="76" name="Diamond 75">
                  <a:extLst>
                    <a:ext uri="{FF2B5EF4-FFF2-40B4-BE49-F238E27FC236}">
                      <a16:creationId xmlns:a16="http://schemas.microsoft.com/office/drawing/2014/main" id="{87C517FC-CE57-4A0D-A231-1CB93732E191}"/>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77" name="Diamond 76">
                  <a:extLst>
                    <a:ext uri="{FF2B5EF4-FFF2-40B4-BE49-F238E27FC236}">
                      <a16:creationId xmlns:a16="http://schemas.microsoft.com/office/drawing/2014/main" id="{015C609B-9AAD-4E1F-AA90-E5DF86FC5E58}"/>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8" name="Graphic 40" descr="Briefcase outline">
                  <a:extLst>
                    <a:ext uri="{FF2B5EF4-FFF2-40B4-BE49-F238E27FC236}">
                      <a16:creationId xmlns:a16="http://schemas.microsoft.com/office/drawing/2014/main" id="{8C3BB1C5-68B7-483A-8729-71C182F3292A}"/>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rgbClr val="FE1170"/>
                </a:solidFill>
                <a:ln w="9525" cap="flat">
                  <a:solidFill>
                    <a:schemeClr val="accent6">
                      <a:lumMod val="75000"/>
                    </a:schemeClr>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nvGrpSpPr>
              <p:cNvPr id="71" name="Group 70">
                <a:extLst>
                  <a:ext uri="{FF2B5EF4-FFF2-40B4-BE49-F238E27FC236}">
                    <a16:creationId xmlns:a16="http://schemas.microsoft.com/office/drawing/2014/main" id="{7ACA5545-7BB4-4FF2-8A98-823981841513}"/>
                  </a:ext>
                </a:extLst>
              </p:cNvPr>
              <p:cNvGrpSpPr/>
              <p:nvPr/>
            </p:nvGrpSpPr>
            <p:grpSpPr>
              <a:xfrm>
                <a:off x="9962167" y="2374854"/>
                <a:ext cx="811851" cy="830372"/>
                <a:chOff x="7646504" y="3606041"/>
                <a:chExt cx="955598" cy="977398"/>
              </a:xfrm>
            </p:grpSpPr>
            <p:sp>
              <p:nvSpPr>
                <p:cNvPr id="73" name="Diamond 72">
                  <a:extLst>
                    <a:ext uri="{FF2B5EF4-FFF2-40B4-BE49-F238E27FC236}">
                      <a16:creationId xmlns:a16="http://schemas.microsoft.com/office/drawing/2014/main" id="{44902264-A7C0-4F1A-AA11-B499A6FC2496}"/>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74" name="Diamond 73">
                  <a:extLst>
                    <a:ext uri="{FF2B5EF4-FFF2-40B4-BE49-F238E27FC236}">
                      <a16:creationId xmlns:a16="http://schemas.microsoft.com/office/drawing/2014/main" id="{6C1D36A5-8601-457F-BA47-774E7C2D9124}"/>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5" name="Graphic 40" descr="Briefcase outline">
                  <a:extLst>
                    <a:ext uri="{FF2B5EF4-FFF2-40B4-BE49-F238E27FC236}">
                      <a16:creationId xmlns:a16="http://schemas.microsoft.com/office/drawing/2014/main" id="{E5087593-D915-4A25-A0AA-137F2DD7E0A0}"/>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rgbClr val="FE1170"/>
                </a:solidFill>
                <a:ln w="9525" cap="flat">
                  <a:solidFill>
                    <a:schemeClr val="accent6">
                      <a:lumMod val="75000"/>
                    </a:schemeClr>
                  </a:solid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grpSp>
      <p:sp>
        <p:nvSpPr>
          <p:cNvPr id="84" name="Bent Arrow 101">
            <a:extLst>
              <a:ext uri="{FF2B5EF4-FFF2-40B4-BE49-F238E27FC236}">
                <a16:creationId xmlns:a16="http://schemas.microsoft.com/office/drawing/2014/main" id="{DAAF0893-F5A0-426E-96FF-C9EA0616289A}"/>
              </a:ext>
            </a:extLst>
          </p:cNvPr>
          <p:cNvSpPr/>
          <p:nvPr/>
        </p:nvSpPr>
        <p:spPr>
          <a:xfrm flipH="1" flipV="1">
            <a:off x="3034744" y="7164242"/>
            <a:ext cx="690498" cy="267572"/>
          </a:xfrm>
          <a:prstGeom prst="bentArrow">
            <a:avLst>
              <a:gd name="adj1" fmla="val 4168"/>
              <a:gd name="adj2" fmla="val 6574"/>
              <a:gd name="adj3" fmla="val 9733"/>
              <a:gd name="adj4" fmla="val 43750"/>
            </a:avLst>
          </a:prstGeom>
          <a:solidFill>
            <a:srgbClr val="FE11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sp>
        <p:nvSpPr>
          <p:cNvPr id="91" name="TextBox 2">
            <a:extLst>
              <a:ext uri="{FF2B5EF4-FFF2-40B4-BE49-F238E27FC236}">
                <a16:creationId xmlns:a16="http://schemas.microsoft.com/office/drawing/2014/main" id="{99AFAB7A-A1E3-41FC-A153-CAEAAC09100C}"/>
              </a:ext>
            </a:extLst>
          </p:cNvPr>
          <p:cNvSpPr txBox="1"/>
          <p:nvPr/>
        </p:nvSpPr>
        <p:spPr>
          <a:xfrm>
            <a:off x="4628271" y="3850522"/>
            <a:ext cx="2926078"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SA" sz="2400" b="1" dirty="0">
                <a:latin typeface="RB" panose="00000500000000000000" pitchFamily="2" charset="-78"/>
                <a:cs typeface="RB" panose="00000500000000000000" pitchFamily="2" charset="-78"/>
              </a:rPr>
              <a:t>المقصود بالمعرفة.</a:t>
            </a:r>
          </a:p>
        </p:txBody>
      </p:sp>
      <p:sp>
        <p:nvSpPr>
          <p:cNvPr id="92" name="TextBox 2">
            <a:extLst>
              <a:ext uri="{FF2B5EF4-FFF2-40B4-BE49-F238E27FC236}">
                <a16:creationId xmlns:a16="http://schemas.microsoft.com/office/drawing/2014/main" id="{F1E35C42-1F32-47AB-87B0-517870D4C41A}"/>
              </a:ext>
            </a:extLst>
          </p:cNvPr>
          <p:cNvSpPr txBox="1"/>
          <p:nvPr/>
        </p:nvSpPr>
        <p:spPr>
          <a:xfrm>
            <a:off x="182880" y="4518714"/>
            <a:ext cx="6337799"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DZ" sz="2400" b="1" dirty="0">
                <a:latin typeface="RB" panose="00000500000000000000" pitchFamily="2" charset="-78"/>
                <a:cs typeface="RB" panose="00000500000000000000" pitchFamily="2" charset="-78"/>
              </a:rPr>
              <a:t>مقارنة </a:t>
            </a:r>
            <a:r>
              <a:rPr lang="ar-SA" sz="2400" b="1" dirty="0">
                <a:latin typeface="RB" panose="00000500000000000000" pitchFamily="2" charset="-78"/>
                <a:cs typeface="RB" panose="00000500000000000000" pitchFamily="2" charset="-78"/>
              </a:rPr>
              <a:t>أوجه الاختلافات بين المعلومات والمعرفة.</a:t>
            </a:r>
          </a:p>
        </p:txBody>
      </p:sp>
      <p:sp>
        <p:nvSpPr>
          <p:cNvPr id="93" name="TextBox 2">
            <a:extLst>
              <a:ext uri="{FF2B5EF4-FFF2-40B4-BE49-F238E27FC236}">
                <a16:creationId xmlns:a16="http://schemas.microsoft.com/office/drawing/2014/main" id="{FFBA5222-8012-403D-BCD1-C48A2C47230D}"/>
              </a:ext>
            </a:extLst>
          </p:cNvPr>
          <p:cNvSpPr txBox="1"/>
          <p:nvPr/>
        </p:nvSpPr>
        <p:spPr>
          <a:xfrm>
            <a:off x="1394362" y="5186906"/>
            <a:ext cx="3999882"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SA" sz="2400" b="1" dirty="0">
                <a:latin typeface="RB" panose="00000500000000000000" pitchFamily="2" charset="-78"/>
                <a:cs typeface="RB" panose="00000500000000000000" pitchFamily="2" charset="-78"/>
              </a:rPr>
              <a:t>المفهوم العام لعلم البيانات.</a:t>
            </a:r>
          </a:p>
        </p:txBody>
      </p:sp>
      <p:pic>
        <p:nvPicPr>
          <p:cNvPr id="46" name="Picture 63">
            <a:extLst>
              <a:ext uri="{FF2B5EF4-FFF2-40B4-BE49-F238E27FC236}">
                <a16:creationId xmlns:a16="http://schemas.microsoft.com/office/drawing/2014/main" id="{D193B089-1FF5-445C-B6E3-7201D39B936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230758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3">
                                            <p:txEl>
                                              <p:pRg st="0" end="0"/>
                                            </p:txEl>
                                          </p:spTgt>
                                        </p:tgtEl>
                                        <p:attrNameLst>
                                          <p:attrName>style.visibility</p:attrName>
                                        </p:attrNameLst>
                                      </p:cBhvr>
                                      <p:to>
                                        <p:strVal val="visible"/>
                                      </p:to>
                                    </p:set>
                                    <p:anim calcmode="lin" valueType="num">
                                      <p:cBhvr additive="base">
                                        <p:cTn id="7" dur="500" fill="hold"/>
                                        <p:tgtEl>
                                          <p:spTgt spid="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right)">
                                      <p:cBhvr>
                                        <p:cTn id="16" dur="500"/>
                                        <p:tgtEl>
                                          <p:spTgt spid="54"/>
                                        </p:tgtEl>
                                      </p:cBhvr>
                                    </p:animEffect>
                                  </p:childTnLst>
                                </p:cTn>
                              </p:par>
                              <p:par>
                                <p:cTn id="17" presetID="22" presetClass="entr" presetSubtype="2" fill="hold" grpId="0" nodeType="withEffect">
                                  <p:stCondLst>
                                    <p:cond delay="200"/>
                                  </p:stCondLst>
                                  <p:childTnLst>
                                    <p:set>
                                      <p:cBhvr>
                                        <p:cTn id="18" dur="1" fill="hold">
                                          <p:stCondLst>
                                            <p:cond delay="0"/>
                                          </p:stCondLst>
                                        </p:cTn>
                                        <p:tgtEl>
                                          <p:spTgt spid="55"/>
                                        </p:tgtEl>
                                        <p:attrNameLst>
                                          <p:attrName>style.visibility</p:attrName>
                                        </p:attrNameLst>
                                      </p:cBhvr>
                                      <p:to>
                                        <p:strVal val="visible"/>
                                      </p:to>
                                    </p:set>
                                    <p:animEffect transition="in" filter="wipe(right)">
                                      <p:cBhvr>
                                        <p:cTn id="19" dur="500"/>
                                        <p:tgtEl>
                                          <p:spTgt spid="55"/>
                                        </p:tgtEl>
                                      </p:cBhvr>
                                    </p:animEffect>
                                  </p:childTnLst>
                                </p:cTn>
                              </p:par>
                              <p:par>
                                <p:cTn id="20" presetID="22" presetClass="entr" presetSubtype="2" fill="hold" grpId="0" nodeType="withEffect">
                                  <p:stCondLst>
                                    <p:cond delay="500"/>
                                  </p:stCondLst>
                                  <p:childTnLst>
                                    <p:set>
                                      <p:cBhvr>
                                        <p:cTn id="21" dur="1" fill="hold">
                                          <p:stCondLst>
                                            <p:cond delay="0"/>
                                          </p:stCondLst>
                                        </p:cTn>
                                        <p:tgtEl>
                                          <p:spTgt spid="56"/>
                                        </p:tgtEl>
                                        <p:attrNameLst>
                                          <p:attrName>style.visibility</p:attrName>
                                        </p:attrNameLst>
                                      </p:cBhvr>
                                      <p:to>
                                        <p:strVal val="visible"/>
                                      </p:to>
                                    </p:set>
                                    <p:animEffect transition="in" filter="wipe(right)">
                                      <p:cBhvr>
                                        <p:cTn id="22" dur="500"/>
                                        <p:tgtEl>
                                          <p:spTgt spid="56"/>
                                        </p:tgtEl>
                                      </p:cBhvr>
                                    </p:animEffect>
                                  </p:childTnLst>
                                </p:cTn>
                              </p:par>
                              <p:par>
                                <p:cTn id="23" presetID="22" presetClass="entr" presetSubtype="2" fill="hold" grpId="0" nodeType="withEffect">
                                  <p:stCondLst>
                                    <p:cond delay="700"/>
                                  </p:stCondLst>
                                  <p:childTnLst>
                                    <p:set>
                                      <p:cBhvr>
                                        <p:cTn id="24" dur="1" fill="hold">
                                          <p:stCondLst>
                                            <p:cond delay="0"/>
                                          </p:stCondLst>
                                        </p:cTn>
                                        <p:tgtEl>
                                          <p:spTgt spid="91"/>
                                        </p:tgtEl>
                                        <p:attrNameLst>
                                          <p:attrName>style.visibility</p:attrName>
                                        </p:attrNameLst>
                                      </p:cBhvr>
                                      <p:to>
                                        <p:strVal val="visible"/>
                                      </p:to>
                                    </p:set>
                                    <p:animEffect transition="in" filter="wipe(right)">
                                      <p:cBhvr>
                                        <p:cTn id="25" dur="500"/>
                                        <p:tgtEl>
                                          <p:spTgt spid="91"/>
                                        </p:tgtEl>
                                      </p:cBhvr>
                                    </p:animEffect>
                                  </p:childTnLst>
                                </p:cTn>
                              </p:par>
                              <p:par>
                                <p:cTn id="26" presetID="22" presetClass="entr" presetSubtype="2" fill="hold" grpId="0" nodeType="withEffect">
                                  <p:stCondLst>
                                    <p:cond delay="900"/>
                                  </p:stCondLst>
                                  <p:childTnLst>
                                    <p:set>
                                      <p:cBhvr>
                                        <p:cTn id="27" dur="1" fill="hold">
                                          <p:stCondLst>
                                            <p:cond delay="0"/>
                                          </p:stCondLst>
                                        </p:cTn>
                                        <p:tgtEl>
                                          <p:spTgt spid="92"/>
                                        </p:tgtEl>
                                        <p:attrNameLst>
                                          <p:attrName>style.visibility</p:attrName>
                                        </p:attrNameLst>
                                      </p:cBhvr>
                                      <p:to>
                                        <p:strVal val="visible"/>
                                      </p:to>
                                    </p:set>
                                    <p:animEffect transition="in" filter="wipe(right)">
                                      <p:cBhvr>
                                        <p:cTn id="28" dur="500"/>
                                        <p:tgtEl>
                                          <p:spTgt spid="92"/>
                                        </p:tgtEl>
                                      </p:cBhvr>
                                    </p:animEffect>
                                  </p:childTnLst>
                                </p:cTn>
                              </p:par>
                              <p:par>
                                <p:cTn id="29" presetID="22" presetClass="entr" presetSubtype="2" fill="hold" grpId="0" nodeType="withEffect">
                                  <p:stCondLst>
                                    <p:cond delay="1100"/>
                                  </p:stCondLst>
                                  <p:childTnLst>
                                    <p:set>
                                      <p:cBhvr>
                                        <p:cTn id="30" dur="1" fill="hold">
                                          <p:stCondLst>
                                            <p:cond delay="0"/>
                                          </p:stCondLst>
                                        </p:cTn>
                                        <p:tgtEl>
                                          <p:spTgt spid="93"/>
                                        </p:tgtEl>
                                        <p:attrNameLst>
                                          <p:attrName>style.visibility</p:attrName>
                                        </p:attrNameLst>
                                      </p:cBhvr>
                                      <p:to>
                                        <p:strVal val="visible"/>
                                      </p:to>
                                    </p:set>
                                    <p:animEffect transition="in" filter="wipe(right)">
                                      <p:cBhvr>
                                        <p:cTn id="31"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91" grpId="0"/>
      <p:bldP spid="92" grpId="0"/>
      <p:bldP spid="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31272F9-0CAD-4473-95E5-F334E3EC35EF}"/>
              </a:ext>
            </a:extLst>
          </p:cNvPr>
          <p:cNvSpPr/>
          <p:nvPr/>
        </p:nvSpPr>
        <p:spPr>
          <a:xfrm>
            <a:off x="0" y="-223421"/>
            <a:ext cx="12203746" cy="7081421"/>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grpSp>
        <p:nvGrpSpPr>
          <p:cNvPr id="12" name="Group 11">
            <a:extLst>
              <a:ext uri="{FF2B5EF4-FFF2-40B4-BE49-F238E27FC236}">
                <a16:creationId xmlns:a16="http://schemas.microsoft.com/office/drawing/2014/main" id="{CCB31B6A-6277-497D-A0E1-5262D442B3F9}"/>
              </a:ext>
            </a:extLst>
          </p:cNvPr>
          <p:cNvGrpSpPr/>
          <p:nvPr/>
        </p:nvGrpSpPr>
        <p:grpSpPr>
          <a:xfrm>
            <a:off x="724902" y="259645"/>
            <a:ext cx="10770540" cy="8075123"/>
            <a:chOff x="1481777" y="-54178"/>
            <a:chExt cx="8891363" cy="8075123"/>
          </a:xfrm>
        </p:grpSpPr>
        <p:sp>
          <p:nvSpPr>
            <p:cNvPr id="13" name="Rectangle: Rounded Corners 12">
              <a:extLst>
                <a:ext uri="{FF2B5EF4-FFF2-40B4-BE49-F238E27FC236}">
                  <a16:creationId xmlns:a16="http://schemas.microsoft.com/office/drawing/2014/main" id="{6DB88523-E671-419E-B2C6-DECD633925F8}"/>
                </a:ext>
              </a:extLst>
            </p:cNvPr>
            <p:cNvSpPr/>
            <p:nvPr/>
          </p:nvSpPr>
          <p:spPr>
            <a:xfrm>
              <a:off x="2049604" y="1390460"/>
              <a:ext cx="8092789" cy="365861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14" name="Graphic 13">
              <a:extLst>
                <a:ext uri="{FF2B5EF4-FFF2-40B4-BE49-F238E27FC236}">
                  <a16:creationId xmlns:a16="http://schemas.microsoft.com/office/drawing/2014/main" id="{253A3D64-3989-4BBF-8BBE-9635493F67C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80883" y="1324200"/>
              <a:ext cx="6883392" cy="2985567"/>
            </a:xfrm>
            <a:prstGeom prst="rect">
              <a:avLst/>
            </a:prstGeom>
          </p:spPr>
        </p:pic>
        <p:pic>
          <p:nvPicPr>
            <p:cNvPr id="15" name="Graphic 14">
              <a:extLst>
                <a:ext uri="{FF2B5EF4-FFF2-40B4-BE49-F238E27FC236}">
                  <a16:creationId xmlns:a16="http://schemas.microsoft.com/office/drawing/2014/main" id="{9B0921DE-BEDE-4789-8E1E-5AA52453021A}"/>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flipH="1" flipV="1">
              <a:off x="2049606" y="2114897"/>
              <a:ext cx="6883392" cy="2985567"/>
            </a:xfrm>
            <a:prstGeom prst="rect">
              <a:avLst/>
            </a:prstGeom>
          </p:spPr>
        </p:pic>
        <p:sp>
          <p:nvSpPr>
            <p:cNvPr id="16" name="TextBox 15">
              <a:extLst>
                <a:ext uri="{FF2B5EF4-FFF2-40B4-BE49-F238E27FC236}">
                  <a16:creationId xmlns:a16="http://schemas.microsoft.com/office/drawing/2014/main" id="{D416FA6F-EA8D-4586-A62E-0F353719E233}"/>
                </a:ext>
              </a:extLst>
            </p:cNvPr>
            <p:cNvSpPr txBox="1"/>
            <p:nvPr/>
          </p:nvSpPr>
          <p:spPr>
            <a:xfrm>
              <a:off x="1481777" y="-54178"/>
              <a:ext cx="1200516" cy="3939540"/>
            </a:xfrm>
            <a:prstGeom prst="rect">
              <a:avLst/>
            </a:prstGeom>
            <a:noFill/>
          </p:spPr>
          <p:txBody>
            <a:bodyPr wrap="none" rtlCol="0">
              <a:spAutoFit/>
            </a:bodyPr>
            <a:lstStyle/>
            <a:p>
              <a:r>
                <a:rPr lang="en-GB" sz="25000" dirty="0">
                  <a:solidFill>
                    <a:srgbClr val="3A5A40"/>
                  </a:solidFill>
                  <a:latin typeface="Abadi" panose="020B0604020104020204" pitchFamily="34" charset="0"/>
                  <a:cs typeface="Poppins Black" panose="00000A00000000000000" pitchFamily="2" charset="0"/>
                </a:rPr>
                <a:t>“</a:t>
              </a:r>
              <a:endParaRPr lang="en-ID" sz="25000" dirty="0">
                <a:solidFill>
                  <a:srgbClr val="3A5A40"/>
                </a:solidFill>
                <a:latin typeface="Abadi" panose="020B0604020104020204" pitchFamily="34" charset="0"/>
                <a:cs typeface="Poppins Black" panose="00000A00000000000000" pitchFamily="2" charset="0"/>
              </a:endParaRPr>
            </a:p>
          </p:txBody>
        </p:sp>
        <p:sp>
          <p:nvSpPr>
            <p:cNvPr id="17" name="TextBox 16">
              <a:extLst>
                <a:ext uri="{FF2B5EF4-FFF2-40B4-BE49-F238E27FC236}">
                  <a16:creationId xmlns:a16="http://schemas.microsoft.com/office/drawing/2014/main" id="{5D4E0C47-7611-4921-A866-29FC6D827F4D}"/>
                </a:ext>
              </a:extLst>
            </p:cNvPr>
            <p:cNvSpPr txBox="1"/>
            <p:nvPr/>
          </p:nvSpPr>
          <p:spPr>
            <a:xfrm>
              <a:off x="9172624" y="4081405"/>
              <a:ext cx="1200516" cy="3939540"/>
            </a:xfrm>
            <a:prstGeom prst="rect">
              <a:avLst/>
            </a:prstGeom>
            <a:noFill/>
          </p:spPr>
          <p:txBody>
            <a:bodyPr wrap="none" rtlCol="0">
              <a:spAutoFit/>
            </a:bodyPr>
            <a:lstStyle/>
            <a:p>
              <a:r>
                <a:rPr lang="en-GB" sz="25000" dirty="0">
                  <a:solidFill>
                    <a:srgbClr val="3A5A40"/>
                  </a:solidFill>
                  <a:latin typeface="Abadi" panose="020B0604020104020204" pitchFamily="34" charset="0"/>
                  <a:cs typeface="Poppins Black" panose="00000A00000000000000" pitchFamily="2" charset="0"/>
                </a:rPr>
                <a:t>“</a:t>
              </a:r>
              <a:endParaRPr lang="en-ID" sz="25000" dirty="0">
                <a:solidFill>
                  <a:srgbClr val="3A5A40"/>
                </a:solidFill>
                <a:latin typeface="Abadi" panose="020B0604020104020204" pitchFamily="34" charset="0"/>
                <a:cs typeface="Poppins Black" panose="00000A00000000000000" pitchFamily="2" charset="0"/>
              </a:endParaRPr>
            </a:p>
          </p:txBody>
        </p:sp>
      </p:gr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5" name="ZoneTexte 74">
            <a:extLst>
              <a:ext uri="{FF2B5EF4-FFF2-40B4-BE49-F238E27FC236}">
                <a16:creationId xmlns:a16="http://schemas.microsoft.com/office/drawing/2014/main" id="{D0167D14-262C-DD7C-F5A1-CA9E210F0EBE}"/>
              </a:ext>
            </a:extLst>
          </p:cNvPr>
          <p:cNvSpPr txBox="1"/>
          <p:nvPr/>
        </p:nvSpPr>
        <p:spPr>
          <a:xfrm>
            <a:off x="7994824" y="389883"/>
            <a:ext cx="3528950" cy="1081963"/>
          </a:xfrm>
          <a:prstGeom prst="rect">
            <a:avLst/>
          </a:prstGeom>
          <a:noFill/>
        </p:spPr>
        <p:txBody>
          <a:bodyPr wrap="square" rtlCol="0">
            <a:spAutoFit/>
          </a:bodyPr>
          <a:lstStyle/>
          <a:p>
            <a:pPr algn="justLow" rtl="1">
              <a:lnSpc>
                <a:spcPct val="110000"/>
              </a:lnSpc>
            </a:pPr>
            <a:r>
              <a:rPr lang="ar-DZ" sz="6000" b="1" dirty="0">
                <a:solidFill>
                  <a:schemeClr val="tx1">
                    <a:lumMod val="75000"/>
                    <a:lumOff val="25000"/>
                  </a:schemeClr>
                </a:solidFill>
                <a:latin typeface="RB" panose="00000500000000000000" pitchFamily="2" charset="-78"/>
                <a:cs typeface="FreeHand" pitchFamily="2" charset="-78"/>
              </a:rPr>
              <a:t>الربط </a:t>
            </a:r>
            <a:r>
              <a:rPr lang="ar-EG" sz="6000" b="1" dirty="0">
                <a:solidFill>
                  <a:schemeClr val="tx1">
                    <a:lumMod val="75000"/>
                    <a:lumOff val="25000"/>
                  </a:schemeClr>
                </a:solidFill>
                <a:latin typeface="RB" panose="00000500000000000000" pitchFamily="2" charset="-78"/>
                <a:cs typeface="FreeHand" pitchFamily="2" charset="-78"/>
              </a:rPr>
              <a:t>بالوطن</a:t>
            </a:r>
            <a:r>
              <a:rPr lang="ar-DZ" sz="6000" b="1" dirty="0">
                <a:solidFill>
                  <a:schemeClr val="tx1">
                    <a:lumMod val="75000"/>
                    <a:lumOff val="25000"/>
                  </a:schemeClr>
                </a:solidFill>
                <a:latin typeface="RB" panose="00000500000000000000" pitchFamily="2" charset="-78"/>
                <a:cs typeface="FreeHand" pitchFamily="2" charset="-78"/>
              </a:rPr>
              <a:t> </a:t>
            </a:r>
          </a:p>
        </p:txBody>
      </p:sp>
      <p:sp>
        <p:nvSpPr>
          <p:cNvPr id="3" name="TextBox 2">
            <a:extLst>
              <a:ext uri="{FF2B5EF4-FFF2-40B4-BE49-F238E27FC236}">
                <a16:creationId xmlns:a16="http://schemas.microsoft.com/office/drawing/2014/main" id="{CAC4FCAE-3393-4BAF-B5BD-4728D7B1FF9C}"/>
              </a:ext>
            </a:extLst>
          </p:cNvPr>
          <p:cNvSpPr txBox="1"/>
          <p:nvPr/>
        </p:nvSpPr>
        <p:spPr>
          <a:xfrm>
            <a:off x="1808436" y="1885859"/>
            <a:ext cx="8982267" cy="3370153"/>
          </a:xfrm>
          <a:prstGeom prst="rect">
            <a:avLst/>
          </a:prstGeom>
          <a:noFill/>
        </p:spPr>
        <p:txBody>
          <a:bodyPr wrap="square" rtlCol="0">
            <a:spAutoFit/>
          </a:bodyPr>
          <a:lstStyle/>
          <a:p>
            <a:pPr algn="just">
              <a:lnSpc>
                <a:spcPct val="150000"/>
              </a:lnSpc>
            </a:pPr>
            <a:r>
              <a:rPr lang="ar-DZ" sz="2400" b="1" dirty="0">
                <a:solidFill>
                  <a:schemeClr val="tx1">
                    <a:lumMod val="85000"/>
                    <a:lumOff val="15000"/>
                  </a:schemeClr>
                </a:solidFill>
                <a:latin typeface="RB" panose="00000500000000000000" pitchFamily="2" charset="-78"/>
                <a:cs typeface="RB" panose="00000500000000000000" pitchFamily="2" charset="-78"/>
              </a:rPr>
              <a:t>مثال على أهمية البيانات هو استخدام بيانات الطقس لتحسين إدارة الموارد المائية في السعودية. من خلال تحليل البيانات المتعلقة بالأمطار ودرجات الحرارة، يمكن للحكومة توقع فترات الجفاف وتخطيط احتياجات المياه بشكل أفضل. هذا يساعد على ضمان استخدام الموارد المائية بشكل فعال ويقلل من الهدر، مما يساهم في تحقيق الاستدامة البيئية وحماية الأمن المائي للبلاد.</a:t>
            </a:r>
            <a:endParaRPr lang="en-US" sz="2400" b="1" dirty="0">
              <a:solidFill>
                <a:schemeClr val="tx1">
                  <a:lumMod val="85000"/>
                  <a:lumOff val="15000"/>
                </a:schemeClr>
              </a:solidFill>
              <a:latin typeface="RB" panose="00000500000000000000" pitchFamily="2" charset="-78"/>
              <a:cs typeface="RB" panose="00000500000000000000" pitchFamily="2" charset="-78"/>
            </a:endParaRPr>
          </a:p>
        </p:txBody>
      </p:sp>
      <p:pic>
        <p:nvPicPr>
          <p:cNvPr id="18" name="Picture 63">
            <a:extLst>
              <a:ext uri="{FF2B5EF4-FFF2-40B4-BE49-F238E27FC236}">
                <a16:creationId xmlns:a16="http://schemas.microsoft.com/office/drawing/2014/main" id="{754CA0EC-8EBE-48A7-A1D7-F41C3B1FD04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39506264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5">
                                            <p:txEl>
                                              <p:pRg st="0" end="0"/>
                                            </p:txEl>
                                          </p:spTgt>
                                        </p:tgtEl>
                                        <p:attrNameLst>
                                          <p:attrName>style.visibility</p:attrName>
                                        </p:attrNameLst>
                                      </p:cBhvr>
                                      <p:to>
                                        <p:strVal val="visible"/>
                                      </p:to>
                                    </p:set>
                                    <p:animEffect transition="in" filter="circle(in)">
                                      <p:cBhvr>
                                        <p:cTn id="7" dur="500"/>
                                        <p:tgtEl>
                                          <p:spTgt spid="75">
                                            <p:txEl>
                                              <p:pRg st="0" end="0"/>
                                            </p:txEl>
                                          </p:spTgt>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12</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360952" y="5335498"/>
            <a:ext cx="200025" cy="1066800"/>
          </a:xfrm>
          <a:prstGeom prst="rect">
            <a:avLst/>
          </a:prstGeom>
        </p:spPr>
      </p:pic>
      <p:sp>
        <p:nvSpPr>
          <p:cNvPr id="2" name="مربع نص 3">
            <a:extLst>
              <a:ext uri="{FF2B5EF4-FFF2-40B4-BE49-F238E27FC236}">
                <a16:creationId xmlns:a16="http://schemas.microsoft.com/office/drawing/2014/main" id="{40809E69-72EE-5C25-4FE7-D4CA0969315A}"/>
              </a:ext>
            </a:extLst>
          </p:cNvPr>
          <p:cNvSpPr txBox="1"/>
          <p:nvPr/>
        </p:nvSpPr>
        <p:spPr>
          <a:xfrm>
            <a:off x="109812" y="3273834"/>
            <a:ext cx="2864493" cy="1938992"/>
          </a:xfrm>
          <a:prstGeom prst="rect">
            <a:avLst/>
          </a:prstGeom>
          <a:noFill/>
        </p:spPr>
        <p:txBody>
          <a:bodyPr wrap="square" rtlCol="1">
            <a:spAutoFit/>
          </a:bodyPr>
          <a:lstStyle/>
          <a:p>
            <a:pPr algn="ctr"/>
            <a:r>
              <a:rPr lang="ar-DZ" sz="6000" b="1" dirty="0">
                <a:solidFill>
                  <a:schemeClr val="accent6">
                    <a:lumMod val="7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ورقة</a:t>
            </a:r>
            <a:r>
              <a:rPr lang="ar-DZ" sz="6000" b="1" dirty="0">
                <a:solidFill>
                  <a:srgbClr val="FF4B58"/>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 </a:t>
            </a:r>
            <a:r>
              <a:rPr lang="ar-DZ" sz="60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العمل</a:t>
            </a:r>
          </a:p>
        </p:txBody>
      </p:sp>
      <p:sp>
        <p:nvSpPr>
          <p:cNvPr id="55" name="Graphique 11">
            <a:extLst>
              <a:ext uri="{FF2B5EF4-FFF2-40B4-BE49-F238E27FC236}">
                <a16:creationId xmlns:a16="http://schemas.microsoft.com/office/drawing/2014/main" id="{2676FA89-90C1-456D-959A-B1DA3DCEC15A}"/>
              </a:ext>
            </a:extLst>
          </p:cNvPr>
          <p:cNvSpPr/>
          <p:nvPr/>
        </p:nvSpPr>
        <p:spPr>
          <a:xfrm rot="5400000">
            <a:off x="11535688" y="5308331"/>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3906279" y="185937"/>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chemeClr val="accent6">
              <a:lumMod val="75000"/>
            </a:schemeClr>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05761"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7565"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343980" y="3344928"/>
            <a:ext cx="2349595" cy="0"/>
          </a:xfrm>
          <a:prstGeom prst="line">
            <a:avLst/>
          </a:prstGeom>
          <a:ln w="25400" cap="rnd">
            <a:solidFill>
              <a:srgbClr val="6B9BAD"/>
            </a:solidFill>
            <a:round/>
          </a:ln>
        </p:spPr>
        <p:style>
          <a:lnRef idx="1">
            <a:schemeClr val="accent1"/>
          </a:lnRef>
          <a:fillRef idx="0">
            <a:schemeClr val="accent1"/>
          </a:fillRef>
          <a:effectRef idx="0">
            <a:schemeClr val="accent1"/>
          </a:effectRef>
          <a:fontRef idx="minor">
            <a:schemeClr val="tx1"/>
          </a:fontRef>
        </p:style>
      </p:cxn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grpSp>
        <p:nvGrpSpPr>
          <p:cNvPr id="8" name="Group 7">
            <a:extLst>
              <a:ext uri="{FF2B5EF4-FFF2-40B4-BE49-F238E27FC236}">
                <a16:creationId xmlns:a16="http://schemas.microsoft.com/office/drawing/2014/main" id="{17552DBE-9D70-4E4E-AC09-61AFC8040050}"/>
              </a:ext>
            </a:extLst>
          </p:cNvPr>
          <p:cNvGrpSpPr/>
          <p:nvPr/>
        </p:nvGrpSpPr>
        <p:grpSpPr>
          <a:xfrm>
            <a:off x="3688245" y="553685"/>
            <a:ext cx="7801953" cy="5816021"/>
            <a:chOff x="4629150" y="553685"/>
            <a:chExt cx="5031419" cy="5816021"/>
          </a:xfrm>
        </p:grpSpPr>
        <p:sp>
          <p:nvSpPr>
            <p:cNvPr id="5" name="Rectangle : coins arrondis 4">
              <a:extLst>
                <a:ext uri="{FF2B5EF4-FFF2-40B4-BE49-F238E27FC236}">
                  <a16:creationId xmlns:a16="http://schemas.microsoft.com/office/drawing/2014/main" id="{9383B8A9-2CE6-8F3C-49D7-A67D21998C6D}"/>
                </a:ext>
              </a:extLst>
            </p:cNvPr>
            <p:cNvSpPr/>
            <p:nvPr/>
          </p:nvSpPr>
          <p:spPr>
            <a:xfrm>
              <a:off x="4636514" y="553685"/>
              <a:ext cx="5024055" cy="5816021"/>
            </a:xfrm>
            <a:prstGeom prst="roundRect">
              <a:avLst>
                <a:gd name="adj" fmla="val 4532"/>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latin typeface="RB" panose="00000500000000000000" pitchFamily="2" charset="-78"/>
                <a:cs typeface="RB" panose="00000500000000000000" pitchFamily="2" charset="-78"/>
              </a:endParaRPr>
            </a:p>
          </p:txBody>
        </p:sp>
        <p:sp>
          <p:nvSpPr>
            <p:cNvPr id="20" name="Rectangle 19">
              <a:extLst>
                <a:ext uri="{FF2B5EF4-FFF2-40B4-BE49-F238E27FC236}">
                  <a16:creationId xmlns:a16="http://schemas.microsoft.com/office/drawing/2014/main" id="{F959203B-56D9-DE33-7776-1340989A9D56}"/>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Rectangle 20">
              <a:extLst>
                <a:ext uri="{FF2B5EF4-FFF2-40B4-BE49-F238E27FC236}">
                  <a16:creationId xmlns:a16="http://schemas.microsoft.com/office/drawing/2014/main" id="{4B5D0B59-7DF2-002C-E7DC-7E3D6D2495FA}"/>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Rectangle 21">
              <a:extLst>
                <a:ext uri="{FF2B5EF4-FFF2-40B4-BE49-F238E27FC236}">
                  <a16:creationId xmlns:a16="http://schemas.microsoft.com/office/drawing/2014/main" id="{2E5AAE94-9AF9-64DA-7177-68D320A4D9F7}"/>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Rectangle 22">
              <a:extLst>
                <a:ext uri="{FF2B5EF4-FFF2-40B4-BE49-F238E27FC236}">
                  <a16:creationId xmlns:a16="http://schemas.microsoft.com/office/drawing/2014/main" id="{0E636CDF-D127-9889-A968-52A961963730}"/>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Rectangle 23">
              <a:extLst>
                <a:ext uri="{FF2B5EF4-FFF2-40B4-BE49-F238E27FC236}">
                  <a16:creationId xmlns:a16="http://schemas.microsoft.com/office/drawing/2014/main" id="{AEE8C3A3-D9D7-1F1F-D619-9EC5D824E2CF}"/>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5" name="Rectangle 24">
              <a:extLst>
                <a:ext uri="{FF2B5EF4-FFF2-40B4-BE49-F238E27FC236}">
                  <a16:creationId xmlns:a16="http://schemas.microsoft.com/office/drawing/2014/main" id="{28BF4B22-B4D8-103A-5225-97A55F36A31E}"/>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6" name="Rectangle 25">
              <a:extLst>
                <a:ext uri="{FF2B5EF4-FFF2-40B4-BE49-F238E27FC236}">
                  <a16:creationId xmlns:a16="http://schemas.microsoft.com/office/drawing/2014/main" id="{A28B9197-655C-D86E-4D12-79FC0748C726}"/>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7" name="Rectangle 26">
              <a:extLst>
                <a:ext uri="{FF2B5EF4-FFF2-40B4-BE49-F238E27FC236}">
                  <a16:creationId xmlns:a16="http://schemas.microsoft.com/office/drawing/2014/main" id="{CA2A6DBF-2C17-DE55-9FED-D5A7FAE498A4}"/>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8" name="Rectangle 27">
              <a:extLst>
                <a:ext uri="{FF2B5EF4-FFF2-40B4-BE49-F238E27FC236}">
                  <a16:creationId xmlns:a16="http://schemas.microsoft.com/office/drawing/2014/main" id="{2701A240-EF03-3B8A-BCAE-A1D04F0DD949}"/>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577364A8-A00C-8E77-B6B8-D9B44B98BCE6}"/>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Rectangle 30">
              <a:extLst>
                <a:ext uri="{FF2B5EF4-FFF2-40B4-BE49-F238E27FC236}">
                  <a16:creationId xmlns:a16="http://schemas.microsoft.com/office/drawing/2014/main" id="{AA88A3EC-2AFD-1DE0-0E5A-C8AEE5BB46F0}"/>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Rectangle 32">
              <a:extLst>
                <a:ext uri="{FF2B5EF4-FFF2-40B4-BE49-F238E27FC236}">
                  <a16:creationId xmlns:a16="http://schemas.microsoft.com/office/drawing/2014/main" id="{6963A5BC-BAF4-8E45-126D-492ED0FDB648}"/>
                </a:ext>
              </a:extLst>
            </p:cNvPr>
            <p:cNvSpPr/>
            <p:nvPr/>
          </p:nvSpPr>
          <p:spPr>
            <a:xfrm>
              <a:off x="4629150" y="1193321"/>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Rectangle 33">
              <a:extLst>
                <a:ext uri="{FF2B5EF4-FFF2-40B4-BE49-F238E27FC236}">
                  <a16:creationId xmlns:a16="http://schemas.microsoft.com/office/drawing/2014/main" id="{891BA862-6F65-BDB8-F0E3-E33A74CF8F9D}"/>
                </a:ext>
              </a:extLst>
            </p:cNvPr>
            <p:cNvSpPr/>
            <p:nvPr/>
          </p:nvSpPr>
          <p:spPr>
            <a:xfrm>
              <a:off x="4629150" y="1623762"/>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5" name="Rectangle 34">
              <a:extLst>
                <a:ext uri="{FF2B5EF4-FFF2-40B4-BE49-F238E27FC236}">
                  <a16:creationId xmlns:a16="http://schemas.microsoft.com/office/drawing/2014/main" id="{EB0AEB91-671B-4F6D-4120-C84B1335537F}"/>
                </a:ext>
              </a:extLst>
            </p:cNvPr>
            <p:cNvSpPr/>
            <p:nvPr/>
          </p:nvSpPr>
          <p:spPr>
            <a:xfrm>
              <a:off x="4629150" y="205745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6" name="Rectangle 35">
              <a:extLst>
                <a:ext uri="{FF2B5EF4-FFF2-40B4-BE49-F238E27FC236}">
                  <a16:creationId xmlns:a16="http://schemas.microsoft.com/office/drawing/2014/main" id="{B161B28E-6DA6-7A4D-E5BB-77222E8EDC35}"/>
                </a:ext>
              </a:extLst>
            </p:cNvPr>
            <p:cNvSpPr/>
            <p:nvPr/>
          </p:nvSpPr>
          <p:spPr>
            <a:xfrm>
              <a:off x="4629150" y="248789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9" name="Rectangle 38">
              <a:extLst>
                <a:ext uri="{FF2B5EF4-FFF2-40B4-BE49-F238E27FC236}">
                  <a16:creationId xmlns:a16="http://schemas.microsoft.com/office/drawing/2014/main" id="{4940017F-2D54-22E9-A4B1-DC13653EC32D}"/>
                </a:ext>
              </a:extLst>
            </p:cNvPr>
            <p:cNvSpPr/>
            <p:nvPr/>
          </p:nvSpPr>
          <p:spPr>
            <a:xfrm>
              <a:off x="4629150" y="291834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1" name="Rectangle 40">
              <a:extLst>
                <a:ext uri="{FF2B5EF4-FFF2-40B4-BE49-F238E27FC236}">
                  <a16:creationId xmlns:a16="http://schemas.microsoft.com/office/drawing/2014/main" id="{AD5E1061-A3A5-B013-045A-79806766889F}"/>
                </a:ext>
              </a:extLst>
            </p:cNvPr>
            <p:cNvSpPr/>
            <p:nvPr/>
          </p:nvSpPr>
          <p:spPr>
            <a:xfrm>
              <a:off x="4629150" y="334492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2" name="Rectangle 41">
              <a:extLst>
                <a:ext uri="{FF2B5EF4-FFF2-40B4-BE49-F238E27FC236}">
                  <a16:creationId xmlns:a16="http://schemas.microsoft.com/office/drawing/2014/main" id="{55AB7F1C-15A1-6F73-124B-91F8DA06425C}"/>
                </a:ext>
              </a:extLst>
            </p:cNvPr>
            <p:cNvSpPr/>
            <p:nvPr/>
          </p:nvSpPr>
          <p:spPr>
            <a:xfrm>
              <a:off x="4629150" y="3775967"/>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3" name="Rectangle 42">
              <a:extLst>
                <a:ext uri="{FF2B5EF4-FFF2-40B4-BE49-F238E27FC236}">
                  <a16:creationId xmlns:a16="http://schemas.microsoft.com/office/drawing/2014/main" id="{76D2B49F-1CEE-D078-64D8-F1FDD3C4DB5C}"/>
                </a:ext>
              </a:extLst>
            </p:cNvPr>
            <p:cNvSpPr/>
            <p:nvPr/>
          </p:nvSpPr>
          <p:spPr>
            <a:xfrm>
              <a:off x="4629150" y="4209685"/>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4" name="Rectangle 43">
              <a:extLst>
                <a:ext uri="{FF2B5EF4-FFF2-40B4-BE49-F238E27FC236}">
                  <a16:creationId xmlns:a16="http://schemas.microsoft.com/office/drawing/2014/main" id="{CC8A8D68-1B0E-E9B3-1862-091825B32C95}"/>
                </a:ext>
              </a:extLst>
            </p:cNvPr>
            <p:cNvSpPr/>
            <p:nvPr/>
          </p:nvSpPr>
          <p:spPr>
            <a:xfrm>
              <a:off x="4629150" y="463364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6" name="Rectangle 45">
              <a:extLst>
                <a:ext uri="{FF2B5EF4-FFF2-40B4-BE49-F238E27FC236}">
                  <a16:creationId xmlns:a16="http://schemas.microsoft.com/office/drawing/2014/main" id="{7AB405CD-CF8E-48C1-8F02-084D7B43338C}"/>
                </a:ext>
              </a:extLst>
            </p:cNvPr>
            <p:cNvSpPr/>
            <p:nvPr/>
          </p:nvSpPr>
          <p:spPr>
            <a:xfrm>
              <a:off x="4629150" y="506409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7" name="Rectangle 46">
              <a:extLst>
                <a:ext uri="{FF2B5EF4-FFF2-40B4-BE49-F238E27FC236}">
                  <a16:creationId xmlns:a16="http://schemas.microsoft.com/office/drawing/2014/main" id="{5692EB8E-5F8F-B001-DBF8-490BC56EE8F1}"/>
                </a:ext>
              </a:extLst>
            </p:cNvPr>
            <p:cNvSpPr/>
            <p:nvPr/>
          </p:nvSpPr>
          <p:spPr>
            <a:xfrm>
              <a:off x="4629150" y="5497736"/>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pic>
        <p:nvPicPr>
          <p:cNvPr id="49" name="Picture 63">
            <a:extLst>
              <a:ext uri="{FF2B5EF4-FFF2-40B4-BE49-F238E27FC236}">
                <a16:creationId xmlns:a16="http://schemas.microsoft.com/office/drawing/2014/main" id="{9534C1AF-A7B1-433B-93DF-CA8B966D345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3430" y="145331"/>
            <a:ext cx="987834" cy="750461"/>
          </a:xfrm>
          <a:prstGeom prst="rect">
            <a:avLst/>
          </a:prstGeom>
        </p:spPr>
      </p:pic>
      <p:pic>
        <p:nvPicPr>
          <p:cNvPr id="4" name="Picture 3">
            <a:extLst>
              <a:ext uri="{FF2B5EF4-FFF2-40B4-BE49-F238E27FC236}">
                <a16:creationId xmlns:a16="http://schemas.microsoft.com/office/drawing/2014/main" id="{7FE18610-5F02-451C-B77A-C1854734FB7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922737" y="0"/>
            <a:ext cx="7339863" cy="6858000"/>
          </a:xfrm>
          <a:prstGeom prst="rect">
            <a:avLst/>
          </a:prstGeom>
        </p:spPr>
      </p:pic>
    </p:spTree>
    <p:extLst>
      <p:ext uri="{BB962C8B-B14F-4D97-AF65-F5344CB8AC3E}">
        <p14:creationId xmlns:p14="http://schemas.microsoft.com/office/powerpoint/2010/main" val="3193607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615322" y="1777610"/>
            <a:ext cx="7272206" cy="42088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3934623" y="2883338"/>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3" y="1208243"/>
            <a:ext cx="4714275" cy="646331"/>
          </a:xfrm>
          <a:prstGeom prst="rect">
            <a:avLst/>
          </a:prstGeom>
          <a:noFill/>
        </p:spPr>
        <p:txBody>
          <a:bodyPr wrap="square" rtlCol="0">
            <a:spAutoFit/>
          </a:bodyPr>
          <a:lstStyle/>
          <a:p>
            <a:pPr algn="justLow" rtl="1"/>
            <a:r>
              <a:rPr lang="ar-SA"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البيانات:</a:t>
            </a:r>
            <a:endParaRPr lang="ar-DZ" sz="36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37930" y="1740929"/>
            <a:ext cx="4477392" cy="2578620"/>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565525" y="1740929"/>
            <a:ext cx="7371799" cy="4208844"/>
          </a:xfrm>
          <a:prstGeom prst="rect">
            <a:avLst/>
          </a:prstGeom>
          <a:noFill/>
        </p:spPr>
        <p:txBody>
          <a:bodyPr wrap="square" rtlCol="0">
            <a:spAutoFit/>
          </a:bodyPr>
          <a:lstStyle/>
          <a:p>
            <a:pPr lvl="0" algn="justLow" rtl="1">
              <a:lnSpc>
                <a:spcPct val="150000"/>
              </a:lnSpc>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مصطلح البيانات هو مجموعة من الحقائق أو الكلمات أو الأرقام أو حتى وصف لأشياء لم يتم تحليلها أو معالجتها بأي شكل من</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 </a:t>
            </a: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الأشكال، وتسمى أيضًا البيانات الأولية، حيث تعني كلمة أولية أنها غير معالجة. على سبيل المثال، يحتوي الجدول التالي على مجموعة من قيم درجات الحرارة العظمى الشهرية ومتوسط قيم هطول الأمطار التي تحصل عليها من مستشعرات درجة الحرارة ومستشعرات هطول الأمطار الموجودة في مدينة الرياض للأشهر يناير، وفبراير ومارس وأبريل. هذه البيانات الأولية لدرجة الحرارة العظمى ومتوسط هطول الأمطار عبارة عن قائمة من السجلات المُنظمة . وليس لها أي معنى سياقي أو ضمني.</a:t>
            </a:r>
            <a:endParaRPr kumimoji="0" lang="ar-DZ"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17" name="Ellipse 68">
            <a:extLst>
              <a:ext uri="{FF2B5EF4-FFF2-40B4-BE49-F238E27FC236}">
                <a16:creationId xmlns:a16="http://schemas.microsoft.com/office/drawing/2014/main" id="{2E819F70-B5A1-44B2-96D5-4555F1182C4B}"/>
              </a:ext>
            </a:extLst>
          </p:cNvPr>
          <p:cNvSpPr/>
          <p:nvPr/>
        </p:nvSpPr>
        <p:spPr>
          <a:xfrm>
            <a:off x="-1099596" y="-1494099"/>
            <a:ext cx="2475053" cy="2475053"/>
          </a:xfrm>
          <a:prstGeom prst="ellipse">
            <a:avLst/>
          </a:prstGeom>
          <a:noFill/>
          <a:ln w="3810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7913677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530034" y="2361357"/>
            <a:ext cx="6357494" cy="24558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3934623" y="2883338"/>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3" y="1195888"/>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المعلومات:</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39698" y="2080131"/>
            <a:ext cx="5058449" cy="2913262"/>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522614" y="2459504"/>
            <a:ext cx="6357495" cy="2246769"/>
          </a:xfrm>
          <a:prstGeom prst="rect">
            <a:avLst/>
          </a:prstGeom>
          <a:noFill/>
        </p:spPr>
        <p:txBody>
          <a:bodyPr wrap="square" rtlCol="0">
            <a:spAutoFit/>
          </a:bodyPr>
          <a:lstStyle/>
          <a:p>
            <a:pPr lvl="0" algn="justLow" rtl="1">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عندما تُعالج البيانات الأولية فإنها تتحول إلى معلومات، ولذلك يشير مصطلح المعلومات إلى البيانات المعالجة التي لها معنى في سياق محدد ومفيد، بينما يسمى إجراء هذه المعالجة معالجة البيانات على سبيل المثال عندما تحصل على قياسات درجة الحرارة وهطول الأمطار التي تعد في المثال السابق بيانات أولية، وتطبق عليها مزيد من المعالجة، ستتمكن من إنشاء جدول أحوال الطقس.</a:t>
            </a:r>
            <a:endParaRPr kumimoji="0" lang="ar-DZ"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6451789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530034" y="2361357"/>
            <a:ext cx="6357494" cy="245583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3934623" y="2883338"/>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3" y="1182436"/>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المعلومات:</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39698" y="2080131"/>
            <a:ext cx="5058449" cy="2913262"/>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522614" y="2459504"/>
            <a:ext cx="6357495" cy="2246769"/>
          </a:xfrm>
          <a:prstGeom prst="rect">
            <a:avLst/>
          </a:prstGeom>
          <a:noFill/>
        </p:spPr>
        <p:txBody>
          <a:bodyPr wrap="square" rtlCol="0">
            <a:spAutoFit/>
          </a:bodyPr>
          <a:lstStyle/>
          <a:p>
            <a:pPr lvl="0" algn="justLow" rtl="1">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عندما تُعالج البيانات الأولية فإنها تتحول إلى معلومات، ولذلك يشير مصطلح المعلومات إلى البيانات المعالجة التي لها معنى في سياق محدد ومفيد، بينما يسمى إجراء هذه المعالجة معالجة البيانات على سبيل المثال عندما تحصل على قياسات درجة الحرارة وهطول الأمطار التي تعد في المثال السابق بيانات أولية، وتطبق عليها مزيد من المعالجة، ستتمكن من إنشاء جدول أحوال الطقس.</a:t>
            </a:r>
            <a:endParaRPr kumimoji="0" lang="ar-DZ"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4695985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365720" y="1841303"/>
            <a:ext cx="8521806" cy="41079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188752"/>
            <a:ext cx="4714275" cy="584775"/>
          </a:xfrm>
          <a:prstGeom prst="rect">
            <a:avLst/>
          </a:prstGeom>
          <a:noFill/>
        </p:spPr>
        <p:txBody>
          <a:bodyPr wrap="square" rtlCol="0">
            <a:spAutoFit/>
          </a:bodyPr>
          <a:lstStyle/>
          <a:p>
            <a:pPr algn="justLow" rtl="1"/>
            <a:r>
              <a:rPr lang="ar-SA"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المعلومات:</a:t>
            </a:r>
            <a:endParaRPr lang="ar-DZ"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0" y="2212157"/>
            <a:ext cx="4269699" cy="277359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12</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445391" y="2427438"/>
            <a:ext cx="7434719" cy="3564437"/>
          </a:xfrm>
          <a:prstGeom prst="rect">
            <a:avLst/>
          </a:prstGeom>
          <a:noFill/>
        </p:spPr>
        <p:txBody>
          <a:bodyPr wrap="square" rtlCol="0">
            <a:spAutoFit/>
          </a:bodyPr>
          <a:lstStyle/>
          <a:p>
            <a:pPr marL="342900" lvl="0" indent="-342900" algn="justLow" rtl="1">
              <a:lnSpc>
                <a:spcPct val="150000"/>
              </a:lnSpc>
              <a:buFontTx/>
              <a:buChar char="-"/>
              <a:defRPr/>
            </a:pPr>
            <a:r>
              <a:rPr lang="ar-SA" sz="1900" dirty="0">
                <a:solidFill>
                  <a:srgbClr val="404040"/>
                </a:solidFill>
                <a:latin typeface="RB" panose="00000500000000000000" pitchFamily="2" charset="-78"/>
                <a:ea typeface="Calibri" panose="020F0502020204030204" pitchFamily="34" charset="0"/>
                <a:cs typeface="RB" panose="00000500000000000000" pitchFamily="2" charset="-78"/>
              </a:rPr>
              <a:t>البيانات ليس لها معنىً بصورتها الحقيقية، بينما يجب أن تحمل المعلومات معنى منطقيًا.</a:t>
            </a:r>
          </a:p>
          <a:p>
            <a:pPr marL="342900" lvl="0" indent="-342900" algn="justLow" rtl="1">
              <a:lnSpc>
                <a:spcPct val="150000"/>
              </a:lnSpc>
              <a:buFontTx/>
              <a:buChar char="-"/>
              <a:defRPr/>
            </a:pPr>
            <a:r>
              <a:rPr lang="ar-SA" sz="1900" dirty="0">
                <a:solidFill>
                  <a:srgbClr val="404040"/>
                </a:solidFill>
                <a:latin typeface="RB" panose="00000500000000000000" pitchFamily="2" charset="-78"/>
                <a:ea typeface="Calibri" panose="020F0502020204030204" pitchFamily="34" charset="0"/>
                <a:cs typeface="RB" panose="00000500000000000000" pitchFamily="2" charset="-78"/>
              </a:rPr>
              <a:t>البيانات هي كلمات وأرقام غير معالجة ، بينما المعلومات بيانات تمت معالجتها.</a:t>
            </a:r>
          </a:p>
          <a:p>
            <a:pPr marL="342900" lvl="0" indent="-342900" algn="justLow" rtl="1">
              <a:lnSpc>
                <a:spcPct val="150000"/>
              </a:lnSpc>
              <a:buFontTx/>
              <a:buChar char="-"/>
              <a:defRPr/>
            </a:pPr>
            <a:r>
              <a:rPr lang="ar-SA" sz="1900" dirty="0">
                <a:solidFill>
                  <a:srgbClr val="404040"/>
                </a:solidFill>
                <a:latin typeface="RB" panose="00000500000000000000" pitchFamily="2" charset="-78"/>
                <a:ea typeface="Calibri" panose="020F0502020204030204" pitchFamily="34" charset="0"/>
                <a:cs typeface="RB" panose="00000500000000000000" pitchFamily="2" charset="-78"/>
              </a:rPr>
              <a:t>البيانات هي المادة الأولية، بينما المعلومات منتج نهائي.</a:t>
            </a:r>
          </a:p>
          <a:p>
            <a:pPr marL="342900" lvl="0" indent="-342900" algn="justLow" rtl="1">
              <a:lnSpc>
                <a:spcPct val="150000"/>
              </a:lnSpc>
              <a:buFontTx/>
              <a:buChar char="-"/>
              <a:defRPr/>
            </a:pPr>
            <a:r>
              <a:rPr lang="ar-SA" sz="1900" dirty="0">
                <a:solidFill>
                  <a:srgbClr val="404040"/>
                </a:solidFill>
                <a:latin typeface="RB" panose="00000500000000000000" pitchFamily="2" charset="-78"/>
                <a:ea typeface="Calibri" panose="020F0502020204030204" pitchFamily="34" charset="0"/>
                <a:cs typeface="RB" panose="00000500000000000000" pitchFamily="2" charset="-78"/>
              </a:rPr>
              <a:t>البيانات أكثر عمومية، بينما تعدّ المعلومات أكثر تحديدًا.</a:t>
            </a:r>
          </a:p>
          <a:p>
            <a:pPr marL="342900" lvl="0" indent="-342900" algn="justLow" rtl="1">
              <a:lnSpc>
                <a:spcPct val="150000"/>
              </a:lnSpc>
              <a:buFontTx/>
              <a:buChar char="-"/>
              <a:defRPr/>
            </a:pPr>
            <a:r>
              <a:rPr lang="ar-SA" sz="1900" dirty="0">
                <a:solidFill>
                  <a:srgbClr val="404040"/>
                </a:solidFill>
                <a:latin typeface="RB" panose="00000500000000000000" pitchFamily="2" charset="-78"/>
                <a:ea typeface="Calibri" panose="020F0502020204030204" pitchFamily="34" charset="0"/>
                <a:cs typeface="RB" panose="00000500000000000000" pitchFamily="2" charset="-78"/>
              </a:rPr>
              <a:t>تستخدم البيانات كمدخلات لنظام الحاسب، بينما تعد المعلومات مخرجات.</a:t>
            </a:r>
            <a:endParaRPr kumimoji="0" lang="ar-SA" sz="19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6C968785-C854-FA83-31EE-F1D9AC650A47}"/>
              </a:ext>
            </a:extLst>
          </p:cNvPr>
          <p:cNvSpPr txBox="1"/>
          <p:nvPr/>
        </p:nvSpPr>
        <p:spPr>
          <a:xfrm>
            <a:off x="6731773" y="1981325"/>
            <a:ext cx="5155752"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أوجه الاختلاف بين البيانات والمعلومات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95220543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023360" y="1790180"/>
            <a:ext cx="7864165" cy="419627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3638879" y="289525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188750"/>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المعرفة:</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20783" y="2351381"/>
            <a:ext cx="3902577" cy="2429916"/>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13</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234375" y="1784255"/>
            <a:ext cx="7645735" cy="4208844"/>
          </a:xfrm>
          <a:prstGeom prst="rect">
            <a:avLst/>
          </a:prstGeom>
          <a:noFill/>
        </p:spPr>
        <p:txBody>
          <a:bodyPr wrap="square" rtlCol="0">
            <a:spAutoFit/>
          </a:bodyPr>
          <a:lstStyle/>
          <a:p>
            <a:pPr lvl="0" algn="justLow" rtl="1">
              <a:lnSpc>
                <a:spcPct val="150000"/>
              </a:lnSpc>
              <a:defRPr/>
            </a:pPr>
            <a:r>
              <a:rPr lang="ar-DZ" sz="2000" dirty="0">
                <a:solidFill>
                  <a:srgbClr val="404040"/>
                </a:solidFill>
                <a:latin typeface="RB" panose="00000500000000000000" pitchFamily="2" charset="-78"/>
                <a:ea typeface="Calibri" panose="020F0502020204030204" pitchFamily="34" charset="0"/>
                <a:cs typeface="RB" panose="00000500000000000000" pitchFamily="2" charset="-78"/>
              </a:rPr>
              <a:t>تنتج المعرفة من معالجة المعلومات وفهمها ويؤدي ذلك إلى استنتاجات وقرارات مختلفة بناءً على المثال السابق، فإن معالجة وفهم أحوال الطقس في الرياض (معلومات) ؛ يُنتج ،معرفة، وبناءً عليها يمكن اتخاذ قرارات ترتبط بمواسم ومهرجانات تقام في هذه الأشهر. فمثلا أن الطقس خلال شهري يناير وفبراير يكون أكثر برودة من شهري مارس ويوليو. وبناءً على هذا الاستنتاج يمكن اتخاذ المزيد من القرارات بشأن تفاصيل حدث موسم الرياض الذي يقام في الرياض خلال هذه الفترة. على سبيل المثال يمكنك تحديد بعض التفاصيل الإضافية للحدث وفقًا لظروف الطقس، حتى يتمكن السائحون وجميع المشاركين من الاستمتاع بالحدث.</a:t>
            </a:r>
            <a:endParaRPr kumimoji="0" lang="ar-DZ"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50407045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149969" y="1742377"/>
            <a:ext cx="7737559" cy="413791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4244242"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73250" y="1188752"/>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المعرفة </a:t>
            </a:r>
            <a:r>
              <a:rPr lang="ar-SA"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a:t>
            </a:r>
            <a:endParaRPr lang="ar-DZ"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221538" y="2015714"/>
            <a:ext cx="3749544" cy="2704483"/>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13</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293138" y="2160155"/>
            <a:ext cx="7586972" cy="3747180"/>
          </a:xfrm>
          <a:prstGeom prst="rect">
            <a:avLst/>
          </a:prstGeom>
          <a:noFill/>
        </p:spPr>
        <p:txBody>
          <a:bodyPr wrap="square" rtlCol="0">
            <a:spAutoFit/>
          </a:bodyPr>
          <a:lstStyle/>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المعلومات هي البيانات التي تمت معالجتها لتصبح ذات سياق مفهوم، بينما المعرفة هي استنتاج من المعلومات يساعد في اتخاذ القرارات.</a:t>
            </a: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المعلومات وحدها لا تكفي للتوصل إلى الاستنتاجات أو القرارات حول مسألة معينة، بينما توفر المعرفة القدرة على إجراء تنبؤات واتخاذ قرارات.</a:t>
            </a:r>
          </a:p>
          <a:p>
            <a:pPr marL="342900" lvl="0" indent="-342900" algn="justLow" rtl="1">
              <a:lnSpc>
                <a:spcPct val="150000"/>
              </a:lnSpc>
              <a:buFontTx/>
              <a:buChar char="-"/>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يتم الحصول على نفس المعلومات عند تحليل نفس البيانات، بينما المعرفة الناتجة تختلف باختلاف العالم أو الباحث الذي يدرس المعلومات.</a:t>
            </a:r>
            <a:endParaRPr kumimoji="0" lang="ar-SA"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6C968785-C854-FA83-31EE-F1D9AC650A47}"/>
              </a:ext>
            </a:extLst>
          </p:cNvPr>
          <p:cNvSpPr txBox="1"/>
          <p:nvPr/>
        </p:nvSpPr>
        <p:spPr>
          <a:xfrm>
            <a:off x="6103158" y="1784882"/>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أوجه الاختلاف بين المعرفة والمعلومات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42731940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47072" y="2361355"/>
            <a:ext cx="6040455" cy="22275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4244242" y="2845117"/>
            <a:ext cx="1322252" cy="1868570"/>
          </a:xfrm>
          <a:prstGeom prst="rect">
            <a:avLst/>
          </a:prstGeom>
        </p:spPr>
      </p:pic>
      <p:sp>
        <p:nvSpPr>
          <p:cNvPr id="54" name="image here">
            <a:extLst>
              <a:ext uri="{FF2B5EF4-FFF2-40B4-BE49-F238E27FC236}">
                <a16:creationId xmlns:a16="http://schemas.microsoft.com/office/drawing/2014/main" id="{329C6E33-1560-C36B-0CAD-694E722C0B79}"/>
              </a:ext>
            </a:extLst>
          </p:cNvPr>
          <p:cNvSpPr/>
          <p:nvPr/>
        </p:nvSpPr>
        <p:spPr>
          <a:xfrm>
            <a:off x="256265" y="2715657"/>
            <a:ext cx="4892242" cy="2227536"/>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13</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839654" y="2891676"/>
            <a:ext cx="6040456" cy="1438855"/>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يوضح المخطط المفهوم العام لعلم البيانات حيث يبين الارتباط الوثيق بين البيانات، والمعلومات، والمعرفة، والقرارات.</a:t>
            </a:r>
            <a:endParaRPr kumimoji="0" lang="ar-SA"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6C968785-C854-FA83-31EE-F1D9AC650A47}"/>
              </a:ext>
            </a:extLst>
          </p:cNvPr>
          <p:cNvSpPr txBox="1"/>
          <p:nvPr/>
        </p:nvSpPr>
        <p:spPr>
          <a:xfrm>
            <a:off x="9101797" y="2403861"/>
            <a:ext cx="2778312"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علم</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البيانات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869B642D-5931-4D79-8E3B-C4D60829D2CA}"/>
              </a:ext>
            </a:extLst>
          </p:cNvPr>
          <p:cNvSpPr txBox="1"/>
          <p:nvPr/>
        </p:nvSpPr>
        <p:spPr>
          <a:xfrm>
            <a:off x="7173250" y="1188752"/>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المعرفة </a:t>
            </a:r>
            <a:r>
              <a:rPr lang="ar-SA"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a:t>
            </a:r>
            <a:endParaRPr lang="ar-DZ"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95087326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373858" y="1686108"/>
            <a:ext cx="6513669" cy="429266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4244242" y="2845117"/>
            <a:ext cx="1322252" cy="1868570"/>
          </a:xfrm>
          <a:prstGeom prst="rect">
            <a:avLst/>
          </a:prstGeom>
        </p:spPr>
      </p:pic>
      <p:sp>
        <p:nvSpPr>
          <p:cNvPr id="54" name="image here">
            <a:extLst>
              <a:ext uri="{FF2B5EF4-FFF2-40B4-BE49-F238E27FC236}">
                <a16:creationId xmlns:a16="http://schemas.microsoft.com/office/drawing/2014/main" id="{329C6E33-1560-C36B-0CAD-694E722C0B79}"/>
              </a:ext>
            </a:extLst>
          </p:cNvPr>
          <p:cNvSpPr/>
          <p:nvPr/>
        </p:nvSpPr>
        <p:spPr>
          <a:xfrm>
            <a:off x="257348" y="2681029"/>
            <a:ext cx="4892242" cy="2227536"/>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373858" y="2300835"/>
            <a:ext cx="6506252" cy="3747180"/>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بتلخيص الأمثلة التي ذُكرت سابقًا يمكنك رؤية الصورة العامة لإجراءات علم البيانات، مع التركيز على أوجه الاختلاف بين البيانات والمعلومات والمعرفة أولًا حصلت كباحث على البيانات الأولية لقيم درجات الحرارة العظمى الشهرية ومتوسط قيم هطول الأمطار من مستشعرات درجة الحرارة ومستشعرات هطول الأمطار الموجودة في مدينة الرياض. في الجدول التالي البيانات الواردة من المستشعرات في مدينة الرياض هي أرقام لا معنى لها.</a:t>
            </a:r>
            <a:endParaRPr kumimoji="0" lang="ar-SA"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6C968785-C854-FA83-31EE-F1D9AC650A47}"/>
              </a:ext>
            </a:extLst>
          </p:cNvPr>
          <p:cNvSpPr txBox="1"/>
          <p:nvPr/>
        </p:nvSpPr>
        <p:spPr>
          <a:xfrm>
            <a:off x="6103158" y="1728614"/>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مثال عام البيانات والمعلومات والمعرفة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50311260-0DD7-43DA-A1F7-93D7AF48F602}"/>
              </a:ext>
            </a:extLst>
          </p:cNvPr>
          <p:cNvSpPr txBox="1"/>
          <p:nvPr/>
        </p:nvSpPr>
        <p:spPr>
          <a:xfrm>
            <a:off x="7173250" y="1188752"/>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المعرفة </a:t>
            </a:r>
            <a:r>
              <a:rPr lang="ar-SA"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a:t>
            </a:r>
            <a:endParaRPr lang="ar-DZ"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8774589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47072" y="2361355"/>
            <a:ext cx="6040455" cy="285212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4244242" y="2845117"/>
            <a:ext cx="1322252" cy="1868570"/>
          </a:xfrm>
          <a:prstGeom prst="rect">
            <a:avLst/>
          </a:prstGeom>
        </p:spPr>
      </p:pic>
      <p:sp>
        <p:nvSpPr>
          <p:cNvPr id="54" name="image here">
            <a:extLst>
              <a:ext uri="{FF2B5EF4-FFF2-40B4-BE49-F238E27FC236}">
                <a16:creationId xmlns:a16="http://schemas.microsoft.com/office/drawing/2014/main" id="{329C6E33-1560-C36B-0CAD-694E722C0B79}"/>
              </a:ext>
            </a:extLst>
          </p:cNvPr>
          <p:cNvSpPr/>
          <p:nvPr/>
        </p:nvSpPr>
        <p:spPr>
          <a:xfrm>
            <a:off x="257348" y="2681029"/>
            <a:ext cx="4892242" cy="2227536"/>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839654" y="2976082"/>
            <a:ext cx="6040456" cy="1900520"/>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ثم تحلّل البيانات من أجل توفير رسم بياني لأحوال الطقس في مدينة الرياض لشهر يناير وفبراير، ومارس، وأبريل لذلك تنشئ الجدول التالي الذي يحتوي على معلومات عن أحوال الطقس.</a:t>
            </a:r>
            <a:endParaRPr kumimoji="0" lang="ar-SA"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6C968785-C854-FA83-31EE-F1D9AC650A47}"/>
              </a:ext>
            </a:extLst>
          </p:cNvPr>
          <p:cNvSpPr txBox="1"/>
          <p:nvPr/>
        </p:nvSpPr>
        <p:spPr>
          <a:xfrm>
            <a:off x="6103158" y="2403861"/>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مثال عام البيانات والمعلومات والمعرفة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170AD146-45D0-47F8-A11B-8AB33FB0CAC2}"/>
              </a:ext>
            </a:extLst>
          </p:cNvPr>
          <p:cNvSpPr txBox="1"/>
          <p:nvPr/>
        </p:nvSpPr>
        <p:spPr>
          <a:xfrm>
            <a:off x="7173250" y="1188752"/>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المعرفة </a:t>
            </a:r>
            <a:r>
              <a:rPr lang="ar-SA"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a:t>
            </a:r>
            <a:endParaRPr lang="ar-DZ"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985429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401994" y="2361355"/>
            <a:ext cx="6485533" cy="33078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4244242" y="2845117"/>
            <a:ext cx="1322252" cy="1868570"/>
          </a:xfrm>
          <a:prstGeom prst="rect">
            <a:avLst/>
          </a:prstGeom>
        </p:spPr>
      </p:pic>
      <p:sp>
        <p:nvSpPr>
          <p:cNvPr id="54" name="image here">
            <a:extLst>
              <a:ext uri="{FF2B5EF4-FFF2-40B4-BE49-F238E27FC236}">
                <a16:creationId xmlns:a16="http://schemas.microsoft.com/office/drawing/2014/main" id="{329C6E33-1560-C36B-0CAD-694E722C0B79}"/>
              </a:ext>
            </a:extLst>
          </p:cNvPr>
          <p:cNvSpPr/>
          <p:nvPr/>
        </p:nvSpPr>
        <p:spPr>
          <a:xfrm>
            <a:off x="257348" y="2681029"/>
            <a:ext cx="4892242" cy="2227536"/>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14</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627077" y="2779134"/>
            <a:ext cx="6253033" cy="2823850"/>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أخيرًا أصبحت المعلومات معرفة عندما عالجت المعلومات عن أحوال الطقس في مدينة الرياض، وأدى ذلك إلى استنتاج أن الطقس خلال شهري يناير وفبراير يكون أكثر برودة من شهري مارس وأبريل، وبناءً على هذا الاستنتاج تتخذ القرار بإبلاغ جميع السائحين والمشاركين في حدث موسم الرياض عن الطقس حتى يتمكنوا من الاستعداد والاستمتاع بالحدث.</a:t>
            </a:r>
            <a:endParaRPr kumimoji="0" lang="ar-SA" sz="2000"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6C968785-C854-FA83-31EE-F1D9AC650A47}"/>
              </a:ext>
            </a:extLst>
          </p:cNvPr>
          <p:cNvSpPr txBox="1"/>
          <p:nvPr/>
        </p:nvSpPr>
        <p:spPr>
          <a:xfrm>
            <a:off x="6103158" y="2403861"/>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مثال عام البيانات والمعلومات والمعرفة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E782D83A-CA2E-4396-AF9F-D8D62120E3DE}"/>
              </a:ext>
            </a:extLst>
          </p:cNvPr>
          <p:cNvSpPr txBox="1"/>
          <p:nvPr/>
        </p:nvSpPr>
        <p:spPr>
          <a:xfrm>
            <a:off x="7173250" y="1188752"/>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المعرفة </a:t>
            </a:r>
            <a:r>
              <a:rPr lang="ar-SA"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a:t>
            </a:r>
            <a:endParaRPr lang="ar-DZ"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2775767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11" name="ZoneTexte 17">
            <a:extLst>
              <a:ext uri="{FF2B5EF4-FFF2-40B4-BE49-F238E27FC236}">
                <a16:creationId xmlns:a16="http://schemas.microsoft.com/office/drawing/2014/main" id="{376BB566-153F-4968-95AC-6AAA02ABB431}"/>
              </a:ext>
            </a:extLst>
          </p:cNvPr>
          <p:cNvSpPr txBox="1"/>
          <p:nvPr/>
        </p:nvSpPr>
        <p:spPr>
          <a:xfrm>
            <a:off x="3827982" y="159311"/>
            <a:ext cx="3289495" cy="830997"/>
          </a:xfrm>
          <a:prstGeom prst="rect">
            <a:avLst/>
          </a:prstGeom>
          <a:noFill/>
        </p:spPr>
        <p:txBody>
          <a:bodyPr wrap="square" rtlCol="0">
            <a:spAutoFit/>
          </a:bodyPr>
          <a:lstStyle/>
          <a:p>
            <a:pPr algn="justLow" rtl="1"/>
            <a:r>
              <a:rPr lang="ar-DZ" sz="4800" b="1" dirty="0">
                <a:solidFill>
                  <a:schemeClr val="bg1"/>
                </a:solidFill>
                <a:latin typeface="Jenine SemiBold" panose="02000800000000000000" pitchFamily="50" charset="-78"/>
                <a:cs typeface="FreeHand"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895437" y="3959548"/>
            <a:ext cx="5592641"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800" b="1" dirty="0">
                <a:solidFill>
                  <a:schemeClr val="tx1">
                    <a:lumMod val="85000"/>
                    <a:lumOff val="15000"/>
                  </a:schemeClr>
                </a:solidFill>
                <a:latin typeface="RB" panose="00000500000000000000" pitchFamily="2" charset="-78"/>
                <a:cs typeface="RB" panose="00000500000000000000" pitchFamily="2" charset="-78"/>
              </a:rPr>
              <a:t>كيف نميز بين البيانات والمعلومات؟</a:t>
            </a:r>
            <a:endParaRPr lang="ar-DZ" sz="2800" b="1" dirty="0">
              <a:solidFill>
                <a:schemeClr val="tx1">
                  <a:lumMod val="85000"/>
                  <a:lumOff val="1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flipH="1">
            <a:off x="6576596" y="1929934"/>
            <a:ext cx="5592641" cy="3952044"/>
          </a:xfrm>
          <a:prstGeom prst="rect">
            <a:avLst/>
          </a:prstGeom>
        </p:spPr>
      </p:pic>
      <p:pic>
        <p:nvPicPr>
          <p:cNvPr id="33" name="Picture 63">
            <a:extLst>
              <a:ext uri="{FF2B5EF4-FFF2-40B4-BE49-F238E27FC236}">
                <a16:creationId xmlns:a16="http://schemas.microsoft.com/office/drawing/2014/main" id="{770D745A-5886-406D-9C6A-76EA3C5C179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06528" y="222324"/>
            <a:ext cx="987834" cy="750461"/>
          </a:xfrm>
          <a:prstGeom prst="rect">
            <a:avLst/>
          </a:prstGeom>
        </p:spPr>
      </p:pic>
    </p:spTree>
    <p:extLst>
      <p:ext uri="{BB962C8B-B14F-4D97-AF65-F5344CB8AC3E}">
        <p14:creationId xmlns:p14="http://schemas.microsoft.com/office/powerpoint/2010/main" val="2347103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A5A40"/>
              </a:solidFill>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24</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ZoneTexte 74">
            <a:extLst>
              <a:ext uri="{FF2B5EF4-FFF2-40B4-BE49-F238E27FC236}">
                <a16:creationId xmlns:a16="http://schemas.microsoft.com/office/drawing/2014/main" id="{E397C695-00F8-4939-8C53-0E80A559647A}"/>
              </a:ext>
            </a:extLst>
          </p:cNvPr>
          <p:cNvSpPr txBox="1"/>
          <p:nvPr/>
        </p:nvSpPr>
        <p:spPr>
          <a:xfrm>
            <a:off x="643838" y="3351607"/>
            <a:ext cx="2813042"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solidFill>
                <a:cs typeface="RB" panose="00000500000000000000" pitchFamily="2" charset="-78"/>
              </a:rPr>
              <a:t>النشاط</a:t>
            </a:r>
          </a:p>
          <a:p>
            <a:pPr algn="ctr"/>
            <a:r>
              <a:rPr lang="ar-DZ" sz="4800" dirty="0">
                <a:solidFill>
                  <a:schemeClr val="tx1"/>
                </a:solidFill>
                <a:cs typeface="RB" panose="00000500000000000000" pitchFamily="2" charset="-78"/>
              </a:rPr>
              <a:t>الصفي</a:t>
            </a:r>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76" name="TextBox 75">
            <a:extLst>
              <a:ext uri="{FF2B5EF4-FFF2-40B4-BE49-F238E27FC236}">
                <a16:creationId xmlns:a16="http://schemas.microsoft.com/office/drawing/2014/main" id="{ADFD281A-2339-4387-9C12-DBE0A22677A0}"/>
              </a:ext>
            </a:extLst>
          </p:cNvPr>
          <p:cNvSpPr txBox="1"/>
          <p:nvPr/>
        </p:nvSpPr>
        <p:spPr>
          <a:xfrm>
            <a:off x="4571271" y="857003"/>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77" name="Q">
            <a:extLst>
              <a:ext uri="{FF2B5EF4-FFF2-40B4-BE49-F238E27FC236}">
                <a16:creationId xmlns:a16="http://schemas.microsoft.com/office/drawing/2014/main" id="{E6C7A83C-91B3-4B68-8F14-371C71BB421D}"/>
              </a:ext>
            </a:extLst>
          </p:cNvPr>
          <p:cNvSpPr/>
          <p:nvPr/>
        </p:nvSpPr>
        <p:spPr>
          <a:xfrm>
            <a:off x="4611289" y="1706657"/>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مجموعة من الحقائق أو الكلمات أو الأرقام أو حتى وصف لأشياء لم يتم تحليلها أو معالجتها، هي: </a:t>
            </a:r>
            <a:endParaRPr lang="en-US" sz="2400" b="1" dirty="0">
              <a:solidFill>
                <a:srgbClr val="FFFFFF"/>
              </a:solidFill>
              <a:latin typeface="RB" panose="00000500000000000000" pitchFamily="2" charset="-78"/>
              <a:cs typeface="RB" panose="00000500000000000000" pitchFamily="2" charset="-78"/>
            </a:endParaRPr>
          </a:p>
        </p:txBody>
      </p:sp>
      <p:sp>
        <p:nvSpPr>
          <p:cNvPr id="78" name="A1">
            <a:hlinkClick r:id="" action="ppaction://noaction">
              <a:snd r:embed="rId11" name="correct.wav"/>
            </a:hlinkClick>
            <a:extLst>
              <a:ext uri="{FF2B5EF4-FFF2-40B4-BE49-F238E27FC236}">
                <a16:creationId xmlns:a16="http://schemas.microsoft.com/office/drawing/2014/main" id="{76A2BCA3-A607-4551-BB42-A5EA4C40930E}"/>
              </a:ext>
            </a:extLst>
          </p:cNvPr>
          <p:cNvSpPr/>
          <p:nvPr/>
        </p:nvSpPr>
        <p:spPr>
          <a:xfrm>
            <a:off x="4894399" y="35458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البيانات</a:t>
            </a:r>
            <a:endParaRPr lang="en-IN" sz="2133" b="1" dirty="0">
              <a:latin typeface="RB" panose="00000500000000000000" pitchFamily="2" charset="-78"/>
              <a:cs typeface="RB" panose="00000500000000000000" pitchFamily="2" charset="-78"/>
            </a:endParaRPr>
          </a:p>
        </p:txBody>
      </p:sp>
      <p:sp>
        <p:nvSpPr>
          <p:cNvPr id="79" name="A2">
            <a:hlinkClick r:id="" action="ppaction://noaction">
              <a:snd r:embed="rId12" name="wrong.wav"/>
            </a:hlinkClick>
            <a:extLst>
              <a:ext uri="{FF2B5EF4-FFF2-40B4-BE49-F238E27FC236}">
                <a16:creationId xmlns:a16="http://schemas.microsoft.com/office/drawing/2014/main" id="{03AC863F-117F-40E4-9A42-22A7D6D21A10}"/>
              </a:ext>
            </a:extLst>
          </p:cNvPr>
          <p:cNvSpPr/>
          <p:nvPr/>
        </p:nvSpPr>
        <p:spPr>
          <a:xfrm>
            <a:off x="4894399" y="434837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المعلومات</a:t>
            </a:r>
            <a:endParaRPr lang="en-IN" sz="2133" b="1" dirty="0">
              <a:latin typeface="RB" panose="00000500000000000000" pitchFamily="2" charset="-78"/>
              <a:cs typeface="RB" panose="00000500000000000000" pitchFamily="2" charset="-78"/>
            </a:endParaRPr>
          </a:p>
        </p:txBody>
      </p:sp>
      <p:sp>
        <p:nvSpPr>
          <p:cNvPr id="80" name="A4">
            <a:hlinkClick r:id="" action="ppaction://noaction">
              <a:snd r:embed="rId12" name="wrong.wav"/>
            </a:hlinkClick>
            <a:extLst>
              <a:ext uri="{FF2B5EF4-FFF2-40B4-BE49-F238E27FC236}">
                <a16:creationId xmlns:a16="http://schemas.microsoft.com/office/drawing/2014/main" id="{6F7BDFDC-B711-458B-83AD-CCA910AB271C}"/>
              </a:ext>
            </a:extLst>
          </p:cNvPr>
          <p:cNvSpPr/>
          <p:nvPr/>
        </p:nvSpPr>
        <p:spPr>
          <a:xfrm>
            <a:off x="4894399" y="51509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المعرفة</a:t>
            </a:r>
            <a:endParaRPr lang="en-IN" sz="2133" b="1" dirty="0">
              <a:latin typeface="RB" panose="00000500000000000000" pitchFamily="2" charset="-78"/>
              <a:cs typeface="RB" panose="00000500000000000000" pitchFamily="2" charset="-78"/>
            </a:endParaRPr>
          </a:p>
        </p:txBody>
      </p:sp>
      <p:sp>
        <p:nvSpPr>
          <p:cNvPr id="81" name="A1">
            <a:hlinkClick r:id="" action="ppaction://noaction">
              <a:snd r:embed="rId11" name="correct.wav"/>
            </a:hlinkClick>
            <a:extLst>
              <a:ext uri="{FF2B5EF4-FFF2-40B4-BE49-F238E27FC236}">
                <a16:creationId xmlns:a16="http://schemas.microsoft.com/office/drawing/2014/main" id="{EF3A3FB8-542E-40DE-8696-03713799605A}"/>
              </a:ext>
            </a:extLst>
          </p:cNvPr>
          <p:cNvSpPr/>
          <p:nvPr/>
        </p:nvSpPr>
        <p:spPr>
          <a:xfrm>
            <a:off x="10245631" y="354666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82" name="A2">
            <a:hlinkClick r:id="" action="ppaction://noaction">
              <a:snd r:embed="rId12" name="wrong.wav"/>
            </a:hlinkClick>
            <a:extLst>
              <a:ext uri="{FF2B5EF4-FFF2-40B4-BE49-F238E27FC236}">
                <a16:creationId xmlns:a16="http://schemas.microsoft.com/office/drawing/2014/main" id="{0483652F-F85C-4B70-B968-3616B121EAC0}"/>
              </a:ext>
            </a:extLst>
          </p:cNvPr>
          <p:cNvSpPr/>
          <p:nvPr/>
        </p:nvSpPr>
        <p:spPr>
          <a:xfrm>
            <a:off x="10245631" y="4347727"/>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83" name="A4">
            <a:hlinkClick r:id="" action="ppaction://noaction">
              <a:snd r:embed="rId12" name="wrong.wav"/>
            </a:hlinkClick>
            <a:extLst>
              <a:ext uri="{FF2B5EF4-FFF2-40B4-BE49-F238E27FC236}">
                <a16:creationId xmlns:a16="http://schemas.microsoft.com/office/drawing/2014/main" id="{CD00FA51-A3B0-4EFE-8A82-47F0F975CEBD}"/>
              </a:ext>
            </a:extLst>
          </p:cNvPr>
          <p:cNvSpPr/>
          <p:nvPr/>
        </p:nvSpPr>
        <p:spPr>
          <a:xfrm>
            <a:off x="10245631" y="5148792"/>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2540614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78"/>
                                            </p:tgtEl>
                                            <p:attrNameLst>
                                              <p:attrName>style.visibility</p:attrName>
                                            </p:attrNameLst>
                                          </p:cBhvr>
                                          <p:to>
                                            <p:strVal val="visible"/>
                                          </p:to>
                                        </p:set>
                                        <p:anim calcmode="lin" valueType="num" p14:bounceEnd="62000">
                                          <p:cBhvr additive="base">
                                            <p:cTn id="10" dur="2250" fill="hold"/>
                                            <p:tgtEl>
                                              <p:spTgt spid="78"/>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78"/>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14:bounceEnd="62000">
                                          <p:cBhvr additive="base">
                                            <p:cTn id="14" dur="1750" fill="hold"/>
                                            <p:tgtEl>
                                              <p:spTgt spid="81"/>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81"/>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79"/>
                                            </p:tgtEl>
                                            <p:attrNameLst>
                                              <p:attrName>style.visibility</p:attrName>
                                            </p:attrNameLst>
                                          </p:cBhvr>
                                          <p:to>
                                            <p:strVal val="visible"/>
                                          </p:to>
                                        </p:set>
                                        <p:anim calcmode="lin" valueType="num" p14:bounceEnd="62000">
                                          <p:cBhvr additive="base">
                                            <p:cTn id="18" dur="2250" fill="hold"/>
                                            <p:tgtEl>
                                              <p:spTgt spid="79"/>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7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14:bounceEnd="62000">
                                          <p:cBhvr additive="base">
                                            <p:cTn id="22" dur="1750" fill="hold"/>
                                            <p:tgtEl>
                                              <p:spTgt spid="82"/>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8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80"/>
                                            </p:tgtEl>
                                            <p:attrNameLst>
                                              <p:attrName>style.visibility</p:attrName>
                                            </p:attrNameLst>
                                          </p:cBhvr>
                                          <p:to>
                                            <p:strVal val="visible"/>
                                          </p:to>
                                        </p:set>
                                        <p:anim calcmode="lin" valueType="num" p14:bounceEnd="62000">
                                          <p:cBhvr additive="base">
                                            <p:cTn id="26" dur="2250" fill="hold"/>
                                            <p:tgtEl>
                                              <p:spTgt spid="80"/>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8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14:bounceEnd="62000">
                                          <p:cBhvr additive="base">
                                            <p:cTn id="30" dur="1750" fill="hold"/>
                                            <p:tgtEl>
                                              <p:spTgt spid="83"/>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8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14:bounceEnd="62000">
                                          <p:cBhvr additive="base">
                                            <p:cTn id="34" dur="1750" fill="hold"/>
                                            <p:tgtEl>
                                              <p:spTgt spid="77"/>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78"/>
                                            </p:tgtEl>
                                            <p:attrNameLst>
                                              <p:attrName>fillcolor</p:attrName>
                                            </p:attrNameLst>
                                          </p:cBhvr>
                                          <p:to>
                                            <a:srgbClr val="00B050"/>
                                          </p:to>
                                        </p:animClr>
                                        <p:set>
                                          <p:cBhvr>
                                            <p:cTn id="40" dur="750" fill="hold"/>
                                            <p:tgtEl>
                                              <p:spTgt spid="78"/>
                                            </p:tgtEl>
                                            <p:attrNameLst>
                                              <p:attrName>fill.type</p:attrName>
                                            </p:attrNameLst>
                                          </p:cBhvr>
                                          <p:to>
                                            <p:strVal val="solid"/>
                                          </p:to>
                                        </p:set>
                                        <p:set>
                                          <p:cBhvr>
                                            <p:cTn id="41"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78"/>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78"/>
                                            </p:tgtEl>
                                            <p:attrNameLst>
                                              <p:attrName>fillcolor</p:attrName>
                                            </p:attrNameLst>
                                          </p:cBhvr>
                                          <p:to>
                                            <a:srgbClr val="00B050"/>
                                          </p:to>
                                        </p:animClr>
                                        <p:set>
                                          <p:cBhvr>
                                            <p:cTn id="47" dur="500" fill="hold"/>
                                            <p:tgtEl>
                                              <p:spTgt spid="78"/>
                                            </p:tgtEl>
                                            <p:attrNameLst>
                                              <p:attrName>fill.type</p:attrName>
                                            </p:attrNameLst>
                                          </p:cBhvr>
                                          <p:to>
                                            <p:strVal val="solid"/>
                                          </p:to>
                                        </p:set>
                                        <p:set>
                                          <p:cBhvr>
                                            <p:cTn id="48"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9" restart="whenNotActive" fill="hold" evtFilter="cancelBubble" nodeType="interactiveSeq">
                    <p:stCondLst>
                      <p:cond evt="onClick" delay="0">
                        <p:tgtEl>
                          <p:spTgt spid="79"/>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79"/>
                                            </p:tgtEl>
                                            <p:attrNameLst>
                                              <p:attrName>fillcolor</p:attrName>
                                            </p:attrNameLst>
                                          </p:cBhvr>
                                          <p:to>
                                            <a:srgbClr val="C00000"/>
                                          </p:to>
                                        </p:animClr>
                                        <p:set>
                                          <p:cBhvr>
                                            <p:cTn id="54" dur="500" fill="hold"/>
                                            <p:tgtEl>
                                              <p:spTgt spid="79"/>
                                            </p:tgtEl>
                                            <p:attrNameLst>
                                              <p:attrName>fill.type</p:attrName>
                                            </p:attrNameLst>
                                          </p:cBhvr>
                                          <p:to>
                                            <p:strVal val="solid"/>
                                          </p:to>
                                        </p:set>
                                        <p:set>
                                          <p:cBhvr>
                                            <p:cTn id="55"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6" restart="whenNotActive" fill="hold" evtFilter="cancelBubble" nodeType="interactiveSeq">
                    <p:stCondLst>
                      <p:cond evt="onClick" delay="0">
                        <p:tgtEl>
                          <p:spTgt spid="80"/>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80"/>
                                            </p:tgtEl>
                                            <p:attrNameLst>
                                              <p:attrName>fillcolor</p:attrName>
                                            </p:attrNameLst>
                                          </p:cBhvr>
                                          <p:to>
                                            <a:srgbClr val="C00000"/>
                                          </p:to>
                                        </p:animClr>
                                        <p:set>
                                          <p:cBhvr>
                                            <p:cTn id="61" dur="500" fill="hold"/>
                                            <p:tgtEl>
                                              <p:spTgt spid="80"/>
                                            </p:tgtEl>
                                            <p:attrNameLst>
                                              <p:attrName>fill.type</p:attrName>
                                            </p:attrNameLst>
                                          </p:cBhvr>
                                          <p:to>
                                            <p:strVal val="solid"/>
                                          </p:to>
                                        </p:set>
                                        <p:set>
                                          <p:cBhvr>
                                            <p:cTn id="62"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49" grpId="0"/>
          <p:bldP spid="77" grpId="0" animBg="1"/>
          <p:bldP spid="78" grpId="0" animBg="1"/>
          <p:bldP spid="79" grpId="0" animBg="1"/>
          <p:bldP spid="80" grpId="0" animBg="1"/>
          <p:bldP spid="81" grpId="0" animBg="1"/>
          <p:bldP spid="82" grpId="0" animBg="1"/>
          <p:bldP spid="8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 calcmode="lin" valueType="num">
                                          <p:cBhvr additive="base">
                                            <p:cTn id="10" dur="2250" fill="hold"/>
                                            <p:tgtEl>
                                              <p:spTgt spid="78"/>
                                            </p:tgtEl>
                                            <p:attrNameLst>
                                              <p:attrName>ppt_x</p:attrName>
                                            </p:attrNameLst>
                                          </p:cBhvr>
                                          <p:tavLst>
                                            <p:tav tm="0">
                                              <p:val>
                                                <p:strVal val="#ppt_x"/>
                                              </p:val>
                                            </p:tav>
                                            <p:tav tm="100000">
                                              <p:val>
                                                <p:strVal val="#ppt_x"/>
                                              </p:val>
                                            </p:tav>
                                          </p:tavLst>
                                        </p:anim>
                                        <p:anim calcmode="lin" valueType="num">
                                          <p:cBhvr additive="base">
                                            <p:cTn id="11" dur="2250" fill="hold"/>
                                            <p:tgtEl>
                                              <p:spTgt spid="78"/>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additive="base">
                                            <p:cTn id="14" dur="1750" fill="hold"/>
                                            <p:tgtEl>
                                              <p:spTgt spid="81"/>
                                            </p:tgtEl>
                                            <p:attrNameLst>
                                              <p:attrName>ppt_x</p:attrName>
                                            </p:attrNameLst>
                                          </p:cBhvr>
                                          <p:tavLst>
                                            <p:tav tm="0">
                                              <p:val>
                                                <p:strVal val="#ppt_x"/>
                                              </p:val>
                                            </p:tav>
                                            <p:tav tm="100000">
                                              <p:val>
                                                <p:strVal val="#ppt_x"/>
                                              </p:val>
                                            </p:tav>
                                          </p:tavLst>
                                        </p:anim>
                                        <p:anim calcmode="lin" valueType="num">
                                          <p:cBhvr additive="base">
                                            <p:cTn id="15" dur="1750" fill="hold"/>
                                            <p:tgtEl>
                                              <p:spTgt spid="81"/>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9"/>
                                            </p:tgtEl>
                                            <p:attrNameLst>
                                              <p:attrName>style.visibility</p:attrName>
                                            </p:attrNameLst>
                                          </p:cBhvr>
                                          <p:to>
                                            <p:strVal val="visible"/>
                                          </p:to>
                                        </p:set>
                                        <p:anim calcmode="lin" valueType="num">
                                          <p:cBhvr additive="base">
                                            <p:cTn id="18" dur="2250" fill="hold"/>
                                            <p:tgtEl>
                                              <p:spTgt spid="79"/>
                                            </p:tgtEl>
                                            <p:attrNameLst>
                                              <p:attrName>ppt_x</p:attrName>
                                            </p:attrNameLst>
                                          </p:cBhvr>
                                          <p:tavLst>
                                            <p:tav tm="0">
                                              <p:val>
                                                <p:strVal val="#ppt_x"/>
                                              </p:val>
                                            </p:tav>
                                            <p:tav tm="100000">
                                              <p:val>
                                                <p:strVal val="#ppt_x"/>
                                              </p:val>
                                            </p:tav>
                                          </p:tavLst>
                                        </p:anim>
                                        <p:anim calcmode="lin" valueType="num">
                                          <p:cBhvr additive="base">
                                            <p:cTn id="19" dur="2250" fill="hold"/>
                                            <p:tgtEl>
                                              <p:spTgt spid="7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additive="base">
                                            <p:cTn id="22" dur="1750" fill="hold"/>
                                            <p:tgtEl>
                                              <p:spTgt spid="82"/>
                                            </p:tgtEl>
                                            <p:attrNameLst>
                                              <p:attrName>ppt_x</p:attrName>
                                            </p:attrNameLst>
                                          </p:cBhvr>
                                          <p:tavLst>
                                            <p:tav tm="0">
                                              <p:val>
                                                <p:strVal val="#ppt_x"/>
                                              </p:val>
                                            </p:tav>
                                            <p:tav tm="100000">
                                              <p:val>
                                                <p:strVal val="#ppt_x"/>
                                              </p:val>
                                            </p:tav>
                                          </p:tavLst>
                                        </p:anim>
                                        <p:anim calcmode="lin" valueType="num">
                                          <p:cBhvr additive="base">
                                            <p:cTn id="23" dur="1750" fill="hold"/>
                                            <p:tgtEl>
                                              <p:spTgt spid="8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0"/>
                                            </p:tgtEl>
                                            <p:attrNameLst>
                                              <p:attrName>style.visibility</p:attrName>
                                            </p:attrNameLst>
                                          </p:cBhvr>
                                          <p:to>
                                            <p:strVal val="visible"/>
                                          </p:to>
                                        </p:set>
                                        <p:anim calcmode="lin" valueType="num">
                                          <p:cBhvr additive="base">
                                            <p:cTn id="26" dur="2250" fill="hold"/>
                                            <p:tgtEl>
                                              <p:spTgt spid="80"/>
                                            </p:tgtEl>
                                            <p:attrNameLst>
                                              <p:attrName>ppt_x</p:attrName>
                                            </p:attrNameLst>
                                          </p:cBhvr>
                                          <p:tavLst>
                                            <p:tav tm="0">
                                              <p:val>
                                                <p:strVal val="#ppt_x"/>
                                              </p:val>
                                            </p:tav>
                                            <p:tav tm="100000">
                                              <p:val>
                                                <p:strVal val="#ppt_x"/>
                                              </p:val>
                                            </p:tav>
                                          </p:tavLst>
                                        </p:anim>
                                        <p:anim calcmode="lin" valueType="num">
                                          <p:cBhvr additive="base">
                                            <p:cTn id="27" dur="2250" fill="hold"/>
                                            <p:tgtEl>
                                              <p:spTgt spid="8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additive="base">
                                            <p:cTn id="30" dur="1750" fill="hold"/>
                                            <p:tgtEl>
                                              <p:spTgt spid="83"/>
                                            </p:tgtEl>
                                            <p:attrNameLst>
                                              <p:attrName>ppt_x</p:attrName>
                                            </p:attrNameLst>
                                          </p:cBhvr>
                                          <p:tavLst>
                                            <p:tav tm="0">
                                              <p:val>
                                                <p:strVal val="#ppt_x"/>
                                              </p:val>
                                            </p:tav>
                                            <p:tav tm="100000">
                                              <p:val>
                                                <p:strVal val="#ppt_x"/>
                                              </p:val>
                                            </p:tav>
                                          </p:tavLst>
                                        </p:anim>
                                        <p:anim calcmode="lin" valueType="num">
                                          <p:cBhvr additive="base">
                                            <p:cTn id="31" dur="1750" fill="hold"/>
                                            <p:tgtEl>
                                              <p:spTgt spid="8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cBhvr additive="base">
                                            <p:cTn id="34" dur="1750" fill="hold"/>
                                            <p:tgtEl>
                                              <p:spTgt spid="77"/>
                                            </p:tgtEl>
                                            <p:attrNameLst>
                                              <p:attrName>ppt_x</p:attrName>
                                            </p:attrNameLst>
                                          </p:cBhvr>
                                          <p:tavLst>
                                            <p:tav tm="0">
                                              <p:val>
                                                <p:strVal val="#ppt_x"/>
                                              </p:val>
                                            </p:tav>
                                            <p:tav tm="100000">
                                              <p:val>
                                                <p:strVal val="#ppt_x"/>
                                              </p:val>
                                            </p:tav>
                                          </p:tavLst>
                                        </p:anim>
                                        <p:anim calcmode="lin" valueType="num">
                                          <p:cBhvr additive="base">
                                            <p:cTn id="35"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78"/>
                                            </p:tgtEl>
                                            <p:attrNameLst>
                                              <p:attrName>fillcolor</p:attrName>
                                            </p:attrNameLst>
                                          </p:cBhvr>
                                          <p:to>
                                            <a:srgbClr val="00B050"/>
                                          </p:to>
                                        </p:animClr>
                                        <p:set>
                                          <p:cBhvr>
                                            <p:cTn id="40" dur="750" fill="hold"/>
                                            <p:tgtEl>
                                              <p:spTgt spid="78"/>
                                            </p:tgtEl>
                                            <p:attrNameLst>
                                              <p:attrName>fill.type</p:attrName>
                                            </p:attrNameLst>
                                          </p:cBhvr>
                                          <p:to>
                                            <p:strVal val="solid"/>
                                          </p:to>
                                        </p:set>
                                        <p:set>
                                          <p:cBhvr>
                                            <p:cTn id="41"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78"/>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78"/>
                                            </p:tgtEl>
                                            <p:attrNameLst>
                                              <p:attrName>fillcolor</p:attrName>
                                            </p:attrNameLst>
                                          </p:cBhvr>
                                          <p:to>
                                            <a:srgbClr val="00B050"/>
                                          </p:to>
                                        </p:animClr>
                                        <p:set>
                                          <p:cBhvr>
                                            <p:cTn id="47" dur="500" fill="hold"/>
                                            <p:tgtEl>
                                              <p:spTgt spid="78"/>
                                            </p:tgtEl>
                                            <p:attrNameLst>
                                              <p:attrName>fill.type</p:attrName>
                                            </p:attrNameLst>
                                          </p:cBhvr>
                                          <p:to>
                                            <p:strVal val="solid"/>
                                          </p:to>
                                        </p:set>
                                        <p:set>
                                          <p:cBhvr>
                                            <p:cTn id="48"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9" restart="whenNotActive" fill="hold" evtFilter="cancelBubble" nodeType="interactiveSeq">
                    <p:stCondLst>
                      <p:cond evt="onClick" delay="0">
                        <p:tgtEl>
                          <p:spTgt spid="79"/>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79"/>
                                            </p:tgtEl>
                                            <p:attrNameLst>
                                              <p:attrName>fillcolor</p:attrName>
                                            </p:attrNameLst>
                                          </p:cBhvr>
                                          <p:to>
                                            <a:srgbClr val="C00000"/>
                                          </p:to>
                                        </p:animClr>
                                        <p:set>
                                          <p:cBhvr>
                                            <p:cTn id="54" dur="500" fill="hold"/>
                                            <p:tgtEl>
                                              <p:spTgt spid="79"/>
                                            </p:tgtEl>
                                            <p:attrNameLst>
                                              <p:attrName>fill.type</p:attrName>
                                            </p:attrNameLst>
                                          </p:cBhvr>
                                          <p:to>
                                            <p:strVal val="solid"/>
                                          </p:to>
                                        </p:set>
                                        <p:set>
                                          <p:cBhvr>
                                            <p:cTn id="55"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6" restart="whenNotActive" fill="hold" evtFilter="cancelBubble" nodeType="interactiveSeq">
                    <p:stCondLst>
                      <p:cond evt="onClick" delay="0">
                        <p:tgtEl>
                          <p:spTgt spid="80"/>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80"/>
                                            </p:tgtEl>
                                            <p:attrNameLst>
                                              <p:attrName>fillcolor</p:attrName>
                                            </p:attrNameLst>
                                          </p:cBhvr>
                                          <p:to>
                                            <a:srgbClr val="C00000"/>
                                          </p:to>
                                        </p:animClr>
                                        <p:set>
                                          <p:cBhvr>
                                            <p:cTn id="61" dur="500" fill="hold"/>
                                            <p:tgtEl>
                                              <p:spTgt spid="80"/>
                                            </p:tgtEl>
                                            <p:attrNameLst>
                                              <p:attrName>fill.type</p:attrName>
                                            </p:attrNameLst>
                                          </p:cBhvr>
                                          <p:to>
                                            <p:strVal val="solid"/>
                                          </p:to>
                                        </p:set>
                                        <p:set>
                                          <p:cBhvr>
                                            <p:cTn id="62"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49" grpId="0"/>
          <p:bldP spid="77" grpId="0" animBg="1"/>
          <p:bldP spid="78" grpId="0" animBg="1"/>
          <p:bldP spid="79" grpId="0" animBg="1"/>
          <p:bldP spid="80" grpId="0" animBg="1"/>
          <p:bldP spid="81" grpId="0" animBg="1"/>
          <p:bldP spid="82" grpId="0" animBg="1"/>
          <p:bldP spid="83"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25</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B1CC26"/>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ZoneTexte 74">
            <a:extLst>
              <a:ext uri="{FF2B5EF4-FFF2-40B4-BE49-F238E27FC236}">
                <a16:creationId xmlns:a16="http://schemas.microsoft.com/office/drawing/2014/main" id="{E397C695-00F8-4939-8C53-0E80A559647A}"/>
              </a:ext>
            </a:extLst>
          </p:cNvPr>
          <p:cNvSpPr txBox="1"/>
          <p:nvPr/>
        </p:nvSpPr>
        <p:spPr>
          <a:xfrm>
            <a:off x="953282" y="3351607"/>
            <a:ext cx="2590476"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solidFill>
                <a:cs typeface="RB" panose="00000500000000000000" pitchFamily="2" charset="-78"/>
              </a:rPr>
              <a:t>النشاط</a:t>
            </a:r>
          </a:p>
          <a:p>
            <a:pPr algn="ctr"/>
            <a:r>
              <a:rPr lang="ar-DZ" sz="4800" dirty="0">
                <a:solidFill>
                  <a:schemeClr val="tx1"/>
                </a:solidFill>
                <a:cs typeface="RB" panose="00000500000000000000" pitchFamily="2" charset="-78"/>
              </a:rPr>
              <a:t>الصفي</a:t>
            </a:r>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558C3B7D-6C83-4A9E-BABD-5F8BD1241366}"/>
              </a:ext>
            </a:extLst>
          </p:cNvPr>
          <p:cNvSpPr txBox="1"/>
          <p:nvPr/>
        </p:nvSpPr>
        <p:spPr>
          <a:xfrm>
            <a:off x="4606250" y="856588"/>
            <a:ext cx="6883607" cy="684803"/>
          </a:xfrm>
          <a:prstGeom prst="rect">
            <a:avLst/>
          </a:prstGeom>
          <a:noFill/>
        </p:spPr>
        <p:txBody>
          <a:bodyPr wrap="square" rtlCol="0">
            <a:spAutoFit/>
          </a:bodyPr>
          <a:lstStyle/>
          <a:p>
            <a:pPr algn="ctr" rtl="1">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C667414-D06C-48FA-A725-E50BDD48E80E}"/>
              </a:ext>
            </a:extLst>
          </p:cNvPr>
          <p:cNvSpPr/>
          <p:nvPr/>
        </p:nvSpPr>
        <p:spPr>
          <a:xfrm>
            <a:off x="4667455" y="1706242"/>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البيانات المعالجة التي لها معنى في سياق محدد ومفيد، هي: </a:t>
            </a:r>
          </a:p>
        </p:txBody>
      </p:sp>
      <p:sp>
        <p:nvSpPr>
          <p:cNvPr id="50" name="A1">
            <a:hlinkClick r:id="" action="ppaction://noaction">
              <a:snd r:embed="rId11" name="correct.wav"/>
            </a:hlinkClick>
            <a:extLst>
              <a:ext uri="{FF2B5EF4-FFF2-40B4-BE49-F238E27FC236}">
                <a16:creationId xmlns:a16="http://schemas.microsoft.com/office/drawing/2014/main" id="{6DDE3826-3868-40D3-9864-8A9480B0A648}"/>
              </a:ext>
            </a:extLst>
          </p:cNvPr>
          <p:cNvSpPr/>
          <p:nvPr/>
        </p:nvSpPr>
        <p:spPr>
          <a:xfrm>
            <a:off x="4978700" y="5148377"/>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المعلومات</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70A5559D-E8C3-4339-9FDA-9203B74B0ECB}"/>
              </a:ext>
            </a:extLst>
          </p:cNvPr>
          <p:cNvSpPr/>
          <p:nvPr/>
        </p:nvSpPr>
        <p:spPr>
          <a:xfrm>
            <a:off x="4978700" y="3539011"/>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المعرفة</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1EB4F00A-9FE8-4038-B787-EC7A67E77CC3}"/>
              </a:ext>
            </a:extLst>
          </p:cNvPr>
          <p:cNvSpPr/>
          <p:nvPr/>
        </p:nvSpPr>
        <p:spPr>
          <a:xfrm>
            <a:off x="4978700" y="4343694"/>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الخبرة</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E4969A1A-4BE4-4FF1-AA3A-6830B56D573F}"/>
              </a:ext>
            </a:extLst>
          </p:cNvPr>
          <p:cNvSpPr/>
          <p:nvPr/>
        </p:nvSpPr>
        <p:spPr>
          <a:xfrm>
            <a:off x="10329932" y="515548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3DD55EF7-FC23-48D8-A892-DCDADFD490B1}"/>
              </a:ext>
            </a:extLst>
          </p:cNvPr>
          <p:cNvSpPr/>
          <p:nvPr/>
        </p:nvSpPr>
        <p:spPr>
          <a:xfrm>
            <a:off x="10329932" y="3539011"/>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3120B550-E72C-4F29-BB23-4CB3D64DC82D}"/>
              </a:ext>
            </a:extLst>
          </p:cNvPr>
          <p:cNvSpPr/>
          <p:nvPr/>
        </p:nvSpPr>
        <p:spPr>
          <a:xfrm>
            <a:off x="10329932" y="434724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0952582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14:bounceEnd="62000">
                                          <p:cBhvr additive="base">
                                            <p:cTn id="10"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50"/>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14:bounceEnd="62000">
                                          <p:cBhvr additive="base">
                                            <p:cTn id="14"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5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14:bounceEnd="62000">
                                          <p:cBhvr additive="base">
                                            <p:cTn id="18"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5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14:bounceEnd="62000">
                                          <p:cBhvr additive="base">
                                            <p:cTn id="22"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5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14:bounceEnd="62000">
                                          <p:cBhvr additive="base">
                                            <p:cTn id="26"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5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14:bounceEnd="62000">
                                          <p:cBhvr additive="base">
                                            <p:cTn id="30"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6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14:bounceEnd="62000">
                                          <p:cBhvr additive="base">
                                            <p:cTn id="34"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50"/>
                                            </p:tgtEl>
                                            <p:attrNameLst>
                                              <p:attrName>fillcolor</p:attrName>
                                            </p:attrNameLst>
                                          </p:cBhvr>
                                          <p:to>
                                            <a:srgbClr val="00B050"/>
                                          </p:to>
                                        </p:animClr>
                                        <p:set>
                                          <p:cBhvr>
                                            <p:cTn id="40" dur="750" fill="hold"/>
                                            <p:tgtEl>
                                              <p:spTgt spid="50"/>
                                            </p:tgtEl>
                                            <p:attrNameLst>
                                              <p:attrName>fill.type</p:attrName>
                                            </p:attrNameLst>
                                          </p:cBhvr>
                                          <p:to>
                                            <p:strVal val="solid"/>
                                          </p:to>
                                        </p:set>
                                        <p:set>
                                          <p:cBhvr>
                                            <p:cTn id="41"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50"/>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50"/>
                                            </p:tgtEl>
                                            <p:attrNameLst>
                                              <p:attrName>fillcolor</p:attrName>
                                            </p:attrNameLst>
                                          </p:cBhvr>
                                          <p:to>
                                            <a:srgbClr val="00B050"/>
                                          </p:to>
                                        </p:animClr>
                                        <p:set>
                                          <p:cBhvr>
                                            <p:cTn id="47" dur="500" fill="hold"/>
                                            <p:tgtEl>
                                              <p:spTgt spid="50"/>
                                            </p:tgtEl>
                                            <p:attrNameLst>
                                              <p:attrName>fill.type</p:attrName>
                                            </p:attrNameLst>
                                          </p:cBhvr>
                                          <p:to>
                                            <p:strVal val="solid"/>
                                          </p:to>
                                        </p:set>
                                        <p:set>
                                          <p:cBhvr>
                                            <p:cTn id="48"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9" restart="whenNotActive" fill="hold" evtFilter="cancelBubble" nodeType="interactiveSeq">
                    <p:stCondLst>
                      <p:cond evt="onClick" delay="0">
                        <p:tgtEl>
                          <p:spTgt spid="51"/>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51"/>
                                            </p:tgtEl>
                                            <p:attrNameLst>
                                              <p:attrName>fillcolor</p:attrName>
                                            </p:attrNameLst>
                                          </p:cBhvr>
                                          <p:to>
                                            <a:srgbClr val="C00000"/>
                                          </p:to>
                                        </p:animClr>
                                        <p:set>
                                          <p:cBhvr>
                                            <p:cTn id="54" dur="500" fill="hold"/>
                                            <p:tgtEl>
                                              <p:spTgt spid="51"/>
                                            </p:tgtEl>
                                            <p:attrNameLst>
                                              <p:attrName>fill.type</p:attrName>
                                            </p:attrNameLst>
                                          </p:cBhvr>
                                          <p:to>
                                            <p:strVal val="solid"/>
                                          </p:to>
                                        </p:set>
                                        <p:set>
                                          <p:cBhvr>
                                            <p:cTn id="55"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6" restart="whenNotActive" fill="hold" evtFilter="cancelBubble" nodeType="interactiveSeq">
                    <p:stCondLst>
                      <p:cond evt="onClick" delay="0">
                        <p:tgtEl>
                          <p:spTgt spid="52"/>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52"/>
                                            </p:tgtEl>
                                            <p:attrNameLst>
                                              <p:attrName>fillcolor</p:attrName>
                                            </p:attrNameLst>
                                          </p:cBhvr>
                                          <p:to>
                                            <a:srgbClr val="C00000"/>
                                          </p:to>
                                        </p:animClr>
                                        <p:set>
                                          <p:cBhvr>
                                            <p:cTn id="61" dur="500" fill="hold"/>
                                            <p:tgtEl>
                                              <p:spTgt spid="52"/>
                                            </p:tgtEl>
                                            <p:attrNameLst>
                                              <p:attrName>fill.type</p:attrName>
                                            </p:attrNameLst>
                                          </p:cBhvr>
                                          <p:to>
                                            <p:strVal val="solid"/>
                                          </p:to>
                                        </p:set>
                                        <p:set>
                                          <p:cBhvr>
                                            <p:cTn id="62"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9" grpId="0"/>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cBhvr additive="base">
                                            <p:cTn id="10" dur="2250" fill="hold"/>
                                            <p:tgtEl>
                                              <p:spTgt spid="50"/>
                                            </p:tgtEl>
                                            <p:attrNameLst>
                                              <p:attrName>ppt_x</p:attrName>
                                            </p:attrNameLst>
                                          </p:cBhvr>
                                          <p:tavLst>
                                            <p:tav tm="0">
                                              <p:val>
                                                <p:strVal val="#ppt_x"/>
                                              </p:val>
                                            </p:tav>
                                            <p:tav tm="100000">
                                              <p:val>
                                                <p:strVal val="#ppt_x"/>
                                              </p:val>
                                            </p:tav>
                                          </p:tavLst>
                                        </p:anim>
                                        <p:anim calcmode="lin" valueType="num">
                                          <p:cBhvr additive="base">
                                            <p:cTn id="11" dur="2250" fill="hold"/>
                                            <p:tgtEl>
                                              <p:spTgt spid="50"/>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1750" fill="hold"/>
                                            <p:tgtEl>
                                              <p:spTgt spid="53"/>
                                            </p:tgtEl>
                                            <p:attrNameLst>
                                              <p:attrName>ppt_x</p:attrName>
                                            </p:attrNameLst>
                                          </p:cBhvr>
                                          <p:tavLst>
                                            <p:tav tm="0">
                                              <p:val>
                                                <p:strVal val="#ppt_x"/>
                                              </p:val>
                                            </p:tav>
                                            <p:tav tm="100000">
                                              <p:val>
                                                <p:strVal val="#ppt_x"/>
                                              </p:val>
                                            </p:tav>
                                          </p:tavLst>
                                        </p:anim>
                                        <p:anim calcmode="lin" valueType="num">
                                          <p:cBhvr additive="base">
                                            <p:cTn id="15" dur="1750" fill="hold"/>
                                            <p:tgtEl>
                                              <p:spTgt spid="5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2250" fill="hold"/>
                                            <p:tgtEl>
                                              <p:spTgt spid="51"/>
                                            </p:tgtEl>
                                            <p:attrNameLst>
                                              <p:attrName>ppt_x</p:attrName>
                                            </p:attrNameLst>
                                          </p:cBhvr>
                                          <p:tavLst>
                                            <p:tav tm="0">
                                              <p:val>
                                                <p:strVal val="#ppt_x"/>
                                              </p:val>
                                            </p:tav>
                                            <p:tav tm="100000">
                                              <p:val>
                                                <p:strVal val="#ppt_x"/>
                                              </p:val>
                                            </p:tav>
                                          </p:tavLst>
                                        </p:anim>
                                        <p:anim calcmode="lin" valueType="num">
                                          <p:cBhvr additive="base">
                                            <p:cTn id="19" dur="2250" fill="hold"/>
                                            <p:tgtEl>
                                              <p:spTgt spid="5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1750" fill="hold"/>
                                            <p:tgtEl>
                                              <p:spTgt spid="59"/>
                                            </p:tgtEl>
                                            <p:attrNameLst>
                                              <p:attrName>ppt_x</p:attrName>
                                            </p:attrNameLst>
                                          </p:cBhvr>
                                          <p:tavLst>
                                            <p:tav tm="0">
                                              <p:val>
                                                <p:strVal val="#ppt_x"/>
                                              </p:val>
                                            </p:tav>
                                            <p:tav tm="100000">
                                              <p:val>
                                                <p:strVal val="#ppt_x"/>
                                              </p:val>
                                            </p:tav>
                                          </p:tavLst>
                                        </p:anim>
                                        <p:anim calcmode="lin" valueType="num">
                                          <p:cBhvr additive="base">
                                            <p:cTn id="23" dur="1750" fill="hold"/>
                                            <p:tgtEl>
                                              <p:spTgt spid="5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2250" fill="hold"/>
                                            <p:tgtEl>
                                              <p:spTgt spid="52"/>
                                            </p:tgtEl>
                                            <p:attrNameLst>
                                              <p:attrName>ppt_x</p:attrName>
                                            </p:attrNameLst>
                                          </p:cBhvr>
                                          <p:tavLst>
                                            <p:tav tm="0">
                                              <p:val>
                                                <p:strVal val="#ppt_x"/>
                                              </p:val>
                                            </p:tav>
                                            <p:tav tm="100000">
                                              <p:val>
                                                <p:strVal val="#ppt_x"/>
                                              </p:val>
                                            </p:tav>
                                          </p:tavLst>
                                        </p:anim>
                                        <p:anim calcmode="lin" valueType="num">
                                          <p:cBhvr additive="base">
                                            <p:cTn id="27" dur="2250" fill="hold"/>
                                            <p:tgtEl>
                                              <p:spTgt spid="5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additive="base">
                                            <p:cTn id="30" dur="1750" fill="hold"/>
                                            <p:tgtEl>
                                              <p:spTgt spid="60"/>
                                            </p:tgtEl>
                                            <p:attrNameLst>
                                              <p:attrName>ppt_x</p:attrName>
                                            </p:attrNameLst>
                                          </p:cBhvr>
                                          <p:tavLst>
                                            <p:tav tm="0">
                                              <p:val>
                                                <p:strVal val="#ppt_x"/>
                                              </p:val>
                                            </p:tav>
                                            <p:tav tm="100000">
                                              <p:val>
                                                <p:strVal val="#ppt_x"/>
                                              </p:val>
                                            </p:tav>
                                          </p:tavLst>
                                        </p:anim>
                                        <p:anim calcmode="lin" valueType="num">
                                          <p:cBhvr additive="base">
                                            <p:cTn id="31" dur="1750" fill="hold"/>
                                            <p:tgtEl>
                                              <p:spTgt spid="6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additive="base">
                                            <p:cTn id="34" dur="1750" fill="hold"/>
                                            <p:tgtEl>
                                              <p:spTgt spid="48"/>
                                            </p:tgtEl>
                                            <p:attrNameLst>
                                              <p:attrName>ppt_x</p:attrName>
                                            </p:attrNameLst>
                                          </p:cBhvr>
                                          <p:tavLst>
                                            <p:tav tm="0">
                                              <p:val>
                                                <p:strVal val="#ppt_x"/>
                                              </p:val>
                                            </p:tav>
                                            <p:tav tm="100000">
                                              <p:val>
                                                <p:strVal val="#ppt_x"/>
                                              </p:val>
                                            </p:tav>
                                          </p:tavLst>
                                        </p:anim>
                                        <p:anim calcmode="lin" valueType="num">
                                          <p:cBhvr additive="base">
                                            <p:cTn id="35"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50"/>
                                            </p:tgtEl>
                                            <p:attrNameLst>
                                              <p:attrName>fillcolor</p:attrName>
                                            </p:attrNameLst>
                                          </p:cBhvr>
                                          <p:to>
                                            <a:srgbClr val="00B050"/>
                                          </p:to>
                                        </p:animClr>
                                        <p:set>
                                          <p:cBhvr>
                                            <p:cTn id="40" dur="750" fill="hold"/>
                                            <p:tgtEl>
                                              <p:spTgt spid="50"/>
                                            </p:tgtEl>
                                            <p:attrNameLst>
                                              <p:attrName>fill.type</p:attrName>
                                            </p:attrNameLst>
                                          </p:cBhvr>
                                          <p:to>
                                            <p:strVal val="solid"/>
                                          </p:to>
                                        </p:set>
                                        <p:set>
                                          <p:cBhvr>
                                            <p:cTn id="41"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50"/>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50"/>
                                            </p:tgtEl>
                                            <p:attrNameLst>
                                              <p:attrName>fillcolor</p:attrName>
                                            </p:attrNameLst>
                                          </p:cBhvr>
                                          <p:to>
                                            <a:srgbClr val="00B050"/>
                                          </p:to>
                                        </p:animClr>
                                        <p:set>
                                          <p:cBhvr>
                                            <p:cTn id="47" dur="500" fill="hold"/>
                                            <p:tgtEl>
                                              <p:spTgt spid="50"/>
                                            </p:tgtEl>
                                            <p:attrNameLst>
                                              <p:attrName>fill.type</p:attrName>
                                            </p:attrNameLst>
                                          </p:cBhvr>
                                          <p:to>
                                            <p:strVal val="solid"/>
                                          </p:to>
                                        </p:set>
                                        <p:set>
                                          <p:cBhvr>
                                            <p:cTn id="48"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9" restart="whenNotActive" fill="hold" evtFilter="cancelBubble" nodeType="interactiveSeq">
                    <p:stCondLst>
                      <p:cond evt="onClick" delay="0">
                        <p:tgtEl>
                          <p:spTgt spid="51"/>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51"/>
                                            </p:tgtEl>
                                            <p:attrNameLst>
                                              <p:attrName>fillcolor</p:attrName>
                                            </p:attrNameLst>
                                          </p:cBhvr>
                                          <p:to>
                                            <a:srgbClr val="C00000"/>
                                          </p:to>
                                        </p:animClr>
                                        <p:set>
                                          <p:cBhvr>
                                            <p:cTn id="54" dur="500" fill="hold"/>
                                            <p:tgtEl>
                                              <p:spTgt spid="51"/>
                                            </p:tgtEl>
                                            <p:attrNameLst>
                                              <p:attrName>fill.type</p:attrName>
                                            </p:attrNameLst>
                                          </p:cBhvr>
                                          <p:to>
                                            <p:strVal val="solid"/>
                                          </p:to>
                                        </p:set>
                                        <p:set>
                                          <p:cBhvr>
                                            <p:cTn id="55"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6" restart="whenNotActive" fill="hold" evtFilter="cancelBubble" nodeType="interactiveSeq">
                    <p:stCondLst>
                      <p:cond evt="onClick" delay="0">
                        <p:tgtEl>
                          <p:spTgt spid="52"/>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52"/>
                                            </p:tgtEl>
                                            <p:attrNameLst>
                                              <p:attrName>fillcolor</p:attrName>
                                            </p:attrNameLst>
                                          </p:cBhvr>
                                          <p:to>
                                            <a:srgbClr val="C00000"/>
                                          </p:to>
                                        </p:animClr>
                                        <p:set>
                                          <p:cBhvr>
                                            <p:cTn id="61" dur="500" fill="hold"/>
                                            <p:tgtEl>
                                              <p:spTgt spid="52"/>
                                            </p:tgtEl>
                                            <p:attrNameLst>
                                              <p:attrName>fill.type</p:attrName>
                                            </p:attrNameLst>
                                          </p:cBhvr>
                                          <p:to>
                                            <p:strVal val="solid"/>
                                          </p:to>
                                        </p:set>
                                        <p:set>
                                          <p:cBhvr>
                                            <p:cTn id="62"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9" grpId="0"/>
          <p:bldP spid="48" grpId="0" animBg="1"/>
          <p:bldP spid="50" grpId="0" animBg="1"/>
          <p:bldP spid="51" grpId="0" animBg="1"/>
          <p:bldP spid="52" grpId="0" animBg="1"/>
          <p:bldP spid="53" grpId="0" animBg="1"/>
          <p:bldP spid="59" grpId="0" animBg="1"/>
          <p:bldP spid="60" grpId="0" animBg="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26</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B1CC26"/>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ZoneTexte 74">
            <a:extLst>
              <a:ext uri="{FF2B5EF4-FFF2-40B4-BE49-F238E27FC236}">
                <a16:creationId xmlns:a16="http://schemas.microsoft.com/office/drawing/2014/main" id="{E397C695-00F8-4939-8C53-0E80A559647A}"/>
              </a:ext>
            </a:extLst>
          </p:cNvPr>
          <p:cNvSpPr txBox="1"/>
          <p:nvPr/>
        </p:nvSpPr>
        <p:spPr>
          <a:xfrm>
            <a:off x="953282" y="3351607"/>
            <a:ext cx="2590476"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solidFill>
                <a:cs typeface="RB" panose="00000500000000000000" pitchFamily="2" charset="-78"/>
              </a:rPr>
              <a:t>النشاط</a:t>
            </a:r>
          </a:p>
          <a:p>
            <a:pPr algn="ctr"/>
            <a:r>
              <a:rPr lang="ar-DZ" sz="4800" dirty="0">
                <a:solidFill>
                  <a:schemeClr val="tx1"/>
                </a:solidFill>
                <a:cs typeface="RB" panose="00000500000000000000" pitchFamily="2" charset="-78"/>
              </a:rPr>
              <a:t>الصفي</a:t>
            </a:r>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558C3B7D-6C83-4A9E-BABD-5F8BD1241366}"/>
              </a:ext>
            </a:extLst>
          </p:cNvPr>
          <p:cNvSpPr txBox="1"/>
          <p:nvPr/>
        </p:nvSpPr>
        <p:spPr>
          <a:xfrm>
            <a:off x="4606250" y="856588"/>
            <a:ext cx="6883607" cy="684803"/>
          </a:xfrm>
          <a:prstGeom prst="rect">
            <a:avLst/>
          </a:prstGeom>
          <a:noFill/>
        </p:spPr>
        <p:txBody>
          <a:bodyPr wrap="square" rtlCol="0">
            <a:spAutoFit/>
          </a:bodyPr>
          <a:lstStyle/>
          <a:p>
            <a:pPr algn="ctr" rtl="1">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C667414-D06C-48FA-A725-E50BDD48E80E}"/>
              </a:ext>
            </a:extLst>
          </p:cNvPr>
          <p:cNvSpPr/>
          <p:nvPr/>
        </p:nvSpPr>
        <p:spPr>
          <a:xfrm>
            <a:off x="4667455" y="1706242"/>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تختلف البيانات عن المعلومات، بأن البيانات: </a:t>
            </a:r>
          </a:p>
        </p:txBody>
      </p:sp>
      <p:sp>
        <p:nvSpPr>
          <p:cNvPr id="50" name="A1">
            <a:hlinkClick r:id="" action="ppaction://noaction">
              <a:snd r:embed="rId11" name="correct.wav"/>
            </a:hlinkClick>
            <a:extLst>
              <a:ext uri="{FF2B5EF4-FFF2-40B4-BE49-F238E27FC236}">
                <a16:creationId xmlns:a16="http://schemas.microsoft.com/office/drawing/2014/main" id="{6DDE3826-3868-40D3-9864-8A9480B0A648}"/>
              </a:ext>
            </a:extLst>
          </p:cNvPr>
          <p:cNvSpPr/>
          <p:nvPr/>
        </p:nvSpPr>
        <p:spPr>
          <a:xfrm>
            <a:off x="4978700" y="5148377"/>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ليس لها معنى بصورتها الأولية</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70A5559D-E8C3-4339-9FDA-9203B74B0ECB}"/>
              </a:ext>
            </a:extLst>
          </p:cNvPr>
          <p:cNvSpPr/>
          <p:nvPr/>
        </p:nvSpPr>
        <p:spPr>
          <a:xfrm>
            <a:off x="4978700" y="3539011"/>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منتج نهائي</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1EB4F00A-9FE8-4038-B787-EC7A67E77CC3}"/>
              </a:ext>
            </a:extLst>
          </p:cNvPr>
          <p:cNvSpPr/>
          <p:nvPr/>
        </p:nvSpPr>
        <p:spPr>
          <a:xfrm>
            <a:off x="4978700" y="4343694"/>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تحمل معنىً منطقيًا</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E4969A1A-4BE4-4FF1-AA3A-6830B56D573F}"/>
              </a:ext>
            </a:extLst>
          </p:cNvPr>
          <p:cNvSpPr/>
          <p:nvPr/>
        </p:nvSpPr>
        <p:spPr>
          <a:xfrm>
            <a:off x="10329932" y="515548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3DD55EF7-FC23-48D8-A892-DCDADFD490B1}"/>
              </a:ext>
            </a:extLst>
          </p:cNvPr>
          <p:cNvSpPr/>
          <p:nvPr/>
        </p:nvSpPr>
        <p:spPr>
          <a:xfrm>
            <a:off x="10329932" y="3539011"/>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3120B550-E72C-4F29-BB23-4CB3D64DC82D}"/>
              </a:ext>
            </a:extLst>
          </p:cNvPr>
          <p:cNvSpPr/>
          <p:nvPr/>
        </p:nvSpPr>
        <p:spPr>
          <a:xfrm>
            <a:off x="10329932" y="434724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2359098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14:bounceEnd="62000">
                                          <p:cBhvr additive="base">
                                            <p:cTn id="10"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50"/>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14:bounceEnd="62000">
                                          <p:cBhvr additive="base">
                                            <p:cTn id="14"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5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14:bounceEnd="62000">
                                          <p:cBhvr additive="base">
                                            <p:cTn id="18"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5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14:bounceEnd="62000">
                                          <p:cBhvr additive="base">
                                            <p:cTn id="22"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5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14:bounceEnd="62000">
                                          <p:cBhvr additive="base">
                                            <p:cTn id="26"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5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14:bounceEnd="62000">
                                          <p:cBhvr additive="base">
                                            <p:cTn id="30"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6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14:bounceEnd="62000">
                                          <p:cBhvr additive="base">
                                            <p:cTn id="34"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50"/>
                                            </p:tgtEl>
                                            <p:attrNameLst>
                                              <p:attrName>fillcolor</p:attrName>
                                            </p:attrNameLst>
                                          </p:cBhvr>
                                          <p:to>
                                            <a:srgbClr val="00B050"/>
                                          </p:to>
                                        </p:animClr>
                                        <p:set>
                                          <p:cBhvr>
                                            <p:cTn id="40" dur="750" fill="hold"/>
                                            <p:tgtEl>
                                              <p:spTgt spid="50"/>
                                            </p:tgtEl>
                                            <p:attrNameLst>
                                              <p:attrName>fill.type</p:attrName>
                                            </p:attrNameLst>
                                          </p:cBhvr>
                                          <p:to>
                                            <p:strVal val="solid"/>
                                          </p:to>
                                        </p:set>
                                        <p:set>
                                          <p:cBhvr>
                                            <p:cTn id="41"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50"/>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50"/>
                                            </p:tgtEl>
                                            <p:attrNameLst>
                                              <p:attrName>fillcolor</p:attrName>
                                            </p:attrNameLst>
                                          </p:cBhvr>
                                          <p:to>
                                            <a:srgbClr val="00B050"/>
                                          </p:to>
                                        </p:animClr>
                                        <p:set>
                                          <p:cBhvr>
                                            <p:cTn id="47" dur="500" fill="hold"/>
                                            <p:tgtEl>
                                              <p:spTgt spid="50"/>
                                            </p:tgtEl>
                                            <p:attrNameLst>
                                              <p:attrName>fill.type</p:attrName>
                                            </p:attrNameLst>
                                          </p:cBhvr>
                                          <p:to>
                                            <p:strVal val="solid"/>
                                          </p:to>
                                        </p:set>
                                        <p:set>
                                          <p:cBhvr>
                                            <p:cTn id="48"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9" restart="whenNotActive" fill="hold" evtFilter="cancelBubble" nodeType="interactiveSeq">
                    <p:stCondLst>
                      <p:cond evt="onClick" delay="0">
                        <p:tgtEl>
                          <p:spTgt spid="51"/>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51"/>
                                            </p:tgtEl>
                                            <p:attrNameLst>
                                              <p:attrName>fillcolor</p:attrName>
                                            </p:attrNameLst>
                                          </p:cBhvr>
                                          <p:to>
                                            <a:srgbClr val="C00000"/>
                                          </p:to>
                                        </p:animClr>
                                        <p:set>
                                          <p:cBhvr>
                                            <p:cTn id="54" dur="500" fill="hold"/>
                                            <p:tgtEl>
                                              <p:spTgt spid="51"/>
                                            </p:tgtEl>
                                            <p:attrNameLst>
                                              <p:attrName>fill.type</p:attrName>
                                            </p:attrNameLst>
                                          </p:cBhvr>
                                          <p:to>
                                            <p:strVal val="solid"/>
                                          </p:to>
                                        </p:set>
                                        <p:set>
                                          <p:cBhvr>
                                            <p:cTn id="55"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6" restart="whenNotActive" fill="hold" evtFilter="cancelBubble" nodeType="interactiveSeq">
                    <p:stCondLst>
                      <p:cond evt="onClick" delay="0">
                        <p:tgtEl>
                          <p:spTgt spid="52"/>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52"/>
                                            </p:tgtEl>
                                            <p:attrNameLst>
                                              <p:attrName>fillcolor</p:attrName>
                                            </p:attrNameLst>
                                          </p:cBhvr>
                                          <p:to>
                                            <a:srgbClr val="C00000"/>
                                          </p:to>
                                        </p:animClr>
                                        <p:set>
                                          <p:cBhvr>
                                            <p:cTn id="61" dur="500" fill="hold"/>
                                            <p:tgtEl>
                                              <p:spTgt spid="52"/>
                                            </p:tgtEl>
                                            <p:attrNameLst>
                                              <p:attrName>fill.type</p:attrName>
                                            </p:attrNameLst>
                                          </p:cBhvr>
                                          <p:to>
                                            <p:strVal val="solid"/>
                                          </p:to>
                                        </p:set>
                                        <p:set>
                                          <p:cBhvr>
                                            <p:cTn id="62"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9" grpId="0"/>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cBhvr additive="base">
                                            <p:cTn id="10" dur="2250" fill="hold"/>
                                            <p:tgtEl>
                                              <p:spTgt spid="50"/>
                                            </p:tgtEl>
                                            <p:attrNameLst>
                                              <p:attrName>ppt_x</p:attrName>
                                            </p:attrNameLst>
                                          </p:cBhvr>
                                          <p:tavLst>
                                            <p:tav tm="0">
                                              <p:val>
                                                <p:strVal val="#ppt_x"/>
                                              </p:val>
                                            </p:tav>
                                            <p:tav tm="100000">
                                              <p:val>
                                                <p:strVal val="#ppt_x"/>
                                              </p:val>
                                            </p:tav>
                                          </p:tavLst>
                                        </p:anim>
                                        <p:anim calcmode="lin" valueType="num">
                                          <p:cBhvr additive="base">
                                            <p:cTn id="11" dur="2250" fill="hold"/>
                                            <p:tgtEl>
                                              <p:spTgt spid="50"/>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1750" fill="hold"/>
                                            <p:tgtEl>
                                              <p:spTgt spid="53"/>
                                            </p:tgtEl>
                                            <p:attrNameLst>
                                              <p:attrName>ppt_x</p:attrName>
                                            </p:attrNameLst>
                                          </p:cBhvr>
                                          <p:tavLst>
                                            <p:tav tm="0">
                                              <p:val>
                                                <p:strVal val="#ppt_x"/>
                                              </p:val>
                                            </p:tav>
                                            <p:tav tm="100000">
                                              <p:val>
                                                <p:strVal val="#ppt_x"/>
                                              </p:val>
                                            </p:tav>
                                          </p:tavLst>
                                        </p:anim>
                                        <p:anim calcmode="lin" valueType="num">
                                          <p:cBhvr additive="base">
                                            <p:cTn id="15" dur="1750" fill="hold"/>
                                            <p:tgtEl>
                                              <p:spTgt spid="5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2250" fill="hold"/>
                                            <p:tgtEl>
                                              <p:spTgt spid="51"/>
                                            </p:tgtEl>
                                            <p:attrNameLst>
                                              <p:attrName>ppt_x</p:attrName>
                                            </p:attrNameLst>
                                          </p:cBhvr>
                                          <p:tavLst>
                                            <p:tav tm="0">
                                              <p:val>
                                                <p:strVal val="#ppt_x"/>
                                              </p:val>
                                            </p:tav>
                                            <p:tav tm="100000">
                                              <p:val>
                                                <p:strVal val="#ppt_x"/>
                                              </p:val>
                                            </p:tav>
                                          </p:tavLst>
                                        </p:anim>
                                        <p:anim calcmode="lin" valueType="num">
                                          <p:cBhvr additive="base">
                                            <p:cTn id="19" dur="2250" fill="hold"/>
                                            <p:tgtEl>
                                              <p:spTgt spid="5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1750" fill="hold"/>
                                            <p:tgtEl>
                                              <p:spTgt spid="59"/>
                                            </p:tgtEl>
                                            <p:attrNameLst>
                                              <p:attrName>ppt_x</p:attrName>
                                            </p:attrNameLst>
                                          </p:cBhvr>
                                          <p:tavLst>
                                            <p:tav tm="0">
                                              <p:val>
                                                <p:strVal val="#ppt_x"/>
                                              </p:val>
                                            </p:tav>
                                            <p:tav tm="100000">
                                              <p:val>
                                                <p:strVal val="#ppt_x"/>
                                              </p:val>
                                            </p:tav>
                                          </p:tavLst>
                                        </p:anim>
                                        <p:anim calcmode="lin" valueType="num">
                                          <p:cBhvr additive="base">
                                            <p:cTn id="23" dur="1750" fill="hold"/>
                                            <p:tgtEl>
                                              <p:spTgt spid="5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2250" fill="hold"/>
                                            <p:tgtEl>
                                              <p:spTgt spid="52"/>
                                            </p:tgtEl>
                                            <p:attrNameLst>
                                              <p:attrName>ppt_x</p:attrName>
                                            </p:attrNameLst>
                                          </p:cBhvr>
                                          <p:tavLst>
                                            <p:tav tm="0">
                                              <p:val>
                                                <p:strVal val="#ppt_x"/>
                                              </p:val>
                                            </p:tav>
                                            <p:tav tm="100000">
                                              <p:val>
                                                <p:strVal val="#ppt_x"/>
                                              </p:val>
                                            </p:tav>
                                          </p:tavLst>
                                        </p:anim>
                                        <p:anim calcmode="lin" valueType="num">
                                          <p:cBhvr additive="base">
                                            <p:cTn id="27" dur="2250" fill="hold"/>
                                            <p:tgtEl>
                                              <p:spTgt spid="5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additive="base">
                                            <p:cTn id="30" dur="1750" fill="hold"/>
                                            <p:tgtEl>
                                              <p:spTgt spid="60"/>
                                            </p:tgtEl>
                                            <p:attrNameLst>
                                              <p:attrName>ppt_x</p:attrName>
                                            </p:attrNameLst>
                                          </p:cBhvr>
                                          <p:tavLst>
                                            <p:tav tm="0">
                                              <p:val>
                                                <p:strVal val="#ppt_x"/>
                                              </p:val>
                                            </p:tav>
                                            <p:tav tm="100000">
                                              <p:val>
                                                <p:strVal val="#ppt_x"/>
                                              </p:val>
                                            </p:tav>
                                          </p:tavLst>
                                        </p:anim>
                                        <p:anim calcmode="lin" valueType="num">
                                          <p:cBhvr additive="base">
                                            <p:cTn id="31" dur="1750" fill="hold"/>
                                            <p:tgtEl>
                                              <p:spTgt spid="6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additive="base">
                                            <p:cTn id="34" dur="1750" fill="hold"/>
                                            <p:tgtEl>
                                              <p:spTgt spid="48"/>
                                            </p:tgtEl>
                                            <p:attrNameLst>
                                              <p:attrName>ppt_x</p:attrName>
                                            </p:attrNameLst>
                                          </p:cBhvr>
                                          <p:tavLst>
                                            <p:tav tm="0">
                                              <p:val>
                                                <p:strVal val="#ppt_x"/>
                                              </p:val>
                                            </p:tav>
                                            <p:tav tm="100000">
                                              <p:val>
                                                <p:strVal val="#ppt_x"/>
                                              </p:val>
                                            </p:tav>
                                          </p:tavLst>
                                        </p:anim>
                                        <p:anim calcmode="lin" valueType="num">
                                          <p:cBhvr additive="base">
                                            <p:cTn id="35"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50"/>
                                            </p:tgtEl>
                                            <p:attrNameLst>
                                              <p:attrName>fillcolor</p:attrName>
                                            </p:attrNameLst>
                                          </p:cBhvr>
                                          <p:to>
                                            <a:srgbClr val="00B050"/>
                                          </p:to>
                                        </p:animClr>
                                        <p:set>
                                          <p:cBhvr>
                                            <p:cTn id="40" dur="750" fill="hold"/>
                                            <p:tgtEl>
                                              <p:spTgt spid="50"/>
                                            </p:tgtEl>
                                            <p:attrNameLst>
                                              <p:attrName>fill.type</p:attrName>
                                            </p:attrNameLst>
                                          </p:cBhvr>
                                          <p:to>
                                            <p:strVal val="solid"/>
                                          </p:to>
                                        </p:set>
                                        <p:set>
                                          <p:cBhvr>
                                            <p:cTn id="41"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50"/>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50"/>
                                            </p:tgtEl>
                                            <p:attrNameLst>
                                              <p:attrName>fillcolor</p:attrName>
                                            </p:attrNameLst>
                                          </p:cBhvr>
                                          <p:to>
                                            <a:srgbClr val="00B050"/>
                                          </p:to>
                                        </p:animClr>
                                        <p:set>
                                          <p:cBhvr>
                                            <p:cTn id="47" dur="500" fill="hold"/>
                                            <p:tgtEl>
                                              <p:spTgt spid="50"/>
                                            </p:tgtEl>
                                            <p:attrNameLst>
                                              <p:attrName>fill.type</p:attrName>
                                            </p:attrNameLst>
                                          </p:cBhvr>
                                          <p:to>
                                            <p:strVal val="solid"/>
                                          </p:to>
                                        </p:set>
                                        <p:set>
                                          <p:cBhvr>
                                            <p:cTn id="48"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9" restart="whenNotActive" fill="hold" evtFilter="cancelBubble" nodeType="interactiveSeq">
                    <p:stCondLst>
                      <p:cond evt="onClick" delay="0">
                        <p:tgtEl>
                          <p:spTgt spid="51"/>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51"/>
                                            </p:tgtEl>
                                            <p:attrNameLst>
                                              <p:attrName>fillcolor</p:attrName>
                                            </p:attrNameLst>
                                          </p:cBhvr>
                                          <p:to>
                                            <a:srgbClr val="C00000"/>
                                          </p:to>
                                        </p:animClr>
                                        <p:set>
                                          <p:cBhvr>
                                            <p:cTn id="54" dur="500" fill="hold"/>
                                            <p:tgtEl>
                                              <p:spTgt spid="51"/>
                                            </p:tgtEl>
                                            <p:attrNameLst>
                                              <p:attrName>fill.type</p:attrName>
                                            </p:attrNameLst>
                                          </p:cBhvr>
                                          <p:to>
                                            <p:strVal val="solid"/>
                                          </p:to>
                                        </p:set>
                                        <p:set>
                                          <p:cBhvr>
                                            <p:cTn id="55"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6" restart="whenNotActive" fill="hold" evtFilter="cancelBubble" nodeType="interactiveSeq">
                    <p:stCondLst>
                      <p:cond evt="onClick" delay="0">
                        <p:tgtEl>
                          <p:spTgt spid="52"/>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52"/>
                                            </p:tgtEl>
                                            <p:attrNameLst>
                                              <p:attrName>fillcolor</p:attrName>
                                            </p:attrNameLst>
                                          </p:cBhvr>
                                          <p:to>
                                            <a:srgbClr val="C00000"/>
                                          </p:to>
                                        </p:animClr>
                                        <p:set>
                                          <p:cBhvr>
                                            <p:cTn id="61" dur="500" fill="hold"/>
                                            <p:tgtEl>
                                              <p:spTgt spid="52"/>
                                            </p:tgtEl>
                                            <p:attrNameLst>
                                              <p:attrName>fill.type</p:attrName>
                                            </p:attrNameLst>
                                          </p:cBhvr>
                                          <p:to>
                                            <p:strVal val="solid"/>
                                          </p:to>
                                        </p:set>
                                        <p:set>
                                          <p:cBhvr>
                                            <p:cTn id="62"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9" grpId="0"/>
          <p:bldP spid="48" grpId="0" animBg="1"/>
          <p:bldP spid="50" grpId="0" animBg="1"/>
          <p:bldP spid="51" grpId="0" animBg="1"/>
          <p:bldP spid="52" grpId="0" animBg="1"/>
          <p:bldP spid="53" grpId="0" animBg="1"/>
          <p:bldP spid="59" grpId="0" animBg="1"/>
          <p:bldP spid="60"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27</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ZoneTexte 74">
            <a:extLst>
              <a:ext uri="{FF2B5EF4-FFF2-40B4-BE49-F238E27FC236}">
                <a16:creationId xmlns:a16="http://schemas.microsoft.com/office/drawing/2014/main" id="{E397C695-00F8-4939-8C53-0E80A559647A}"/>
              </a:ext>
            </a:extLst>
          </p:cNvPr>
          <p:cNvSpPr txBox="1"/>
          <p:nvPr/>
        </p:nvSpPr>
        <p:spPr>
          <a:xfrm>
            <a:off x="678146" y="3351607"/>
            <a:ext cx="2865612"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solidFill>
                <a:cs typeface="RB" panose="00000500000000000000" pitchFamily="2" charset="-78"/>
              </a:rPr>
              <a:t>النشاط</a:t>
            </a:r>
          </a:p>
          <a:p>
            <a:pPr algn="ctr"/>
            <a:r>
              <a:rPr lang="ar-DZ" sz="4800" dirty="0">
                <a:solidFill>
                  <a:schemeClr val="tx1"/>
                </a:solidFill>
                <a:cs typeface="RB" panose="00000500000000000000" pitchFamily="2" charset="-78"/>
              </a:rPr>
              <a:t>الصفي</a:t>
            </a:r>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تختلف المعلومات عن البيانات، بأن المعلومات: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مخرجات لنظام جهاز الحاسب</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مدخلات لنظام جهاز الحاسب</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كلمات وأرقام غير معالجة</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9838405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14:bounceEnd="62000">
                                          <p:cBhvr additive="base">
                                            <p:cTn id="10"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50"/>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14:bounceEnd="62000">
                                          <p:cBhvr additive="base">
                                            <p:cTn id="14"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5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14:bounceEnd="62000">
                                          <p:cBhvr additive="base">
                                            <p:cTn id="18"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5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14:bounceEnd="62000">
                                          <p:cBhvr additive="base">
                                            <p:cTn id="22"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5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14:bounceEnd="62000">
                                          <p:cBhvr additive="base">
                                            <p:cTn id="26"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5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14:bounceEnd="62000">
                                          <p:cBhvr additive="base">
                                            <p:cTn id="30"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6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14:bounceEnd="62000">
                                          <p:cBhvr additive="base">
                                            <p:cTn id="34"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50"/>
                                            </p:tgtEl>
                                            <p:attrNameLst>
                                              <p:attrName>fillcolor</p:attrName>
                                            </p:attrNameLst>
                                          </p:cBhvr>
                                          <p:to>
                                            <a:srgbClr val="00B050"/>
                                          </p:to>
                                        </p:animClr>
                                        <p:set>
                                          <p:cBhvr>
                                            <p:cTn id="40" dur="750" fill="hold"/>
                                            <p:tgtEl>
                                              <p:spTgt spid="50"/>
                                            </p:tgtEl>
                                            <p:attrNameLst>
                                              <p:attrName>fill.type</p:attrName>
                                            </p:attrNameLst>
                                          </p:cBhvr>
                                          <p:to>
                                            <p:strVal val="solid"/>
                                          </p:to>
                                        </p:set>
                                        <p:set>
                                          <p:cBhvr>
                                            <p:cTn id="41"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50"/>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50"/>
                                            </p:tgtEl>
                                            <p:attrNameLst>
                                              <p:attrName>fillcolor</p:attrName>
                                            </p:attrNameLst>
                                          </p:cBhvr>
                                          <p:to>
                                            <a:srgbClr val="00B050"/>
                                          </p:to>
                                        </p:animClr>
                                        <p:set>
                                          <p:cBhvr>
                                            <p:cTn id="47" dur="500" fill="hold"/>
                                            <p:tgtEl>
                                              <p:spTgt spid="50"/>
                                            </p:tgtEl>
                                            <p:attrNameLst>
                                              <p:attrName>fill.type</p:attrName>
                                            </p:attrNameLst>
                                          </p:cBhvr>
                                          <p:to>
                                            <p:strVal val="solid"/>
                                          </p:to>
                                        </p:set>
                                        <p:set>
                                          <p:cBhvr>
                                            <p:cTn id="48"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9" restart="whenNotActive" fill="hold" evtFilter="cancelBubble" nodeType="interactiveSeq">
                    <p:stCondLst>
                      <p:cond evt="onClick" delay="0">
                        <p:tgtEl>
                          <p:spTgt spid="51"/>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51"/>
                                            </p:tgtEl>
                                            <p:attrNameLst>
                                              <p:attrName>fillcolor</p:attrName>
                                            </p:attrNameLst>
                                          </p:cBhvr>
                                          <p:to>
                                            <a:srgbClr val="C00000"/>
                                          </p:to>
                                        </p:animClr>
                                        <p:set>
                                          <p:cBhvr>
                                            <p:cTn id="54" dur="500" fill="hold"/>
                                            <p:tgtEl>
                                              <p:spTgt spid="51"/>
                                            </p:tgtEl>
                                            <p:attrNameLst>
                                              <p:attrName>fill.type</p:attrName>
                                            </p:attrNameLst>
                                          </p:cBhvr>
                                          <p:to>
                                            <p:strVal val="solid"/>
                                          </p:to>
                                        </p:set>
                                        <p:set>
                                          <p:cBhvr>
                                            <p:cTn id="55"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6" restart="whenNotActive" fill="hold" evtFilter="cancelBubble" nodeType="interactiveSeq">
                    <p:stCondLst>
                      <p:cond evt="onClick" delay="0">
                        <p:tgtEl>
                          <p:spTgt spid="52"/>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52"/>
                                            </p:tgtEl>
                                            <p:attrNameLst>
                                              <p:attrName>fillcolor</p:attrName>
                                            </p:attrNameLst>
                                          </p:cBhvr>
                                          <p:to>
                                            <a:srgbClr val="C00000"/>
                                          </p:to>
                                        </p:animClr>
                                        <p:set>
                                          <p:cBhvr>
                                            <p:cTn id="61" dur="500" fill="hold"/>
                                            <p:tgtEl>
                                              <p:spTgt spid="52"/>
                                            </p:tgtEl>
                                            <p:attrNameLst>
                                              <p:attrName>fill.type</p:attrName>
                                            </p:attrNameLst>
                                          </p:cBhvr>
                                          <p:to>
                                            <p:strVal val="solid"/>
                                          </p:to>
                                        </p:set>
                                        <p:set>
                                          <p:cBhvr>
                                            <p:cTn id="62"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9" grpId="0"/>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 calcmode="lin" valueType="num">
                                          <p:cBhvr additive="base">
                                            <p:cTn id="10" dur="2250" fill="hold"/>
                                            <p:tgtEl>
                                              <p:spTgt spid="50"/>
                                            </p:tgtEl>
                                            <p:attrNameLst>
                                              <p:attrName>ppt_x</p:attrName>
                                            </p:attrNameLst>
                                          </p:cBhvr>
                                          <p:tavLst>
                                            <p:tav tm="0">
                                              <p:val>
                                                <p:strVal val="#ppt_x"/>
                                              </p:val>
                                            </p:tav>
                                            <p:tav tm="100000">
                                              <p:val>
                                                <p:strVal val="#ppt_x"/>
                                              </p:val>
                                            </p:tav>
                                          </p:tavLst>
                                        </p:anim>
                                        <p:anim calcmode="lin" valueType="num">
                                          <p:cBhvr additive="base">
                                            <p:cTn id="11" dur="2250" fill="hold"/>
                                            <p:tgtEl>
                                              <p:spTgt spid="50"/>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53"/>
                                            </p:tgtEl>
                                            <p:attrNameLst>
                                              <p:attrName>style.visibility</p:attrName>
                                            </p:attrNameLst>
                                          </p:cBhvr>
                                          <p:to>
                                            <p:strVal val="visible"/>
                                          </p:to>
                                        </p:set>
                                        <p:anim calcmode="lin" valueType="num">
                                          <p:cBhvr additive="base">
                                            <p:cTn id="14" dur="1750" fill="hold"/>
                                            <p:tgtEl>
                                              <p:spTgt spid="53"/>
                                            </p:tgtEl>
                                            <p:attrNameLst>
                                              <p:attrName>ppt_x</p:attrName>
                                            </p:attrNameLst>
                                          </p:cBhvr>
                                          <p:tavLst>
                                            <p:tav tm="0">
                                              <p:val>
                                                <p:strVal val="#ppt_x"/>
                                              </p:val>
                                            </p:tav>
                                            <p:tav tm="100000">
                                              <p:val>
                                                <p:strVal val="#ppt_x"/>
                                              </p:val>
                                            </p:tav>
                                          </p:tavLst>
                                        </p:anim>
                                        <p:anim calcmode="lin" valueType="num">
                                          <p:cBhvr additive="base">
                                            <p:cTn id="15" dur="1750" fill="hold"/>
                                            <p:tgtEl>
                                              <p:spTgt spid="5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51"/>
                                            </p:tgtEl>
                                            <p:attrNameLst>
                                              <p:attrName>style.visibility</p:attrName>
                                            </p:attrNameLst>
                                          </p:cBhvr>
                                          <p:to>
                                            <p:strVal val="visible"/>
                                          </p:to>
                                        </p:set>
                                        <p:anim calcmode="lin" valueType="num">
                                          <p:cBhvr additive="base">
                                            <p:cTn id="18" dur="2250" fill="hold"/>
                                            <p:tgtEl>
                                              <p:spTgt spid="51"/>
                                            </p:tgtEl>
                                            <p:attrNameLst>
                                              <p:attrName>ppt_x</p:attrName>
                                            </p:attrNameLst>
                                          </p:cBhvr>
                                          <p:tavLst>
                                            <p:tav tm="0">
                                              <p:val>
                                                <p:strVal val="#ppt_x"/>
                                              </p:val>
                                            </p:tav>
                                            <p:tav tm="100000">
                                              <p:val>
                                                <p:strVal val="#ppt_x"/>
                                              </p:val>
                                            </p:tav>
                                          </p:tavLst>
                                        </p:anim>
                                        <p:anim calcmode="lin" valueType="num">
                                          <p:cBhvr additive="base">
                                            <p:cTn id="19" dur="2250" fill="hold"/>
                                            <p:tgtEl>
                                              <p:spTgt spid="5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additive="base">
                                            <p:cTn id="22" dur="1750" fill="hold"/>
                                            <p:tgtEl>
                                              <p:spTgt spid="59"/>
                                            </p:tgtEl>
                                            <p:attrNameLst>
                                              <p:attrName>ppt_x</p:attrName>
                                            </p:attrNameLst>
                                          </p:cBhvr>
                                          <p:tavLst>
                                            <p:tav tm="0">
                                              <p:val>
                                                <p:strVal val="#ppt_x"/>
                                              </p:val>
                                            </p:tav>
                                            <p:tav tm="100000">
                                              <p:val>
                                                <p:strVal val="#ppt_x"/>
                                              </p:val>
                                            </p:tav>
                                          </p:tavLst>
                                        </p:anim>
                                        <p:anim calcmode="lin" valueType="num">
                                          <p:cBhvr additive="base">
                                            <p:cTn id="23" dur="1750" fill="hold"/>
                                            <p:tgtEl>
                                              <p:spTgt spid="5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52"/>
                                            </p:tgtEl>
                                            <p:attrNameLst>
                                              <p:attrName>style.visibility</p:attrName>
                                            </p:attrNameLst>
                                          </p:cBhvr>
                                          <p:to>
                                            <p:strVal val="visible"/>
                                          </p:to>
                                        </p:set>
                                        <p:anim calcmode="lin" valueType="num">
                                          <p:cBhvr additive="base">
                                            <p:cTn id="26" dur="2250" fill="hold"/>
                                            <p:tgtEl>
                                              <p:spTgt spid="52"/>
                                            </p:tgtEl>
                                            <p:attrNameLst>
                                              <p:attrName>ppt_x</p:attrName>
                                            </p:attrNameLst>
                                          </p:cBhvr>
                                          <p:tavLst>
                                            <p:tav tm="0">
                                              <p:val>
                                                <p:strVal val="#ppt_x"/>
                                              </p:val>
                                            </p:tav>
                                            <p:tav tm="100000">
                                              <p:val>
                                                <p:strVal val="#ppt_x"/>
                                              </p:val>
                                            </p:tav>
                                          </p:tavLst>
                                        </p:anim>
                                        <p:anim calcmode="lin" valueType="num">
                                          <p:cBhvr additive="base">
                                            <p:cTn id="27" dur="2250" fill="hold"/>
                                            <p:tgtEl>
                                              <p:spTgt spid="5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additive="base">
                                            <p:cTn id="30" dur="1750" fill="hold"/>
                                            <p:tgtEl>
                                              <p:spTgt spid="60"/>
                                            </p:tgtEl>
                                            <p:attrNameLst>
                                              <p:attrName>ppt_x</p:attrName>
                                            </p:attrNameLst>
                                          </p:cBhvr>
                                          <p:tavLst>
                                            <p:tav tm="0">
                                              <p:val>
                                                <p:strVal val="#ppt_x"/>
                                              </p:val>
                                            </p:tav>
                                            <p:tav tm="100000">
                                              <p:val>
                                                <p:strVal val="#ppt_x"/>
                                              </p:val>
                                            </p:tav>
                                          </p:tavLst>
                                        </p:anim>
                                        <p:anim calcmode="lin" valueType="num">
                                          <p:cBhvr additive="base">
                                            <p:cTn id="31" dur="1750" fill="hold"/>
                                            <p:tgtEl>
                                              <p:spTgt spid="6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additive="base">
                                            <p:cTn id="34" dur="1750" fill="hold"/>
                                            <p:tgtEl>
                                              <p:spTgt spid="48"/>
                                            </p:tgtEl>
                                            <p:attrNameLst>
                                              <p:attrName>ppt_x</p:attrName>
                                            </p:attrNameLst>
                                          </p:cBhvr>
                                          <p:tavLst>
                                            <p:tav tm="0">
                                              <p:val>
                                                <p:strVal val="#ppt_x"/>
                                              </p:val>
                                            </p:tav>
                                            <p:tav tm="100000">
                                              <p:val>
                                                <p:strVal val="#ppt_x"/>
                                              </p:val>
                                            </p:tav>
                                          </p:tavLst>
                                        </p:anim>
                                        <p:anim calcmode="lin" valueType="num">
                                          <p:cBhvr additive="base">
                                            <p:cTn id="35"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50"/>
                                            </p:tgtEl>
                                            <p:attrNameLst>
                                              <p:attrName>fillcolor</p:attrName>
                                            </p:attrNameLst>
                                          </p:cBhvr>
                                          <p:to>
                                            <a:srgbClr val="00B050"/>
                                          </p:to>
                                        </p:animClr>
                                        <p:set>
                                          <p:cBhvr>
                                            <p:cTn id="40" dur="750" fill="hold"/>
                                            <p:tgtEl>
                                              <p:spTgt spid="50"/>
                                            </p:tgtEl>
                                            <p:attrNameLst>
                                              <p:attrName>fill.type</p:attrName>
                                            </p:attrNameLst>
                                          </p:cBhvr>
                                          <p:to>
                                            <p:strVal val="solid"/>
                                          </p:to>
                                        </p:set>
                                        <p:set>
                                          <p:cBhvr>
                                            <p:cTn id="41"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50"/>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50"/>
                                            </p:tgtEl>
                                            <p:attrNameLst>
                                              <p:attrName>fillcolor</p:attrName>
                                            </p:attrNameLst>
                                          </p:cBhvr>
                                          <p:to>
                                            <a:srgbClr val="00B050"/>
                                          </p:to>
                                        </p:animClr>
                                        <p:set>
                                          <p:cBhvr>
                                            <p:cTn id="47" dur="500" fill="hold"/>
                                            <p:tgtEl>
                                              <p:spTgt spid="50"/>
                                            </p:tgtEl>
                                            <p:attrNameLst>
                                              <p:attrName>fill.type</p:attrName>
                                            </p:attrNameLst>
                                          </p:cBhvr>
                                          <p:to>
                                            <p:strVal val="solid"/>
                                          </p:to>
                                        </p:set>
                                        <p:set>
                                          <p:cBhvr>
                                            <p:cTn id="48"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9" restart="whenNotActive" fill="hold" evtFilter="cancelBubble" nodeType="interactiveSeq">
                    <p:stCondLst>
                      <p:cond evt="onClick" delay="0">
                        <p:tgtEl>
                          <p:spTgt spid="51"/>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51"/>
                                            </p:tgtEl>
                                            <p:attrNameLst>
                                              <p:attrName>fillcolor</p:attrName>
                                            </p:attrNameLst>
                                          </p:cBhvr>
                                          <p:to>
                                            <a:srgbClr val="C00000"/>
                                          </p:to>
                                        </p:animClr>
                                        <p:set>
                                          <p:cBhvr>
                                            <p:cTn id="54" dur="500" fill="hold"/>
                                            <p:tgtEl>
                                              <p:spTgt spid="51"/>
                                            </p:tgtEl>
                                            <p:attrNameLst>
                                              <p:attrName>fill.type</p:attrName>
                                            </p:attrNameLst>
                                          </p:cBhvr>
                                          <p:to>
                                            <p:strVal val="solid"/>
                                          </p:to>
                                        </p:set>
                                        <p:set>
                                          <p:cBhvr>
                                            <p:cTn id="55"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6" restart="whenNotActive" fill="hold" evtFilter="cancelBubble" nodeType="interactiveSeq">
                    <p:stCondLst>
                      <p:cond evt="onClick" delay="0">
                        <p:tgtEl>
                          <p:spTgt spid="52"/>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52"/>
                                            </p:tgtEl>
                                            <p:attrNameLst>
                                              <p:attrName>fillcolor</p:attrName>
                                            </p:attrNameLst>
                                          </p:cBhvr>
                                          <p:to>
                                            <a:srgbClr val="C00000"/>
                                          </p:to>
                                        </p:animClr>
                                        <p:set>
                                          <p:cBhvr>
                                            <p:cTn id="61" dur="500" fill="hold"/>
                                            <p:tgtEl>
                                              <p:spTgt spid="52"/>
                                            </p:tgtEl>
                                            <p:attrNameLst>
                                              <p:attrName>fill.type</p:attrName>
                                            </p:attrNameLst>
                                          </p:cBhvr>
                                          <p:to>
                                            <p:strVal val="solid"/>
                                          </p:to>
                                        </p:set>
                                        <p:set>
                                          <p:cBhvr>
                                            <p:cTn id="62"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9" grpId="0"/>
          <p:bldP spid="48" grpId="0" animBg="1"/>
          <p:bldP spid="50" grpId="0" animBg="1"/>
          <p:bldP spid="51" grpId="0" animBg="1"/>
          <p:bldP spid="52" grpId="0" animBg="1"/>
          <p:bldP spid="53" grpId="0" animBg="1"/>
          <p:bldP spid="59" grpId="0" animBg="1"/>
          <p:bldP spid="60"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A5A40"/>
              </a:solidFill>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28</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9" name="ZoneTexte 74">
            <a:extLst>
              <a:ext uri="{FF2B5EF4-FFF2-40B4-BE49-F238E27FC236}">
                <a16:creationId xmlns:a16="http://schemas.microsoft.com/office/drawing/2014/main" id="{E397C695-00F8-4939-8C53-0E80A559647A}"/>
              </a:ext>
            </a:extLst>
          </p:cNvPr>
          <p:cNvSpPr txBox="1"/>
          <p:nvPr/>
        </p:nvSpPr>
        <p:spPr>
          <a:xfrm>
            <a:off x="643838" y="3351607"/>
            <a:ext cx="2813042"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tx1"/>
                </a:solidFill>
                <a:cs typeface="RB" panose="00000500000000000000" pitchFamily="2" charset="-78"/>
              </a:rPr>
              <a:t>النشاط</a:t>
            </a:r>
          </a:p>
          <a:p>
            <a:pPr algn="ctr"/>
            <a:r>
              <a:rPr lang="ar-DZ" sz="4800" dirty="0">
                <a:solidFill>
                  <a:schemeClr val="tx1"/>
                </a:solidFill>
                <a:cs typeface="RB" panose="00000500000000000000" pitchFamily="2" charset="-78"/>
              </a:rPr>
              <a:t>الصفي</a:t>
            </a:r>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76" name="TextBox 75">
            <a:extLst>
              <a:ext uri="{FF2B5EF4-FFF2-40B4-BE49-F238E27FC236}">
                <a16:creationId xmlns:a16="http://schemas.microsoft.com/office/drawing/2014/main" id="{ADFD281A-2339-4387-9C12-DBE0A22677A0}"/>
              </a:ext>
            </a:extLst>
          </p:cNvPr>
          <p:cNvSpPr txBox="1"/>
          <p:nvPr/>
        </p:nvSpPr>
        <p:spPr>
          <a:xfrm>
            <a:off x="4571271" y="857003"/>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77" name="Q">
            <a:extLst>
              <a:ext uri="{FF2B5EF4-FFF2-40B4-BE49-F238E27FC236}">
                <a16:creationId xmlns:a16="http://schemas.microsoft.com/office/drawing/2014/main" id="{E6C7A83C-91B3-4B68-8F14-371C71BB421D}"/>
              </a:ext>
            </a:extLst>
          </p:cNvPr>
          <p:cNvSpPr/>
          <p:nvPr/>
        </p:nvSpPr>
        <p:spPr>
          <a:xfrm>
            <a:off x="4611289" y="1706657"/>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5- تختلف المعرفة عن المعلومات، بأن المعرفة: </a:t>
            </a:r>
            <a:endParaRPr lang="en-US" sz="2400" b="1" dirty="0">
              <a:solidFill>
                <a:srgbClr val="FFFFFF"/>
              </a:solidFill>
              <a:latin typeface="RB" panose="00000500000000000000" pitchFamily="2" charset="-78"/>
              <a:cs typeface="RB" panose="00000500000000000000" pitchFamily="2" charset="-78"/>
            </a:endParaRPr>
          </a:p>
        </p:txBody>
      </p:sp>
      <p:sp>
        <p:nvSpPr>
          <p:cNvPr id="78" name="A1">
            <a:hlinkClick r:id="" action="ppaction://noaction">
              <a:snd r:embed="rId11" name="correct.wav"/>
            </a:hlinkClick>
            <a:extLst>
              <a:ext uri="{FF2B5EF4-FFF2-40B4-BE49-F238E27FC236}">
                <a16:creationId xmlns:a16="http://schemas.microsoft.com/office/drawing/2014/main" id="{76A2BCA3-A607-4551-BB42-A5EA4C40930E}"/>
              </a:ext>
            </a:extLst>
          </p:cNvPr>
          <p:cNvSpPr/>
          <p:nvPr/>
        </p:nvSpPr>
        <p:spPr>
          <a:xfrm>
            <a:off x="4894399" y="35458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توفر القدرة لإجراء تنبؤات</a:t>
            </a:r>
            <a:endParaRPr lang="en-IN" sz="2133" b="1" dirty="0">
              <a:latin typeface="RB" panose="00000500000000000000" pitchFamily="2" charset="-78"/>
              <a:cs typeface="RB" panose="00000500000000000000" pitchFamily="2" charset="-78"/>
            </a:endParaRPr>
          </a:p>
        </p:txBody>
      </p:sp>
      <p:sp>
        <p:nvSpPr>
          <p:cNvPr id="79" name="A2">
            <a:hlinkClick r:id="" action="ppaction://noaction">
              <a:snd r:embed="rId12" name="wrong.wav"/>
            </a:hlinkClick>
            <a:extLst>
              <a:ext uri="{FF2B5EF4-FFF2-40B4-BE49-F238E27FC236}">
                <a16:creationId xmlns:a16="http://schemas.microsoft.com/office/drawing/2014/main" id="{03AC863F-117F-40E4-9A42-22A7D6D21A10}"/>
              </a:ext>
            </a:extLst>
          </p:cNvPr>
          <p:cNvSpPr/>
          <p:nvPr/>
        </p:nvSpPr>
        <p:spPr>
          <a:xfrm>
            <a:off x="4894399" y="434837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لا تكفي للتوصل إلى استنتاجات</a:t>
            </a:r>
            <a:endParaRPr lang="en-IN" sz="2133" b="1" dirty="0">
              <a:latin typeface="RB" panose="00000500000000000000" pitchFamily="2" charset="-78"/>
              <a:cs typeface="RB" panose="00000500000000000000" pitchFamily="2" charset="-78"/>
            </a:endParaRPr>
          </a:p>
        </p:txBody>
      </p:sp>
      <p:sp>
        <p:nvSpPr>
          <p:cNvPr id="80" name="A4">
            <a:hlinkClick r:id="" action="ppaction://noaction">
              <a:snd r:embed="rId12" name="wrong.wav"/>
            </a:hlinkClick>
            <a:extLst>
              <a:ext uri="{FF2B5EF4-FFF2-40B4-BE49-F238E27FC236}">
                <a16:creationId xmlns:a16="http://schemas.microsoft.com/office/drawing/2014/main" id="{6F7BDFDC-B711-458B-83AD-CCA910AB271C}"/>
              </a:ext>
            </a:extLst>
          </p:cNvPr>
          <p:cNvSpPr/>
          <p:nvPr/>
        </p:nvSpPr>
        <p:spPr>
          <a:xfrm>
            <a:off x="4894399" y="51509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تَنتُج عن معالجة البيانات</a:t>
            </a:r>
            <a:endParaRPr lang="en-IN" sz="2133" b="1" dirty="0">
              <a:latin typeface="RB" panose="00000500000000000000" pitchFamily="2" charset="-78"/>
              <a:cs typeface="RB" panose="00000500000000000000" pitchFamily="2" charset="-78"/>
            </a:endParaRPr>
          </a:p>
        </p:txBody>
      </p:sp>
      <p:sp>
        <p:nvSpPr>
          <p:cNvPr id="81" name="A1">
            <a:hlinkClick r:id="" action="ppaction://noaction">
              <a:snd r:embed="rId11" name="correct.wav"/>
            </a:hlinkClick>
            <a:extLst>
              <a:ext uri="{FF2B5EF4-FFF2-40B4-BE49-F238E27FC236}">
                <a16:creationId xmlns:a16="http://schemas.microsoft.com/office/drawing/2014/main" id="{EF3A3FB8-542E-40DE-8696-03713799605A}"/>
              </a:ext>
            </a:extLst>
          </p:cNvPr>
          <p:cNvSpPr/>
          <p:nvPr/>
        </p:nvSpPr>
        <p:spPr>
          <a:xfrm>
            <a:off x="10245631" y="354666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82" name="A2">
            <a:hlinkClick r:id="" action="ppaction://noaction">
              <a:snd r:embed="rId12" name="wrong.wav"/>
            </a:hlinkClick>
            <a:extLst>
              <a:ext uri="{FF2B5EF4-FFF2-40B4-BE49-F238E27FC236}">
                <a16:creationId xmlns:a16="http://schemas.microsoft.com/office/drawing/2014/main" id="{0483652F-F85C-4B70-B968-3616B121EAC0}"/>
              </a:ext>
            </a:extLst>
          </p:cNvPr>
          <p:cNvSpPr/>
          <p:nvPr/>
        </p:nvSpPr>
        <p:spPr>
          <a:xfrm>
            <a:off x="10245631" y="4347727"/>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83" name="A4">
            <a:hlinkClick r:id="" action="ppaction://noaction">
              <a:snd r:embed="rId12" name="wrong.wav"/>
            </a:hlinkClick>
            <a:extLst>
              <a:ext uri="{FF2B5EF4-FFF2-40B4-BE49-F238E27FC236}">
                <a16:creationId xmlns:a16="http://schemas.microsoft.com/office/drawing/2014/main" id="{CD00FA51-A3B0-4EFE-8A82-47F0F975CEBD}"/>
              </a:ext>
            </a:extLst>
          </p:cNvPr>
          <p:cNvSpPr/>
          <p:nvPr/>
        </p:nvSpPr>
        <p:spPr>
          <a:xfrm>
            <a:off x="10245631" y="5148792"/>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235310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78"/>
                                            </p:tgtEl>
                                            <p:attrNameLst>
                                              <p:attrName>style.visibility</p:attrName>
                                            </p:attrNameLst>
                                          </p:cBhvr>
                                          <p:to>
                                            <p:strVal val="visible"/>
                                          </p:to>
                                        </p:set>
                                        <p:anim calcmode="lin" valueType="num" p14:bounceEnd="62000">
                                          <p:cBhvr additive="base">
                                            <p:cTn id="10" dur="2250" fill="hold"/>
                                            <p:tgtEl>
                                              <p:spTgt spid="78"/>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78"/>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14:bounceEnd="62000">
                                          <p:cBhvr additive="base">
                                            <p:cTn id="14" dur="1750" fill="hold"/>
                                            <p:tgtEl>
                                              <p:spTgt spid="81"/>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81"/>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79"/>
                                            </p:tgtEl>
                                            <p:attrNameLst>
                                              <p:attrName>style.visibility</p:attrName>
                                            </p:attrNameLst>
                                          </p:cBhvr>
                                          <p:to>
                                            <p:strVal val="visible"/>
                                          </p:to>
                                        </p:set>
                                        <p:anim calcmode="lin" valueType="num" p14:bounceEnd="62000">
                                          <p:cBhvr additive="base">
                                            <p:cTn id="18" dur="2250" fill="hold"/>
                                            <p:tgtEl>
                                              <p:spTgt spid="79"/>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7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14:bounceEnd="62000">
                                          <p:cBhvr additive="base">
                                            <p:cTn id="22" dur="1750" fill="hold"/>
                                            <p:tgtEl>
                                              <p:spTgt spid="82"/>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8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80"/>
                                            </p:tgtEl>
                                            <p:attrNameLst>
                                              <p:attrName>style.visibility</p:attrName>
                                            </p:attrNameLst>
                                          </p:cBhvr>
                                          <p:to>
                                            <p:strVal val="visible"/>
                                          </p:to>
                                        </p:set>
                                        <p:anim calcmode="lin" valueType="num" p14:bounceEnd="62000">
                                          <p:cBhvr additive="base">
                                            <p:cTn id="26" dur="2250" fill="hold"/>
                                            <p:tgtEl>
                                              <p:spTgt spid="80"/>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8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14:bounceEnd="62000">
                                          <p:cBhvr additive="base">
                                            <p:cTn id="30" dur="1750" fill="hold"/>
                                            <p:tgtEl>
                                              <p:spTgt spid="83"/>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8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14:bounceEnd="62000">
                                          <p:cBhvr additive="base">
                                            <p:cTn id="34" dur="1750" fill="hold"/>
                                            <p:tgtEl>
                                              <p:spTgt spid="77"/>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78"/>
                                            </p:tgtEl>
                                            <p:attrNameLst>
                                              <p:attrName>fillcolor</p:attrName>
                                            </p:attrNameLst>
                                          </p:cBhvr>
                                          <p:to>
                                            <a:srgbClr val="00B050"/>
                                          </p:to>
                                        </p:animClr>
                                        <p:set>
                                          <p:cBhvr>
                                            <p:cTn id="40" dur="750" fill="hold"/>
                                            <p:tgtEl>
                                              <p:spTgt spid="78"/>
                                            </p:tgtEl>
                                            <p:attrNameLst>
                                              <p:attrName>fill.type</p:attrName>
                                            </p:attrNameLst>
                                          </p:cBhvr>
                                          <p:to>
                                            <p:strVal val="solid"/>
                                          </p:to>
                                        </p:set>
                                        <p:set>
                                          <p:cBhvr>
                                            <p:cTn id="41"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78"/>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78"/>
                                            </p:tgtEl>
                                            <p:attrNameLst>
                                              <p:attrName>fillcolor</p:attrName>
                                            </p:attrNameLst>
                                          </p:cBhvr>
                                          <p:to>
                                            <a:srgbClr val="00B050"/>
                                          </p:to>
                                        </p:animClr>
                                        <p:set>
                                          <p:cBhvr>
                                            <p:cTn id="47" dur="500" fill="hold"/>
                                            <p:tgtEl>
                                              <p:spTgt spid="78"/>
                                            </p:tgtEl>
                                            <p:attrNameLst>
                                              <p:attrName>fill.type</p:attrName>
                                            </p:attrNameLst>
                                          </p:cBhvr>
                                          <p:to>
                                            <p:strVal val="solid"/>
                                          </p:to>
                                        </p:set>
                                        <p:set>
                                          <p:cBhvr>
                                            <p:cTn id="48"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9" restart="whenNotActive" fill="hold" evtFilter="cancelBubble" nodeType="interactiveSeq">
                    <p:stCondLst>
                      <p:cond evt="onClick" delay="0">
                        <p:tgtEl>
                          <p:spTgt spid="79"/>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79"/>
                                            </p:tgtEl>
                                            <p:attrNameLst>
                                              <p:attrName>fillcolor</p:attrName>
                                            </p:attrNameLst>
                                          </p:cBhvr>
                                          <p:to>
                                            <a:srgbClr val="C00000"/>
                                          </p:to>
                                        </p:animClr>
                                        <p:set>
                                          <p:cBhvr>
                                            <p:cTn id="54" dur="500" fill="hold"/>
                                            <p:tgtEl>
                                              <p:spTgt spid="79"/>
                                            </p:tgtEl>
                                            <p:attrNameLst>
                                              <p:attrName>fill.type</p:attrName>
                                            </p:attrNameLst>
                                          </p:cBhvr>
                                          <p:to>
                                            <p:strVal val="solid"/>
                                          </p:to>
                                        </p:set>
                                        <p:set>
                                          <p:cBhvr>
                                            <p:cTn id="55"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6" restart="whenNotActive" fill="hold" evtFilter="cancelBubble" nodeType="interactiveSeq">
                    <p:stCondLst>
                      <p:cond evt="onClick" delay="0">
                        <p:tgtEl>
                          <p:spTgt spid="80"/>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80"/>
                                            </p:tgtEl>
                                            <p:attrNameLst>
                                              <p:attrName>fillcolor</p:attrName>
                                            </p:attrNameLst>
                                          </p:cBhvr>
                                          <p:to>
                                            <a:srgbClr val="C00000"/>
                                          </p:to>
                                        </p:animClr>
                                        <p:set>
                                          <p:cBhvr>
                                            <p:cTn id="61" dur="500" fill="hold"/>
                                            <p:tgtEl>
                                              <p:spTgt spid="80"/>
                                            </p:tgtEl>
                                            <p:attrNameLst>
                                              <p:attrName>fill.type</p:attrName>
                                            </p:attrNameLst>
                                          </p:cBhvr>
                                          <p:to>
                                            <p:strVal val="solid"/>
                                          </p:to>
                                        </p:set>
                                        <p:set>
                                          <p:cBhvr>
                                            <p:cTn id="62"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49" grpId="0"/>
          <p:bldP spid="77" grpId="0" animBg="1"/>
          <p:bldP spid="78" grpId="0" animBg="1"/>
          <p:bldP spid="79" grpId="0" animBg="1"/>
          <p:bldP spid="80" grpId="0" animBg="1"/>
          <p:bldP spid="81" grpId="0" animBg="1"/>
          <p:bldP spid="82" grpId="0" animBg="1"/>
          <p:bldP spid="8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8"/>
                                            </p:tgtEl>
                                            <p:attrNameLst>
                                              <p:attrName>style.visibility</p:attrName>
                                            </p:attrNameLst>
                                          </p:cBhvr>
                                          <p:to>
                                            <p:strVal val="visible"/>
                                          </p:to>
                                        </p:set>
                                        <p:anim calcmode="lin" valueType="num">
                                          <p:cBhvr additive="base">
                                            <p:cTn id="10" dur="2250" fill="hold"/>
                                            <p:tgtEl>
                                              <p:spTgt spid="78"/>
                                            </p:tgtEl>
                                            <p:attrNameLst>
                                              <p:attrName>ppt_x</p:attrName>
                                            </p:attrNameLst>
                                          </p:cBhvr>
                                          <p:tavLst>
                                            <p:tav tm="0">
                                              <p:val>
                                                <p:strVal val="#ppt_x"/>
                                              </p:val>
                                            </p:tav>
                                            <p:tav tm="100000">
                                              <p:val>
                                                <p:strVal val="#ppt_x"/>
                                              </p:val>
                                            </p:tav>
                                          </p:tavLst>
                                        </p:anim>
                                        <p:anim calcmode="lin" valueType="num">
                                          <p:cBhvr additive="base">
                                            <p:cTn id="11" dur="2250" fill="hold"/>
                                            <p:tgtEl>
                                              <p:spTgt spid="78"/>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81"/>
                                            </p:tgtEl>
                                            <p:attrNameLst>
                                              <p:attrName>style.visibility</p:attrName>
                                            </p:attrNameLst>
                                          </p:cBhvr>
                                          <p:to>
                                            <p:strVal val="visible"/>
                                          </p:to>
                                        </p:set>
                                        <p:anim calcmode="lin" valueType="num">
                                          <p:cBhvr additive="base">
                                            <p:cTn id="14" dur="1750" fill="hold"/>
                                            <p:tgtEl>
                                              <p:spTgt spid="81"/>
                                            </p:tgtEl>
                                            <p:attrNameLst>
                                              <p:attrName>ppt_x</p:attrName>
                                            </p:attrNameLst>
                                          </p:cBhvr>
                                          <p:tavLst>
                                            <p:tav tm="0">
                                              <p:val>
                                                <p:strVal val="#ppt_x"/>
                                              </p:val>
                                            </p:tav>
                                            <p:tav tm="100000">
                                              <p:val>
                                                <p:strVal val="#ppt_x"/>
                                              </p:val>
                                            </p:tav>
                                          </p:tavLst>
                                        </p:anim>
                                        <p:anim calcmode="lin" valueType="num">
                                          <p:cBhvr additive="base">
                                            <p:cTn id="15" dur="1750" fill="hold"/>
                                            <p:tgtEl>
                                              <p:spTgt spid="81"/>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9"/>
                                            </p:tgtEl>
                                            <p:attrNameLst>
                                              <p:attrName>style.visibility</p:attrName>
                                            </p:attrNameLst>
                                          </p:cBhvr>
                                          <p:to>
                                            <p:strVal val="visible"/>
                                          </p:to>
                                        </p:set>
                                        <p:anim calcmode="lin" valueType="num">
                                          <p:cBhvr additive="base">
                                            <p:cTn id="18" dur="2250" fill="hold"/>
                                            <p:tgtEl>
                                              <p:spTgt spid="79"/>
                                            </p:tgtEl>
                                            <p:attrNameLst>
                                              <p:attrName>ppt_x</p:attrName>
                                            </p:attrNameLst>
                                          </p:cBhvr>
                                          <p:tavLst>
                                            <p:tav tm="0">
                                              <p:val>
                                                <p:strVal val="#ppt_x"/>
                                              </p:val>
                                            </p:tav>
                                            <p:tav tm="100000">
                                              <p:val>
                                                <p:strVal val="#ppt_x"/>
                                              </p:val>
                                            </p:tav>
                                          </p:tavLst>
                                        </p:anim>
                                        <p:anim calcmode="lin" valueType="num">
                                          <p:cBhvr additive="base">
                                            <p:cTn id="19" dur="2250" fill="hold"/>
                                            <p:tgtEl>
                                              <p:spTgt spid="79"/>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82"/>
                                            </p:tgtEl>
                                            <p:attrNameLst>
                                              <p:attrName>style.visibility</p:attrName>
                                            </p:attrNameLst>
                                          </p:cBhvr>
                                          <p:to>
                                            <p:strVal val="visible"/>
                                          </p:to>
                                        </p:set>
                                        <p:anim calcmode="lin" valueType="num">
                                          <p:cBhvr additive="base">
                                            <p:cTn id="22" dur="1750" fill="hold"/>
                                            <p:tgtEl>
                                              <p:spTgt spid="82"/>
                                            </p:tgtEl>
                                            <p:attrNameLst>
                                              <p:attrName>ppt_x</p:attrName>
                                            </p:attrNameLst>
                                          </p:cBhvr>
                                          <p:tavLst>
                                            <p:tav tm="0">
                                              <p:val>
                                                <p:strVal val="#ppt_x"/>
                                              </p:val>
                                            </p:tav>
                                            <p:tav tm="100000">
                                              <p:val>
                                                <p:strVal val="#ppt_x"/>
                                              </p:val>
                                            </p:tav>
                                          </p:tavLst>
                                        </p:anim>
                                        <p:anim calcmode="lin" valueType="num">
                                          <p:cBhvr additive="base">
                                            <p:cTn id="23" dur="1750" fill="hold"/>
                                            <p:tgtEl>
                                              <p:spTgt spid="8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80"/>
                                            </p:tgtEl>
                                            <p:attrNameLst>
                                              <p:attrName>style.visibility</p:attrName>
                                            </p:attrNameLst>
                                          </p:cBhvr>
                                          <p:to>
                                            <p:strVal val="visible"/>
                                          </p:to>
                                        </p:set>
                                        <p:anim calcmode="lin" valueType="num">
                                          <p:cBhvr additive="base">
                                            <p:cTn id="26" dur="2250" fill="hold"/>
                                            <p:tgtEl>
                                              <p:spTgt spid="80"/>
                                            </p:tgtEl>
                                            <p:attrNameLst>
                                              <p:attrName>ppt_x</p:attrName>
                                            </p:attrNameLst>
                                          </p:cBhvr>
                                          <p:tavLst>
                                            <p:tav tm="0">
                                              <p:val>
                                                <p:strVal val="#ppt_x"/>
                                              </p:val>
                                            </p:tav>
                                            <p:tav tm="100000">
                                              <p:val>
                                                <p:strVal val="#ppt_x"/>
                                              </p:val>
                                            </p:tav>
                                          </p:tavLst>
                                        </p:anim>
                                        <p:anim calcmode="lin" valueType="num">
                                          <p:cBhvr additive="base">
                                            <p:cTn id="27" dur="2250" fill="hold"/>
                                            <p:tgtEl>
                                              <p:spTgt spid="8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additive="base">
                                            <p:cTn id="30" dur="1750" fill="hold"/>
                                            <p:tgtEl>
                                              <p:spTgt spid="83"/>
                                            </p:tgtEl>
                                            <p:attrNameLst>
                                              <p:attrName>ppt_x</p:attrName>
                                            </p:attrNameLst>
                                          </p:cBhvr>
                                          <p:tavLst>
                                            <p:tav tm="0">
                                              <p:val>
                                                <p:strVal val="#ppt_x"/>
                                              </p:val>
                                            </p:tav>
                                            <p:tav tm="100000">
                                              <p:val>
                                                <p:strVal val="#ppt_x"/>
                                              </p:val>
                                            </p:tav>
                                          </p:tavLst>
                                        </p:anim>
                                        <p:anim calcmode="lin" valueType="num">
                                          <p:cBhvr additive="base">
                                            <p:cTn id="31" dur="1750" fill="hold"/>
                                            <p:tgtEl>
                                              <p:spTgt spid="8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77"/>
                                            </p:tgtEl>
                                            <p:attrNameLst>
                                              <p:attrName>style.visibility</p:attrName>
                                            </p:attrNameLst>
                                          </p:cBhvr>
                                          <p:to>
                                            <p:strVal val="visible"/>
                                          </p:to>
                                        </p:set>
                                        <p:anim calcmode="lin" valueType="num">
                                          <p:cBhvr additive="base">
                                            <p:cTn id="34" dur="1750" fill="hold"/>
                                            <p:tgtEl>
                                              <p:spTgt spid="77"/>
                                            </p:tgtEl>
                                            <p:attrNameLst>
                                              <p:attrName>ppt_x</p:attrName>
                                            </p:attrNameLst>
                                          </p:cBhvr>
                                          <p:tavLst>
                                            <p:tav tm="0">
                                              <p:val>
                                                <p:strVal val="#ppt_x"/>
                                              </p:val>
                                            </p:tav>
                                            <p:tav tm="100000">
                                              <p:val>
                                                <p:strVal val="#ppt_x"/>
                                              </p:val>
                                            </p:tav>
                                          </p:tavLst>
                                        </p:anim>
                                        <p:anim calcmode="lin" valueType="num">
                                          <p:cBhvr additive="base">
                                            <p:cTn id="35"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78"/>
                                            </p:tgtEl>
                                            <p:attrNameLst>
                                              <p:attrName>fillcolor</p:attrName>
                                            </p:attrNameLst>
                                          </p:cBhvr>
                                          <p:to>
                                            <a:srgbClr val="00B050"/>
                                          </p:to>
                                        </p:animClr>
                                        <p:set>
                                          <p:cBhvr>
                                            <p:cTn id="40" dur="750" fill="hold"/>
                                            <p:tgtEl>
                                              <p:spTgt spid="78"/>
                                            </p:tgtEl>
                                            <p:attrNameLst>
                                              <p:attrName>fill.type</p:attrName>
                                            </p:attrNameLst>
                                          </p:cBhvr>
                                          <p:to>
                                            <p:strVal val="solid"/>
                                          </p:to>
                                        </p:set>
                                        <p:set>
                                          <p:cBhvr>
                                            <p:cTn id="41"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78"/>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78"/>
                                            </p:tgtEl>
                                            <p:attrNameLst>
                                              <p:attrName>fillcolor</p:attrName>
                                            </p:attrNameLst>
                                          </p:cBhvr>
                                          <p:to>
                                            <a:srgbClr val="00B050"/>
                                          </p:to>
                                        </p:animClr>
                                        <p:set>
                                          <p:cBhvr>
                                            <p:cTn id="47" dur="500" fill="hold"/>
                                            <p:tgtEl>
                                              <p:spTgt spid="78"/>
                                            </p:tgtEl>
                                            <p:attrNameLst>
                                              <p:attrName>fill.type</p:attrName>
                                            </p:attrNameLst>
                                          </p:cBhvr>
                                          <p:to>
                                            <p:strVal val="solid"/>
                                          </p:to>
                                        </p:set>
                                        <p:set>
                                          <p:cBhvr>
                                            <p:cTn id="48"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9" restart="whenNotActive" fill="hold" evtFilter="cancelBubble" nodeType="interactiveSeq">
                    <p:stCondLst>
                      <p:cond evt="onClick" delay="0">
                        <p:tgtEl>
                          <p:spTgt spid="79"/>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79"/>
                                            </p:tgtEl>
                                            <p:attrNameLst>
                                              <p:attrName>fillcolor</p:attrName>
                                            </p:attrNameLst>
                                          </p:cBhvr>
                                          <p:to>
                                            <a:srgbClr val="C00000"/>
                                          </p:to>
                                        </p:animClr>
                                        <p:set>
                                          <p:cBhvr>
                                            <p:cTn id="54" dur="500" fill="hold"/>
                                            <p:tgtEl>
                                              <p:spTgt spid="79"/>
                                            </p:tgtEl>
                                            <p:attrNameLst>
                                              <p:attrName>fill.type</p:attrName>
                                            </p:attrNameLst>
                                          </p:cBhvr>
                                          <p:to>
                                            <p:strVal val="solid"/>
                                          </p:to>
                                        </p:set>
                                        <p:set>
                                          <p:cBhvr>
                                            <p:cTn id="55"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6" restart="whenNotActive" fill="hold" evtFilter="cancelBubble" nodeType="interactiveSeq">
                    <p:stCondLst>
                      <p:cond evt="onClick" delay="0">
                        <p:tgtEl>
                          <p:spTgt spid="80"/>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80"/>
                                            </p:tgtEl>
                                            <p:attrNameLst>
                                              <p:attrName>fillcolor</p:attrName>
                                            </p:attrNameLst>
                                          </p:cBhvr>
                                          <p:to>
                                            <a:srgbClr val="C00000"/>
                                          </p:to>
                                        </p:animClr>
                                        <p:set>
                                          <p:cBhvr>
                                            <p:cTn id="61" dur="500" fill="hold"/>
                                            <p:tgtEl>
                                              <p:spTgt spid="80"/>
                                            </p:tgtEl>
                                            <p:attrNameLst>
                                              <p:attrName>fill.type</p:attrName>
                                            </p:attrNameLst>
                                          </p:cBhvr>
                                          <p:to>
                                            <p:strVal val="solid"/>
                                          </p:to>
                                        </p:set>
                                        <p:set>
                                          <p:cBhvr>
                                            <p:cTn id="62"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49" grpId="0"/>
          <p:bldP spid="77" grpId="0" animBg="1"/>
          <p:bldP spid="78" grpId="0" animBg="1"/>
          <p:bldP spid="79" grpId="0" animBg="1"/>
          <p:bldP spid="80" grpId="0" animBg="1"/>
          <p:bldP spid="81" grpId="0" animBg="1"/>
          <p:bldP spid="82" grpId="0" animBg="1"/>
          <p:bldP spid="83"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2">
            <a:extLst>
              <a:ext uri="{FF2B5EF4-FFF2-40B4-BE49-F238E27FC236}">
                <a16:creationId xmlns:a16="http://schemas.microsoft.com/office/drawing/2014/main" id="{2BFCFF04-841F-4AF8-B8AE-DDA545D2A68B}"/>
              </a:ext>
            </a:extLst>
          </p:cNvPr>
          <p:cNvSpPr txBox="1"/>
          <p:nvPr/>
        </p:nvSpPr>
        <p:spPr>
          <a:xfrm>
            <a:off x="2292613" y="359836"/>
            <a:ext cx="4915866"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r>
              <a:rPr lang="ar-SA" sz="2000" b="1" dirty="0">
                <a:latin typeface="RB" panose="00000500000000000000" pitchFamily="2" charset="-78"/>
                <a:cs typeface="RB" panose="00000500000000000000" pitchFamily="2" charset="-78"/>
              </a:rPr>
              <a:t>ما المقصود بمصطلح البيانات؟</a:t>
            </a:r>
            <a:endParaRPr lang="fr-FR" sz="2000" b="1" dirty="0">
              <a:latin typeface="RB" panose="00000500000000000000" pitchFamily="2" charset="-78"/>
              <a:cs typeface="RB" panose="00000500000000000000" pitchFamily="2" charset="-78"/>
            </a:endParaRPr>
          </a:p>
        </p:txBody>
      </p:sp>
      <p:sp>
        <p:nvSpPr>
          <p:cNvPr id="58" name="TextBox 2">
            <a:extLst>
              <a:ext uri="{FF2B5EF4-FFF2-40B4-BE49-F238E27FC236}">
                <a16:creationId xmlns:a16="http://schemas.microsoft.com/office/drawing/2014/main" id="{25DBFF3D-E69D-43A4-A96D-47567E34F589}"/>
              </a:ext>
            </a:extLst>
          </p:cNvPr>
          <p:cNvSpPr txBox="1"/>
          <p:nvPr/>
        </p:nvSpPr>
        <p:spPr>
          <a:xfrm>
            <a:off x="1294228" y="4354996"/>
            <a:ext cx="5914251"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r>
              <a:rPr lang="ar-SA" sz="2000" b="1" dirty="0">
                <a:latin typeface="RB" panose="00000500000000000000" pitchFamily="2" charset="-78"/>
                <a:cs typeface="RB" panose="00000500000000000000" pitchFamily="2" charset="-78"/>
              </a:rPr>
              <a:t>ما أوجه الاختلافات بين المعلومات والمعرفة؟</a:t>
            </a:r>
            <a:endParaRPr lang="fr-FR" sz="2000" b="1" dirty="0">
              <a:latin typeface="RB" panose="00000500000000000000" pitchFamily="2" charset="-78"/>
              <a:cs typeface="RB" panose="00000500000000000000" pitchFamily="2" charset="-78"/>
            </a:endParaRPr>
          </a:p>
        </p:txBody>
      </p:sp>
      <p:sp>
        <p:nvSpPr>
          <p:cNvPr id="59" name="TextBox 2">
            <a:extLst>
              <a:ext uri="{FF2B5EF4-FFF2-40B4-BE49-F238E27FC236}">
                <a16:creationId xmlns:a16="http://schemas.microsoft.com/office/drawing/2014/main" id="{FC5C1513-9D62-4969-81E9-B9E9538D3A09}"/>
              </a:ext>
            </a:extLst>
          </p:cNvPr>
          <p:cNvSpPr txBox="1"/>
          <p:nvPr/>
        </p:nvSpPr>
        <p:spPr>
          <a:xfrm>
            <a:off x="2761849" y="5353784"/>
            <a:ext cx="4446630"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000" b="1" dirty="0">
                <a:latin typeface="RB" panose="00000500000000000000" pitchFamily="2" charset="-78"/>
                <a:cs typeface="RB" panose="00000500000000000000" pitchFamily="2" charset="-78"/>
              </a:rPr>
              <a:t>ما المفهوم العام لعلم البيانات؟ </a:t>
            </a:r>
          </a:p>
        </p:txBody>
      </p:sp>
      <p:sp>
        <p:nvSpPr>
          <p:cNvPr id="99" name="Rectangle 98">
            <a:extLst>
              <a:ext uri="{FF2B5EF4-FFF2-40B4-BE49-F238E27FC236}">
                <a16:creationId xmlns:a16="http://schemas.microsoft.com/office/drawing/2014/main" id="{8A8080D7-CAAC-40E2-AEC1-2CA28770AA11}"/>
              </a:ext>
            </a:extLst>
          </p:cNvPr>
          <p:cNvSpPr/>
          <p:nvPr/>
        </p:nvSpPr>
        <p:spPr>
          <a:xfrm>
            <a:off x="8178462" y="565416"/>
            <a:ext cx="4019091" cy="5466415"/>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B" panose="00000500000000000000" pitchFamily="2" charset="-78"/>
                <a:cs typeface="RB" panose="00000500000000000000" pitchFamily="2" charset="-78"/>
              </a:rPr>
              <a:t> </a:t>
            </a:r>
            <a:endParaRPr lang="en-ID" dirty="0">
              <a:latin typeface="RB" panose="00000500000000000000" pitchFamily="2" charset="-78"/>
              <a:cs typeface="RB" panose="00000500000000000000" pitchFamily="2" charset="-78"/>
            </a:endParaRPr>
          </a:p>
        </p:txBody>
      </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6" name="ZoneTexte 75">
            <a:extLst>
              <a:ext uri="{FF2B5EF4-FFF2-40B4-BE49-F238E27FC236}">
                <a16:creationId xmlns:a16="http://schemas.microsoft.com/office/drawing/2014/main" id="{D458611B-3187-A5DD-C1BA-A5B50F126DDF}"/>
              </a:ext>
            </a:extLst>
          </p:cNvPr>
          <p:cNvSpPr txBox="1"/>
          <p:nvPr/>
        </p:nvSpPr>
        <p:spPr>
          <a:xfrm>
            <a:off x="10689595" y="6378380"/>
            <a:ext cx="1247405" cy="307777"/>
          </a:xfrm>
          <a:prstGeom prst="rect">
            <a:avLst/>
          </a:prstGeom>
          <a:noFill/>
        </p:spPr>
        <p:txBody>
          <a:bodyPr wrap="square" rtlCol="0">
            <a:spAutoFit/>
          </a:bodyPr>
          <a:lstStyle/>
          <a:p>
            <a:pPr algn="ctr" rtl="1"/>
            <a:r>
              <a:rPr lang="fr-FR" sz="1400" b="1" dirty="0">
                <a:solidFill>
                  <a:srgbClr val="3B1207"/>
                </a:solidFill>
                <a:latin typeface="RB" panose="00000500000000000000" pitchFamily="2" charset="-78"/>
                <a:cs typeface="RB" panose="00000500000000000000" pitchFamily="2" charset="-78"/>
              </a:rPr>
              <a:t>&lt;/&gt;</a:t>
            </a:r>
            <a:endParaRPr lang="ar-DZ" sz="1400" b="1" dirty="0">
              <a:solidFill>
                <a:srgbClr val="3B1207"/>
              </a:solidFill>
              <a:latin typeface="RB" panose="00000500000000000000" pitchFamily="2" charset="-78"/>
              <a:cs typeface="RB" panose="00000500000000000000" pitchFamily="2" charset="-78"/>
            </a:endParaRPr>
          </a:p>
        </p:txBody>
      </p:sp>
      <p:sp>
        <p:nvSpPr>
          <p:cNvPr id="3" name="ZoneTexte 2">
            <a:extLst>
              <a:ext uri="{FF2B5EF4-FFF2-40B4-BE49-F238E27FC236}">
                <a16:creationId xmlns:a16="http://schemas.microsoft.com/office/drawing/2014/main" id="{794BD89C-7110-4D77-9273-7194ECCBC322}"/>
              </a:ext>
            </a:extLst>
          </p:cNvPr>
          <p:cNvSpPr txBox="1"/>
          <p:nvPr/>
        </p:nvSpPr>
        <p:spPr>
          <a:xfrm>
            <a:off x="8244524" y="2016054"/>
            <a:ext cx="3947476" cy="2298130"/>
          </a:xfrm>
          <a:prstGeom prst="rect">
            <a:avLst/>
          </a:prstGeom>
          <a:noFill/>
        </p:spPr>
        <p:txBody>
          <a:bodyPr wrap="square" rtlCol="0">
            <a:spAutoFit/>
          </a:bodyPr>
          <a:lstStyle/>
          <a:p>
            <a:pPr algn="ctr" rtl="1">
              <a:lnSpc>
                <a:spcPct val="110000"/>
              </a:lnSpc>
            </a:pPr>
            <a:r>
              <a:rPr lang="ar-DZ" sz="6600" b="1" dirty="0">
                <a:solidFill>
                  <a:schemeClr val="bg1"/>
                </a:solidFill>
                <a:latin typeface="RB" panose="00000500000000000000" pitchFamily="2" charset="-78"/>
                <a:cs typeface="FreeHand" pitchFamily="2" charset="-78"/>
              </a:rPr>
              <a:t>ماذا تعلمنا</a:t>
            </a:r>
          </a:p>
          <a:p>
            <a:pPr algn="ctr" rtl="1">
              <a:lnSpc>
                <a:spcPct val="110000"/>
              </a:lnSpc>
            </a:pPr>
            <a:r>
              <a:rPr lang="ar-DZ" sz="6600" b="1" dirty="0">
                <a:solidFill>
                  <a:schemeClr val="bg1"/>
                </a:solidFill>
                <a:latin typeface="RB" panose="00000500000000000000" pitchFamily="2" charset="-78"/>
                <a:cs typeface="FreeHand" pitchFamily="2" charset="-78"/>
              </a:rPr>
              <a:t>خلال الدرس ؟</a:t>
            </a:r>
          </a:p>
        </p:txBody>
      </p:sp>
      <p:grpSp>
        <p:nvGrpSpPr>
          <p:cNvPr id="8" name="Group 7">
            <a:extLst>
              <a:ext uri="{FF2B5EF4-FFF2-40B4-BE49-F238E27FC236}">
                <a16:creationId xmlns:a16="http://schemas.microsoft.com/office/drawing/2014/main" id="{247823E3-0644-44BC-8F97-4059192CB258}"/>
              </a:ext>
            </a:extLst>
          </p:cNvPr>
          <p:cNvGrpSpPr/>
          <p:nvPr/>
        </p:nvGrpSpPr>
        <p:grpSpPr>
          <a:xfrm>
            <a:off x="7210565" y="183507"/>
            <a:ext cx="891243" cy="5883965"/>
            <a:chOff x="7210565" y="183507"/>
            <a:chExt cx="891243" cy="5883965"/>
          </a:xfrm>
        </p:grpSpPr>
        <p:cxnSp>
          <p:nvCxnSpPr>
            <p:cNvPr id="43" name="Straight Arrow Connector 42">
              <a:extLst>
                <a:ext uri="{FF2B5EF4-FFF2-40B4-BE49-F238E27FC236}">
                  <a16:creationId xmlns:a16="http://schemas.microsoft.com/office/drawing/2014/main" id="{650DFD47-4D95-49C1-B525-5A44220ABA6B}"/>
                </a:ext>
              </a:extLst>
            </p:cNvPr>
            <p:cNvCxnSpPr>
              <a:cxnSpLocks/>
            </p:cNvCxnSpPr>
            <p:nvPr/>
          </p:nvCxnSpPr>
          <p:spPr>
            <a:xfrm flipV="1">
              <a:off x="7534293" y="3012689"/>
              <a:ext cx="0" cy="437914"/>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A678233-7E95-4906-8EEE-5F250159DF82}"/>
                </a:ext>
              </a:extLst>
            </p:cNvPr>
            <p:cNvCxnSpPr>
              <a:cxnSpLocks/>
            </p:cNvCxnSpPr>
            <p:nvPr/>
          </p:nvCxnSpPr>
          <p:spPr>
            <a:xfrm>
              <a:off x="7796679" y="2825407"/>
              <a:ext cx="0" cy="437914"/>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8C827389-BA99-43F8-A834-779A2CFD6198}"/>
                </a:ext>
              </a:extLst>
            </p:cNvPr>
            <p:cNvGrpSpPr/>
            <p:nvPr/>
          </p:nvGrpSpPr>
          <p:grpSpPr>
            <a:xfrm>
              <a:off x="7210565" y="183507"/>
              <a:ext cx="891243" cy="5883965"/>
              <a:chOff x="7036903" y="215531"/>
              <a:chExt cx="1033978" cy="6826298"/>
            </a:xfrm>
          </p:grpSpPr>
          <p:grpSp>
            <p:nvGrpSpPr>
              <p:cNvPr id="61" name="Group 60">
                <a:extLst>
                  <a:ext uri="{FF2B5EF4-FFF2-40B4-BE49-F238E27FC236}">
                    <a16:creationId xmlns:a16="http://schemas.microsoft.com/office/drawing/2014/main" id="{47F19C41-30A1-4436-8786-22A5B796B729}"/>
                  </a:ext>
                </a:extLst>
              </p:cNvPr>
              <p:cNvGrpSpPr/>
              <p:nvPr/>
            </p:nvGrpSpPr>
            <p:grpSpPr>
              <a:xfrm>
                <a:off x="7036903" y="215531"/>
                <a:ext cx="1027779" cy="3357144"/>
                <a:chOff x="4714351" y="576000"/>
                <a:chExt cx="1746874" cy="5706000"/>
              </a:xfrm>
            </p:grpSpPr>
            <p:cxnSp>
              <p:nvCxnSpPr>
                <p:cNvPr id="62" name="Straight Arrow Connector 61">
                  <a:extLst>
                    <a:ext uri="{FF2B5EF4-FFF2-40B4-BE49-F238E27FC236}">
                      <a16:creationId xmlns:a16="http://schemas.microsoft.com/office/drawing/2014/main" id="{82D274CC-0592-44B1-A10A-98EC563E3E3F}"/>
                    </a:ext>
                  </a:extLst>
                </p:cNvPr>
                <p:cNvCxnSpPr>
                  <a:cxnSpLocks/>
                </p:cNvCxnSpPr>
                <p:nvPr/>
              </p:nvCxnSpPr>
              <p:spPr>
                <a:xfrm>
                  <a:off x="5820351" y="3789318"/>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57F792D-C8F8-4804-8B6C-5D99055BE095}"/>
                    </a:ext>
                  </a:extLst>
                </p:cNvPr>
                <p:cNvCxnSpPr>
                  <a:cxnSpLocks/>
                </p:cNvCxnSpPr>
                <p:nvPr/>
              </p:nvCxnSpPr>
              <p:spPr>
                <a:xfrm>
                  <a:off x="5820351" y="1809754"/>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62236BEE-45CA-49F8-A251-001563133DCB}"/>
                    </a:ext>
                  </a:extLst>
                </p:cNvPr>
                <p:cNvCxnSpPr>
                  <a:cxnSpLocks/>
                </p:cNvCxnSpPr>
                <p:nvPr/>
              </p:nvCxnSpPr>
              <p:spPr>
                <a:xfrm flipV="1">
                  <a:off x="5355225" y="4184742"/>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AB46AA44-8EE9-4343-9815-995796986BE5}"/>
                    </a:ext>
                  </a:extLst>
                </p:cNvPr>
                <p:cNvCxnSpPr>
                  <a:cxnSpLocks/>
                </p:cNvCxnSpPr>
                <p:nvPr/>
              </p:nvCxnSpPr>
              <p:spPr>
                <a:xfrm flipV="1">
                  <a:off x="5355225" y="2205178"/>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Diamond 67">
                  <a:extLst>
                    <a:ext uri="{FF2B5EF4-FFF2-40B4-BE49-F238E27FC236}">
                      <a16:creationId xmlns:a16="http://schemas.microsoft.com/office/drawing/2014/main" id="{42913236-1829-4252-8FB3-013B0AAAEDEE}"/>
                    </a:ext>
                  </a:extLst>
                </p:cNvPr>
                <p:cNvSpPr/>
                <p:nvPr/>
              </p:nvSpPr>
              <p:spPr>
                <a:xfrm>
                  <a:off x="4714351" y="576000"/>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9" name="Diamond 68">
                  <a:extLst>
                    <a:ext uri="{FF2B5EF4-FFF2-40B4-BE49-F238E27FC236}">
                      <a16:creationId xmlns:a16="http://schemas.microsoft.com/office/drawing/2014/main" id="{EAA1695F-1D9D-4458-960C-F4BA9216C8A5}"/>
                    </a:ext>
                  </a:extLst>
                </p:cNvPr>
                <p:cNvSpPr/>
                <p:nvPr/>
              </p:nvSpPr>
              <p:spPr>
                <a:xfrm>
                  <a:off x="4714351" y="2555564"/>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0" name="Diamond 69">
                  <a:extLst>
                    <a:ext uri="{FF2B5EF4-FFF2-40B4-BE49-F238E27FC236}">
                      <a16:creationId xmlns:a16="http://schemas.microsoft.com/office/drawing/2014/main" id="{2FACF080-DCA8-4087-84A1-92F08B9F7974}"/>
                    </a:ext>
                  </a:extLst>
                </p:cNvPr>
                <p:cNvSpPr/>
                <p:nvPr/>
              </p:nvSpPr>
              <p:spPr>
                <a:xfrm>
                  <a:off x="4714351" y="4535126"/>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1" name="Diamond 70">
                  <a:extLst>
                    <a:ext uri="{FF2B5EF4-FFF2-40B4-BE49-F238E27FC236}">
                      <a16:creationId xmlns:a16="http://schemas.microsoft.com/office/drawing/2014/main" id="{90D8D6F6-31E9-415A-B351-739562E52ED9}"/>
                    </a:ext>
                  </a:extLst>
                </p:cNvPr>
                <p:cNvSpPr>
                  <a:spLocks noChangeAspect="1"/>
                </p:cNvSpPr>
                <p:nvPr/>
              </p:nvSpPr>
              <p:spPr>
                <a:xfrm>
                  <a:off x="4939788" y="801437"/>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2" name="Diamond 71">
                  <a:extLst>
                    <a:ext uri="{FF2B5EF4-FFF2-40B4-BE49-F238E27FC236}">
                      <a16:creationId xmlns:a16="http://schemas.microsoft.com/office/drawing/2014/main" id="{A171059B-6E32-41DB-A353-519EF5A98EDB}"/>
                    </a:ext>
                  </a:extLst>
                </p:cNvPr>
                <p:cNvSpPr>
                  <a:spLocks noChangeAspect="1"/>
                </p:cNvSpPr>
                <p:nvPr/>
              </p:nvSpPr>
              <p:spPr>
                <a:xfrm>
                  <a:off x="4939788" y="2781000"/>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3" name="Diamond 72">
                  <a:extLst>
                    <a:ext uri="{FF2B5EF4-FFF2-40B4-BE49-F238E27FC236}">
                      <a16:creationId xmlns:a16="http://schemas.microsoft.com/office/drawing/2014/main" id="{EA35EB83-659A-4A23-B256-F117E5F71264}"/>
                    </a:ext>
                  </a:extLst>
                </p:cNvPr>
                <p:cNvSpPr>
                  <a:spLocks noChangeAspect="1"/>
                </p:cNvSpPr>
                <p:nvPr/>
              </p:nvSpPr>
              <p:spPr>
                <a:xfrm>
                  <a:off x="4939788" y="4760563"/>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4" name="Graphic 40" descr="Briefcase outline">
                  <a:extLst>
                    <a:ext uri="{FF2B5EF4-FFF2-40B4-BE49-F238E27FC236}">
                      <a16:creationId xmlns:a16="http://schemas.microsoft.com/office/drawing/2014/main" id="{17F6242F-11EA-4BAD-830F-B6EC712EA231}"/>
                    </a:ext>
                  </a:extLst>
                </p:cNvPr>
                <p:cNvSpPr/>
                <p:nvPr/>
              </p:nvSpPr>
              <p:spPr>
                <a:xfrm>
                  <a:off x="5330627" y="3213557"/>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75" name="Graphic 40" descr="Briefcase outline">
                  <a:extLst>
                    <a:ext uri="{FF2B5EF4-FFF2-40B4-BE49-F238E27FC236}">
                      <a16:creationId xmlns:a16="http://schemas.microsoft.com/office/drawing/2014/main" id="{73855159-07C4-424C-8F49-447AB577A45E}"/>
                    </a:ext>
                  </a:extLst>
                </p:cNvPr>
                <p:cNvSpPr/>
                <p:nvPr/>
              </p:nvSpPr>
              <p:spPr>
                <a:xfrm>
                  <a:off x="5326913" y="5161302"/>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77" name="Graphic 40" descr="Briefcase outline">
                  <a:extLst>
                    <a:ext uri="{FF2B5EF4-FFF2-40B4-BE49-F238E27FC236}">
                      <a16:creationId xmlns:a16="http://schemas.microsoft.com/office/drawing/2014/main" id="{1A93A821-6F76-4A1E-B116-93DD680519D0}"/>
                    </a:ext>
                  </a:extLst>
                </p:cNvPr>
                <p:cNvSpPr/>
                <p:nvPr/>
              </p:nvSpPr>
              <p:spPr>
                <a:xfrm>
                  <a:off x="5326913" y="1213778"/>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nvGrpSpPr>
              <p:cNvPr id="27" name="Group 26">
                <a:extLst>
                  <a:ext uri="{FF2B5EF4-FFF2-40B4-BE49-F238E27FC236}">
                    <a16:creationId xmlns:a16="http://schemas.microsoft.com/office/drawing/2014/main" id="{D8020EE5-7A52-4BD2-A04C-C60DD7A8E477}"/>
                  </a:ext>
                </a:extLst>
              </p:cNvPr>
              <p:cNvGrpSpPr/>
              <p:nvPr/>
            </p:nvGrpSpPr>
            <p:grpSpPr>
              <a:xfrm>
                <a:off x="7043102" y="3684685"/>
                <a:ext cx="1027779" cy="3357144"/>
                <a:chOff x="4714351" y="576000"/>
                <a:chExt cx="1746874" cy="5706000"/>
              </a:xfrm>
            </p:grpSpPr>
            <p:cxnSp>
              <p:nvCxnSpPr>
                <p:cNvPr id="28" name="Straight Arrow Connector 27">
                  <a:extLst>
                    <a:ext uri="{FF2B5EF4-FFF2-40B4-BE49-F238E27FC236}">
                      <a16:creationId xmlns:a16="http://schemas.microsoft.com/office/drawing/2014/main" id="{62463836-029F-4027-8679-FBCE52252C19}"/>
                    </a:ext>
                  </a:extLst>
                </p:cNvPr>
                <p:cNvCxnSpPr>
                  <a:cxnSpLocks/>
                </p:cNvCxnSpPr>
                <p:nvPr/>
              </p:nvCxnSpPr>
              <p:spPr>
                <a:xfrm>
                  <a:off x="5820351" y="3789318"/>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490B2A7B-9DDE-4943-B29C-6EEF65440AF1}"/>
                    </a:ext>
                  </a:extLst>
                </p:cNvPr>
                <p:cNvCxnSpPr>
                  <a:cxnSpLocks/>
                </p:cNvCxnSpPr>
                <p:nvPr/>
              </p:nvCxnSpPr>
              <p:spPr>
                <a:xfrm>
                  <a:off x="5820351" y="1809754"/>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0C49C9D-70CC-4821-8097-BE3BE4B1640B}"/>
                    </a:ext>
                  </a:extLst>
                </p:cNvPr>
                <p:cNvCxnSpPr>
                  <a:cxnSpLocks/>
                </p:cNvCxnSpPr>
                <p:nvPr/>
              </p:nvCxnSpPr>
              <p:spPr>
                <a:xfrm flipV="1">
                  <a:off x="5355225" y="4184742"/>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3ED790F3-BA1F-4E3B-BAD1-E73306F014B6}"/>
                    </a:ext>
                  </a:extLst>
                </p:cNvPr>
                <p:cNvCxnSpPr>
                  <a:cxnSpLocks/>
                </p:cNvCxnSpPr>
                <p:nvPr/>
              </p:nvCxnSpPr>
              <p:spPr>
                <a:xfrm flipV="1">
                  <a:off x="5355225" y="2205178"/>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Diamond 31">
                  <a:extLst>
                    <a:ext uri="{FF2B5EF4-FFF2-40B4-BE49-F238E27FC236}">
                      <a16:creationId xmlns:a16="http://schemas.microsoft.com/office/drawing/2014/main" id="{EAA0F5B8-8F8F-4B7E-AD33-3C6C3A5DCFE6}"/>
                    </a:ext>
                  </a:extLst>
                </p:cNvPr>
                <p:cNvSpPr/>
                <p:nvPr/>
              </p:nvSpPr>
              <p:spPr>
                <a:xfrm>
                  <a:off x="4714351" y="576000"/>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3" name="Diamond 32">
                  <a:extLst>
                    <a:ext uri="{FF2B5EF4-FFF2-40B4-BE49-F238E27FC236}">
                      <a16:creationId xmlns:a16="http://schemas.microsoft.com/office/drawing/2014/main" id="{3F225B73-FC09-40D8-8B86-06380C66AC7D}"/>
                    </a:ext>
                  </a:extLst>
                </p:cNvPr>
                <p:cNvSpPr/>
                <p:nvPr/>
              </p:nvSpPr>
              <p:spPr>
                <a:xfrm>
                  <a:off x="4714351" y="2555564"/>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4" name="Diamond 33">
                  <a:extLst>
                    <a:ext uri="{FF2B5EF4-FFF2-40B4-BE49-F238E27FC236}">
                      <a16:creationId xmlns:a16="http://schemas.microsoft.com/office/drawing/2014/main" id="{37176D90-E504-496B-84B6-3EE871BACE16}"/>
                    </a:ext>
                  </a:extLst>
                </p:cNvPr>
                <p:cNvSpPr/>
                <p:nvPr/>
              </p:nvSpPr>
              <p:spPr>
                <a:xfrm>
                  <a:off x="4714351" y="4535126"/>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5" name="Diamond 34">
                  <a:extLst>
                    <a:ext uri="{FF2B5EF4-FFF2-40B4-BE49-F238E27FC236}">
                      <a16:creationId xmlns:a16="http://schemas.microsoft.com/office/drawing/2014/main" id="{F7EA326D-30F1-4DDD-B4A1-10DED7B35B2A}"/>
                    </a:ext>
                  </a:extLst>
                </p:cNvPr>
                <p:cNvSpPr>
                  <a:spLocks noChangeAspect="1"/>
                </p:cNvSpPr>
                <p:nvPr/>
              </p:nvSpPr>
              <p:spPr>
                <a:xfrm>
                  <a:off x="4939788" y="801437"/>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6" name="Diamond 35">
                  <a:extLst>
                    <a:ext uri="{FF2B5EF4-FFF2-40B4-BE49-F238E27FC236}">
                      <a16:creationId xmlns:a16="http://schemas.microsoft.com/office/drawing/2014/main" id="{9D626934-E1CA-48F3-B862-7139B3BB38B9}"/>
                    </a:ext>
                  </a:extLst>
                </p:cNvPr>
                <p:cNvSpPr>
                  <a:spLocks noChangeAspect="1"/>
                </p:cNvSpPr>
                <p:nvPr/>
              </p:nvSpPr>
              <p:spPr>
                <a:xfrm>
                  <a:off x="4939788" y="2781000"/>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7" name="Diamond 36">
                  <a:extLst>
                    <a:ext uri="{FF2B5EF4-FFF2-40B4-BE49-F238E27FC236}">
                      <a16:creationId xmlns:a16="http://schemas.microsoft.com/office/drawing/2014/main" id="{DE22AA65-3536-455B-99FA-D083242C3344}"/>
                    </a:ext>
                  </a:extLst>
                </p:cNvPr>
                <p:cNvSpPr>
                  <a:spLocks noChangeAspect="1"/>
                </p:cNvSpPr>
                <p:nvPr/>
              </p:nvSpPr>
              <p:spPr>
                <a:xfrm>
                  <a:off x="4939788" y="4760563"/>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8" name="Graphic 40" descr="Briefcase outline">
                  <a:extLst>
                    <a:ext uri="{FF2B5EF4-FFF2-40B4-BE49-F238E27FC236}">
                      <a16:creationId xmlns:a16="http://schemas.microsoft.com/office/drawing/2014/main" id="{17A8B8BF-FDDA-4340-ABF4-254343914D53}"/>
                    </a:ext>
                  </a:extLst>
                </p:cNvPr>
                <p:cNvSpPr/>
                <p:nvPr/>
              </p:nvSpPr>
              <p:spPr>
                <a:xfrm>
                  <a:off x="5330627" y="3213557"/>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39" name="Graphic 40" descr="Briefcase outline">
                  <a:extLst>
                    <a:ext uri="{FF2B5EF4-FFF2-40B4-BE49-F238E27FC236}">
                      <a16:creationId xmlns:a16="http://schemas.microsoft.com/office/drawing/2014/main" id="{0DEEFEB3-C9F1-45CB-864E-90FA2EC82CAB}"/>
                    </a:ext>
                  </a:extLst>
                </p:cNvPr>
                <p:cNvSpPr/>
                <p:nvPr/>
              </p:nvSpPr>
              <p:spPr>
                <a:xfrm>
                  <a:off x="5326913" y="5161302"/>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40" name="Graphic 40" descr="Briefcase outline">
                  <a:extLst>
                    <a:ext uri="{FF2B5EF4-FFF2-40B4-BE49-F238E27FC236}">
                      <a16:creationId xmlns:a16="http://schemas.microsoft.com/office/drawing/2014/main" id="{C366FB93-923D-43CE-84AE-35CE45DAD9AB}"/>
                    </a:ext>
                  </a:extLst>
                </p:cNvPr>
                <p:cNvSpPr/>
                <p:nvPr/>
              </p:nvSpPr>
              <p:spPr>
                <a:xfrm>
                  <a:off x="5326913" y="1213778"/>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grpSp>
      <p:sp>
        <p:nvSpPr>
          <p:cNvPr id="45" name="TextBox 2">
            <a:extLst>
              <a:ext uri="{FF2B5EF4-FFF2-40B4-BE49-F238E27FC236}">
                <a16:creationId xmlns:a16="http://schemas.microsoft.com/office/drawing/2014/main" id="{0D52F9C0-FB46-4749-B5B6-D690DEFE37CE}"/>
              </a:ext>
            </a:extLst>
          </p:cNvPr>
          <p:cNvSpPr txBox="1"/>
          <p:nvPr/>
        </p:nvSpPr>
        <p:spPr>
          <a:xfrm>
            <a:off x="1294228" y="1358626"/>
            <a:ext cx="5914251"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r>
              <a:rPr lang="ar-SA" sz="2000" b="1" dirty="0">
                <a:latin typeface="RB" panose="00000500000000000000" pitchFamily="2" charset="-78"/>
                <a:cs typeface="RB" panose="00000500000000000000" pitchFamily="2" charset="-78"/>
              </a:rPr>
              <a:t>ما المقصود بمصطلح المعلومات؟</a:t>
            </a:r>
            <a:endParaRPr lang="fr-FR" sz="2000" b="1" dirty="0">
              <a:latin typeface="RB" panose="00000500000000000000" pitchFamily="2" charset="-78"/>
              <a:cs typeface="RB" panose="00000500000000000000" pitchFamily="2" charset="-78"/>
            </a:endParaRPr>
          </a:p>
        </p:txBody>
      </p:sp>
      <p:sp>
        <p:nvSpPr>
          <p:cNvPr id="46" name="TextBox 2">
            <a:extLst>
              <a:ext uri="{FF2B5EF4-FFF2-40B4-BE49-F238E27FC236}">
                <a16:creationId xmlns:a16="http://schemas.microsoft.com/office/drawing/2014/main" id="{85B0D5CD-93EB-48D0-8E67-7C7420A3D969}"/>
              </a:ext>
            </a:extLst>
          </p:cNvPr>
          <p:cNvSpPr txBox="1"/>
          <p:nvPr/>
        </p:nvSpPr>
        <p:spPr>
          <a:xfrm>
            <a:off x="1294228" y="3356206"/>
            <a:ext cx="5914251"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r>
              <a:rPr lang="ar-SA" sz="2000" b="1" dirty="0">
                <a:latin typeface="RB" panose="00000500000000000000" pitchFamily="2" charset="-78"/>
                <a:cs typeface="RB" panose="00000500000000000000" pitchFamily="2" charset="-78"/>
              </a:rPr>
              <a:t>ماذا نعني بالمعرفة؟</a:t>
            </a:r>
            <a:endParaRPr lang="fr-FR" sz="2000" b="1" dirty="0">
              <a:latin typeface="RB" panose="00000500000000000000" pitchFamily="2" charset="-78"/>
              <a:cs typeface="RB" panose="00000500000000000000" pitchFamily="2" charset="-78"/>
            </a:endParaRPr>
          </a:p>
        </p:txBody>
      </p:sp>
      <p:sp>
        <p:nvSpPr>
          <p:cNvPr id="47" name="TextBox 2">
            <a:extLst>
              <a:ext uri="{FF2B5EF4-FFF2-40B4-BE49-F238E27FC236}">
                <a16:creationId xmlns:a16="http://schemas.microsoft.com/office/drawing/2014/main" id="{EB29F445-7AD2-4491-9253-B49EBA3084AA}"/>
              </a:ext>
            </a:extLst>
          </p:cNvPr>
          <p:cNvSpPr txBox="1"/>
          <p:nvPr/>
        </p:nvSpPr>
        <p:spPr>
          <a:xfrm>
            <a:off x="1294228" y="2357416"/>
            <a:ext cx="5914251"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r>
              <a:rPr lang="ar-SA" sz="2000" b="1" dirty="0">
                <a:latin typeface="RB" panose="00000500000000000000" pitchFamily="2" charset="-78"/>
                <a:cs typeface="RB" panose="00000500000000000000" pitchFamily="2" charset="-78"/>
              </a:rPr>
              <a:t>ما أوجه الاختلافات بين البيانات والمعلومات؟</a:t>
            </a:r>
            <a:endParaRPr lang="fr-FR" sz="2000" b="1" dirty="0">
              <a:latin typeface="RB" panose="00000500000000000000" pitchFamily="2" charset="-78"/>
              <a:cs typeface="RB" panose="00000500000000000000" pitchFamily="2" charset="-78"/>
            </a:endParaRPr>
          </a:p>
        </p:txBody>
      </p:sp>
      <p:pic>
        <p:nvPicPr>
          <p:cNvPr id="48" name="Picture 63">
            <a:extLst>
              <a:ext uri="{FF2B5EF4-FFF2-40B4-BE49-F238E27FC236}">
                <a16:creationId xmlns:a16="http://schemas.microsoft.com/office/drawing/2014/main" id="{401F1DC2-341B-41B7-9CDD-B809BF9F788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1"/>
          </a:xfrm>
          <a:prstGeom prst="rect">
            <a:avLst/>
          </a:prstGeom>
        </p:spPr>
      </p:pic>
    </p:spTree>
    <p:extLst>
      <p:ext uri="{BB962C8B-B14F-4D97-AF65-F5344CB8AC3E}">
        <p14:creationId xmlns:p14="http://schemas.microsoft.com/office/powerpoint/2010/main" val="40766871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500"/>
                                        <p:tgtEl>
                                          <p:spTgt spid="3">
                                            <p:txEl>
                                              <p:pRg st="1" end="1"/>
                                            </p:txEl>
                                          </p:spTgt>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strVal val="#ppt_w*0.70"/>
                                          </p:val>
                                        </p:tav>
                                        <p:tav tm="100000">
                                          <p:val>
                                            <p:strVal val="#ppt_w"/>
                                          </p:val>
                                        </p:tav>
                                      </p:tavLst>
                                    </p:anim>
                                    <p:anim calcmode="lin" valueType="num">
                                      <p:cBhvr>
                                        <p:cTn id="20" dur="1000" fill="hold"/>
                                        <p:tgtEl>
                                          <p:spTgt spid="56"/>
                                        </p:tgtEl>
                                        <p:attrNameLst>
                                          <p:attrName>ppt_h</p:attrName>
                                        </p:attrNameLst>
                                      </p:cBhvr>
                                      <p:tavLst>
                                        <p:tav tm="0">
                                          <p:val>
                                            <p:strVal val="#ppt_h"/>
                                          </p:val>
                                        </p:tav>
                                        <p:tav tm="100000">
                                          <p:val>
                                            <p:strVal val="#ppt_h"/>
                                          </p:val>
                                        </p:tav>
                                      </p:tavLst>
                                    </p:anim>
                                    <p:animEffect transition="in" filter="fade">
                                      <p:cBhvr>
                                        <p:cTn id="21" dur="1000"/>
                                        <p:tgtEl>
                                          <p:spTgt spid="5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p:cTn id="26" dur="1000" fill="hold"/>
                                        <p:tgtEl>
                                          <p:spTgt spid="45"/>
                                        </p:tgtEl>
                                        <p:attrNameLst>
                                          <p:attrName>ppt_w</p:attrName>
                                        </p:attrNameLst>
                                      </p:cBhvr>
                                      <p:tavLst>
                                        <p:tav tm="0">
                                          <p:val>
                                            <p:strVal val="#ppt_w*0.70"/>
                                          </p:val>
                                        </p:tav>
                                        <p:tav tm="100000">
                                          <p:val>
                                            <p:strVal val="#ppt_w"/>
                                          </p:val>
                                        </p:tav>
                                      </p:tavLst>
                                    </p:anim>
                                    <p:anim calcmode="lin" valueType="num">
                                      <p:cBhvr>
                                        <p:cTn id="27" dur="1000" fill="hold"/>
                                        <p:tgtEl>
                                          <p:spTgt spid="45"/>
                                        </p:tgtEl>
                                        <p:attrNameLst>
                                          <p:attrName>ppt_h</p:attrName>
                                        </p:attrNameLst>
                                      </p:cBhvr>
                                      <p:tavLst>
                                        <p:tav tm="0">
                                          <p:val>
                                            <p:strVal val="#ppt_h"/>
                                          </p:val>
                                        </p:tav>
                                        <p:tav tm="100000">
                                          <p:val>
                                            <p:strVal val="#ppt_h"/>
                                          </p:val>
                                        </p:tav>
                                      </p:tavLst>
                                    </p:anim>
                                    <p:animEffect transition="in" filter="fade">
                                      <p:cBhvr>
                                        <p:cTn id="28" dur="1000"/>
                                        <p:tgtEl>
                                          <p:spTgt spid="45"/>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1000" fill="hold"/>
                                        <p:tgtEl>
                                          <p:spTgt spid="47"/>
                                        </p:tgtEl>
                                        <p:attrNameLst>
                                          <p:attrName>ppt_w</p:attrName>
                                        </p:attrNameLst>
                                      </p:cBhvr>
                                      <p:tavLst>
                                        <p:tav tm="0">
                                          <p:val>
                                            <p:strVal val="#ppt_w*0.70"/>
                                          </p:val>
                                        </p:tav>
                                        <p:tav tm="100000">
                                          <p:val>
                                            <p:strVal val="#ppt_w"/>
                                          </p:val>
                                        </p:tav>
                                      </p:tavLst>
                                    </p:anim>
                                    <p:anim calcmode="lin" valueType="num">
                                      <p:cBhvr>
                                        <p:cTn id="34" dur="1000" fill="hold"/>
                                        <p:tgtEl>
                                          <p:spTgt spid="47"/>
                                        </p:tgtEl>
                                        <p:attrNameLst>
                                          <p:attrName>ppt_h</p:attrName>
                                        </p:attrNameLst>
                                      </p:cBhvr>
                                      <p:tavLst>
                                        <p:tav tm="0">
                                          <p:val>
                                            <p:strVal val="#ppt_h"/>
                                          </p:val>
                                        </p:tav>
                                        <p:tav tm="100000">
                                          <p:val>
                                            <p:strVal val="#ppt_h"/>
                                          </p:val>
                                        </p:tav>
                                      </p:tavLst>
                                    </p:anim>
                                    <p:animEffect transition="in" filter="fade">
                                      <p:cBhvr>
                                        <p:cTn id="35" dur="1000"/>
                                        <p:tgtEl>
                                          <p:spTgt spid="47"/>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1000" fill="hold"/>
                                        <p:tgtEl>
                                          <p:spTgt spid="46"/>
                                        </p:tgtEl>
                                        <p:attrNameLst>
                                          <p:attrName>ppt_w</p:attrName>
                                        </p:attrNameLst>
                                      </p:cBhvr>
                                      <p:tavLst>
                                        <p:tav tm="0">
                                          <p:val>
                                            <p:strVal val="#ppt_w*0.70"/>
                                          </p:val>
                                        </p:tav>
                                        <p:tav tm="100000">
                                          <p:val>
                                            <p:strVal val="#ppt_w"/>
                                          </p:val>
                                        </p:tav>
                                      </p:tavLst>
                                    </p:anim>
                                    <p:anim calcmode="lin" valueType="num">
                                      <p:cBhvr>
                                        <p:cTn id="41" dur="1000" fill="hold"/>
                                        <p:tgtEl>
                                          <p:spTgt spid="46"/>
                                        </p:tgtEl>
                                        <p:attrNameLst>
                                          <p:attrName>ppt_h</p:attrName>
                                        </p:attrNameLst>
                                      </p:cBhvr>
                                      <p:tavLst>
                                        <p:tav tm="0">
                                          <p:val>
                                            <p:strVal val="#ppt_h"/>
                                          </p:val>
                                        </p:tav>
                                        <p:tav tm="100000">
                                          <p:val>
                                            <p:strVal val="#ppt_h"/>
                                          </p:val>
                                        </p:tav>
                                      </p:tavLst>
                                    </p:anim>
                                    <p:animEffect transition="in" filter="fade">
                                      <p:cBhvr>
                                        <p:cTn id="42" dur="1000"/>
                                        <p:tgtEl>
                                          <p:spTgt spid="46"/>
                                        </p:tgtEl>
                                      </p:cBhvr>
                                    </p:animEffect>
                                  </p:childTnLst>
                                </p:cTn>
                              </p:par>
                            </p:childTnLst>
                          </p:cTn>
                        </p:par>
                      </p:childTnLst>
                    </p:cTn>
                  </p:par>
                  <p:par>
                    <p:cTn id="43" fill="hold">
                      <p:stCondLst>
                        <p:cond delay="indefinite"/>
                      </p:stCondLst>
                      <p:childTnLst>
                        <p:par>
                          <p:cTn id="44" fill="hold">
                            <p:stCondLst>
                              <p:cond delay="0"/>
                            </p:stCondLst>
                            <p:childTnLst>
                              <p:par>
                                <p:cTn id="45" presetID="55" presetClass="entr" presetSubtype="0"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 calcmode="lin" valueType="num">
                                      <p:cBhvr>
                                        <p:cTn id="47" dur="1000" fill="hold"/>
                                        <p:tgtEl>
                                          <p:spTgt spid="58"/>
                                        </p:tgtEl>
                                        <p:attrNameLst>
                                          <p:attrName>ppt_w</p:attrName>
                                        </p:attrNameLst>
                                      </p:cBhvr>
                                      <p:tavLst>
                                        <p:tav tm="0">
                                          <p:val>
                                            <p:strVal val="#ppt_w*0.70"/>
                                          </p:val>
                                        </p:tav>
                                        <p:tav tm="100000">
                                          <p:val>
                                            <p:strVal val="#ppt_w"/>
                                          </p:val>
                                        </p:tav>
                                      </p:tavLst>
                                    </p:anim>
                                    <p:anim calcmode="lin" valueType="num">
                                      <p:cBhvr>
                                        <p:cTn id="48" dur="1000" fill="hold"/>
                                        <p:tgtEl>
                                          <p:spTgt spid="58"/>
                                        </p:tgtEl>
                                        <p:attrNameLst>
                                          <p:attrName>ppt_h</p:attrName>
                                        </p:attrNameLst>
                                      </p:cBhvr>
                                      <p:tavLst>
                                        <p:tav tm="0">
                                          <p:val>
                                            <p:strVal val="#ppt_h"/>
                                          </p:val>
                                        </p:tav>
                                        <p:tav tm="100000">
                                          <p:val>
                                            <p:strVal val="#ppt_h"/>
                                          </p:val>
                                        </p:tav>
                                      </p:tavLst>
                                    </p:anim>
                                    <p:animEffect transition="in" filter="fade">
                                      <p:cBhvr>
                                        <p:cTn id="49" dur="1000"/>
                                        <p:tgtEl>
                                          <p:spTgt spid="58"/>
                                        </p:tgtEl>
                                      </p:cBhvr>
                                    </p:animEffect>
                                  </p:childTnLst>
                                </p:cTn>
                              </p:par>
                            </p:childTnLst>
                          </p:cTn>
                        </p:par>
                      </p:childTnLst>
                    </p:cTn>
                  </p:par>
                  <p:par>
                    <p:cTn id="50" fill="hold">
                      <p:stCondLst>
                        <p:cond delay="indefinite"/>
                      </p:stCondLst>
                      <p:childTnLst>
                        <p:par>
                          <p:cTn id="51" fill="hold">
                            <p:stCondLst>
                              <p:cond delay="0"/>
                            </p:stCondLst>
                            <p:childTnLst>
                              <p:par>
                                <p:cTn id="52" presetID="55" presetClass="entr" presetSubtype="0" fill="hold" grpId="0" nodeType="clickEffect">
                                  <p:stCondLst>
                                    <p:cond delay="0"/>
                                  </p:stCondLst>
                                  <p:childTnLst>
                                    <p:set>
                                      <p:cBhvr>
                                        <p:cTn id="53" dur="1" fill="hold">
                                          <p:stCondLst>
                                            <p:cond delay="0"/>
                                          </p:stCondLst>
                                        </p:cTn>
                                        <p:tgtEl>
                                          <p:spTgt spid="59"/>
                                        </p:tgtEl>
                                        <p:attrNameLst>
                                          <p:attrName>style.visibility</p:attrName>
                                        </p:attrNameLst>
                                      </p:cBhvr>
                                      <p:to>
                                        <p:strVal val="visible"/>
                                      </p:to>
                                    </p:set>
                                    <p:anim calcmode="lin" valueType="num">
                                      <p:cBhvr>
                                        <p:cTn id="54" dur="1000" fill="hold"/>
                                        <p:tgtEl>
                                          <p:spTgt spid="59"/>
                                        </p:tgtEl>
                                        <p:attrNameLst>
                                          <p:attrName>ppt_w</p:attrName>
                                        </p:attrNameLst>
                                      </p:cBhvr>
                                      <p:tavLst>
                                        <p:tav tm="0">
                                          <p:val>
                                            <p:strVal val="#ppt_w*0.70"/>
                                          </p:val>
                                        </p:tav>
                                        <p:tav tm="100000">
                                          <p:val>
                                            <p:strVal val="#ppt_w"/>
                                          </p:val>
                                        </p:tav>
                                      </p:tavLst>
                                    </p:anim>
                                    <p:anim calcmode="lin" valueType="num">
                                      <p:cBhvr>
                                        <p:cTn id="55" dur="1000" fill="hold"/>
                                        <p:tgtEl>
                                          <p:spTgt spid="59"/>
                                        </p:tgtEl>
                                        <p:attrNameLst>
                                          <p:attrName>ppt_h</p:attrName>
                                        </p:attrNameLst>
                                      </p:cBhvr>
                                      <p:tavLst>
                                        <p:tav tm="0">
                                          <p:val>
                                            <p:strVal val="#ppt_h"/>
                                          </p:val>
                                        </p:tav>
                                        <p:tav tm="100000">
                                          <p:val>
                                            <p:strVal val="#ppt_h"/>
                                          </p:val>
                                        </p:tav>
                                      </p:tavLst>
                                    </p:anim>
                                    <p:animEffect transition="in" filter="fade">
                                      <p:cBhvr>
                                        <p:cTn id="56"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8" grpId="0"/>
      <p:bldP spid="59" grpId="0"/>
      <p:bldP spid="45" grpId="0"/>
      <p:bldP spid="46" grpId="0"/>
      <p:bldP spid="4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30</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385980"/>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939949" y="173185"/>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chemeClr val="accent6">
              <a:lumMod val="75000"/>
            </a:schemeClr>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3A5A4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4716028" y="505030"/>
            <a:ext cx="7043930" cy="5923105"/>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latin typeface="RB" panose="00000500000000000000" pitchFamily="2" charset="-78"/>
              <a:cs typeface="RB" panose="00000500000000000000" pitchFamily="2" charset="-78"/>
            </a:endParaRPr>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Rectangle 20">
            <a:extLst>
              <a:ext uri="{FF2B5EF4-FFF2-40B4-BE49-F238E27FC236}">
                <a16:creationId xmlns:a16="http://schemas.microsoft.com/office/drawing/2014/main" id="{4B5D0B59-7DF2-002C-E7DC-7E3D6D2495FA}"/>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Rectangle 21">
            <a:extLst>
              <a:ext uri="{FF2B5EF4-FFF2-40B4-BE49-F238E27FC236}">
                <a16:creationId xmlns:a16="http://schemas.microsoft.com/office/drawing/2014/main" id="{2E5AAE94-9AF9-64DA-7177-68D320A4D9F7}"/>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Rectangle 22">
            <a:extLst>
              <a:ext uri="{FF2B5EF4-FFF2-40B4-BE49-F238E27FC236}">
                <a16:creationId xmlns:a16="http://schemas.microsoft.com/office/drawing/2014/main" id="{0E636CDF-D127-9889-A968-52A961963730}"/>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Rectangle 23">
            <a:extLst>
              <a:ext uri="{FF2B5EF4-FFF2-40B4-BE49-F238E27FC236}">
                <a16:creationId xmlns:a16="http://schemas.microsoft.com/office/drawing/2014/main" id="{AEE8C3A3-D9D7-1F1F-D619-9EC5D824E2CF}"/>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5" name="Rectangle 24">
            <a:extLst>
              <a:ext uri="{FF2B5EF4-FFF2-40B4-BE49-F238E27FC236}">
                <a16:creationId xmlns:a16="http://schemas.microsoft.com/office/drawing/2014/main" id="{28BF4B22-B4D8-103A-5225-97A55F36A31E}"/>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6" name="Rectangle 25">
            <a:extLst>
              <a:ext uri="{FF2B5EF4-FFF2-40B4-BE49-F238E27FC236}">
                <a16:creationId xmlns:a16="http://schemas.microsoft.com/office/drawing/2014/main" id="{A28B9197-655C-D86E-4D12-79FC0748C726}"/>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7" name="Rectangle 26">
            <a:extLst>
              <a:ext uri="{FF2B5EF4-FFF2-40B4-BE49-F238E27FC236}">
                <a16:creationId xmlns:a16="http://schemas.microsoft.com/office/drawing/2014/main" id="{CA2A6DBF-2C17-DE55-9FED-D5A7FAE498A4}"/>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8" name="Rectangle 27">
            <a:extLst>
              <a:ext uri="{FF2B5EF4-FFF2-40B4-BE49-F238E27FC236}">
                <a16:creationId xmlns:a16="http://schemas.microsoft.com/office/drawing/2014/main" id="{2701A240-EF03-3B8A-BCAE-A1D04F0DD949}"/>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577364A8-A00C-8E77-B6B8-D9B44B98BCE6}"/>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Rectangle 30">
            <a:extLst>
              <a:ext uri="{FF2B5EF4-FFF2-40B4-BE49-F238E27FC236}">
                <a16:creationId xmlns:a16="http://schemas.microsoft.com/office/drawing/2014/main" id="{AA88A3EC-2AFD-1DE0-0E5A-C8AEE5BB46F0}"/>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Rectangle 32">
            <a:extLst>
              <a:ext uri="{FF2B5EF4-FFF2-40B4-BE49-F238E27FC236}">
                <a16:creationId xmlns:a16="http://schemas.microsoft.com/office/drawing/2014/main" id="{6963A5BC-BAF4-8E45-126D-492ED0FDB648}"/>
              </a:ext>
            </a:extLst>
          </p:cNvPr>
          <p:cNvSpPr/>
          <p:nvPr/>
        </p:nvSpPr>
        <p:spPr>
          <a:xfrm>
            <a:off x="4629150" y="1193321"/>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Rectangle 33">
            <a:extLst>
              <a:ext uri="{FF2B5EF4-FFF2-40B4-BE49-F238E27FC236}">
                <a16:creationId xmlns:a16="http://schemas.microsoft.com/office/drawing/2014/main" id="{891BA862-6F65-BDB8-F0E3-E33A74CF8F9D}"/>
              </a:ext>
            </a:extLst>
          </p:cNvPr>
          <p:cNvSpPr/>
          <p:nvPr/>
        </p:nvSpPr>
        <p:spPr>
          <a:xfrm>
            <a:off x="4629150" y="1623762"/>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5" name="Rectangle 34">
            <a:extLst>
              <a:ext uri="{FF2B5EF4-FFF2-40B4-BE49-F238E27FC236}">
                <a16:creationId xmlns:a16="http://schemas.microsoft.com/office/drawing/2014/main" id="{EB0AEB91-671B-4F6D-4120-C84B1335537F}"/>
              </a:ext>
            </a:extLst>
          </p:cNvPr>
          <p:cNvSpPr/>
          <p:nvPr/>
        </p:nvSpPr>
        <p:spPr>
          <a:xfrm>
            <a:off x="4629150" y="205745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6" name="Rectangle 35">
            <a:extLst>
              <a:ext uri="{FF2B5EF4-FFF2-40B4-BE49-F238E27FC236}">
                <a16:creationId xmlns:a16="http://schemas.microsoft.com/office/drawing/2014/main" id="{B161B28E-6DA6-7A4D-E5BB-77222E8EDC35}"/>
              </a:ext>
            </a:extLst>
          </p:cNvPr>
          <p:cNvSpPr/>
          <p:nvPr/>
        </p:nvSpPr>
        <p:spPr>
          <a:xfrm>
            <a:off x="4629150" y="248789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9" name="Rectangle 38">
            <a:extLst>
              <a:ext uri="{FF2B5EF4-FFF2-40B4-BE49-F238E27FC236}">
                <a16:creationId xmlns:a16="http://schemas.microsoft.com/office/drawing/2014/main" id="{4940017F-2D54-22E9-A4B1-DC13653EC32D}"/>
              </a:ext>
            </a:extLst>
          </p:cNvPr>
          <p:cNvSpPr/>
          <p:nvPr/>
        </p:nvSpPr>
        <p:spPr>
          <a:xfrm>
            <a:off x="4629150" y="291834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1" name="Rectangle 40">
            <a:extLst>
              <a:ext uri="{FF2B5EF4-FFF2-40B4-BE49-F238E27FC236}">
                <a16:creationId xmlns:a16="http://schemas.microsoft.com/office/drawing/2014/main" id="{AD5E1061-A3A5-B013-045A-79806766889F}"/>
              </a:ext>
            </a:extLst>
          </p:cNvPr>
          <p:cNvSpPr/>
          <p:nvPr/>
        </p:nvSpPr>
        <p:spPr>
          <a:xfrm>
            <a:off x="4629150" y="334492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2" name="Rectangle 41">
            <a:extLst>
              <a:ext uri="{FF2B5EF4-FFF2-40B4-BE49-F238E27FC236}">
                <a16:creationId xmlns:a16="http://schemas.microsoft.com/office/drawing/2014/main" id="{55AB7F1C-15A1-6F73-124B-91F8DA06425C}"/>
              </a:ext>
            </a:extLst>
          </p:cNvPr>
          <p:cNvSpPr/>
          <p:nvPr/>
        </p:nvSpPr>
        <p:spPr>
          <a:xfrm>
            <a:off x="4629150" y="3775967"/>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3" name="Rectangle 42">
            <a:extLst>
              <a:ext uri="{FF2B5EF4-FFF2-40B4-BE49-F238E27FC236}">
                <a16:creationId xmlns:a16="http://schemas.microsoft.com/office/drawing/2014/main" id="{76D2B49F-1CEE-D078-64D8-F1FDD3C4DB5C}"/>
              </a:ext>
            </a:extLst>
          </p:cNvPr>
          <p:cNvSpPr/>
          <p:nvPr/>
        </p:nvSpPr>
        <p:spPr>
          <a:xfrm>
            <a:off x="4629150" y="4209685"/>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4" name="Rectangle 43">
            <a:extLst>
              <a:ext uri="{FF2B5EF4-FFF2-40B4-BE49-F238E27FC236}">
                <a16:creationId xmlns:a16="http://schemas.microsoft.com/office/drawing/2014/main" id="{CC8A8D68-1B0E-E9B3-1862-091825B32C95}"/>
              </a:ext>
            </a:extLst>
          </p:cNvPr>
          <p:cNvSpPr/>
          <p:nvPr/>
        </p:nvSpPr>
        <p:spPr>
          <a:xfrm>
            <a:off x="4629150" y="463364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6" name="Rectangle 45">
            <a:extLst>
              <a:ext uri="{FF2B5EF4-FFF2-40B4-BE49-F238E27FC236}">
                <a16:creationId xmlns:a16="http://schemas.microsoft.com/office/drawing/2014/main" id="{7AB405CD-CF8E-48C1-8F02-084D7B43338C}"/>
              </a:ext>
            </a:extLst>
          </p:cNvPr>
          <p:cNvSpPr/>
          <p:nvPr/>
        </p:nvSpPr>
        <p:spPr>
          <a:xfrm>
            <a:off x="4629150" y="506409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7" name="Rectangle 46">
            <a:extLst>
              <a:ext uri="{FF2B5EF4-FFF2-40B4-BE49-F238E27FC236}">
                <a16:creationId xmlns:a16="http://schemas.microsoft.com/office/drawing/2014/main" id="{5692EB8E-5F8F-B001-DBF8-490BC56EE8F1}"/>
              </a:ext>
            </a:extLst>
          </p:cNvPr>
          <p:cNvSpPr/>
          <p:nvPr/>
        </p:nvSpPr>
        <p:spPr>
          <a:xfrm>
            <a:off x="4629150" y="5497736"/>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9" name="ZoneTexte 74">
            <a:extLst>
              <a:ext uri="{FF2B5EF4-FFF2-40B4-BE49-F238E27FC236}">
                <a16:creationId xmlns:a16="http://schemas.microsoft.com/office/drawing/2014/main" id="{E397C695-00F8-4939-8C53-0E80A559647A}"/>
              </a:ext>
            </a:extLst>
          </p:cNvPr>
          <p:cNvSpPr txBox="1"/>
          <p:nvPr/>
        </p:nvSpPr>
        <p:spPr>
          <a:xfrm>
            <a:off x="432042" y="3351607"/>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2">
                    <a:lumMod val="25000"/>
                  </a:schemeClr>
                </a:solidFill>
                <a:cs typeface="RB" panose="00000500000000000000" pitchFamily="2" charset="-78"/>
              </a:rPr>
              <a:t>الواجب المنزلي</a:t>
            </a:r>
          </a:p>
          <a:p>
            <a:pPr algn="ctr"/>
            <a:r>
              <a:rPr lang="ar-DZ" sz="3600" dirty="0">
                <a:solidFill>
                  <a:schemeClr val="accent6">
                    <a:lumMod val="75000"/>
                  </a:schemeClr>
                </a:solidFill>
                <a:cs typeface="RB" panose="00000500000000000000" pitchFamily="2" charset="-78"/>
              </a:rPr>
              <a:t>للمجموعة</a:t>
            </a:r>
          </a:p>
        </p:txBody>
      </p:sp>
      <p:pic>
        <p:nvPicPr>
          <p:cNvPr id="48" name="Picture 47">
            <a:extLst>
              <a:ext uri="{FF2B5EF4-FFF2-40B4-BE49-F238E27FC236}">
                <a16:creationId xmlns:a16="http://schemas.microsoft.com/office/drawing/2014/main" id="{E39E4A7D-A7C8-445B-83F0-8C64279659A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99063" y="210464"/>
            <a:ext cx="1481374" cy="610495"/>
          </a:xfrm>
          <a:prstGeom prst="rect">
            <a:avLst/>
          </a:prstGeom>
        </p:spPr>
      </p:pic>
      <p:pic>
        <p:nvPicPr>
          <p:cNvPr id="2" name="Picture 1">
            <a:extLst>
              <a:ext uri="{FF2B5EF4-FFF2-40B4-BE49-F238E27FC236}">
                <a16:creationId xmlns:a16="http://schemas.microsoft.com/office/drawing/2014/main" id="{4DDBA555-6EE2-4401-9D12-F7830933B294}"/>
              </a:ext>
            </a:extLst>
          </p:cNvPr>
          <p:cNvPicPr>
            <a:picLocks noChangeAspect="1"/>
          </p:cNvPicPr>
          <p:nvPr/>
        </p:nvPicPr>
        <p:blipFill>
          <a:blip r:embed="rId10">
            <a:extLst>
              <a:ext uri="{28A0092B-C50C-407E-A947-70E740481C1C}">
                <a14:useLocalDpi xmlns:a14="http://schemas.microsoft.com/office/drawing/2010/main" val="0"/>
              </a:ext>
            </a:extLst>
          </a:blip>
          <a:srcRect t="64" b="64"/>
          <a:stretch/>
        </p:blipFill>
        <p:spPr>
          <a:xfrm>
            <a:off x="5108964" y="2239173"/>
            <a:ext cx="6381234" cy="27358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642863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solidFill>
            <a:schemeClr val="bg1"/>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RB" panose="00000500000000000000" pitchFamily="2" charset="-78"/>
              <a:cs typeface="RB" panose="00000500000000000000" pitchFamily="2" charset="-78"/>
            </a:endParaRPr>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9" y="2875002"/>
            <a:ext cx="6220140" cy="1180901"/>
          </a:xfrm>
          <a:prstGeom prst="rect">
            <a:avLst/>
          </a:prstGeom>
          <a:noFill/>
        </p:spPr>
        <p:txBody>
          <a:bodyPr wrap="square">
            <a:spAutoFit/>
          </a:bodyPr>
          <a:lstStyle/>
          <a:p>
            <a:pPr algn="ctr" rtl="1">
              <a:lnSpc>
                <a:spcPct val="110000"/>
              </a:lnSpc>
              <a:defRPr/>
            </a:pPr>
            <a:r>
              <a:rPr lang="ar-DZ" sz="66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FreeHand" pitchFamily="2" charset="-78"/>
              </a:rPr>
              <a:t>ختام الحصة الأولى </a:t>
            </a:r>
            <a:endParaRPr lang="ar-SA" sz="66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FreeHand" pitchFamily="2" charset="-78"/>
            </a:endParaRPr>
          </a:p>
        </p:txBody>
      </p:sp>
      <p:pic>
        <p:nvPicPr>
          <p:cNvPr id="8" name="Picture 63">
            <a:extLst>
              <a:ext uri="{FF2B5EF4-FFF2-40B4-BE49-F238E27FC236}">
                <a16:creationId xmlns:a16="http://schemas.microsoft.com/office/drawing/2014/main" id="{9CD320CE-5A7D-42B6-9CB2-892381D5E5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702765" y="522773"/>
            <a:ext cx="987834" cy="750462"/>
          </a:xfrm>
          <a:prstGeom prst="rect">
            <a:avLst/>
          </a:prstGeom>
        </p:spPr>
      </p:pic>
    </p:spTree>
    <p:extLst>
      <p:ext uri="{BB962C8B-B14F-4D97-AF65-F5344CB8AC3E}">
        <p14:creationId xmlns:p14="http://schemas.microsoft.com/office/powerpoint/2010/main" val="302779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62C13F6-97C8-4F99-98C7-B4BFE791CFA9}"/>
              </a:ext>
            </a:extLst>
          </p:cNvPr>
          <p:cNvGrpSpPr/>
          <p:nvPr/>
        </p:nvGrpSpPr>
        <p:grpSpPr>
          <a:xfrm>
            <a:off x="1831266" y="2477998"/>
            <a:ext cx="8623725" cy="1000915"/>
            <a:chOff x="1831266" y="2477998"/>
            <a:chExt cx="8623725" cy="1000915"/>
          </a:xfrm>
        </p:grpSpPr>
        <p:cxnSp>
          <p:nvCxnSpPr>
            <p:cNvPr id="40" name="Connecteur : en angle 39">
              <a:extLst>
                <a:ext uri="{FF2B5EF4-FFF2-40B4-BE49-F238E27FC236}">
                  <a16:creationId xmlns:a16="http://schemas.microsoft.com/office/drawing/2014/main" id="{F05EEA5D-2926-37E1-F1B1-B724E508096B}"/>
                </a:ext>
              </a:extLst>
            </p:cNvPr>
            <p:cNvCxnSpPr>
              <a:cxnSpLocks/>
            </p:cNvCxnSpPr>
            <p:nvPr/>
          </p:nvCxnSpPr>
          <p:spPr>
            <a:xfrm rot="5400000" flipH="1" flipV="1">
              <a:off x="6136779" y="-882862"/>
              <a:ext cx="12700" cy="8623725"/>
            </a:xfrm>
            <a:prstGeom prst="bentConnector3">
              <a:avLst>
                <a:gd name="adj1" fmla="val 3045000"/>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E3D1CEAF-587D-A4D0-3B34-12131FC3EDF0}"/>
                </a:ext>
              </a:extLst>
            </p:cNvPr>
            <p:cNvCxnSpPr>
              <a:cxnSpLocks/>
              <a:stCxn id="29" idx="4"/>
            </p:cNvCxnSpPr>
            <p:nvPr/>
          </p:nvCxnSpPr>
          <p:spPr>
            <a:xfrm flipH="1">
              <a:off x="6095999" y="2477998"/>
              <a:ext cx="1" cy="570002"/>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F985264F-EA63-B1A9-BCCC-DCFC3743F1B0}"/>
                </a:ext>
              </a:extLst>
            </p:cNvPr>
            <p:cNvCxnSpPr>
              <a:cxnSpLocks/>
            </p:cNvCxnSpPr>
            <p:nvPr/>
          </p:nvCxnSpPr>
          <p:spPr>
            <a:xfrm flipH="1">
              <a:off x="7574067" y="3045240"/>
              <a:ext cx="1" cy="433673"/>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E8FE3BE6-C35D-47E9-1F15-CB2C5334A333}"/>
                </a:ext>
              </a:extLst>
            </p:cNvPr>
            <p:cNvCxnSpPr>
              <a:cxnSpLocks/>
            </p:cNvCxnSpPr>
            <p:nvPr/>
          </p:nvCxnSpPr>
          <p:spPr>
            <a:xfrm flipH="1">
              <a:off x="4699492" y="3045240"/>
              <a:ext cx="1" cy="433673"/>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5403E1D0-E47B-4E6C-AF15-7668D68A88E2}"/>
              </a:ext>
            </a:extLst>
          </p:cNvPr>
          <p:cNvSpPr/>
          <p:nvPr/>
        </p:nvSpPr>
        <p:spPr>
          <a:xfrm>
            <a:off x="0" y="-30784"/>
            <a:ext cx="12203746" cy="1576586"/>
          </a:xfrm>
          <a:prstGeom prst="rect">
            <a:avLst/>
          </a:prstGeom>
          <a:solidFill>
            <a:srgbClr val="3A5A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8" name="ZoneTexte 67">
            <a:extLst>
              <a:ext uri="{FF2B5EF4-FFF2-40B4-BE49-F238E27FC236}">
                <a16:creationId xmlns:a16="http://schemas.microsoft.com/office/drawing/2014/main" id="{32750E88-DA39-0BE7-0FE1-D99C9575A396}"/>
              </a:ext>
            </a:extLst>
          </p:cNvPr>
          <p:cNvSpPr txBox="1"/>
          <p:nvPr/>
        </p:nvSpPr>
        <p:spPr>
          <a:xfrm>
            <a:off x="2985930" y="442202"/>
            <a:ext cx="6220140" cy="750462"/>
          </a:xfrm>
          <a:prstGeom prst="rect">
            <a:avLst/>
          </a:prstGeom>
          <a:noFill/>
        </p:spPr>
        <p:txBody>
          <a:bodyPr wrap="square">
            <a:spAutoFit/>
          </a:bodyPr>
          <a:lstStyle/>
          <a:p>
            <a:pPr algn="ctr">
              <a:lnSpc>
                <a:spcPts val="4000"/>
              </a:lnSpc>
              <a:spcAft>
                <a:spcPts val="800"/>
              </a:spcAft>
            </a:pPr>
            <a:r>
              <a:rPr lang="ar-SA" sz="7200" b="1" dirty="0">
                <a:solidFill>
                  <a:schemeClr val="bg1"/>
                </a:solidFill>
                <a:latin typeface="RB" panose="00000500000000000000" pitchFamily="2" charset="-78"/>
                <a:ea typeface="Calibri" panose="020F0502020204030204" pitchFamily="34" charset="0"/>
                <a:cs typeface="FreeHand" pitchFamily="2" charset="-78"/>
              </a:rPr>
              <a:t>بيانات الدرس</a:t>
            </a: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RB" panose="00000500000000000000" pitchFamily="2" charset="-78"/>
              <a:cs typeface="RB" panose="00000500000000000000" pitchFamily="2" charset="-78"/>
            </a:endParaRPr>
          </a:p>
        </p:txBody>
      </p:sp>
      <p:sp>
        <p:nvSpPr>
          <p:cNvPr id="29" name="Ellipse 28">
            <a:extLst>
              <a:ext uri="{FF2B5EF4-FFF2-40B4-BE49-F238E27FC236}">
                <a16:creationId xmlns:a16="http://schemas.microsoft.com/office/drawing/2014/main" id="{6799A469-1044-AFD1-6F3D-05431223940B}"/>
              </a:ext>
            </a:extLst>
          </p:cNvPr>
          <p:cNvSpPr/>
          <p:nvPr/>
        </p:nvSpPr>
        <p:spPr>
          <a:xfrm>
            <a:off x="5662246" y="1610490"/>
            <a:ext cx="867508" cy="867508"/>
          </a:xfrm>
          <a:prstGeom prst="ellipse">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pic>
        <p:nvPicPr>
          <p:cNvPr id="38" name="Image 37">
            <a:extLst>
              <a:ext uri="{FF2B5EF4-FFF2-40B4-BE49-F238E27FC236}">
                <a16:creationId xmlns:a16="http://schemas.microsoft.com/office/drawing/2014/main" id="{5FFFBBF7-2238-A022-6BCA-F2502FFDB86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845367" y="1792439"/>
            <a:ext cx="501265" cy="501265"/>
          </a:xfrm>
          <a:prstGeom prst="rect">
            <a:avLst/>
          </a:prstGeom>
        </p:spPr>
      </p:pic>
      <p:grpSp>
        <p:nvGrpSpPr>
          <p:cNvPr id="4" name="Group 3">
            <a:extLst>
              <a:ext uri="{FF2B5EF4-FFF2-40B4-BE49-F238E27FC236}">
                <a16:creationId xmlns:a16="http://schemas.microsoft.com/office/drawing/2014/main" id="{3B3F9485-BC59-4CB2-A320-754A7714F11D}"/>
              </a:ext>
            </a:extLst>
          </p:cNvPr>
          <p:cNvGrpSpPr/>
          <p:nvPr/>
        </p:nvGrpSpPr>
        <p:grpSpPr>
          <a:xfrm>
            <a:off x="9312864" y="3380097"/>
            <a:ext cx="2472444" cy="2588844"/>
            <a:chOff x="9312864" y="3380097"/>
            <a:chExt cx="2472444" cy="2588844"/>
          </a:xfrm>
        </p:grpSpPr>
        <p:grpSp>
          <p:nvGrpSpPr>
            <p:cNvPr id="2" name="Group 1">
              <a:extLst>
                <a:ext uri="{FF2B5EF4-FFF2-40B4-BE49-F238E27FC236}">
                  <a16:creationId xmlns:a16="http://schemas.microsoft.com/office/drawing/2014/main" id="{5E007A28-D8F2-4689-BCB9-5E56A2D05F27}"/>
                </a:ext>
              </a:extLst>
            </p:cNvPr>
            <p:cNvGrpSpPr/>
            <p:nvPr/>
          </p:nvGrpSpPr>
          <p:grpSpPr>
            <a:xfrm>
              <a:off x="9402822" y="3380097"/>
              <a:ext cx="2109062" cy="2588844"/>
              <a:chOff x="9087841" y="2134578"/>
              <a:chExt cx="2528159" cy="2588844"/>
            </a:xfrm>
          </p:grpSpPr>
          <p:sp>
            <p:nvSpPr>
              <p:cNvPr id="41" name="Rounded Rectangle 45">
                <a:extLst>
                  <a:ext uri="{FF2B5EF4-FFF2-40B4-BE49-F238E27FC236}">
                    <a16:creationId xmlns:a16="http://schemas.microsoft.com/office/drawing/2014/main" id="{8114785A-FC28-4E28-9E76-4093EE9C3953}"/>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2" name="Rectangle: Rounded Corners 7">
                <a:extLst>
                  <a:ext uri="{FF2B5EF4-FFF2-40B4-BE49-F238E27FC236}">
                    <a16:creationId xmlns:a16="http://schemas.microsoft.com/office/drawing/2014/main" id="{1D698FDF-56ED-4EBC-A03C-CBE1F9F9457D}"/>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6" name="Rectangle: Rounded Corners 7">
                <a:extLst>
                  <a:ext uri="{FF2B5EF4-FFF2-40B4-BE49-F238E27FC236}">
                    <a16:creationId xmlns:a16="http://schemas.microsoft.com/office/drawing/2014/main" id="{E6A4D893-FF0C-4594-BEB0-402BC291CB48}"/>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49" name="Image 48">
              <a:extLst>
                <a:ext uri="{FF2B5EF4-FFF2-40B4-BE49-F238E27FC236}">
                  <a16:creationId xmlns:a16="http://schemas.microsoft.com/office/drawing/2014/main" id="{EEC24229-02B4-3BE6-62BD-310A789FF59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946189" y="3824851"/>
              <a:ext cx="299824" cy="299822"/>
            </a:xfrm>
            <a:prstGeom prst="rect">
              <a:avLst/>
            </a:prstGeom>
          </p:spPr>
        </p:pic>
        <p:sp>
          <p:nvSpPr>
            <p:cNvPr id="65" name="ZoneTexte 64">
              <a:extLst>
                <a:ext uri="{FF2B5EF4-FFF2-40B4-BE49-F238E27FC236}">
                  <a16:creationId xmlns:a16="http://schemas.microsoft.com/office/drawing/2014/main" id="{61617E7C-E517-93D0-68AA-BDEEB6FE3EF7}"/>
                </a:ext>
              </a:extLst>
            </p:cNvPr>
            <p:cNvSpPr txBox="1"/>
            <p:nvPr/>
          </p:nvSpPr>
          <p:spPr>
            <a:xfrm>
              <a:off x="9312864"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66" name="ZoneTexte 65">
              <a:extLst>
                <a:ext uri="{FF2B5EF4-FFF2-40B4-BE49-F238E27FC236}">
                  <a16:creationId xmlns:a16="http://schemas.microsoft.com/office/drawing/2014/main" id="{87013884-6F3D-5747-5449-521E173C36C3}"/>
                </a:ext>
              </a:extLst>
            </p:cNvPr>
            <p:cNvSpPr txBox="1"/>
            <p:nvPr/>
          </p:nvSpPr>
          <p:spPr>
            <a:xfrm>
              <a:off x="9747890" y="3650272"/>
              <a:ext cx="2037418" cy="605294"/>
            </a:xfrm>
            <a:prstGeom prst="rect">
              <a:avLst/>
            </a:prstGeom>
            <a:noFill/>
          </p:spPr>
          <p:txBody>
            <a:bodyPr wrap="square">
              <a:spAutoFit/>
            </a:bodyPr>
            <a:lstStyle/>
            <a:p>
              <a:pPr algn="ctr" rtl="1">
                <a:lnSpc>
                  <a:spcPts val="4000"/>
                </a:lnSpc>
                <a:spcAft>
                  <a:spcPts val="800"/>
                </a:spcAft>
              </a:pPr>
              <a:r>
                <a:rPr lang="fr-FR" sz="3200" b="1" dirty="0">
                  <a:solidFill>
                    <a:schemeClr val="bg1"/>
                  </a:solidFill>
                  <a:effectLst/>
                  <a:latin typeface="Expo Arabic Bold" panose="00000800000000000000" pitchFamily="50" charset="-78"/>
                  <a:ea typeface="Calibri" panose="020F0502020204030204" pitchFamily="34" charset="0"/>
                  <a:cs typeface="Expo Arabic Bold" panose="00000800000000000000" pitchFamily="50" charset="-78"/>
                </a:rPr>
                <a:t>.</a:t>
              </a:r>
              <a:r>
                <a:rPr lang="fr-FR"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1</a:t>
              </a:r>
              <a:endParaRPr lang="ar-SA"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endParaRPr>
            </a:p>
          </p:txBody>
        </p:sp>
        <p:sp>
          <p:nvSpPr>
            <p:cNvPr id="67" name="ZoneTexte 66">
              <a:extLst>
                <a:ext uri="{FF2B5EF4-FFF2-40B4-BE49-F238E27FC236}">
                  <a16:creationId xmlns:a16="http://schemas.microsoft.com/office/drawing/2014/main" id="{42CC903F-7D01-3BBE-F681-F5F67069F8EC}"/>
                </a:ext>
              </a:extLst>
            </p:cNvPr>
            <p:cNvSpPr txBox="1"/>
            <p:nvPr/>
          </p:nvSpPr>
          <p:spPr>
            <a:xfrm>
              <a:off x="9312864" y="5141203"/>
              <a:ext cx="2271556" cy="369332"/>
            </a:xfrm>
            <a:prstGeom prst="rect">
              <a:avLst/>
            </a:prstGeom>
            <a:noFill/>
          </p:spPr>
          <p:txBody>
            <a:bodyPr wrap="square">
              <a:spAutoFit/>
            </a:bodyPr>
            <a:lstStyle/>
            <a:p>
              <a:pPr marL="0" algn="ctr" rtl="1" eaLnBrk="1" latinLnBrk="0" hangingPunct="1">
                <a:spcBef>
                  <a:spcPts val="0"/>
                </a:spcBef>
                <a:spcAft>
                  <a:spcPts val="0"/>
                </a:spcAft>
              </a:pPr>
              <a:r>
                <a:rPr lang="ar-DZ" b="1" kern="1200" dirty="0">
                  <a:solidFill>
                    <a:srgbClr val="404040"/>
                  </a:solidFill>
                  <a:effectLst/>
                  <a:latin typeface="RB" panose="00000500000000000000" pitchFamily="2" charset="-78"/>
                  <a:ea typeface="Calibri" panose="020F0502020204030204" pitchFamily="34" charset="0"/>
                  <a:cs typeface="RB" panose="00000500000000000000" pitchFamily="2" charset="-78"/>
                </a:rPr>
                <a:t>الدرس الأول</a:t>
              </a:r>
              <a:endParaRPr lang="en-US" dirty="0">
                <a:effectLst/>
                <a:latin typeface="RB" panose="00000500000000000000" pitchFamily="2" charset="-78"/>
                <a:cs typeface="RB" panose="00000500000000000000" pitchFamily="2" charset="-78"/>
              </a:endParaRPr>
            </a:p>
          </p:txBody>
        </p:sp>
      </p:grpSp>
      <p:grpSp>
        <p:nvGrpSpPr>
          <p:cNvPr id="5" name="Group 4">
            <a:extLst>
              <a:ext uri="{FF2B5EF4-FFF2-40B4-BE49-F238E27FC236}">
                <a16:creationId xmlns:a16="http://schemas.microsoft.com/office/drawing/2014/main" id="{4DFEEA60-DBF1-4875-8DCA-949DF15F0A81}"/>
              </a:ext>
            </a:extLst>
          </p:cNvPr>
          <p:cNvGrpSpPr/>
          <p:nvPr/>
        </p:nvGrpSpPr>
        <p:grpSpPr>
          <a:xfrm>
            <a:off x="6438289" y="3380097"/>
            <a:ext cx="2473979" cy="2588844"/>
            <a:chOff x="6438289" y="3380097"/>
            <a:chExt cx="2473979" cy="2588844"/>
          </a:xfrm>
        </p:grpSpPr>
        <p:grpSp>
          <p:nvGrpSpPr>
            <p:cNvPr id="47" name="Group 46">
              <a:extLst>
                <a:ext uri="{FF2B5EF4-FFF2-40B4-BE49-F238E27FC236}">
                  <a16:creationId xmlns:a16="http://schemas.microsoft.com/office/drawing/2014/main" id="{ADF2FE27-6F93-43AF-AC4D-DF5B3525F931}"/>
                </a:ext>
              </a:extLst>
            </p:cNvPr>
            <p:cNvGrpSpPr/>
            <p:nvPr/>
          </p:nvGrpSpPr>
          <p:grpSpPr>
            <a:xfrm>
              <a:off x="6438289" y="3380097"/>
              <a:ext cx="2109062" cy="2588844"/>
              <a:chOff x="9087841" y="2134578"/>
              <a:chExt cx="2528159" cy="2588844"/>
            </a:xfrm>
          </p:grpSpPr>
          <p:sp>
            <p:nvSpPr>
              <p:cNvPr id="48" name="Rounded Rectangle 45">
                <a:extLst>
                  <a:ext uri="{FF2B5EF4-FFF2-40B4-BE49-F238E27FC236}">
                    <a16:creationId xmlns:a16="http://schemas.microsoft.com/office/drawing/2014/main" id="{0FC93A34-D244-45CE-91E3-9E6C302B3BB4}"/>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3" name="Rectangle: Rounded Corners 7">
                <a:extLst>
                  <a:ext uri="{FF2B5EF4-FFF2-40B4-BE49-F238E27FC236}">
                    <a16:creationId xmlns:a16="http://schemas.microsoft.com/office/drawing/2014/main" id="{EC35C24B-D987-4DA8-AED2-85CCC1CE47B4}"/>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4" name="Rectangle: Rounded Corners 7">
                <a:extLst>
                  <a:ext uri="{FF2B5EF4-FFF2-40B4-BE49-F238E27FC236}">
                    <a16:creationId xmlns:a16="http://schemas.microsoft.com/office/drawing/2014/main" id="{194F4A41-F0AA-4680-B01D-2B851B0ED877}"/>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0" name="Image 49">
              <a:extLst>
                <a:ext uri="{FF2B5EF4-FFF2-40B4-BE49-F238E27FC236}">
                  <a16:creationId xmlns:a16="http://schemas.microsoft.com/office/drawing/2014/main" id="{5B0AF625-80F2-B99C-85B5-1BD2CFF78CC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071615" y="3824851"/>
              <a:ext cx="299822" cy="299822"/>
            </a:xfrm>
            <a:prstGeom prst="rect">
              <a:avLst/>
            </a:prstGeom>
          </p:spPr>
        </p:pic>
        <p:sp>
          <p:nvSpPr>
            <p:cNvPr id="70" name="ZoneTexte 69">
              <a:extLst>
                <a:ext uri="{FF2B5EF4-FFF2-40B4-BE49-F238E27FC236}">
                  <a16:creationId xmlns:a16="http://schemas.microsoft.com/office/drawing/2014/main" id="{B753FC2E-9298-B3C5-9FDC-E487AF694DF8}"/>
                </a:ext>
              </a:extLst>
            </p:cNvPr>
            <p:cNvSpPr txBox="1"/>
            <p:nvPr/>
          </p:nvSpPr>
          <p:spPr>
            <a:xfrm>
              <a:off x="6438289"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عنوان الدرس</a:t>
              </a:r>
            </a:p>
          </p:txBody>
        </p:sp>
        <p:sp>
          <p:nvSpPr>
            <p:cNvPr id="71" name="ZoneTexte 70">
              <a:extLst>
                <a:ext uri="{FF2B5EF4-FFF2-40B4-BE49-F238E27FC236}">
                  <a16:creationId xmlns:a16="http://schemas.microsoft.com/office/drawing/2014/main" id="{F6AA1191-5DF3-A16D-2451-2DA3E196BC61}"/>
                </a:ext>
              </a:extLst>
            </p:cNvPr>
            <p:cNvSpPr txBox="1"/>
            <p:nvPr/>
          </p:nvSpPr>
          <p:spPr>
            <a:xfrm>
              <a:off x="6874850" y="3650272"/>
              <a:ext cx="2037418" cy="605294"/>
            </a:xfrm>
            <a:prstGeom prst="rect">
              <a:avLst/>
            </a:prstGeom>
            <a:noFill/>
          </p:spPr>
          <p:txBody>
            <a:bodyPr wrap="square">
              <a:spAutoFit/>
            </a:bodyPr>
            <a:lstStyle/>
            <a:p>
              <a:pPr algn="ctr" rtl="1">
                <a:lnSpc>
                  <a:spcPts val="4000"/>
                </a:lnSpc>
                <a:spcAft>
                  <a:spcPts val="800"/>
                </a:spcAft>
              </a:pPr>
              <a:r>
                <a:rPr lang="fr-FR" sz="3200" b="1" dirty="0">
                  <a:solidFill>
                    <a:schemeClr val="bg1"/>
                  </a:solidFill>
                  <a:effectLst/>
                  <a:latin typeface="Expo Arabic Bold" panose="00000800000000000000" pitchFamily="50" charset="-78"/>
                  <a:ea typeface="Calibri" panose="020F0502020204030204" pitchFamily="34" charset="0"/>
                  <a:cs typeface="Expo Arabic Bold" panose="00000800000000000000" pitchFamily="50" charset="-78"/>
                </a:rPr>
                <a:t>.</a:t>
              </a:r>
              <a:r>
                <a:rPr lang="fr-FR"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2</a:t>
              </a:r>
            </a:p>
          </p:txBody>
        </p:sp>
        <p:sp>
          <p:nvSpPr>
            <p:cNvPr id="72" name="ZoneTexte 71">
              <a:extLst>
                <a:ext uri="{FF2B5EF4-FFF2-40B4-BE49-F238E27FC236}">
                  <a16:creationId xmlns:a16="http://schemas.microsoft.com/office/drawing/2014/main" id="{53A71150-3169-05EE-5907-9F826D708AE4}"/>
                </a:ext>
              </a:extLst>
            </p:cNvPr>
            <p:cNvSpPr txBox="1"/>
            <p:nvPr/>
          </p:nvSpPr>
          <p:spPr>
            <a:xfrm>
              <a:off x="6600782" y="4947488"/>
              <a:ext cx="1811790" cy="923330"/>
            </a:xfrm>
            <a:prstGeom prst="rect">
              <a:avLst/>
            </a:prstGeom>
            <a:noFill/>
          </p:spPr>
          <p:txBody>
            <a:bodyPr wrap="square">
              <a:spAutoFit/>
            </a:bodyPr>
            <a:lstStyle/>
            <a:p>
              <a:pPr algn="ctr" rtl="1"/>
              <a:r>
                <a:rPr lang="ar-SA" b="1" dirty="0">
                  <a:solidFill>
                    <a:srgbClr val="404040"/>
                  </a:solidFill>
                  <a:latin typeface="RB" panose="00000500000000000000" pitchFamily="2" charset="-78"/>
                  <a:cs typeface="RB" panose="00000500000000000000" pitchFamily="2" charset="-78"/>
                </a:rPr>
                <a:t>البيانات والمعلومات والمعرفة </a:t>
              </a:r>
            </a:p>
          </p:txBody>
        </p:sp>
      </p:grpSp>
      <p:grpSp>
        <p:nvGrpSpPr>
          <p:cNvPr id="6" name="Group 5">
            <a:extLst>
              <a:ext uri="{FF2B5EF4-FFF2-40B4-BE49-F238E27FC236}">
                <a16:creationId xmlns:a16="http://schemas.microsoft.com/office/drawing/2014/main" id="{103D1619-FAC1-448A-AD2C-C20223FCCA01}"/>
              </a:ext>
            </a:extLst>
          </p:cNvPr>
          <p:cNvGrpSpPr/>
          <p:nvPr/>
        </p:nvGrpSpPr>
        <p:grpSpPr>
          <a:xfrm>
            <a:off x="3563714" y="3380097"/>
            <a:ext cx="2467722" cy="2588844"/>
            <a:chOff x="3563714" y="3380097"/>
            <a:chExt cx="2467722" cy="2588844"/>
          </a:xfrm>
        </p:grpSpPr>
        <p:grpSp>
          <p:nvGrpSpPr>
            <p:cNvPr id="55" name="Group 54">
              <a:extLst>
                <a:ext uri="{FF2B5EF4-FFF2-40B4-BE49-F238E27FC236}">
                  <a16:creationId xmlns:a16="http://schemas.microsoft.com/office/drawing/2014/main" id="{2BA3E2FE-3EA5-4E34-BC82-D980B41D5622}"/>
                </a:ext>
              </a:extLst>
            </p:cNvPr>
            <p:cNvGrpSpPr/>
            <p:nvPr/>
          </p:nvGrpSpPr>
          <p:grpSpPr>
            <a:xfrm>
              <a:off x="3640240" y="3380097"/>
              <a:ext cx="2109062" cy="2588844"/>
              <a:chOff x="9087841" y="2134578"/>
              <a:chExt cx="2528159" cy="2588844"/>
            </a:xfrm>
          </p:grpSpPr>
          <p:sp>
            <p:nvSpPr>
              <p:cNvPr id="56" name="Rounded Rectangle 45">
                <a:extLst>
                  <a:ext uri="{FF2B5EF4-FFF2-40B4-BE49-F238E27FC236}">
                    <a16:creationId xmlns:a16="http://schemas.microsoft.com/office/drawing/2014/main" id="{F9DD2D74-418D-47FE-9EDD-F2A8E4CCD89E}"/>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7" name="Rectangle: Rounded Corners 7">
                <a:extLst>
                  <a:ext uri="{FF2B5EF4-FFF2-40B4-BE49-F238E27FC236}">
                    <a16:creationId xmlns:a16="http://schemas.microsoft.com/office/drawing/2014/main" id="{3213AD9C-C953-459E-AC31-C2BB575701D5}"/>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8" name="Rectangle: Rounded Corners 7">
                <a:extLst>
                  <a:ext uri="{FF2B5EF4-FFF2-40B4-BE49-F238E27FC236}">
                    <a16:creationId xmlns:a16="http://schemas.microsoft.com/office/drawing/2014/main" id="{EDE35015-188F-44BB-81B3-CAED12BF2DAA}"/>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1" name="Image 50">
              <a:extLst>
                <a:ext uri="{FF2B5EF4-FFF2-40B4-BE49-F238E27FC236}">
                  <a16:creationId xmlns:a16="http://schemas.microsoft.com/office/drawing/2014/main" id="{2A1F2722-1C7E-6BEE-028A-888200C6F58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197040" y="3824851"/>
              <a:ext cx="299822" cy="299822"/>
            </a:xfrm>
            <a:prstGeom prst="rect">
              <a:avLst/>
            </a:prstGeom>
          </p:spPr>
        </p:pic>
        <p:sp>
          <p:nvSpPr>
            <p:cNvPr id="77" name="ZoneTexte 76">
              <a:extLst>
                <a:ext uri="{FF2B5EF4-FFF2-40B4-BE49-F238E27FC236}">
                  <a16:creationId xmlns:a16="http://schemas.microsoft.com/office/drawing/2014/main" id="{57E5468B-2709-D373-3EDA-B6150D9C33FA}"/>
                </a:ext>
              </a:extLst>
            </p:cNvPr>
            <p:cNvSpPr txBox="1"/>
            <p:nvPr/>
          </p:nvSpPr>
          <p:spPr>
            <a:xfrm>
              <a:off x="3563714"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عدد الحصص</a:t>
              </a:r>
            </a:p>
          </p:txBody>
        </p:sp>
        <p:sp>
          <p:nvSpPr>
            <p:cNvPr id="78" name="ZoneTexte 77">
              <a:extLst>
                <a:ext uri="{FF2B5EF4-FFF2-40B4-BE49-F238E27FC236}">
                  <a16:creationId xmlns:a16="http://schemas.microsoft.com/office/drawing/2014/main" id="{07EEF871-7885-9197-849D-37718B9C0B59}"/>
                </a:ext>
              </a:extLst>
            </p:cNvPr>
            <p:cNvSpPr txBox="1"/>
            <p:nvPr/>
          </p:nvSpPr>
          <p:spPr>
            <a:xfrm>
              <a:off x="3997090" y="3650272"/>
              <a:ext cx="2034346" cy="605294"/>
            </a:xfrm>
            <a:prstGeom prst="rect">
              <a:avLst/>
            </a:prstGeom>
            <a:noFill/>
          </p:spPr>
          <p:txBody>
            <a:bodyPr wrap="square">
              <a:spAutoFit/>
            </a:bodyPr>
            <a:lstStyle/>
            <a:p>
              <a:pPr algn="ctr" rtl="1">
                <a:lnSpc>
                  <a:spcPts val="4000"/>
                </a:lnSpc>
                <a:spcAft>
                  <a:spcPts val="800"/>
                </a:spcAft>
              </a:pPr>
              <a:r>
                <a:rPr lang="fr-FR" sz="3200" b="1" dirty="0">
                  <a:solidFill>
                    <a:schemeClr val="bg1"/>
                  </a:solidFill>
                  <a:effectLst/>
                  <a:latin typeface="Expo Arabic Bold" panose="00000800000000000000" pitchFamily="50" charset="-78"/>
                  <a:ea typeface="Calibri" panose="020F0502020204030204" pitchFamily="34" charset="0"/>
                  <a:cs typeface="Expo Arabic Bold" panose="00000800000000000000" pitchFamily="50" charset="-78"/>
                </a:rPr>
                <a:t>.</a:t>
              </a:r>
              <a:r>
                <a:rPr lang="fr-FR"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3</a:t>
              </a:r>
            </a:p>
          </p:txBody>
        </p:sp>
        <p:sp>
          <p:nvSpPr>
            <p:cNvPr id="79" name="ZoneTexte 78">
              <a:extLst>
                <a:ext uri="{FF2B5EF4-FFF2-40B4-BE49-F238E27FC236}">
                  <a16:creationId xmlns:a16="http://schemas.microsoft.com/office/drawing/2014/main" id="{66D7D065-669C-8B51-0EC1-467F37E3EC15}"/>
                </a:ext>
              </a:extLst>
            </p:cNvPr>
            <p:cNvSpPr txBox="1"/>
            <p:nvPr/>
          </p:nvSpPr>
          <p:spPr>
            <a:xfrm>
              <a:off x="3563714" y="5141203"/>
              <a:ext cx="2271556" cy="369332"/>
            </a:xfrm>
            <a:prstGeom prst="rect">
              <a:avLst/>
            </a:prstGeom>
            <a:noFill/>
          </p:spPr>
          <p:txBody>
            <a:bodyPr wrap="square">
              <a:spAutoFit/>
            </a:bodyPr>
            <a:lstStyle/>
            <a:p>
              <a:pPr algn="ctr" rtl="1"/>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ثلاث حصص</a:t>
              </a:r>
              <a:endPar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7" name="Group 6">
            <a:extLst>
              <a:ext uri="{FF2B5EF4-FFF2-40B4-BE49-F238E27FC236}">
                <a16:creationId xmlns:a16="http://schemas.microsoft.com/office/drawing/2014/main" id="{A1570D7C-3D00-4E17-892E-024D70DF3215}"/>
              </a:ext>
            </a:extLst>
          </p:cNvPr>
          <p:cNvGrpSpPr/>
          <p:nvPr/>
        </p:nvGrpSpPr>
        <p:grpSpPr>
          <a:xfrm>
            <a:off x="765666" y="3380097"/>
            <a:ext cx="2391197" cy="2590905"/>
            <a:chOff x="765666" y="3380097"/>
            <a:chExt cx="2391197" cy="2590905"/>
          </a:xfrm>
        </p:grpSpPr>
        <p:grpSp>
          <p:nvGrpSpPr>
            <p:cNvPr id="59" name="Group 58">
              <a:extLst>
                <a:ext uri="{FF2B5EF4-FFF2-40B4-BE49-F238E27FC236}">
                  <a16:creationId xmlns:a16="http://schemas.microsoft.com/office/drawing/2014/main" id="{7749F123-1E15-423F-BABB-2328E9D63A13}"/>
                </a:ext>
              </a:extLst>
            </p:cNvPr>
            <p:cNvGrpSpPr/>
            <p:nvPr/>
          </p:nvGrpSpPr>
          <p:grpSpPr>
            <a:xfrm>
              <a:off x="765666" y="3380097"/>
              <a:ext cx="2109062" cy="2588844"/>
              <a:chOff x="9087841" y="2134578"/>
              <a:chExt cx="2528159" cy="2588844"/>
            </a:xfrm>
          </p:grpSpPr>
          <p:sp>
            <p:nvSpPr>
              <p:cNvPr id="60" name="Rounded Rectangle 45">
                <a:extLst>
                  <a:ext uri="{FF2B5EF4-FFF2-40B4-BE49-F238E27FC236}">
                    <a16:creationId xmlns:a16="http://schemas.microsoft.com/office/drawing/2014/main" id="{F854DAE4-BE53-4134-9ACD-9D2C8E9A63F2}"/>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1" name="Rectangle: Rounded Corners 7">
                <a:extLst>
                  <a:ext uri="{FF2B5EF4-FFF2-40B4-BE49-F238E27FC236}">
                    <a16:creationId xmlns:a16="http://schemas.microsoft.com/office/drawing/2014/main" id="{E94F66EA-0B90-48E4-9AA7-B735DC0AD47E}"/>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2" name="Rectangle: Rounded Corners 7">
                <a:extLst>
                  <a:ext uri="{FF2B5EF4-FFF2-40B4-BE49-F238E27FC236}">
                    <a16:creationId xmlns:a16="http://schemas.microsoft.com/office/drawing/2014/main" id="{7DBFF765-CB97-4F90-BB22-FCC41248CFE6}"/>
                  </a:ext>
                </a:extLst>
              </p:cNvPr>
              <p:cNvSpPr/>
              <p:nvPr/>
            </p:nvSpPr>
            <p:spPr>
              <a:xfrm>
                <a:off x="9249402" y="3286920"/>
                <a:ext cx="2205036" cy="1407785"/>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2" name="Image 51">
              <a:extLst>
                <a:ext uri="{FF2B5EF4-FFF2-40B4-BE49-F238E27FC236}">
                  <a16:creationId xmlns:a16="http://schemas.microsoft.com/office/drawing/2014/main" id="{E7E0BFA5-E963-0ED4-C442-629DA170DAA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22465" y="3824851"/>
              <a:ext cx="299822" cy="299822"/>
            </a:xfrm>
            <a:prstGeom prst="rect">
              <a:avLst/>
            </a:prstGeom>
          </p:spPr>
        </p:pic>
        <p:sp>
          <p:nvSpPr>
            <p:cNvPr id="80" name="ZoneTexte 79">
              <a:extLst>
                <a:ext uri="{FF2B5EF4-FFF2-40B4-BE49-F238E27FC236}">
                  <a16:creationId xmlns:a16="http://schemas.microsoft.com/office/drawing/2014/main" id="{3197FF96-F9F2-5C0A-3EFD-AFCB02EDE01A}"/>
                </a:ext>
              </a:extLst>
            </p:cNvPr>
            <p:cNvSpPr txBox="1"/>
            <p:nvPr/>
          </p:nvSpPr>
          <p:spPr>
            <a:xfrm>
              <a:off x="900445" y="4410799"/>
              <a:ext cx="1839504" cy="553998"/>
            </a:xfrm>
            <a:prstGeom prst="rect">
              <a:avLst/>
            </a:prstGeom>
            <a:noFill/>
          </p:spPr>
          <p:txBody>
            <a:bodyPr wrap="square">
              <a:spAutoFit/>
            </a:bodyPr>
            <a:lstStyle/>
            <a:p>
              <a:pPr algn="ctr" rtl="0">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صفحات الكتاب</a:t>
              </a:r>
            </a:p>
          </p:txBody>
        </p:sp>
        <p:sp>
          <p:nvSpPr>
            <p:cNvPr id="81" name="ZoneTexte 80">
              <a:extLst>
                <a:ext uri="{FF2B5EF4-FFF2-40B4-BE49-F238E27FC236}">
                  <a16:creationId xmlns:a16="http://schemas.microsoft.com/office/drawing/2014/main" id="{2F2D2680-C212-0B69-A9C0-FA1D93C19520}"/>
                </a:ext>
              </a:extLst>
            </p:cNvPr>
            <p:cNvSpPr txBox="1"/>
            <p:nvPr/>
          </p:nvSpPr>
          <p:spPr>
            <a:xfrm>
              <a:off x="1122515" y="3640747"/>
              <a:ext cx="2034348" cy="605294"/>
            </a:xfrm>
            <a:prstGeom prst="rect">
              <a:avLst/>
            </a:prstGeom>
            <a:noFill/>
          </p:spPr>
          <p:txBody>
            <a:bodyPr wrap="square">
              <a:spAutoFit/>
            </a:bodyPr>
            <a:lstStyle/>
            <a:p>
              <a:pPr algn="ctr" rtl="0">
                <a:lnSpc>
                  <a:spcPts val="4000"/>
                </a:lnSpc>
                <a:spcAft>
                  <a:spcPts val="800"/>
                </a:spcAft>
              </a:pPr>
              <a:r>
                <a:rPr lang="fr-FR" sz="3200" b="1" dirty="0">
                  <a:solidFill>
                    <a:schemeClr val="bg1"/>
                  </a:solidFill>
                  <a:effectLst/>
                  <a:latin typeface="Expo Arabic Bold" panose="00000800000000000000" pitchFamily="50" charset="-78"/>
                  <a:ea typeface="Calibri" panose="020F0502020204030204" pitchFamily="34" charset="0"/>
                  <a:cs typeface="Expo Arabic Bold" panose="00000800000000000000" pitchFamily="50" charset="-78"/>
                </a:rPr>
                <a:t>.</a:t>
              </a:r>
              <a:r>
                <a:rPr lang="fr-FR"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4</a:t>
              </a:r>
            </a:p>
          </p:txBody>
        </p:sp>
        <p:sp>
          <p:nvSpPr>
            <p:cNvPr id="82" name="ZoneTexte 81">
              <a:extLst>
                <a:ext uri="{FF2B5EF4-FFF2-40B4-BE49-F238E27FC236}">
                  <a16:creationId xmlns:a16="http://schemas.microsoft.com/office/drawing/2014/main" id="{E5D2211B-57ED-417A-25D4-1A4890E92681}"/>
                </a:ext>
              </a:extLst>
            </p:cNvPr>
            <p:cNvSpPr txBox="1"/>
            <p:nvPr/>
          </p:nvSpPr>
          <p:spPr>
            <a:xfrm>
              <a:off x="900445" y="5016895"/>
              <a:ext cx="1839504" cy="954107"/>
            </a:xfrm>
            <a:prstGeom prst="rect">
              <a:avLst/>
            </a:prstGeom>
            <a:noFill/>
          </p:spPr>
          <p:txBody>
            <a:bodyPr wrap="square">
              <a:spAutoFit/>
            </a:bodyPr>
            <a:lstStyle/>
            <a:p>
              <a:pPr algn="ctr" rtl="0"/>
              <a:r>
                <a:rPr lang="ar-DZ" sz="2000" b="1" dirty="0">
                  <a:solidFill>
                    <a:srgbClr val="3A5A40"/>
                  </a:solidFill>
                  <a:latin typeface="RB" panose="00000500000000000000" pitchFamily="2" charset="-78"/>
                  <a:ea typeface="Calibri" panose="020F0502020204030204" pitchFamily="34" charset="0"/>
                  <a:cs typeface="RB" panose="00000500000000000000" pitchFamily="2" charset="-78"/>
                </a:rPr>
                <a:t>الحصة الثانية</a:t>
              </a:r>
              <a:endParaRPr lang="ar-DZ" sz="2000" b="1" dirty="0">
                <a:solidFill>
                  <a:srgbClr val="3A5A40"/>
                </a:solidFill>
                <a:effectLst/>
                <a:latin typeface="RB" panose="00000500000000000000" pitchFamily="2" charset="-78"/>
                <a:ea typeface="Calibri" panose="020F0502020204030204" pitchFamily="34" charset="0"/>
                <a:cs typeface="RB" panose="00000500000000000000" pitchFamily="2" charset="-78"/>
              </a:endParaRPr>
            </a:p>
            <a:p>
              <a:pPr algn="ctr" rtl="0"/>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من صفحة</a:t>
              </a:r>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r>
                <a:rPr lang="ar-DZ"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rPr>
                <a:t>15</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a:p>
              <a:pPr algn="ctr" rtl="0"/>
              <a:r>
                <a:rPr lang="ar-DZ"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إ</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لى</a:t>
              </a:r>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صفحة:</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r>
                <a:rPr lang="ar-DZ"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rPr>
                <a:t>19</a:t>
              </a:r>
              <a:endParaRPr lang="ar-SA"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endParaRPr>
            </a:p>
          </p:txBody>
        </p:sp>
      </p:grpSp>
      <p:pic>
        <p:nvPicPr>
          <p:cNvPr id="73" name="Picture 63">
            <a:extLst>
              <a:ext uri="{FF2B5EF4-FFF2-40B4-BE49-F238E27FC236}">
                <a16:creationId xmlns:a16="http://schemas.microsoft.com/office/drawing/2014/main" id="{04FCAE33-6B37-4271-BDC1-AA1EF2EE145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21132760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par>
                                <p:cTn id="26" presetID="31"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par>
                                <p:cTn id="32" presetID="31"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 calcmode="lin" valueType="num">
                                      <p:cBhvr>
                                        <p:cTn id="36" dur="1000" fill="hold"/>
                                        <p:tgtEl>
                                          <p:spTgt spid="6"/>
                                        </p:tgtEl>
                                        <p:attrNameLst>
                                          <p:attrName>style.rotation</p:attrName>
                                        </p:attrNameLst>
                                      </p:cBhvr>
                                      <p:tavLst>
                                        <p:tav tm="0">
                                          <p:val>
                                            <p:fltVal val="90"/>
                                          </p:val>
                                        </p:tav>
                                        <p:tav tm="100000">
                                          <p:val>
                                            <p:fltVal val="0"/>
                                          </p:val>
                                        </p:tav>
                                      </p:tavLst>
                                    </p:anim>
                                    <p:animEffect transition="in" filter="fade">
                                      <p:cBhvr>
                                        <p:cTn id="37" dur="1000"/>
                                        <p:tgtEl>
                                          <p:spTgt spid="6"/>
                                        </p:tgtEl>
                                      </p:cBhvr>
                                    </p:animEffect>
                                  </p:childTnLst>
                                </p:cTn>
                              </p:par>
                              <p:par>
                                <p:cTn id="38" presetID="31"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fltVal val="0"/>
                                          </p:val>
                                        </p:tav>
                                        <p:tav tm="100000">
                                          <p:val>
                                            <p:strVal val="#ppt_w"/>
                                          </p:val>
                                        </p:tav>
                                      </p:tavLst>
                                    </p:anim>
                                    <p:anim calcmode="lin" valueType="num">
                                      <p:cBhvr>
                                        <p:cTn id="41" dur="1000" fill="hold"/>
                                        <p:tgtEl>
                                          <p:spTgt spid="7"/>
                                        </p:tgtEl>
                                        <p:attrNameLst>
                                          <p:attrName>ppt_h</p:attrName>
                                        </p:attrNameLst>
                                      </p:cBhvr>
                                      <p:tavLst>
                                        <p:tav tm="0">
                                          <p:val>
                                            <p:fltVal val="0"/>
                                          </p:val>
                                        </p:tav>
                                        <p:tav tm="100000">
                                          <p:val>
                                            <p:strVal val="#ppt_h"/>
                                          </p:val>
                                        </p:tav>
                                      </p:tavLst>
                                    </p:anim>
                                    <p:anim calcmode="lin" valueType="num">
                                      <p:cBhvr>
                                        <p:cTn id="42" dur="1000" fill="hold"/>
                                        <p:tgtEl>
                                          <p:spTgt spid="7"/>
                                        </p:tgtEl>
                                        <p:attrNameLst>
                                          <p:attrName>style.rotation</p:attrName>
                                        </p:attrNameLst>
                                      </p:cBhvr>
                                      <p:tavLst>
                                        <p:tav tm="0">
                                          <p:val>
                                            <p:fltVal val="90"/>
                                          </p:val>
                                        </p:tav>
                                        <p:tav tm="100000">
                                          <p:val>
                                            <p:fltVal val="0"/>
                                          </p:val>
                                        </p:tav>
                                      </p:tavLst>
                                    </p:anim>
                                    <p:animEffect transition="in" filter="fade">
                                      <p:cBhvr>
                                        <p:cTn id="4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29"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A5A40"/>
              </a:solidFill>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33</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76" name="TextBox 75">
            <a:extLst>
              <a:ext uri="{FF2B5EF4-FFF2-40B4-BE49-F238E27FC236}">
                <a16:creationId xmlns:a16="http://schemas.microsoft.com/office/drawing/2014/main" id="{ADFD281A-2339-4387-9C12-DBE0A22677A0}"/>
              </a:ext>
            </a:extLst>
          </p:cNvPr>
          <p:cNvSpPr txBox="1"/>
          <p:nvPr/>
        </p:nvSpPr>
        <p:spPr>
          <a:xfrm>
            <a:off x="4571271" y="857003"/>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77" name="Q">
            <a:extLst>
              <a:ext uri="{FF2B5EF4-FFF2-40B4-BE49-F238E27FC236}">
                <a16:creationId xmlns:a16="http://schemas.microsoft.com/office/drawing/2014/main" id="{E6C7A83C-91B3-4B68-8F14-371C71BB421D}"/>
              </a:ext>
            </a:extLst>
          </p:cNvPr>
          <p:cNvSpPr/>
          <p:nvPr/>
        </p:nvSpPr>
        <p:spPr>
          <a:xfrm>
            <a:off x="4611289" y="1706657"/>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عندما تُعالج البيانات الأولية فإنها تتحول إلى: </a:t>
            </a:r>
            <a:endParaRPr lang="en-US" sz="2400" b="1" dirty="0">
              <a:solidFill>
                <a:srgbClr val="FFFFFF"/>
              </a:solidFill>
              <a:latin typeface="RB" panose="00000500000000000000" pitchFamily="2" charset="-78"/>
              <a:cs typeface="RB" panose="00000500000000000000" pitchFamily="2" charset="-78"/>
            </a:endParaRPr>
          </a:p>
        </p:txBody>
      </p:sp>
      <p:sp>
        <p:nvSpPr>
          <p:cNvPr id="78" name="A1">
            <a:hlinkClick r:id="" action="ppaction://noaction">
              <a:snd r:embed="rId11" name="correct.wav"/>
            </a:hlinkClick>
            <a:extLst>
              <a:ext uri="{FF2B5EF4-FFF2-40B4-BE49-F238E27FC236}">
                <a16:creationId xmlns:a16="http://schemas.microsoft.com/office/drawing/2014/main" id="{76A2BCA3-A607-4551-BB42-A5EA4C40930E}"/>
              </a:ext>
            </a:extLst>
          </p:cNvPr>
          <p:cNvSpPr/>
          <p:nvPr/>
        </p:nvSpPr>
        <p:spPr>
          <a:xfrm>
            <a:off x="4894399" y="35458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معلومات</a:t>
            </a:r>
            <a:endParaRPr lang="en-IN" sz="2133" b="1" dirty="0">
              <a:latin typeface="RB" panose="00000500000000000000" pitchFamily="2" charset="-78"/>
              <a:cs typeface="RB" panose="00000500000000000000" pitchFamily="2" charset="-78"/>
            </a:endParaRPr>
          </a:p>
        </p:txBody>
      </p:sp>
      <p:sp>
        <p:nvSpPr>
          <p:cNvPr id="79" name="A2">
            <a:hlinkClick r:id="" action="ppaction://noaction">
              <a:snd r:embed="rId12" name="wrong.wav"/>
            </a:hlinkClick>
            <a:extLst>
              <a:ext uri="{FF2B5EF4-FFF2-40B4-BE49-F238E27FC236}">
                <a16:creationId xmlns:a16="http://schemas.microsoft.com/office/drawing/2014/main" id="{03AC863F-117F-40E4-9A42-22A7D6D21A10}"/>
              </a:ext>
            </a:extLst>
          </p:cNvPr>
          <p:cNvSpPr/>
          <p:nvPr/>
        </p:nvSpPr>
        <p:spPr>
          <a:xfrm>
            <a:off x="4894399" y="434837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معرفة</a:t>
            </a:r>
            <a:endParaRPr lang="en-IN" sz="2133" b="1" dirty="0">
              <a:latin typeface="RB" panose="00000500000000000000" pitchFamily="2" charset="-78"/>
              <a:cs typeface="RB" panose="00000500000000000000" pitchFamily="2" charset="-78"/>
            </a:endParaRPr>
          </a:p>
        </p:txBody>
      </p:sp>
      <p:sp>
        <p:nvSpPr>
          <p:cNvPr id="80" name="A4">
            <a:hlinkClick r:id="" action="ppaction://noaction">
              <a:snd r:embed="rId12" name="wrong.wav"/>
            </a:hlinkClick>
            <a:extLst>
              <a:ext uri="{FF2B5EF4-FFF2-40B4-BE49-F238E27FC236}">
                <a16:creationId xmlns:a16="http://schemas.microsoft.com/office/drawing/2014/main" id="{6F7BDFDC-B711-458B-83AD-CCA910AB271C}"/>
              </a:ext>
            </a:extLst>
          </p:cNvPr>
          <p:cNvSpPr/>
          <p:nvPr/>
        </p:nvSpPr>
        <p:spPr>
          <a:xfrm>
            <a:off x="4894399" y="51509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خبرة</a:t>
            </a:r>
            <a:endParaRPr lang="en-IN" sz="2133" b="1" dirty="0">
              <a:latin typeface="RB" panose="00000500000000000000" pitchFamily="2" charset="-78"/>
              <a:cs typeface="RB" panose="00000500000000000000" pitchFamily="2" charset="-78"/>
            </a:endParaRPr>
          </a:p>
        </p:txBody>
      </p:sp>
      <p:sp>
        <p:nvSpPr>
          <p:cNvPr id="81" name="A1">
            <a:hlinkClick r:id="" action="ppaction://noaction">
              <a:snd r:embed="rId11" name="correct.wav"/>
            </a:hlinkClick>
            <a:extLst>
              <a:ext uri="{FF2B5EF4-FFF2-40B4-BE49-F238E27FC236}">
                <a16:creationId xmlns:a16="http://schemas.microsoft.com/office/drawing/2014/main" id="{EF3A3FB8-542E-40DE-8696-03713799605A}"/>
              </a:ext>
            </a:extLst>
          </p:cNvPr>
          <p:cNvSpPr/>
          <p:nvPr/>
        </p:nvSpPr>
        <p:spPr>
          <a:xfrm>
            <a:off x="10245631" y="354666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82" name="A2">
            <a:hlinkClick r:id="" action="ppaction://noaction">
              <a:snd r:embed="rId12" name="wrong.wav"/>
            </a:hlinkClick>
            <a:extLst>
              <a:ext uri="{FF2B5EF4-FFF2-40B4-BE49-F238E27FC236}">
                <a16:creationId xmlns:a16="http://schemas.microsoft.com/office/drawing/2014/main" id="{0483652F-F85C-4B70-B968-3616B121EAC0}"/>
              </a:ext>
            </a:extLst>
          </p:cNvPr>
          <p:cNvSpPr/>
          <p:nvPr/>
        </p:nvSpPr>
        <p:spPr>
          <a:xfrm>
            <a:off x="10245631" y="4347727"/>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83" name="A4">
            <a:hlinkClick r:id="" action="ppaction://noaction">
              <a:snd r:embed="rId12" name="wrong.wav"/>
            </a:hlinkClick>
            <a:extLst>
              <a:ext uri="{FF2B5EF4-FFF2-40B4-BE49-F238E27FC236}">
                <a16:creationId xmlns:a16="http://schemas.microsoft.com/office/drawing/2014/main" id="{CD00FA51-A3B0-4EFE-8A82-47F0F975CEBD}"/>
              </a:ext>
            </a:extLst>
          </p:cNvPr>
          <p:cNvSpPr/>
          <p:nvPr/>
        </p:nvSpPr>
        <p:spPr>
          <a:xfrm>
            <a:off x="10245631" y="5148792"/>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8" name="ZoneTexte 74">
            <a:extLst>
              <a:ext uri="{FF2B5EF4-FFF2-40B4-BE49-F238E27FC236}">
                <a16:creationId xmlns:a16="http://schemas.microsoft.com/office/drawing/2014/main" id="{440C894D-1F3B-461C-BACF-D8C5A6310EE9}"/>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40344611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62000">
                                          <p:cBhvr additive="base">
                                            <p:cTn id="7" dur="2250" fill="hold"/>
                                            <p:tgtEl>
                                              <p:spTgt spid="78"/>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14:bounceEnd="62000">
                                          <p:cBhvr additive="base">
                                            <p:cTn id="11" dur="1750" fill="hold"/>
                                            <p:tgtEl>
                                              <p:spTgt spid="81"/>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14:bounceEnd="62000">
                                          <p:cBhvr additive="base">
                                            <p:cTn id="15" dur="2250" fill="hold"/>
                                            <p:tgtEl>
                                              <p:spTgt spid="79"/>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14:bounceEnd="62000">
                                          <p:cBhvr additive="base">
                                            <p:cTn id="19" dur="1750" fill="hold"/>
                                            <p:tgtEl>
                                              <p:spTgt spid="82"/>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14:bounceEnd="62000">
                                          <p:cBhvr additive="base">
                                            <p:cTn id="23" dur="2250" fill="hold"/>
                                            <p:tgtEl>
                                              <p:spTgt spid="8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14:bounceEnd="62000">
                                          <p:cBhvr additive="base">
                                            <p:cTn id="27" dur="1750" fill="hold"/>
                                            <p:tgtEl>
                                              <p:spTgt spid="83"/>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14:bounceEnd="62000">
                                          <p:cBhvr additive="base">
                                            <p:cTn id="31" dur="1750" fill="hold"/>
                                            <p:tgtEl>
                                              <p:spTgt spid="77"/>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250" fill="hold"/>
                                            <p:tgtEl>
                                              <p:spTgt spid="78"/>
                                            </p:tgtEl>
                                            <p:attrNameLst>
                                              <p:attrName>ppt_x</p:attrName>
                                            </p:attrNameLst>
                                          </p:cBhvr>
                                          <p:tavLst>
                                            <p:tav tm="0">
                                              <p:val>
                                                <p:strVal val="#ppt_x"/>
                                              </p:val>
                                            </p:tav>
                                            <p:tav tm="100000">
                                              <p:val>
                                                <p:strVal val="#ppt_x"/>
                                              </p:val>
                                            </p:tav>
                                          </p:tavLst>
                                        </p:anim>
                                        <p:anim calcmode="lin" valueType="num">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1750" fill="hold"/>
                                            <p:tgtEl>
                                              <p:spTgt spid="81"/>
                                            </p:tgtEl>
                                            <p:attrNameLst>
                                              <p:attrName>ppt_x</p:attrName>
                                            </p:attrNameLst>
                                          </p:cBhvr>
                                          <p:tavLst>
                                            <p:tav tm="0">
                                              <p:val>
                                                <p:strVal val="#ppt_x"/>
                                              </p:val>
                                            </p:tav>
                                            <p:tav tm="100000">
                                              <p:val>
                                                <p:strVal val="#ppt_x"/>
                                              </p:val>
                                            </p:tav>
                                          </p:tavLst>
                                        </p:anim>
                                        <p:anim calcmode="lin" valueType="num">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2250" fill="hold"/>
                                            <p:tgtEl>
                                              <p:spTgt spid="79"/>
                                            </p:tgtEl>
                                            <p:attrNameLst>
                                              <p:attrName>ppt_x</p:attrName>
                                            </p:attrNameLst>
                                          </p:cBhvr>
                                          <p:tavLst>
                                            <p:tav tm="0">
                                              <p:val>
                                                <p:strVal val="#ppt_x"/>
                                              </p:val>
                                            </p:tav>
                                            <p:tav tm="100000">
                                              <p:val>
                                                <p:strVal val="#ppt_x"/>
                                              </p:val>
                                            </p:tav>
                                          </p:tavLst>
                                        </p:anim>
                                        <p:anim calcmode="lin" valueType="num">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1750" fill="hold"/>
                                            <p:tgtEl>
                                              <p:spTgt spid="82"/>
                                            </p:tgtEl>
                                            <p:attrNameLst>
                                              <p:attrName>ppt_x</p:attrName>
                                            </p:attrNameLst>
                                          </p:cBhvr>
                                          <p:tavLst>
                                            <p:tav tm="0">
                                              <p:val>
                                                <p:strVal val="#ppt_x"/>
                                              </p:val>
                                            </p:tav>
                                            <p:tav tm="100000">
                                              <p:val>
                                                <p:strVal val="#ppt_x"/>
                                              </p:val>
                                            </p:tav>
                                          </p:tavLst>
                                        </p:anim>
                                        <p:anim calcmode="lin" valueType="num">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2250" fill="hold"/>
                                            <p:tgtEl>
                                              <p:spTgt spid="80"/>
                                            </p:tgtEl>
                                            <p:attrNameLst>
                                              <p:attrName>ppt_x</p:attrName>
                                            </p:attrNameLst>
                                          </p:cBhvr>
                                          <p:tavLst>
                                            <p:tav tm="0">
                                              <p:val>
                                                <p:strVal val="#ppt_x"/>
                                              </p:val>
                                            </p:tav>
                                            <p:tav tm="100000">
                                              <p:val>
                                                <p:strVal val="#ppt_x"/>
                                              </p:val>
                                            </p:tav>
                                          </p:tavLst>
                                        </p:anim>
                                        <p:anim calcmode="lin" valueType="num">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1750" fill="hold"/>
                                            <p:tgtEl>
                                              <p:spTgt spid="83"/>
                                            </p:tgtEl>
                                            <p:attrNameLst>
                                              <p:attrName>ppt_x</p:attrName>
                                            </p:attrNameLst>
                                          </p:cBhvr>
                                          <p:tavLst>
                                            <p:tav tm="0">
                                              <p:val>
                                                <p:strVal val="#ppt_x"/>
                                              </p:val>
                                            </p:tav>
                                            <p:tav tm="100000">
                                              <p:val>
                                                <p:strVal val="#ppt_x"/>
                                              </p:val>
                                            </p:tav>
                                          </p:tavLst>
                                        </p:anim>
                                        <p:anim calcmode="lin" valueType="num">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1750" fill="hold"/>
                                            <p:tgtEl>
                                              <p:spTgt spid="77"/>
                                            </p:tgtEl>
                                            <p:attrNameLst>
                                              <p:attrName>ppt_x</p:attrName>
                                            </p:attrNameLst>
                                          </p:cBhvr>
                                          <p:tavLst>
                                            <p:tav tm="0">
                                              <p:val>
                                                <p:strVal val="#ppt_x"/>
                                              </p:val>
                                            </p:tav>
                                            <p:tav tm="100000">
                                              <p:val>
                                                <p:strVal val="#ppt_x"/>
                                              </p:val>
                                            </p:tav>
                                          </p:tavLst>
                                        </p:anim>
                                        <p:anim calcmode="lin" valueType="num">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34</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تختلف البيانات عن المعلومات، بأن البيانات: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أكثر عمومية</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أكثر تحديدًا</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منتج نهائي</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E847CEE1-A0D9-405C-B054-4F3E04406542}"/>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15631274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A5A40"/>
              </a:solidFill>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35</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76" name="TextBox 75">
            <a:extLst>
              <a:ext uri="{FF2B5EF4-FFF2-40B4-BE49-F238E27FC236}">
                <a16:creationId xmlns:a16="http://schemas.microsoft.com/office/drawing/2014/main" id="{ADFD281A-2339-4387-9C12-DBE0A22677A0}"/>
              </a:ext>
            </a:extLst>
          </p:cNvPr>
          <p:cNvSpPr txBox="1"/>
          <p:nvPr/>
        </p:nvSpPr>
        <p:spPr>
          <a:xfrm>
            <a:off x="4571271" y="857003"/>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77" name="Q">
            <a:extLst>
              <a:ext uri="{FF2B5EF4-FFF2-40B4-BE49-F238E27FC236}">
                <a16:creationId xmlns:a16="http://schemas.microsoft.com/office/drawing/2014/main" id="{E6C7A83C-91B3-4B68-8F14-371C71BB421D}"/>
              </a:ext>
            </a:extLst>
          </p:cNvPr>
          <p:cNvSpPr/>
          <p:nvPr/>
        </p:nvSpPr>
        <p:spPr>
          <a:xfrm>
            <a:off x="4611289" y="1706657"/>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تختلف المعلومات عن البيانات، بأن المعلومات: </a:t>
            </a:r>
            <a:endParaRPr lang="en-US" sz="2400" b="1" dirty="0">
              <a:solidFill>
                <a:srgbClr val="FFFFFF"/>
              </a:solidFill>
              <a:latin typeface="RB" panose="00000500000000000000" pitchFamily="2" charset="-78"/>
              <a:cs typeface="RB" panose="00000500000000000000" pitchFamily="2" charset="-78"/>
            </a:endParaRPr>
          </a:p>
        </p:txBody>
      </p:sp>
      <p:sp>
        <p:nvSpPr>
          <p:cNvPr id="78" name="A1">
            <a:hlinkClick r:id="" action="ppaction://noaction">
              <a:snd r:embed="rId11" name="correct.wav"/>
            </a:hlinkClick>
            <a:extLst>
              <a:ext uri="{FF2B5EF4-FFF2-40B4-BE49-F238E27FC236}">
                <a16:creationId xmlns:a16="http://schemas.microsoft.com/office/drawing/2014/main" id="{76A2BCA3-A607-4551-BB42-A5EA4C40930E}"/>
              </a:ext>
            </a:extLst>
          </p:cNvPr>
          <p:cNvSpPr/>
          <p:nvPr/>
        </p:nvSpPr>
        <p:spPr>
          <a:xfrm>
            <a:off x="4894399" y="35458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تحمل معنىً منطقيًا</a:t>
            </a:r>
            <a:endParaRPr lang="en-IN" sz="2133" b="1" dirty="0">
              <a:latin typeface="RB" panose="00000500000000000000" pitchFamily="2" charset="-78"/>
              <a:cs typeface="RB" panose="00000500000000000000" pitchFamily="2" charset="-78"/>
            </a:endParaRPr>
          </a:p>
        </p:txBody>
      </p:sp>
      <p:sp>
        <p:nvSpPr>
          <p:cNvPr id="79" name="A2">
            <a:hlinkClick r:id="" action="ppaction://noaction">
              <a:snd r:embed="rId12" name="wrong.wav"/>
            </a:hlinkClick>
            <a:extLst>
              <a:ext uri="{FF2B5EF4-FFF2-40B4-BE49-F238E27FC236}">
                <a16:creationId xmlns:a16="http://schemas.microsoft.com/office/drawing/2014/main" id="{03AC863F-117F-40E4-9A42-22A7D6D21A10}"/>
              </a:ext>
            </a:extLst>
          </p:cNvPr>
          <p:cNvSpPr/>
          <p:nvPr/>
        </p:nvSpPr>
        <p:spPr>
          <a:xfrm>
            <a:off x="4894399" y="434837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غير معالجة</a:t>
            </a:r>
            <a:endParaRPr lang="en-IN" sz="2133" b="1" dirty="0">
              <a:latin typeface="RB" panose="00000500000000000000" pitchFamily="2" charset="-78"/>
              <a:cs typeface="RB" panose="00000500000000000000" pitchFamily="2" charset="-78"/>
            </a:endParaRPr>
          </a:p>
        </p:txBody>
      </p:sp>
      <p:sp>
        <p:nvSpPr>
          <p:cNvPr id="80" name="A4">
            <a:hlinkClick r:id="" action="ppaction://noaction">
              <a:snd r:embed="rId12" name="wrong.wav"/>
            </a:hlinkClick>
            <a:extLst>
              <a:ext uri="{FF2B5EF4-FFF2-40B4-BE49-F238E27FC236}">
                <a16:creationId xmlns:a16="http://schemas.microsoft.com/office/drawing/2014/main" id="{6F7BDFDC-B711-458B-83AD-CCA910AB271C}"/>
              </a:ext>
            </a:extLst>
          </p:cNvPr>
          <p:cNvSpPr/>
          <p:nvPr/>
        </p:nvSpPr>
        <p:spPr>
          <a:xfrm>
            <a:off x="4894399" y="51509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ليس لها معنى بصورتها الأولية</a:t>
            </a:r>
            <a:endParaRPr lang="en-IN" sz="2133" b="1" dirty="0">
              <a:latin typeface="RB" panose="00000500000000000000" pitchFamily="2" charset="-78"/>
              <a:cs typeface="RB" panose="00000500000000000000" pitchFamily="2" charset="-78"/>
            </a:endParaRPr>
          </a:p>
        </p:txBody>
      </p:sp>
      <p:sp>
        <p:nvSpPr>
          <p:cNvPr id="81" name="A1">
            <a:hlinkClick r:id="" action="ppaction://noaction">
              <a:snd r:embed="rId11" name="correct.wav"/>
            </a:hlinkClick>
            <a:extLst>
              <a:ext uri="{FF2B5EF4-FFF2-40B4-BE49-F238E27FC236}">
                <a16:creationId xmlns:a16="http://schemas.microsoft.com/office/drawing/2014/main" id="{EF3A3FB8-542E-40DE-8696-03713799605A}"/>
              </a:ext>
            </a:extLst>
          </p:cNvPr>
          <p:cNvSpPr/>
          <p:nvPr/>
        </p:nvSpPr>
        <p:spPr>
          <a:xfrm>
            <a:off x="10245631" y="354666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82" name="A2">
            <a:hlinkClick r:id="" action="ppaction://noaction">
              <a:snd r:embed="rId12" name="wrong.wav"/>
            </a:hlinkClick>
            <a:extLst>
              <a:ext uri="{FF2B5EF4-FFF2-40B4-BE49-F238E27FC236}">
                <a16:creationId xmlns:a16="http://schemas.microsoft.com/office/drawing/2014/main" id="{0483652F-F85C-4B70-B968-3616B121EAC0}"/>
              </a:ext>
            </a:extLst>
          </p:cNvPr>
          <p:cNvSpPr/>
          <p:nvPr/>
        </p:nvSpPr>
        <p:spPr>
          <a:xfrm>
            <a:off x="10245631" y="4347727"/>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83" name="A4">
            <a:hlinkClick r:id="" action="ppaction://noaction">
              <a:snd r:embed="rId12" name="wrong.wav"/>
            </a:hlinkClick>
            <a:extLst>
              <a:ext uri="{FF2B5EF4-FFF2-40B4-BE49-F238E27FC236}">
                <a16:creationId xmlns:a16="http://schemas.microsoft.com/office/drawing/2014/main" id="{CD00FA51-A3B0-4EFE-8A82-47F0F975CEBD}"/>
              </a:ext>
            </a:extLst>
          </p:cNvPr>
          <p:cNvSpPr/>
          <p:nvPr/>
        </p:nvSpPr>
        <p:spPr>
          <a:xfrm>
            <a:off x="10245631" y="5148792"/>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8" name="ZoneTexte 74">
            <a:extLst>
              <a:ext uri="{FF2B5EF4-FFF2-40B4-BE49-F238E27FC236}">
                <a16:creationId xmlns:a16="http://schemas.microsoft.com/office/drawing/2014/main" id="{F171DB85-4093-4876-9EB3-9F4FF6227E96}"/>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17265152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62000">
                                          <p:cBhvr additive="base">
                                            <p:cTn id="7" dur="2250" fill="hold"/>
                                            <p:tgtEl>
                                              <p:spTgt spid="78"/>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14:bounceEnd="62000">
                                          <p:cBhvr additive="base">
                                            <p:cTn id="11" dur="1750" fill="hold"/>
                                            <p:tgtEl>
                                              <p:spTgt spid="81"/>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14:bounceEnd="62000">
                                          <p:cBhvr additive="base">
                                            <p:cTn id="15" dur="2250" fill="hold"/>
                                            <p:tgtEl>
                                              <p:spTgt spid="79"/>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14:bounceEnd="62000">
                                          <p:cBhvr additive="base">
                                            <p:cTn id="19" dur="1750" fill="hold"/>
                                            <p:tgtEl>
                                              <p:spTgt spid="82"/>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14:bounceEnd="62000">
                                          <p:cBhvr additive="base">
                                            <p:cTn id="23" dur="2250" fill="hold"/>
                                            <p:tgtEl>
                                              <p:spTgt spid="8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14:bounceEnd="62000">
                                          <p:cBhvr additive="base">
                                            <p:cTn id="27" dur="1750" fill="hold"/>
                                            <p:tgtEl>
                                              <p:spTgt spid="83"/>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14:bounceEnd="62000">
                                          <p:cBhvr additive="base">
                                            <p:cTn id="31" dur="1750" fill="hold"/>
                                            <p:tgtEl>
                                              <p:spTgt spid="77"/>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250" fill="hold"/>
                                            <p:tgtEl>
                                              <p:spTgt spid="78"/>
                                            </p:tgtEl>
                                            <p:attrNameLst>
                                              <p:attrName>ppt_x</p:attrName>
                                            </p:attrNameLst>
                                          </p:cBhvr>
                                          <p:tavLst>
                                            <p:tav tm="0">
                                              <p:val>
                                                <p:strVal val="#ppt_x"/>
                                              </p:val>
                                            </p:tav>
                                            <p:tav tm="100000">
                                              <p:val>
                                                <p:strVal val="#ppt_x"/>
                                              </p:val>
                                            </p:tav>
                                          </p:tavLst>
                                        </p:anim>
                                        <p:anim calcmode="lin" valueType="num">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1750" fill="hold"/>
                                            <p:tgtEl>
                                              <p:spTgt spid="81"/>
                                            </p:tgtEl>
                                            <p:attrNameLst>
                                              <p:attrName>ppt_x</p:attrName>
                                            </p:attrNameLst>
                                          </p:cBhvr>
                                          <p:tavLst>
                                            <p:tav tm="0">
                                              <p:val>
                                                <p:strVal val="#ppt_x"/>
                                              </p:val>
                                            </p:tav>
                                            <p:tav tm="100000">
                                              <p:val>
                                                <p:strVal val="#ppt_x"/>
                                              </p:val>
                                            </p:tav>
                                          </p:tavLst>
                                        </p:anim>
                                        <p:anim calcmode="lin" valueType="num">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2250" fill="hold"/>
                                            <p:tgtEl>
                                              <p:spTgt spid="79"/>
                                            </p:tgtEl>
                                            <p:attrNameLst>
                                              <p:attrName>ppt_x</p:attrName>
                                            </p:attrNameLst>
                                          </p:cBhvr>
                                          <p:tavLst>
                                            <p:tav tm="0">
                                              <p:val>
                                                <p:strVal val="#ppt_x"/>
                                              </p:val>
                                            </p:tav>
                                            <p:tav tm="100000">
                                              <p:val>
                                                <p:strVal val="#ppt_x"/>
                                              </p:val>
                                            </p:tav>
                                          </p:tavLst>
                                        </p:anim>
                                        <p:anim calcmode="lin" valueType="num">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1750" fill="hold"/>
                                            <p:tgtEl>
                                              <p:spTgt spid="82"/>
                                            </p:tgtEl>
                                            <p:attrNameLst>
                                              <p:attrName>ppt_x</p:attrName>
                                            </p:attrNameLst>
                                          </p:cBhvr>
                                          <p:tavLst>
                                            <p:tav tm="0">
                                              <p:val>
                                                <p:strVal val="#ppt_x"/>
                                              </p:val>
                                            </p:tav>
                                            <p:tav tm="100000">
                                              <p:val>
                                                <p:strVal val="#ppt_x"/>
                                              </p:val>
                                            </p:tav>
                                          </p:tavLst>
                                        </p:anim>
                                        <p:anim calcmode="lin" valueType="num">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2250" fill="hold"/>
                                            <p:tgtEl>
                                              <p:spTgt spid="80"/>
                                            </p:tgtEl>
                                            <p:attrNameLst>
                                              <p:attrName>ppt_x</p:attrName>
                                            </p:attrNameLst>
                                          </p:cBhvr>
                                          <p:tavLst>
                                            <p:tav tm="0">
                                              <p:val>
                                                <p:strVal val="#ppt_x"/>
                                              </p:val>
                                            </p:tav>
                                            <p:tav tm="100000">
                                              <p:val>
                                                <p:strVal val="#ppt_x"/>
                                              </p:val>
                                            </p:tav>
                                          </p:tavLst>
                                        </p:anim>
                                        <p:anim calcmode="lin" valueType="num">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1750" fill="hold"/>
                                            <p:tgtEl>
                                              <p:spTgt spid="83"/>
                                            </p:tgtEl>
                                            <p:attrNameLst>
                                              <p:attrName>ppt_x</p:attrName>
                                            </p:attrNameLst>
                                          </p:cBhvr>
                                          <p:tavLst>
                                            <p:tav tm="0">
                                              <p:val>
                                                <p:strVal val="#ppt_x"/>
                                              </p:val>
                                            </p:tav>
                                            <p:tav tm="100000">
                                              <p:val>
                                                <p:strVal val="#ppt_x"/>
                                              </p:val>
                                            </p:tav>
                                          </p:tavLst>
                                        </p:anim>
                                        <p:anim calcmode="lin" valueType="num">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1750" fill="hold"/>
                                            <p:tgtEl>
                                              <p:spTgt spid="77"/>
                                            </p:tgtEl>
                                            <p:attrNameLst>
                                              <p:attrName>ppt_x</p:attrName>
                                            </p:attrNameLst>
                                          </p:cBhvr>
                                          <p:tavLst>
                                            <p:tav tm="0">
                                              <p:val>
                                                <p:strVal val="#ppt_x"/>
                                              </p:val>
                                            </p:tav>
                                            <p:tav tm="100000">
                                              <p:val>
                                                <p:strVal val="#ppt_x"/>
                                              </p:val>
                                            </p:tav>
                                          </p:tavLst>
                                        </p:anim>
                                        <p:anim calcmode="lin" valueType="num">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36</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B1CC26"/>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558C3B7D-6C83-4A9E-BABD-5F8BD1241366}"/>
              </a:ext>
            </a:extLst>
          </p:cNvPr>
          <p:cNvSpPr txBox="1"/>
          <p:nvPr/>
        </p:nvSpPr>
        <p:spPr>
          <a:xfrm>
            <a:off x="4606250" y="856588"/>
            <a:ext cx="6883607" cy="684803"/>
          </a:xfrm>
          <a:prstGeom prst="rect">
            <a:avLst/>
          </a:prstGeom>
          <a:noFill/>
        </p:spPr>
        <p:txBody>
          <a:bodyPr wrap="square" rtlCol="0">
            <a:spAutoFit/>
          </a:bodyPr>
          <a:lstStyle/>
          <a:p>
            <a:pPr algn="ctr" rtl="1">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C667414-D06C-48FA-A725-E50BDD48E80E}"/>
              </a:ext>
            </a:extLst>
          </p:cNvPr>
          <p:cNvSpPr/>
          <p:nvPr/>
        </p:nvSpPr>
        <p:spPr>
          <a:xfrm>
            <a:off x="4667455" y="1706242"/>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تنتُج من معالجة المعلومات وفهمها، ويؤدي ذلك إلى استنتاجات وقرارات مختلفة، هي: </a:t>
            </a:r>
          </a:p>
        </p:txBody>
      </p:sp>
      <p:sp>
        <p:nvSpPr>
          <p:cNvPr id="50" name="A1">
            <a:hlinkClick r:id="" action="ppaction://noaction">
              <a:snd r:embed="rId11" name="correct.wav"/>
            </a:hlinkClick>
            <a:extLst>
              <a:ext uri="{FF2B5EF4-FFF2-40B4-BE49-F238E27FC236}">
                <a16:creationId xmlns:a16="http://schemas.microsoft.com/office/drawing/2014/main" id="{6DDE3826-3868-40D3-9864-8A9480B0A648}"/>
              </a:ext>
            </a:extLst>
          </p:cNvPr>
          <p:cNvSpPr/>
          <p:nvPr/>
        </p:nvSpPr>
        <p:spPr>
          <a:xfrm>
            <a:off x="4978700" y="5148377"/>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المعرفة</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70A5559D-E8C3-4339-9FDA-9203B74B0ECB}"/>
              </a:ext>
            </a:extLst>
          </p:cNvPr>
          <p:cNvSpPr/>
          <p:nvPr/>
        </p:nvSpPr>
        <p:spPr>
          <a:xfrm>
            <a:off x="4978700" y="3539011"/>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البيانات</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1EB4F00A-9FE8-4038-B787-EC7A67E77CC3}"/>
              </a:ext>
            </a:extLst>
          </p:cNvPr>
          <p:cNvSpPr/>
          <p:nvPr/>
        </p:nvSpPr>
        <p:spPr>
          <a:xfrm>
            <a:off x="4978700" y="4343694"/>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الخبرة</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E4969A1A-4BE4-4FF1-AA3A-6830B56D573F}"/>
              </a:ext>
            </a:extLst>
          </p:cNvPr>
          <p:cNvSpPr/>
          <p:nvPr/>
        </p:nvSpPr>
        <p:spPr>
          <a:xfrm>
            <a:off x="10329932" y="515548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3DD55EF7-FC23-48D8-A892-DCDADFD490B1}"/>
              </a:ext>
            </a:extLst>
          </p:cNvPr>
          <p:cNvSpPr/>
          <p:nvPr/>
        </p:nvSpPr>
        <p:spPr>
          <a:xfrm>
            <a:off x="10329932" y="3539011"/>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3120B550-E72C-4F29-BB23-4CB3D64DC82D}"/>
              </a:ext>
            </a:extLst>
          </p:cNvPr>
          <p:cNvSpPr/>
          <p:nvPr/>
        </p:nvSpPr>
        <p:spPr>
          <a:xfrm>
            <a:off x="10329932" y="434724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D7973D89-A881-4E57-A849-7F396D1634D4}"/>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21395464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37</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5- تختلف المعرفة عن المعلومات، بأن المعرفة: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تختلف باختلاف العالِم أو الباحث</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لا تكفي للتوصل إلى استنتاجات</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تَنتُج عن معالجة البيانات</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F11B941A-E9D7-4EC1-B058-B11B63415235}"/>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1878563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3A5A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3721493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3D0904A0-4170-4264-80FD-2B0F20D54FAA}"/>
              </a:ext>
            </a:extLst>
          </p:cNvPr>
          <p:cNvSpPr/>
          <p:nvPr/>
        </p:nvSpPr>
        <p:spPr>
          <a:xfrm>
            <a:off x="0" y="-223421"/>
            <a:ext cx="12203746" cy="7081421"/>
          </a:xfrm>
          <a:prstGeom prst="rect">
            <a:avLst/>
          </a:prstGeom>
          <a:solidFill>
            <a:srgbClr val="3A5A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5" name="Rectangle 44">
            <a:extLst>
              <a:ext uri="{FF2B5EF4-FFF2-40B4-BE49-F238E27FC236}">
                <a16:creationId xmlns:a16="http://schemas.microsoft.com/office/drawing/2014/main" id="{55D6022D-56FE-47C4-B9A1-67DD11D932D6}"/>
              </a:ext>
            </a:extLst>
          </p:cNvPr>
          <p:cNvSpPr/>
          <p:nvPr/>
        </p:nvSpPr>
        <p:spPr>
          <a:xfrm>
            <a:off x="0" y="1307298"/>
            <a:ext cx="12192000" cy="403574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B" panose="00000500000000000000" pitchFamily="2" charset="-78"/>
                <a:cs typeface="RB" panose="00000500000000000000" pitchFamily="2" charset="-78"/>
              </a:rPr>
              <a:t> </a:t>
            </a:r>
            <a:endParaRPr lang="en-ID" dirty="0">
              <a:latin typeface="RB" panose="00000500000000000000" pitchFamily="2" charset="-78"/>
              <a:cs typeface="RB" panose="00000500000000000000" pitchFamily="2" charset="-78"/>
            </a:endParaRPr>
          </a:p>
        </p:txBody>
      </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5" name="ZoneTexte 74">
            <a:extLst>
              <a:ext uri="{FF2B5EF4-FFF2-40B4-BE49-F238E27FC236}">
                <a16:creationId xmlns:a16="http://schemas.microsoft.com/office/drawing/2014/main" id="{D0167D14-262C-DD7C-F5A1-CA9E210F0EBE}"/>
              </a:ext>
            </a:extLst>
          </p:cNvPr>
          <p:cNvSpPr txBox="1"/>
          <p:nvPr/>
        </p:nvSpPr>
        <p:spPr>
          <a:xfrm>
            <a:off x="7541629" y="2837378"/>
            <a:ext cx="4290354" cy="982961"/>
          </a:xfrm>
          <a:prstGeom prst="rect">
            <a:avLst/>
          </a:prstGeom>
          <a:noFill/>
        </p:spPr>
        <p:txBody>
          <a:bodyPr wrap="square" rtlCol="0">
            <a:spAutoFit/>
          </a:bodyPr>
          <a:lstStyle/>
          <a:p>
            <a:pPr algn="justLow" rtl="1">
              <a:lnSpc>
                <a:spcPct val="110000"/>
              </a:lnSpc>
            </a:pPr>
            <a:r>
              <a:rPr lang="ar-DZ" sz="5400" b="1" dirty="0">
                <a:solidFill>
                  <a:schemeClr val="accent6">
                    <a:lumMod val="75000"/>
                  </a:schemeClr>
                </a:solidFill>
                <a:latin typeface="RB" panose="00000500000000000000" pitchFamily="2" charset="-78"/>
                <a:cs typeface="FreeHand" pitchFamily="2" charset="-78"/>
              </a:rPr>
              <a:t>النشاط ال</a:t>
            </a:r>
            <a:r>
              <a:rPr lang="ar-SA" sz="5400" b="1" dirty="0">
                <a:solidFill>
                  <a:schemeClr val="accent6">
                    <a:lumMod val="75000"/>
                  </a:schemeClr>
                </a:solidFill>
                <a:latin typeface="RB" panose="00000500000000000000" pitchFamily="2" charset="-78"/>
                <a:cs typeface="FreeHand" pitchFamily="2" charset="-78"/>
              </a:rPr>
              <a:t>إ</a:t>
            </a:r>
            <a:r>
              <a:rPr lang="ar-DZ" sz="5400" b="1" dirty="0">
                <a:solidFill>
                  <a:schemeClr val="accent6">
                    <a:lumMod val="75000"/>
                  </a:schemeClr>
                </a:solidFill>
                <a:latin typeface="RB" panose="00000500000000000000" pitchFamily="2" charset="-78"/>
                <a:cs typeface="FreeHand" pitchFamily="2" charset="-78"/>
              </a:rPr>
              <a:t>ثرائي</a:t>
            </a:r>
          </a:p>
        </p:txBody>
      </p:sp>
      <p:grpSp>
        <p:nvGrpSpPr>
          <p:cNvPr id="59" name="Groupe 58">
            <a:extLst>
              <a:ext uri="{FF2B5EF4-FFF2-40B4-BE49-F238E27FC236}">
                <a16:creationId xmlns:a16="http://schemas.microsoft.com/office/drawing/2014/main" id="{FB6C390E-0BA4-A546-F21C-488B2251C797}"/>
              </a:ext>
            </a:extLst>
          </p:cNvPr>
          <p:cNvGrpSpPr/>
          <p:nvPr/>
        </p:nvGrpSpPr>
        <p:grpSpPr>
          <a:xfrm>
            <a:off x="10079801" y="2400894"/>
            <a:ext cx="1498877" cy="196892"/>
            <a:chOff x="1903378" y="537192"/>
            <a:chExt cx="1498877" cy="196892"/>
          </a:xfrm>
        </p:grpSpPr>
        <p:sp>
          <p:nvSpPr>
            <p:cNvPr id="14" name="Ellipse 13">
              <a:extLst>
                <a:ext uri="{FF2B5EF4-FFF2-40B4-BE49-F238E27FC236}">
                  <a16:creationId xmlns:a16="http://schemas.microsoft.com/office/drawing/2014/main" id="{05AA279E-0228-9FE9-75BB-E1C303E98696}"/>
                </a:ext>
              </a:extLst>
            </p:cNvPr>
            <p:cNvSpPr/>
            <p:nvPr/>
          </p:nvSpPr>
          <p:spPr>
            <a:xfrm>
              <a:off x="1903378"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6" name="Ellipse 15">
              <a:extLst>
                <a:ext uri="{FF2B5EF4-FFF2-40B4-BE49-F238E27FC236}">
                  <a16:creationId xmlns:a16="http://schemas.microsoft.com/office/drawing/2014/main" id="{06389B6C-090F-9B61-CEAC-50D5A8AEE891}"/>
                </a:ext>
              </a:extLst>
            </p:cNvPr>
            <p:cNvSpPr/>
            <p:nvPr/>
          </p:nvSpPr>
          <p:spPr>
            <a:xfrm>
              <a:off x="2065856"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7" name="Ellipse 16">
              <a:extLst>
                <a:ext uri="{FF2B5EF4-FFF2-40B4-BE49-F238E27FC236}">
                  <a16:creationId xmlns:a16="http://schemas.microsoft.com/office/drawing/2014/main" id="{1728D8B7-B344-A557-20AA-68455D7EB357}"/>
                </a:ext>
              </a:extLst>
            </p:cNvPr>
            <p:cNvSpPr/>
            <p:nvPr/>
          </p:nvSpPr>
          <p:spPr>
            <a:xfrm>
              <a:off x="2228334"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8" name="Ellipse 17">
              <a:extLst>
                <a:ext uri="{FF2B5EF4-FFF2-40B4-BE49-F238E27FC236}">
                  <a16:creationId xmlns:a16="http://schemas.microsoft.com/office/drawing/2014/main" id="{A1D8C24B-DDBB-C7F7-5622-8B06CE13994A}"/>
                </a:ext>
              </a:extLst>
            </p:cNvPr>
            <p:cNvSpPr/>
            <p:nvPr/>
          </p:nvSpPr>
          <p:spPr>
            <a:xfrm>
              <a:off x="2390812"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9" name="Ellipse 18">
              <a:extLst>
                <a:ext uri="{FF2B5EF4-FFF2-40B4-BE49-F238E27FC236}">
                  <a16:creationId xmlns:a16="http://schemas.microsoft.com/office/drawing/2014/main" id="{18989611-F366-D86E-A632-23AE0DA6912E}"/>
                </a:ext>
              </a:extLst>
            </p:cNvPr>
            <p:cNvSpPr/>
            <p:nvPr/>
          </p:nvSpPr>
          <p:spPr>
            <a:xfrm>
              <a:off x="2553291"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Ellipse 20">
              <a:extLst>
                <a:ext uri="{FF2B5EF4-FFF2-40B4-BE49-F238E27FC236}">
                  <a16:creationId xmlns:a16="http://schemas.microsoft.com/office/drawing/2014/main" id="{9A6421E0-D431-FE92-9E6E-59F8648C6ABE}"/>
                </a:ext>
              </a:extLst>
            </p:cNvPr>
            <p:cNvSpPr/>
            <p:nvPr/>
          </p:nvSpPr>
          <p:spPr>
            <a:xfrm>
              <a:off x="2715769"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Ellipse 21">
              <a:extLst>
                <a:ext uri="{FF2B5EF4-FFF2-40B4-BE49-F238E27FC236}">
                  <a16:creationId xmlns:a16="http://schemas.microsoft.com/office/drawing/2014/main" id="{84D29646-A935-7F75-3B36-E725A6C0C54A}"/>
                </a:ext>
              </a:extLst>
            </p:cNvPr>
            <p:cNvSpPr/>
            <p:nvPr/>
          </p:nvSpPr>
          <p:spPr>
            <a:xfrm>
              <a:off x="2878247"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Ellipse 22">
              <a:extLst>
                <a:ext uri="{FF2B5EF4-FFF2-40B4-BE49-F238E27FC236}">
                  <a16:creationId xmlns:a16="http://schemas.microsoft.com/office/drawing/2014/main" id="{DC4C6632-55D6-9E87-9AE0-47769E6D74BE}"/>
                </a:ext>
              </a:extLst>
            </p:cNvPr>
            <p:cNvSpPr/>
            <p:nvPr/>
          </p:nvSpPr>
          <p:spPr>
            <a:xfrm>
              <a:off x="3040725"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Ellipse 23">
              <a:extLst>
                <a:ext uri="{FF2B5EF4-FFF2-40B4-BE49-F238E27FC236}">
                  <a16:creationId xmlns:a16="http://schemas.microsoft.com/office/drawing/2014/main" id="{9A63FB44-7FE8-B383-8A16-73E8EF514FAF}"/>
                </a:ext>
              </a:extLst>
            </p:cNvPr>
            <p:cNvSpPr/>
            <p:nvPr/>
          </p:nvSpPr>
          <p:spPr>
            <a:xfrm>
              <a:off x="3203203"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Ellipse 30">
              <a:extLst>
                <a:ext uri="{FF2B5EF4-FFF2-40B4-BE49-F238E27FC236}">
                  <a16:creationId xmlns:a16="http://schemas.microsoft.com/office/drawing/2014/main" id="{CBBFFAD3-2729-A5E6-0A66-C84C35A3A00E}"/>
                </a:ext>
              </a:extLst>
            </p:cNvPr>
            <p:cNvSpPr/>
            <p:nvPr/>
          </p:nvSpPr>
          <p:spPr>
            <a:xfrm>
              <a:off x="3365679"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2" name="Ellipse 31">
              <a:extLst>
                <a:ext uri="{FF2B5EF4-FFF2-40B4-BE49-F238E27FC236}">
                  <a16:creationId xmlns:a16="http://schemas.microsoft.com/office/drawing/2014/main" id="{69BFF8DA-F7C7-E3A0-7A35-1D7ED6F98A56}"/>
                </a:ext>
              </a:extLst>
            </p:cNvPr>
            <p:cNvSpPr/>
            <p:nvPr/>
          </p:nvSpPr>
          <p:spPr>
            <a:xfrm>
              <a:off x="1903378"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Ellipse 32">
              <a:extLst>
                <a:ext uri="{FF2B5EF4-FFF2-40B4-BE49-F238E27FC236}">
                  <a16:creationId xmlns:a16="http://schemas.microsoft.com/office/drawing/2014/main" id="{F30E05EB-6010-F0ED-C1B0-8E9424CF6B9A}"/>
                </a:ext>
              </a:extLst>
            </p:cNvPr>
            <p:cNvSpPr/>
            <p:nvPr/>
          </p:nvSpPr>
          <p:spPr>
            <a:xfrm>
              <a:off x="2065856"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Ellipse 33">
              <a:extLst>
                <a:ext uri="{FF2B5EF4-FFF2-40B4-BE49-F238E27FC236}">
                  <a16:creationId xmlns:a16="http://schemas.microsoft.com/office/drawing/2014/main" id="{A1332C27-AEEE-CF4D-5CE4-3A46B2F25814}"/>
                </a:ext>
              </a:extLst>
            </p:cNvPr>
            <p:cNvSpPr/>
            <p:nvPr/>
          </p:nvSpPr>
          <p:spPr>
            <a:xfrm>
              <a:off x="2228334"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0" name="Ellipse 49">
              <a:extLst>
                <a:ext uri="{FF2B5EF4-FFF2-40B4-BE49-F238E27FC236}">
                  <a16:creationId xmlns:a16="http://schemas.microsoft.com/office/drawing/2014/main" id="{68156CFC-8ED0-1022-F8B1-EC0B1D909CA5}"/>
                </a:ext>
              </a:extLst>
            </p:cNvPr>
            <p:cNvSpPr/>
            <p:nvPr/>
          </p:nvSpPr>
          <p:spPr>
            <a:xfrm>
              <a:off x="2390812"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3" name="Ellipse 52">
              <a:extLst>
                <a:ext uri="{FF2B5EF4-FFF2-40B4-BE49-F238E27FC236}">
                  <a16:creationId xmlns:a16="http://schemas.microsoft.com/office/drawing/2014/main" id="{508F3008-0337-564C-0EBB-4EC94DF9EEE7}"/>
                </a:ext>
              </a:extLst>
            </p:cNvPr>
            <p:cNvSpPr/>
            <p:nvPr/>
          </p:nvSpPr>
          <p:spPr>
            <a:xfrm>
              <a:off x="2553291"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4" name="Ellipse 53">
              <a:extLst>
                <a:ext uri="{FF2B5EF4-FFF2-40B4-BE49-F238E27FC236}">
                  <a16:creationId xmlns:a16="http://schemas.microsoft.com/office/drawing/2014/main" id="{B96B882B-D784-F67A-1D22-749862012BD4}"/>
                </a:ext>
              </a:extLst>
            </p:cNvPr>
            <p:cNvSpPr/>
            <p:nvPr/>
          </p:nvSpPr>
          <p:spPr>
            <a:xfrm>
              <a:off x="2715769"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5" name="Ellipse 54">
              <a:extLst>
                <a:ext uri="{FF2B5EF4-FFF2-40B4-BE49-F238E27FC236}">
                  <a16:creationId xmlns:a16="http://schemas.microsoft.com/office/drawing/2014/main" id="{94CE4282-66D4-8BAC-32AF-46393B3D78C6}"/>
                </a:ext>
              </a:extLst>
            </p:cNvPr>
            <p:cNvSpPr/>
            <p:nvPr/>
          </p:nvSpPr>
          <p:spPr>
            <a:xfrm>
              <a:off x="2878247"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6" name="Ellipse 55">
              <a:extLst>
                <a:ext uri="{FF2B5EF4-FFF2-40B4-BE49-F238E27FC236}">
                  <a16:creationId xmlns:a16="http://schemas.microsoft.com/office/drawing/2014/main" id="{CB82C52F-FB90-394D-23D0-453E7D083A51}"/>
                </a:ext>
              </a:extLst>
            </p:cNvPr>
            <p:cNvSpPr/>
            <p:nvPr/>
          </p:nvSpPr>
          <p:spPr>
            <a:xfrm>
              <a:off x="3040725"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7" name="Ellipse 56">
              <a:extLst>
                <a:ext uri="{FF2B5EF4-FFF2-40B4-BE49-F238E27FC236}">
                  <a16:creationId xmlns:a16="http://schemas.microsoft.com/office/drawing/2014/main" id="{168B229A-6483-DA7A-6F9D-B526465F6B10}"/>
                </a:ext>
              </a:extLst>
            </p:cNvPr>
            <p:cNvSpPr/>
            <p:nvPr/>
          </p:nvSpPr>
          <p:spPr>
            <a:xfrm>
              <a:off x="3203203"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8" name="Ellipse 57">
              <a:extLst>
                <a:ext uri="{FF2B5EF4-FFF2-40B4-BE49-F238E27FC236}">
                  <a16:creationId xmlns:a16="http://schemas.microsoft.com/office/drawing/2014/main" id="{290AF512-0AC1-79B8-462B-A7B5FFB04C70}"/>
                </a:ext>
              </a:extLst>
            </p:cNvPr>
            <p:cNvSpPr/>
            <p:nvPr/>
          </p:nvSpPr>
          <p:spPr>
            <a:xfrm>
              <a:off x="3365679"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grpSp>
        <p:nvGrpSpPr>
          <p:cNvPr id="20" name="Group 19">
            <a:extLst>
              <a:ext uri="{FF2B5EF4-FFF2-40B4-BE49-F238E27FC236}">
                <a16:creationId xmlns:a16="http://schemas.microsoft.com/office/drawing/2014/main" id="{DFFA798C-B546-417E-824C-312E5F95D54E}"/>
              </a:ext>
            </a:extLst>
          </p:cNvPr>
          <p:cNvGrpSpPr/>
          <p:nvPr/>
        </p:nvGrpSpPr>
        <p:grpSpPr>
          <a:xfrm>
            <a:off x="6739003" y="1514959"/>
            <a:ext cx="746949" cy="427366"/>
            <a:chOff x="7209709" y="1474122"/>
            <a:chExt cx="746949" cy="427366"/>
          </a:xfrm>
        </p:grpSpPr>
        <p:sp>
          <p:nvSpPr>
            <p:cNvPr id="61" name="Forme libre : forme 60">
              <a:extLst>
                <a:ext uri="{FF2B5EF4-FFF2-40B4-BE49-F238E27FC236}">
                  <a16:creationId xmlns:a16="http://schemas.microsoft.com/office/drawing/2014/main" id="{E04DE7AE-310A-9015-4094-A5600DB26A96}"/>
                </a:ext>
              </a:extLst>
            </p:cNvPr>
            <p:cNvSpPr/>
            <p:nvPr/>
          </p:nvSpPr>
          <p:spPr>
            <a:xfrm rot="16200000" flipH="1">
              <a:off x="761878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sp>
          <p:nvSpPr>
            <p:cNvPr id="62" name="Forme libre : forme 61">
              <a:extLst>
                <a:ext uri="{FF2B5EF4-FFF2-40B4-BE49-F238E27FC236}">
                  <a16:creationId xmlns:a16="http://schemas.microsoft.com/office/drawing/2014/main" id="{3873F0AB-7E1A-B6F8-7C3F-F704E8B0C330}"/>
                </a:ext>
              </a:extLst>
            </p:cNvPr>
            <p:cNvSpPr/>
            <p:nvPr/>
          </p:nvSpPr>
          <p:spPr>
            <a:xfrm rot="16200000" flipH="1">
              <a:off x="736950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sp>
          <p:nvSpPr>
            <p:cNvPr id="63" name="Forme libre : forme 62">
              <a:extLst>
                <a:ext uri="{FF2B5EF4-FFF2-40B4-BE49-F238E27FC236}">
                  <a16:creationId xmlns:a16="http://schemas.microsoft.com/office/drawing/2014/main" id="{57CE45E6-57DE-F627-65A0-59E95DE6F57F}"/>
                </a:ext>
              </a:extLst>
            </p:cNvPr>
            <p:cNvSpPr/>
            <p:nvPr/>
          </p:nvSpPr>
          <p:spPr>
            <a:xfrm rot="16200000" flipH="1">
              <a:off x="712022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grpSp>
      <p:pic>
        <p:nvPicPr>
          <p:cNvPr id="36" name="Picture 35">
            <a:hlinkClick r:id="rId3"/>
            <a:extLst>
              <a:ext uri="{FF2B5EF4-FFF2-40B4-BE49-F238E27FC236}">
                <a16:creationId xmlns:a16="http://schemas.microsoft.com/office/drawing/2014/main" id="{F0A48961-31B3-4602-8A3B-3DD70546A1F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323445" y="3981833"/>
            <a:ext cx="1192156" cy="1192156"/>
          </a:xfrm>
          <a:prstGeom prst="ellipse">
            <a:avLst/>
          </a:prstGeom>
        </p:spPr>
      </p:pic>
      <p:pic>
        <p:nvPicPr>
          <p:cNvPr id="39" name="Picture 63">
            <a:extLst>
              <a:ext uri="{FF2B5EF4-FFF2-40B4-BE49-F238E27FC236}">
                <a16:creationId xmlns:a16="http://schemas.microsoft.com/office/drawing/2014/main" id="{FE81773B-F638-4DC1-82CC-1135F3914E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06528" y="222324"/>
            <a:ext cx="987834" cy="750462"/>
          </a:xfrm>
          <a:prstGeom prst="rect">
            <a:avLst/>
          </a:prstGeom>
        </p:spPr>
      </p:pic>
      <p:pic>
        <p:nvPicPr>
          <p:cNvPr id="2" name="Online Media 1" title="ترميز البيانات">
            <a:hlinkClick r:id="" action="ppaction://media"/>
            <a:extLst>
              <a:ext uri="{FF2B5EF4-FFF2-40B4-BE49-F238E27FC236}">
                <a16:creationId xmlns:a16="http://schemas.microsoft.com/office/drawing/2014/main" id="{91E3C487-FF07-409D-A066-A8E5C1C8FEC3}"/>
              </a:ext>
            </a:extLst>
          </p:cNvPr>
          <p:cNvPicPr>
            <a:picLocks noRot="1" noChangeAspect="1"/>
          </p:cNvPicPr>
          <p:nvPr>
            <a:videoFile r:link="rId1"/>
          </p:nvPr>
        </p:nvPicPr>
        <p:blipFill>
          <a:blip r:embed="rId7"/>
          <a:stretch>
            <a:fillRect/>
          </a:stretch>
        </p:blipFill>
        <p:spPr>
          <a:xfrm>
            <a:off x="3245681" y="597555"/>
            <a:ext cx="2880000" cy="5097353"/>
          </a:xfrm>
          <a:prstGeom prst="rect">
            <a:avLst/>
          </a:prstGeom>
        </p:spPr>
      </p:pic>
      <p:pic>
        <p:nvPicPr>
          <p:cNvPr id="38" name="Picture 37">
            <a:extLst>
              <a:ext uri="{FF2B5EF4-FFF2-40B4-BE49-F238E27FC236}">
                <a16:creationId xmlns:a16="http://schemas.microsoft.com/office/drawing/2014/main" id="{0D5CF79E-E0EC-4606-9D29-2D7A0A5B7E9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166610" y="40331"/>
            <a:ext cx="3084003" cy="6569675"/>
          </a:xfrm>
          <a:prstGeom prst="rect">
            <a:avLst/>
          </a:prstGeom>
        </p:spPr>
      </p:pic>
    </p:spTree>
    <p:extLst>
      <p:ext uri="{BB962C8B-B14F-4D97-AF65-F5344CB8AC3E}">
        <p14:creationId xmlns:p14="http://schemas.microsoft.com/office/powerpoint/2010/main" val="26011557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1000" fill="hold"/>
                                        <p:tgtEl>
                                          <p:spTgt spid="75"/>
                                        </p:tgtEl>
                                        <p:attrNameLst>
                                          <p:attrName>ppt_w</p:attrName>
                                        </p:attrNameLst>
                                      </p:cBhvr>
                                      <p:tavLst>
                                        <p:tav tm="0">
                                          <p:val>
                                            <p:strVal val="#ppt_w*0.70"/>
                                          </p:val>
                                        </p:tav>
                                        <p:tav tm="100000">
                                          <p:val>
                                            <p:strVal val="#ppt_w"/>
                                          </p:val>
                                        </p:tav>
                                      </p:tavLst>
                                    </p:anim>
                                    <p:anim calcmode="lin" valueType="num">
                                      <p:cBhvr>
                                        <p:cTn id="8" dur="1000" fill="hold"/>
                                        <p:tgtEl>
                                          <p:spTgt spid="75"/>
                                        </p:tgtEl>
                                        <p:attrNameLst>
                                          <p:attrName>ppt_h</p:attrName>
                                        </p:attrNameLst>
                                      </p:cBhvr>
                                      <p:tavLst>
                                        <p:tav tm="0">
                                          <p:val>
                                            <p:strVal val="#ppt_h"/>
                                          </p:val>
                                        </p:tav>
                                        <p:tav tm="100000">
                                          <p:val>
                                            <p:strVal val="#ppt_h"/>
                                          </p:val>
                                        </p:tav>
                                      </p:tavLst>
                                    </p:anim>
                                    <p:animEffect transition="in" filter="fade">
                                      <p:cBhvr>
                                        <p:cTn id="9" dur="1000"/>
                                        <p:tgtEl>
                                          <p:spTgt spid="7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7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4EA7E61-EA97-48E4-A1BD-467C0685D439}"/>
              </a:ext>
            </a:extLst>
          </p:cNvPr>
          <p:cNvSpPr/>
          <p:nvPr/>
        </p:nvSpPr>
        <p:spPr>
          <a:xfrm>
            <a:off x="0" y="-30784"/>
            <a:ext cx="12203746" cy="1576586"/>
          </a:xfrm>
          <a:prstGeom prst="rect">
            <a:avLst/>
          </a:prstGeom>
          <a:solidFill>
            <a:srgbClr val="3A5A40"/>
          </a:solidFill>
          <a:ln>
            <a:solidFill>
              <a:srgbClr val="3A5A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21" name="ZoneTexte 74">
            <a:extLst>
              <a:ext uri="{FF2B5EF4-FFF2-40B4-BE49-F238E27FC236}">
                <a16:creationId xmlns:a16="http://schemas.microsoft.com/office/drawing/2014/main" id="{F7E61B46-BB63-4DB8-B729-F8F2263A2608}"/>
              </a:ext>
            </a:extLst>
          </p:cNvPr>
          <p:cNvSpPr txBox="1"/>
          <p:nvPr/>
        </p:nvSpPr>
        <p:spPr>
          <a:xfrm>
            <a:off x="7038237" y="191287"/>
            <a:ext cx="4404162" cy="1180901"/>
          </a:xfrm>
          <a:prstGeom prst="rect">
            <a:avLst/>
          </a:prstGeom>
          <a:noFill/>
        </p:spPr>
        <p:txBody>
          <a:bodyPr wrap="square" rtlCol="0">
            <a:spAutoFit/>
          </a:bodyPr>
          <a:lstStyle/>
          <a:p>
            <a:pPr algn="justLow" rtl="1">
              <a:lnSpc>
                <a:spcPct val="110000"/>
              </a:lnSpc>
            </a:pPr>
            <a:r>
              <a:rPr lang="ar-DZ" sz="6600" b="1" dirty="0">
                <a:solidFill>
                  <a:schemeClr val="bg1"/>
                </a:solidFill>
                <a:latin typeface="RB" panose="00000500000000000000" pitchFamily="2" charset="-78"/>
                <a:cs typeface="FreeHand" pitchFamily="2" charset="-78"/>
              </a:rPr>
              <a:t>مفردات الدرس</a:t>
            </a:r>
          </a:p>
        </p:txBody>
      </p:sp>
      <p:grpSp>
        <p:nvGrpSpPr>
          <p:cNvPr id="5" name="Group 4">
            <a:extLst>
              <a:ext uri="{FF2B5EF4-FFF2-40B4-BE49-F238E27FC236}">
                <a16:creationId xmlns:a16="http://schemas.microsoft.com/office/drawing/2014/main" id="{B7154D79-BB25-4825-9178-2D444BF0EFCE}"/>
              </a:ext>
            </a:extLst>
          </p:cNvPr>
          <p:cNvGrpSpPr/>
          <p:nvPr/>
        </p:nvGrpSpPr>
        <p:grpSpPr>
          <a:xfrm>
            <a:off x="6212958" y="2457190"/>
            <a:ext cx="5012987" cy="1117103"/>
            <a:chOff x="6096000" y="2968386"/>
            <a:chExt cx="5012987" cy="1117103"/>
          </a:xfrm>
        </p:grpSpPr>
        <p:grpSp>
          <p:nvGrpSpPr>
            <p:cNvPr id="3" name="Group 2">
              <a:extLst>
                <a:ext uri="{FF2B5EF4-FFF2-40B4-BE49-F238E27FC236}">
                  <a16:creationId xmlns:a16="http://schemas.microsoft.com/office/drawing/2014/main" id="{6D200186-8F96-4E1A-9F59-C54BA3870CEA}"/>
                </a:ext>
              </a:extLst>
            </p:cNvPr>
            <p:cNvGrpSpPr/>
            <p:nvPr/>
          </p:nvGrpSpPr>
          <p:grpSpPr>
            <a:xfrm>
              <a:off x="6096000" y="2968386"/>
              <a:ext cx="5012987" cy="1117103"/>
              <a:chOff x="6096000" y="2968386"/>
              <a:chExt cx="5012987" cy="1117103"/>
            </a:xfrm>
          </p:grpSpPr>
          <p:sp>
            <p:nvSpPr>
              <p:cNvPr id="51" name="Rectangle: Rounded Corners 65">
                <a:extLst>
                  <a:ext uri="{FF2B5EF4-FFF2-40B4-BE49-F238E27FC236}">
                    <a16:creationId xmlns:a16="http://schemas.microsoft.com/office/drawing/2014/main" id="{51839145-7CE3-438A-A9B1-4E3156DC7A1F}"/>
                  </a:ext>
                </a:extLst>
              </p:cNvPr>
              <p:cNvSpPr/>
              <p:nvPr/>
            </p:nvSpPr>
            <p:spPr>
              <a:xfrm>
                <a:off x="6096000" y="3069737"/>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4" name="Oval 53">
                <a:extLst>
                  <a:ext uri="{FF2B5EF4-FFF2-40B4-BE49-F238E27FC236}">
                    <a16:creationId xmlns:a16="http://schemas.microsoft.com/office/drawing/2014/main" id="{2E871099-3A40-4111-9C98-9C5A8CA6356C}"/>
                  </a:ext>
                </a:extLst>
              </p:cNvPr>
              <p:cNvSpPr/>
              <p:nvPr/>
            </p:nvSpPr>
            <p:spPr>
              <a:xfrm>
                <a:off x="9991884" y="2968386"/>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56" name="Graphic 42" descr="Bullseye outline">
              <a:extLst>
                <a:ext uri="{FF2B5EF4-FFF2-40B4-BE49-F238E27FC236}">
                  <a16:creationId xmlns:a16="http://schemas.microsoft.com/office/drawing/2014/main" id="{C5A51EC4-32B8-4E2B-91D1-C81AAAD8F728}"/>
                </a:ext>
              </a:extLst>
            </p:cNvPr>
            <p:cNvGrpSpPr/>
            <p:nvPr/>
          </p:nvGrpSpPr>
          <p:grpSpPr>
            <a:xfrm>
              <a:off x="10333324" y="3309827"/>
              <a:ext cx="434221" cy="434220"/>
              <a:chOff x="1406436" y="-798518"/>
              <a:chExt cx="743824" cy="743821"/>
            </a:xfrm>
            <a:solidFill>
              <a:schemeClr val="bg1"/>
            </a:solidFill>
          </p:grpSpPr>
          <p:sp>
            <p:nvSpPr>
              <p:cNvPr id="57" name="Freeform: Shape 56">
                <a:extLst>
                  <a:ext uri="{FF2B5EF4-FFF2-40B4-BE49-F238E27FC236}">
                    <a16:creationId xmlns:a16="http://schemas.microsoft.com/office/drawing/2014/main" id="{D1A2B311-860B-45AB-A8F2-793D341E0F38}"/>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58" name="Freeform: Shape 57">
                <a:extLst>
                  <a:ext uri="{FF2B5EF4-FFF2-40B4-BE49-F238E27FC236}">
                    <a16:creationId xmlns:a16="http://schemas.microsoft.com/office/drawing/2014/main" id="{EEA79FCC-28B4-41C3-9861-8B0FC7CAE3D2}"/>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59" name="Freeform: Shape 58">
                <a:extLst>
                  <a:ext uri="{FF2B5EF4-FFF2-40B4-BE49-F238E27FC236}">
                    <a16:creationId xmlns:a16="http://schemas.microsoft.com/office/drawing/2014/main" id="{3E766A03-EA2F-41E8-869E-E023DF8FF985}"/>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0" name="Freeform: Shape 59">
                <a:extLst>
                  <a:ext uri="{FF2B5EF4-FFF2-40B4-BE49-F238E27FC236}">
                    <a16:creationId xmlns:a16="http://schemas.microsoft.com/office/drawing/2014/main" id="{EDF60625-554C-4BE3-AD4B-E9E823C3E484}"/>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grpSp>
        <p:nvGrpSpPr>
          <p:cNvPr id="6" name="Group 5">
            <a:extLst>
              <a:ext uri="{FF2B5EF4-FFF2-40B4-BE49-F238E27FC236}">
                <a16:creationId xmlns:a16="http://schemas.microsoft.com/office/drawing/2014/main" id="{23A80B22-250A-4D93-BE3D-3B3AC28161BA}"/>
              </a:ext>
            </a:extLst>
          </p:cNvPr>
          <p:cNvGrpSpPr/>
          <p:nvPr/>
        </p:nvGrpSpPr>
        <p:grpSpPr>
          <a:xfrm>
            <a:off x="6212958" y="3717769"/>
            <a:ext cx="5012987" cy="1117103"/>
            <a:chOff x="5478032" y="4405317"/>
            <a:chExt cx="5012987" cy="1117103"/>
          </a:xfrm>
        </p:grpSpPr>
        <p:grpSp>
          <p:nvGrpSpPr>
            <p:cNvPr id="4" name="Group 3">
              <a:extLst>
                <a:ext uri="{FF2B5EF4-FFF2-40B4-BE49-F238E27FC236}">
                  <a16:creationId xmlns:a16="http://schemas.microsoft.com/office/drawing/2014/main" id="{DE44075C-DC4F-4FAB-B050-D8F63CAAEC47}"/>
                </a:ext>
              </a:extLst>
            </p:cNvPr>
            <p:cNvGrpSpPr/>
            <p:nvPr/>
          </p:nvGrpSpPr>
          <p:grpSpPr>
            <a:xfrm>
              <a:off x="5478032" y="4405317"/>
              <a:ext cx="5012987" cy="1117103"/>
              <a:chOff x="5517275" y="4115610"/>
              <a:chExt cx="5012987" cy="1117103"/>
            </a:xfrm>
          </p:grpSpPr>
          <p:sp>
            <p:nvSpPr>
              <p:cNvPr id="53" name="Rectangle: Rounded Corners 65">
                <a:extLst>
                  <a:ext uri="{FF2B5EF4-FFF2-40B4-BE49-F238E27FC236}">
                    <a16:creationId xmlns:a16="http://schemas.microsoft.com/office/drawing/2014/main" id="{2DA8BF2D-AF69-420D-AFF4-D1E9852739CD}"/>
                  </a:ext>
                </a:extLst>
              </p:cNvPr>
              <p:cNvSpPr/>
              <p:nvPr/>
            </p:nvSpPr>
            <p:spPr>
              <a:xfrm>
                <a:off x="5517275" y="4216961"/>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5" name="Oval 54">
                <a:extLst>
                  <a:ext uri="{FF2B5EF4-FFF2-40B4-BE49-F238E27FC236}">
                    <a16:creationId xmlns:a16="http://schemas.microsoft.com/office/drawing/2014/main" id="{E7D9E9F1-64EE-4E6E-9831-D993F961C99D}"/>
                  </a:ext>
                </a:extLst>
              </p:cNvPr>
              <p:cNvSpPr/>
              <p:nvPr/>
            </p:nvSpPr>
            <p:spPr>
              <a:xfrm>
                <a:off x="9413159" y="4115610"/>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61" name="Graphic 42" descr="Bullseye outline">
              <a:extLst>
                <a:ext uri="{FF2B5EF4-FFF2-40B4-BE49-F238E27FC236}">
                  <a16:creationId xmlns:a16="http://schemas.microsoft.com/office/drawing/2014/main" id="{DBEAE5FF-4E8D-412D-BF71-678FDC65AA35}"/>
                </a:ext>
              </a:extLst>
            </p:cNvPr>
            <p:cNvGrpSpPr/>
            <p:nvPr/>
          </p:nvGrpSpPr>
          <p:grpSpPr>
            <a:xfrm>
              <a:off x="9715356" y="4711162"/>
              <a:ext cx="434221" cy="434220"/>
              <a:chOff x="1406436" y="-798518"/>
              <a:chExt cx="743824" cy="743821"/>
            </a:xfrm>
            <a:solidFill>
              <a:schemeClr val="bg1"/>
            </a:solidFill>
          </p:grpSpPr>
          <p:sp>
            <p:nvSpPr>
              <p:cNvPr id="62" name="Freeform: Shape 61">
                <a:extLst>
                  <a:ext uri="{FF2B5EF4-FFF2-40B4-BE49-F238E27FC236}">
                    <a16:creationId xmlns:a16="http://schemas.microsoft.com/office/drawing/2014/main" id="{42B4BCAA-F1EB-4BBD-A9E7-100835C6E12B}"/>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3" name="Freeform: Shape 62">
                <a:extLst>
                  <a:ext uri="{FF2B5EF4-FFF2-40B4-BE49-F238E27FC236}">
                    <a16:creationId xmlns:a16="http://schemas.microsoft.com/office/drawing/2014/main" id="{A47B780B-E801-4BE9-8632-8C53A943BBA0}"/>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4" name="Freeform: Shape 63">
                <a:extLst>
                  <a:ext uri="{FF2B5EF4-FFF2-40B4-BE49-F238E27FC236}">
                    <a16:creationId xmlns:a16="http://schemas.microsoft.com/office/drawing/2014/main" id="{9865E49B-FF91-497B-92EB-B2C7FEE81B08}"/>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5" name="Freeform: Shape 64">
                <a:extLst>
                  <a:ext uri="{FF2B5EF4-FFF2-40B4-BE49-F238E27FC236}">
                    <a16:creationId xmlns:a16="http://schemas.microsoft.com/office/drawing/2014/main" id="{DB26D553-DF4E-4044-9C41-66C78BE26C28}"/>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sp>
        <p:nvSpPr>
          <p:cNvPr id="35" name="TextBox 2">
            <a:extLst>
              <a:ext uri="{FF2B5EF4-FFF2-40B4-BE49-F238E27FC236}">
                <a16:creationId xmlns:a16="http://schemas.microsoft.com/office/drawing/2014/main" id="{109359B5-21E4-4179-9E06-4340F56E44ED}"/>
              </a:ext>
            </a:extLst>
          </p:cNvPr>
          <p:cNvSpPr txBox="1"/>
          <p:nvPr/>
        </p:nvSpPr>
        <p:spPr>
          <a:xfrm>
            <a:off x="6212958" y="4010132"/>
            <a:ext cx="3867548"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400" b="1" dirty="0">
                <a:latin typeface="RB" panose="00000500000000000000" pitchFamily="2" charset="-78"/>
                <a:cs typeface="RB" panose="00000500000000000000" pitchFamily="2" charset="-78"/>
              </a:rPr>
              <a:t>عرض البيانات </a:t>
            </a:r>
            <a:endParaRPr lang="ar-SA" sz="1600" b="1" dirty="0">
              <a:latin typeface="RB" panose="00000500000000000000" pitchFamily="2" charset="-78"/>
              <a:cs typeface="RB" panose="00000500000000000000" pitchFamily="2" charset="-78"/>
            </a:endParaRPr>
          </a:p>
        </p:txBody>
      </p:sp>
      <p:sp>
        <p:nvSpPr>
          <p:cNvPr id="36" name="TextBox 2">
            <a:extLst>
              <a:ext uri="{FF2B5EF4-FFF2-40B4-BE49-F238E27FC236}">
                <a16:creationId xmlns:a16="http://schemas.microsoft.com/office/drawing/2014/main" id="{F7CD649C-7674-4605-840F-6EBC3009BB24}"/>
              </a:ext>
            </a:extLst>
          </p:cNvPr>
          <p:cNvSpPr txBox="1"/>
          <p:nvPr/>
        </p:nvSpPr>
        <p:spPr>
          <a:xfrm>
            <a:off x="6252147" y="2778755"/>
            <a:ext cx="3844527"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400" b="1" dirty="0">
                <a:latin typeface="RB" panose="00000500000000000000" pitchFamily="2" charset="-78"/>
                <a:cs typeface="RB" panose="00000500000000000000" pitchFamily="2" charset="-78"/>
              </a:rPr>
              <a:t>أنواع البيانات </a:t>
            </a:r>
            <a:endParaRPr lang="ar-SA" sz="1600" b="1" dirty="0">
              <a:latin typeface="RB" panose="00000500000000000000" pitchFamily="2" charset="-78"/>
              <a:cs typeface="RB" panose="00000500000000000000" pitchFamily="2" charset="-78"/>
            </a:endParaRPr>
          </a:p>
        </p:txBody>
      </p:sp>
      <p:grpSp>
        <p:nvGrpSpPr>
          <p:cNvPr id="25" name="Group 24">
            <a:extLst>
              <a:ext uri="{FF2B5EF4-FFF2-40B4-BE49-F238E27FC236}">
                <a16:creationId xmlns:a16="http://schemas.microsoft.com/office/drawing/2014/main" id="{CB84A255-33B5-4B6B-95A1-CC492F40DFD1}"/>
              </a:ext>
            </a:extLst>
          </p:cNvPr>
          <p:cNvGrpSpPr/>
          <p:nvPr/>
        </p:nvGrpSpPr>
        <p:grpSpPr>
          <a:xfrm>
            <a:off x="6212958" y="4978348"/>
            <a:ext cx="5012987" cy="1117103"/>
            <a:chOff x="6096000" y="2968386"/>
            <a:chExt cx="5012987" cy="1117103"/>
          </a:xfrm>
        </p:grpSpPr>
        <p:grpSp>
          <p:nvGrpSpPr>
            <p:cNvPr id="26" name="Group 25">
              <a:extLst>
                <a:ext uri="{FF2B5EF4-FFF2-40B4-BE49-F238E27FC236}">
                  <a16:creationId xmlns:a16="http://schemas.microsoft.com/office/drawing/2014/main" id="{B606A1D7-F27B-4B4D-BFBB-619AC633E17C}"/>
                </a:ext>
              </a:extLst>
            </p:cNvPr>
            <p:cNvGrpSpPr/>
            <p:nvPr/>
          </p:nvGrpSpPr>
          <p:grpSpPr>
            <a:xfrm>
              <a:off x="6096000" y="2968386"/>
              <a:ext cx="5012987" cy="1117103"/>
              <a:chOff x="6096000" y="2968386"/>
              <a:chExt cx="5012987" cy="1117103"/>
            </a:xfrm>
          </p:grpSpPr>
          <p:sp>
            <p:nvSpPr>
              <p:cNvPr id="32" name="Rectangle: Rounded Corners 65">
                <a:extLst>
                  <a:ext uri="{FF2B5EF4-FFF2-40B4-BE49-F238E27FC236}">
                    <a16:creationId xmlns:a16="http://schemas.microsoft.com/office/drawing/2014/main" id="{7704CD84-EC91-4229-A0C3-5BD6D0371255}"/>
                  </a:ext>
                </a:extLst>
              </p:cNvPr>
              <p:cNvSpPr/>
              <p:nvPr/>
            </p:nvSpPr>
            <p:spPr>
              <a:xfrm>
                <a:off x="6096000" y="3069737"/>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4" name="Oval 33">
                <a:extLst>
                  <a:ext uri="{FF2B5EF4-FFF2-40B4-BE49-F238E27FC236}">
                    <a16:creationId xmlns:a16="http://schemas.microsoft.com/office/drawing/2014/main" id="{46519713-0B24-4168-96F4-802D0EE9CD73}"/>
                  </a:ext>
                </a:extLst>
              </p:cNvPr>
              <p:cNvSpPr/>
              <p:nvPr/>
            </p:nvSpPr>
            <p:spPr>
              <a:xfrm>
                <a:off x="9991884" y="2968386"/>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27" name="Graphic 42" descr="Bullseye outline">
              <a:extLst>
                <a:ext uri="{FF2B5EF4-FFF2-40B4-BE49-F238E27FC236}">
                  <a16:creationId xmlns:a16="http://schemas.microsoft.com/office/drawing/2014/main" id="{93E6DB3F-82AB-41D7-95A9-03E10EA13B59}"/>
                </a:ext>
              </a:extLst>
            </p:cNvPr>
            <p:cNvGrpSpPr/>
            <p:nvPr/>
          </p:nvGrpSpPr>
          <p:grpSpPr>
            <a:xfrm>
              <a:off x="10333324" y="3309827"/>
              <a:ext cx="434221" cy="434220"/>
              <a:chOff x="1406436" y="-798518"/>
              <a:chExt cx="743824" cy="743821"/>
            </a:xfrm>
            <a:solidFill>
              <a:schemeClr val="bg1"/>
            </a:solidFill>
          </p:grpSpPr>
          <p:sp>
            <p:nvSpPr>
              <p:cNvPr id="28" name="Freeform: Shape 27">
                <a:extLst>
                  <a:ext uri="{FF2B5EF4-FFF2-40B4-BE49-F238E27FC236}">
                    <a16:creationId xmlns:a16="http://schemas.microsoft.com/office/drawing/2014/main" id="{B4A06F62-7B9A-4C90-92B6-32AA07735D58}"/>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29" name="Freeform: Shape 28">
                <a:extLst>
                  <a:ext uri="{FF2B5EF4-FFF2-40B4-BE49-F238E27FC236}">
                    <a16:creationId xmlns:a16="http://schemas.microsoft.com/office/drawing/2014/main" id="{5056079C-2013-4084-A4C0-4D27D9910D39}"/>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30" name="Freeform: Shape 29">
                <a:extLst>
                  <a:ext uri="{FF2B5EF4-FFF2-40B4-BE49-F238E27FC236}">
                    <a16:creationId xmlns:a16="http://schemas.microsoft.com/office/drawing/2014/main" id="{2B9088EB-FAF7-4B9F-9C79-8451161F1D3E}"/>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31" name="Freeform: Shape 30">
                <a:extLst>
                  <a:ext uri="{FF2B5EF4-FFF2-40B4-BE49-F238E27FC236}">
                    <a16:creationId xmlns:a16="http://schemas.microsoft.com/office/drawing/2014/main" id="{75E8F485-B01C-47C6-AC6F-4023D2A39F0D}"/>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sp>
        <p:nvSpPr>
          <p:cNvPr id="47" name="TextBox 2">
            <a:extLst>
              <a:ext uri="{FF2B5EF4-FFF2-40B4-BE49-F238E27FC236}">
                <a16:creationId xmlns:a16="http://schemas.microsoft.com/office/drawing/2014/main" id="{22140101-8552-4340-BA69-8E40A82651BE}"/>
              </a:ext>
            </a:extLst>
          </p:cNvPr>
          <p:cNvSpPr txBox="1"/>
          <p:nvPr/>
        </p:nvSpPr>
        <p:spPr>
          <a:xfrm>
            <a:off x="6265381" y="5286760"/>
            <a:ext cx="3844527"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400" b="1" dirty="0">
                <a:latin typeface="RB" panose="00000500000000000000" pitchFamily="2" charset="-78"/>
                <a:cs typeface="RB" panose="00000500000000000000" pitchFamily="2" charset="-78"/>
              </a:rPr>
              <a:t>ترميز البيانات </a:t>
            </a:r>
            <a:endParaRPr lang="ar-SA" sz="1600" b="1" dirty="0">
              <a:latin typeface="RB" panose="00000500000000000000" pitchFamily="2" charset="-78"/>
              <a:cs typeface="RB" panose="00000500000000000000" pitchFamily="2" charset="-78"/>
            </a:endParaRPr>
          </a:p>
        </p:txBody>
      </p:sp>
      <p:pic>
        <p:nvPicPr>
          <p:cNvPr id="48" name="Picture 63">
            <a:extLst>
              <a:ext uri="{FF2B5EF4-FFF2-40B4-BE49-F238E27FC236}">
                <a16:creationId xmlns:a16="http://schemas.microsoft.com/office/drawing/2014/main" id="{EA71E843-F097-49A8-BE45-BFBC5FE615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165262146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par>
                          <p:cTn id="8" fill="hold">
                            <p:stCondLst>
                              <p:cond delay="2000"/>
                            </p:stCondLst>
                            <p:childTnLst>
                              <p:par>
                                <p:cTn id="9" presetID="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55"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strVal val="#ppt_w*0.70"/>
                                          </p:val>
                                        </p:tav>
                                        <p:tav tm="100000">
                                          <p:val>
                                            <p:strVal val="#ppt_w"/>
                                          </p:val>
                                        </p:tav>
                                      </p:tavLst>
                                    </p:anim>
                                    <p:anim calcmode="lin" valueType="num">
                                      <p:cBhvr>
                                        <p:cTn id="21" dur="500" fill="hold"/>
                                        <p:tgtEl>
                                          <p:spTgt spid="35"/>
                                        </p:tgtEl>
                                        <p:attrNameLst>
                                          <p:attrName>ppt_h</p:attrName>
                                        </p:attrNameLst>
                                      </p:cBhvr>
                                      <p:tavLst>
                                        <p:tav tm="0">
                                          <p:val>
                                            <p:strVal val="#ppt_h"/>
                                          </p:val>
                                        </p:tav>
                                        <p:tav tm="100000">
                                          <p:val>
                                            <p:strVal val="#ppt_h"/>
                                          </p:val>
                                        </p:tav>
                                      </p:tavLst>
                                    </p:anim>
                                    <p:animEffect transition="in" filter="fade">
                                      <p:cBhvr>
                                        <p:cTn id="22" dur="500"/>
                                        <p:tgtEl>
                                          <p:spTgt spid="35"/>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strVal val="#ppt_w*0.70"/>
                                          </p:val>
                                        </p:tav>
                                        <p:tav tm="100000">
                                          <p:val>
                                            <p:strVal val="#ppt_w"/>
                                          </p:val>
                                        </p:tav>
                                      </p:tavLst>
                                    </p:anim>
                                    <p:anim calcmode="lin" valueType="num">
                                      <p:cBhvr>
                                        <p:cTn id="26" dur="500" fill="hold"/>
                                        <p:tgtEl>
                                          <p:spTgt spid="36"/>
                                        </p:tgtEl>
                                        <p:attrNameLst>
                                          <p:attrName>ppt_h</p:attrName>
                                        </p:attrNameLst>
                                      </p:cBhvr>
                                      <p:tavLst>
                                        <p:tav tm="0">
                                          <p:val>
                                            <p:strVal val="#ppt_h"/>
                                          </p:val>
                                        </p:tav>
                                        <p:tav tm="100000">
                                          <p:val>
                                            <p:strVal val="#ppt_h"/>
                                          </p:val>
                                        </p:tav>
                                      </p:tavLst>
                                    </p:anim>
                                    <p:animEffect transition="in" filter="fade">
                                      <p:cBhvr>
                                        <p:cTn id="27" dur="500"/>
                                        <p:tgtEl>
                                          <p:spTgt spid="36"/>
                                        </p:tgtEl>
                                      </p:cBhvr>
                                    </p:animEffect>
                                  </p:childTnLst>
                                </p:cTn>
                              </p:par>
                              <p:par>
                                <p:cTn id="28" presetID="2" presetClass="entr" presetSubtype="2"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par>
                                <p:cTn id="32" presetID="55" presetClass="entr" presetSubtype="0"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500" fill="hold"/>
                                        <p:tgtEl>
                                          <p:spTgt spid="47"/>
                                        </p:tgtEl>
                                        <p:attrNameLst>
                                          <p:attrName>ppt_w</p:attrName>
                                        </p:attrNameLst>
                                      </p:cBhvr>
                                      <p:tavLst>
                                        <p:tav tm="0">
                                          <p:val>
                                            <p:strVal val="#ppt_w*0.70"/>
                                          </p:val>
                                        </p:tav>
                                        <p:tav tm="100000">
                                          <p:val>
                                            <p:strVal val="#ppt_w"/>
                                          </p:val>
                                        </p:tav>
                                      </p:tavLst>
                                    </p:anim>
                                    <p:anim calcmode="lin" valueType="num">
                                      <p:cBhvr>
                                        <p:cTn id="35" dur="500" fill="hold"/>
                                        <p:tgtEl>
                                          <p:spTgt spid="47"/>
                                        </p:tgtEl>
                                        <p:attrNameLst>
                                          <p:attrName>ppt_h</p:attrName>
                                        </p:attrNameLst>
                                      </p:cBhvr>
                                      <p:tavLst>
                                        <p:tav tm="0">
                                          <p:val>
                                            <p:strVal val="#ppt_h"/>
                                          </p:val>
                                        </p:tav>
                                        <p:tav tm="100000">
                                          <p:val>
                                            <p:strVal val="#ppt_h"/>
                                          </p:val>
                                        </p:tav>
                                      </p:tavLst>
                                    </p:anim>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p:bldP spid="36" grpId="0"/>
      <p:bldP spid="4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4DC1EE3F-004F-43D2-9F54-B69AA4C3F5D4}"/>
              </a:ext>
            </a:extLst>
          </p:cNvPr>
          <p:cNvSpPr/>
          <p:nvPr/>
        </p:nvSpPr>
        <p:spPr>
          <a:xfrm>
            <a:off x="0" y="-30784"/>
            <a:ext cx="12203746" cy="1576586"/>
          </a:xfrm>
          <a:prstGeom prst="rect">
            <a:avLst/>
          </a:prstGeom>
          <a:solidFill>
            <a:srgbClr val="3A5A40"/>
          </a:solidFill>
          <a:ln>
            <a:solidFill>
              <a:srgbClr val="3A5A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4" name="TextBox 2">
            <a:extLst>
              <a:ext uri="{FF2B5EF4-FFF2-40B4-BE49-F238E27FC236}">
                <a16:creationId xmlns:a16="http://schemas.microsoft.com/office/drawing/2014/main" id="{101BA031-D379-4904-BFF4-1F01D33D4106}"/>
              </a:ext>
            </a:extLst>
          </p:cNvPr>
          <p:cNvSpPr txBox="1"/>
          <p:nvPr/>
        </p:nvSpPr>
        <p:spPr>
          <a:xfrm>
            <a:off x="6957246" y="2577465"/>
            <a:ext cx="3988732"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SA" sz="2400" b="1" dirty="0">
                <a:latin typeface="RB" panose="00000500000000000000" pitchFamily="2" charset="-78"/>
                <a:cs typeface="RB" panose="00000500000000000000" pitchFamily="2" charset="-78"/>
              </a:rPr>
              <a:t>أنواع البيانات.</a:t>
            </a:r>
          </a:p>
        </p:txBody>
      </p:sp>
      <p:sp>
        <p:nvSpPr>
          <p:cNvPr id="55" name="TextBox 2">
            <a:extLst>
              <a:ext uri="{FF2B5EF4-FFF2-40B4-BE49-F238E27FC236}">
                <a16:creationId xmlns:a16="http://schemas.microsoft.com/office/drawing/2014/main" id="{C85E3E05-5D3C-4E91-834D-D7C76AC67F32}"/>
              </a:ext>
            </a:extLst>
          </p:cNvPr>
          <p:cNvSpPr txBox="1"/>
          <p:nvPr/>
        </p:nvSpPr>
        <p:spPr>
          <a:xfrm>
            <a:off x="4856733" y="3245657"/>
            <a:ext cx="5016748"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DZ" sz="2400" b="1" dirty="0">
                <a:latin typeface="RB" panose="00000500000000000000" pitchFamily="2" charset="-78"/>
                <a:cs typeface="RB" panose="00000500000000000000" pitchFamily="2" charset="-78"/>
              </a:rPr>
              <a:t>مقارنة </a:t>
            </a:r>
            <a:r>
              <a:rPr lang="ar-SA" sz="2400" b="1" dirty="0">
                <a:latin typeface="RB" panose="00000500000000000000" pitchFamily="2" charset="-78"/>
                <a:cs typeface="RB" panose="00000500000000000000" pitchFamily="2" charset="-78"/>
              </a:rPr>
              <a:t>بين البيانات الثابتة والمتغيرة.</a:t>
            </a:r>
          </a:p>
        </p:txBody>
      </p:sp>
      <p:sp>
        <p:nvSpPr>
          <p:cNvPr id="56" name="TextBox 2">
            <a:extLst>
              <a:ext uri="{FF2B5EF4-FFF2-40B4-BE49-F238E27FC236}">
                <a16:creationId xmlns:a16="http://schemas.microsoft.com/office/drawing/2014/main" id="{49DE83DF-5179-4940-90E3-FCE744B6DF19}"/>
              </a:ext>
            </a:extLst>
          </p:cNvPr>
          <p:cNvSpPr txBox="1"/>
          <p:nvPr/>
        </p:nvSpPr>
        <p:spPr>
          <a:xfrm>
            <a:off x="5315971" y="3913849"/>
            <a:ext cx="3364813"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SA" sz="2400" b="1" dirty="0">
                <a:latin typeface="RB" panose="00000500000000000000" pitchFamily="2" charset="-78"/>
                <a:cs typeface="RB" panose="00000500000000000000" pitchFamily="2" charset="-78"/>
              </a:rPr>
              <a:t>أنواع ترميز البيانات.</a:t>
            </a:r>
          </a:p>
        </p:txBody>
      </p:sp>
      <p:sp>
        <p:nvSpPr>
          <p:cNvPr id="83" name="ZoneTexte 74">
            <a:extLst>
              <a:ext uri="{FF2B5EF4-FFF2-40B4-BE49-F238E27FC236}">
                <a16:creationId xmlns:a16="http://schemas.microsoft.com/office/drawing/2014/main" id="{CCFD86CF-57F3-48B7-BEF9-C12EA81A7726}"/>
              </a:ext>
            </a:extLst>
          </p:cNvPr>
          <p:cNvSpPr txBox="1"/>
          <p:nvPr/>
        </p:nvSpPr>
        <p:spPr>
          <a:xfrm>
            <a:off x="6764428" y="15630"/>
            <a:ext cx="4928808" cy="1180901"/>
          </a:xfrm>
          <a:prstGeom prst="rect">
            <a:avLst/>
          </a:prstGeom>
          <a:noFill/>
        </p:spPr>
        <p:txBody>
          <a:bodyPr wrap="square" rtlCol="0">
            <a:spAutoFit/>
          </a:bodyPr>
          <a:lstStyle/>
          <a:p>
            <a:pPr algn="justLow" rtl="1">
              <a:lnSpc>
                <a:spcPct val="110000"/>
              </a:lnSpc>
            </a:pPr>
            <a:r>
              <a:rPr lang="ar-DZ" sz="6600" b="1" dirty="0">
                <a:solidFill>
                  <a:schemeClr val="bg1"/>
                </a:solidFill>
                <a:latin typeface="RB" panose="00000500000000000000" pitchFamily="2" charset="-78"/>
                <a:cs typeface="FreeHand" pitchFamily="2" charset="-78"/>
              </a:rPr>
              <a:t>ماذا سنتعلم ؟</a:t>
            </a:r>
          </a:p>
        </p:txBody>
      </p:sp>
      <p:grpSp>
        <p:nvGrpSpPr>
          <p:cNvPr id="4" name="Group 3">
            <a:extLst>
              <a:ext uri="{FF2B5EF4-FFF2-40B4-BE49-F238E27FC236}">
                <a16:creationId xmlns:a16="http://schemas.microsoft.com/office/drawing/2014/main" id="{E8C20ABB-0ACD-44CC-A291-E4BF9C0FC260}"/>
              </a:ext>
            </a:extLst>
          </p:cNvPr>
          <p:cNvGrpSpPr/>
          <p:nvPr/>
        </p:nvGrpSpPr>
        <p:grpSpPr>
          <a:xfrm>
            <a:off x="7755683" y="2407173"/>
            <a:ext cx="4107782" cy="2861417"/>
            <a:chOff x="7755683" y="1675654"/>
            <a:chExt cx="4107782" cy="2861417"/>
          </a:xfrm>
        </p:grpSpPr>
        <p:grpSp>
          <p:nvGrpSpPr>
            <p:cNvPr id="3" name="Group 2">
              <a:extLst>
                <a:ext uri="{FF2B5EF4-FFF2-40B4-BE49-F238E27FC236}">
                  <a16:creationId xmlns:a16="http://schemas.microsoft.com/office/drawing/2014/main" id="{E87F2238-5BB9-4F03-92F1-330DA710D012}"/>
                </a:ext>
              </a:extLst>
            </p:cNvPr>
            <p:cNvGrpSpPr/>
            <p:nvPr/>
          </p:nvGrpSpPr>
          <p:grpSpPr>
            <a:xfrm>
              <a:off x="9667462" y="1675654"/>
              <a:ext cx="2196003" cy="1773882"/>
              <a:chOff x="9667462" y="1675654"/>
              <a:chExt cx="2196003" cy="1773882"/>
            </a:xfrm>
          </p:grpSpPr>
          <p:sp>
            <p:nvSpPr>
              <p:cNvPr id="36" name="Bent Arrow 101">
                <a:extLst>
                  <a:ext uri="{FF2B5EF4-FFF2-40B4-BE49-F238E27FC236}">
                    <a16:creationId xmlns:a16="http://schemas.microsoft.com/office/drawing/2014/main" id="{77965132-80D0-4028-8168-CD987D8A124E}"/>
                  </a:ext>
                </a:extLst>
              </p:cNvPr>
              <p:cNvSpPr/>
              <p:nvPr/>
            </p:nvSpPr>
            <p:spPr>
              <a:xfrm flipH="1" flipV="1">
                <a:off x="10774018" y="253923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nvGrpSpPr>
              <p:cNvPr id="2" name="Group 1">
                <a:extLst>
                  <a:ext uri="{FF2B5EF4-FFF2-40B4-BE49-F238E27FC236}">
                    <a16:creationId xmlns:a16="http://schemas.microsoft.com/office/drawing/2014/main" id="{EEC5AAA0-D384-413C-BD2F-9EA3A5CFB7A9}"/>
                  </a:ext>
                </a:extLst>
              </p:cNvPr>
              <p:cNvGrpSpPr/>
              <p:nvPr/>
            </p:nvGrpSpPr>
            <p:grpSpPr>
              <a:xfrm>
                <a:off x="11051614" y="1675654"/>
                <a:ext cx="811851" cy="830372"/>
                <a:chOff x="7646504" y="3606041"/>
                <a:chExt cx="955598" cy="977398"/>
              </a:xfrm>
            </p:grpSpPr>
            <p:sp>
              <p:nvSpPr>
                <p:cNvPr id="40" name="Diamond 39">
                  <a:extLst>
                    <a:ext uri="{FF2B5EF4-FFF2-40B4-BE49-F238E27FC236}">
                      <a16:creationId xmlns:a16="http://schemas.microsoft.com/office/drawing/2014/main" id="{12CC5523-B38C-42D5-989C-0BB30BA2F803}"/>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1" name="Diamond 40">
                  <a:extLst>
                    <a:ext uri="{FF2B5EF4-FFF2-40B4-BE49-F238E27FC236}">
                      <a16:creationId xmlns:a16="http://schemas.microsoft.com/office/drawing/2014/main" id="{91455690-0C48-4F18-913C-5B8DF3345576}"/>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5" name="Graphic 40" descr="Briefcase outline">
                  <a:extLst>
                    <a:ext uri="{FF2B5EF4-FFF2-40B4-BE49-F238E27FC236}">
                      <a16:creationId xmlns:a16="http://schemas.microsoft.com/office/drawing/2014/main" id="{B18B1395-4D5D-44AB-B3DD-7E9D03F7CFC5}"/>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accent6">
                    <a:lumMod val="75000"/>
                  </a:schemeClr>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nvGrpSpPr>
              <p:cNvPr id="48" name="Group 47">
                <a:extLst>
                  <a:ext uri="{FF2B5EF4-FFF2-40B4-BE49-F238E27FC236}">
                    <a16:creationId xmlns:a16="http://schemas.microsoft.com/office/drawing/2014/main" id="{3CCAC92B-538E-4343-A544-F964FC513943}"/>
                  </a:ext>
                </a:extLst>
              </p:cNvPr>
              <p:cNvGrpSpPr/>
              <p:nvPr/>
            </p:nvGrpSpPr>
            <p:grpSpPr>
              <a:xfrm>
                <a:off x="9962167" y="2374854"/>
                <a:ext cx="811851" cy="830372"/>
                <a:chOff x="7646504" y="3606041"/>
                <a:chExt cx="955598" cy="977398"/>
              </a:xfrm>
            </p:grpSpPr>
            <p:sp>
              <p:nvSpPr>
                <p:cNvPr id="49" name="Diamond 48">
                  <a:extLst>
                    <a:ext uri="{FF2B5EF4-FFF2-40B4-BE49-F238E27FC236}">
                      <a16:creationId xmlns:a16="http://schemas.microsoft.com/office/drawing/2014/main" id="{660E4C35-8402-4986-8F9B-3190950CF859}"/>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0" name="Diamond 49">
                  <a:extLst>
                    <a:ext uri="{FF2B5EF4-FFF2-40B4-BE49-F238E27FC236}">
                      <a16:creationId xmlns:a16="http://schemas.microsoft.com/office/drawing/2014/main" id="{6FA9E9C3-AF7A-47F9-AA2A-F10B4B1B5C66}"/>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1" name="Graphic 40" descr="Briefcase outline">
                  <a:extLst>
                    <a:ext uri="{FF2B5EF4-FFF2-40B4-BE49-F238E27FC236}">
                      <a16:creationId xmlns:a16="http://schemas.microsoft.com/office/drawing/2014/main" id="{35E22462-FFD4-4A2F-91DA-48EDC396B85D}"/>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accent6">
                    <a:lumMod val="75000"/>
                  </a:schemeClr>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sp>
            <p:nvSpPr>
              <p:cNvPr id="53" name="Bent Arrow 101">
                <a:extLst>
                  <a:ext uri="{FF2B5EF4-FFF2-40B4-BE49-F238E27FC236}">
                    <a16:creationId xmlns:a16="http://schemas.microsoft.com/office/drawing/2014/main" id="{B44C3901-9CC8-44E4-8106-2D75C37B6E5F}"/>
                  </a:ext>
                </a:extLst>
              </p:cNvPr>
              <p:cNvSpPr/>
              <p:nvPr/>
            </p:nvSpPr>
            <p:spPr>
              <a:xfrm flipH="1" flipV="1">
                <a:off x="9667462" y="318196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grpSp>
          <p:nvGrpSpPr>
            <p:cNvPr id="57" name="Group 56">
              <a:extLst>
                <a:ext uri="{FF2B5EF4-FFF2-40B4-BE49-F238E27FC236}">
                  <a16:creationId xmlns:a16="http://schemas.microsoft.com/office/drawing/2014/main" id="{1AF462AB-32DB-4889-A924-B39AB0AD6900}"/>
                </a:ext>
              </a:extLst>
            </p:cNvPr>
            <p:cNvGrpSpPr/>
            <p:nvPr/>
          </p:nvGrpSpPr>
          <p:grpSpPr>
            <a:xfrm>
              <a:off x="7755683" y="3007499"/>
              <a:ext cx="1901298" cy="1529572"/>
              <a:chOff x="9962167" y="1675654"/>
              <a:chExt cx="1901298" cy="1529572"/>
            </a:xfrm>
          </p:grpSpPr>
          <p:sp>
            <p:nvSpPr>
              <p:cNvPr id="58" name="Bent Arrow 101">
                <a:extLst>
                  <a:ext uri="{FF2B5EF4-FFF2-40B4-BE49-F238E27FC236}">
                    <a16:creationId xmlns:a16="http://schemas.microsoft.com/office/drawing/2014/main" id="{FB48FCBF-01C8-453D-81D3-7C997482EEA8}"/>
                  </a:ext>
                </a:extLst>
              </p:cNvPr>
              <p:cNvSpPr/>
              <p:nvPr/>
            </p:nvSpPr>
            <p:spPr>
              <a:xfrm flipH="1" flipV="1">
                <a:off x="10774018" y="253923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nvGrpSpPr>
              <p:cNvPr id="59" name="Group 58">
                <a:extLst>
                  <a:ext uri="{FF2B5EF4-FFF2-40B4-BE49-F238E27FC236}">
                    <a16:creationId xmlns:a16="http://schemas.microsoft.com/office/drawing/2014/main" id="{6AD54507-0FA2-4881-805B-36212235E9A7}"/>
                  </a:ext>
                </a:extLst>
              </p:cNvPr>
              <p:cNvGrpSpPr/>
              <p:nvPr/>
            </p:nvGrpSpPr>
            <p:grpSpPr>
              <a:xfrm>
                <a:off x="11051614" y="1675654"/>
                <a:ext cx="811851" cy="830372"/>
                <a:chOff x="7646504" y="3606041"/>
                <a:chExt cx="955598" cy="977398"/>
              </a:xfrm>
            </p:grpSpPr>
            <p:sp>
              <p:nvSpPr>
                <p:cNvPr id="65" name="Diamond 64">
                  <a:extLst>
                    <a:ext uri="{FF2B5EF4-FFF2-40B4-BE49-F238E27FC236}">
                      <a16:creationId xmlns:a16="http://schemas.microsoft.com/office/drawing/2014/main" id="{9A328A86-DB12-4E33-B7D6-9CE01A3735B7}"/>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6" name="Diamond 65">
                  <a:extLst>
                    <a:ext uri="{FF2B5EF4-FFF2-40B4-BE49-F238E27FC236}">
                      <a16:creationId xmlns:a16="http://schemas.microsoft.com/office/drawing/2014/main" id="{0B0EB7CD-5B70-4EDE-9E85-75630517D87D}"/>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7" name="Graphic 40" descr="Briefcase outline">
                  <a:extLst>
                    <a:ext uri="{FF2B5EF4-FFF2-40B4-BE49-F238E27FC236}">
                      <a16:creationId xmlns:a16="http://schemas.microsoft.com/office/drawing/2014/main" id="{FED75078-136A-4B1E-94A0-D8717ED7F922}"/>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accent6">
                    <a:lumMod val="75000"/>
                  </a:schemeClr>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nvGrpSpPr>
              <p:cNvPr id="60" name="Group 59">
                <a:extLst>
                  <a:ext uri="{FF2B5EF4-FFF2-40B4-BE49-F238E27FC236}">
                    <a16:creationId xmlns:a16="http://schemas.microsoft.com/office/drawing/2014/main" id="{4A46ADCA-8303-4CCA-932A-7B6D22736A2B}"/>
                  </a:ext>
                </a:extLst>
              </p:cNvPr>
              <p:cNvGrpSpPr/>
              <p:nvPr/>
            </p:nvGrpSpPr>
            <p:grpSpPr>
              <a:xfrm>
                <a:off x="9962167" y="2374854"/>
                <a:ext cx="811851" cy="830372"/>
                <a:chOff x="7646504" y="3606041"/>
                <a:chExt cx="955598" cy="977398"/>
              </a:xfrm>
            </p:grpSpPr>
            <p:sp>
              <p:nvSpPr>
                <p:cNvPr id="62" name="Diamond 61">
                  <a:extLst>
                    <a:ext uri="{FF2B5EF4-FFF2-40B4-BE49-F238E27FC236}">
                      <a16:creationId xmlns:a16="http://schemas.microsoft.com/office/drawing/2014/main" id="{1BDA9629-BC56-437E-B6CF-9C9B0529E0FA}"/>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3" name="Diamond 62">
                  <a:extLst>
                    <a:ext uri="{FF2B5EF4-FFF2-40B4-BE49-F238E27FC236}">
                      <a16:creationId xmlns:a16="http://schemas.microsoft.com/office/drawing/2014/main" id="{15DD6F6D-92C3-4B8F-A7A6-9EBF0680CFA6}"/>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4" name="Graphic 40" descr="Briefcase outline">
                  <a:extLst>
                    <a:ext uri="{FF2B5EF4-FFF2-40B4-BE49-F238E27FC236}">
                      <a16:creationId xmlns:a16="http://schemas.microsoft.com/office/drawing/2014/main" id="{A1FE1F82-317C-45EE-8112-C4623D6F5FCB}"/>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accent6">
                    <a:lumMod val="75000"/>
                  </a:schemeClr>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grpSp>
      <p:sp>
        <p:nvSpPr>
          <p:cNvPr id="84" name="Bent Arrow 101">
            <a:extLst>
              <a:ext uri="{FF2B5EF4-FFF2-40B4-BE49-F238E27FC236}">
                <a16:creationId xmlns:a16="http://schemas.microsoft.com/office/drawing/2014/main" id="{DAAF0893-F5A0-426E-96FF-C9EA0616289A}"/>
              </a:ext>
            </a:extLst>
          </p:cNvPr>
          <p:cNvSpPr/>
          <p:nvPr/>
        </p:nvSpPr>
        <p:spPr>
          <a:xfrm flipH="1" flipV="1">
            <a:off x="3034744" y="7164242"/>
            <a:ext cx="690498" cy="267572"/>
          </a:xfrm>
          <a:prstGeom prst="bentArrow">
            <a:avLst>
              <a:gd name="adj1" fmla="val 4168"/>
              <a:gd name="adj2" fmla="val 6574"/>
              <a:gd name="adj3" fmla="val 9733"/>
              <a:gd name="adj4" fmla="val 43750"/>
            </a:avLst>
          </a:prstGeom>
          <a:solidFill>
            <a:srgbClr val="FE11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sp>
        <p:nvSpPr>
          <p:cNvPr id="91" name="TextBox 2">
            <a:extLst>
              <a:ext uri="{FF2B5EF4-FFF2-40B4-BE49-F238E27FC236}">
                <a16:creationId xmlns:a16="http://schemas.microsoft.com/office/drawing/2014/main" id="{99AFAB7A-A1E3-41FC-A153-CAEAAC09100C}"/>
              </a:ext>
            </a:extLst>
          </p:cNvPr>
          <p:cNvSpPr txBox="1"/>
          <p:nvPr/>
        </p:nvSpPr>
        <p:spPr>
          <a:xfrm>
            <a:off x="2296633" y="4582041"/>
            <a:ext cx="5257716"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DZ" sz="2400" b="1" dirty="0">
                <a:latin typeface="RB" panose="00000500000000000000" pitchFamily="2" charset="-78"/>
                <a:cs typeface="RB" panose="00000500000000000000" pitchFamily="2" charset="-78"/>
              </a:rPr>
              <a:t>مقارنة </a:t>
            </a:r>
            <a:r>
              <a:rPr lang="ar-SA" sz="2400" b="1" dirty="0">
                <a:latin typeface="RB" panose="00000500000000000000" pitchFamily="2" charset="-78"/>
                <a:cs typeface="RB" panose="00000500000000000000" pitchFamily="2" charset="-78"/>
              </a:rPr>
              <a:t>بين مزايا وعيوب ترميز البيانات.</a:t>
            </a:r>
          </a:p>
        </p:txBody>
      </p:sp>
      <p:pic>
        <p:nvPicPr>
          <p:cNvPr id="38" name="Picture 63">
            <a:extLst>
              <a:ext uri="{FF2B5EF4-FFF2-40B4-BE49-F238E27FC236}">
                <a16:creationId xmlns:a16="http://schemas.microsoft.com/office/drawing/2014/main" id="{9BFD7D8E-76D4-4181-BB77-BAFD492721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3131595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3">
                                            <p:txEl>
                                              <p:pRg st="0" end="0"/>
                                            </p:txEl>
                                          </p:spTgt>
                                        </p:tgtEl>
                                        <p:attrNameLst>
                                          <p:attrName>style.visibility</p:attrName>
                                        </p:attrNameLst>
                                      </p:cBhvr>
                                      <p:to>
                                        <p:strVal val="visible"/>
                                      </p:to>
                                    </p:set>
                                    <p:anim calcmode="lin" valueType="num">
                                      <p:cBhvr additive="base">
                                        <p:cTn id="7" dur="500" fill="hold"/>
                                        <p:tgtEl>
                                          <p:spTgt spid="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right)">
                                      <p:cBhvr>
                                        <p:cTn id="12" dur="500"/>
                                        <p:tgtEl>
                                          <p:spTgt spid="4"/>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wipe(right)">
                                      <p:cBhvr>
                                        <p:cTn id="16" dur="500"/>
                                        <p:tgtEl>
                                          <p:spTgt spid="54"/>
                                        </p:tgtEl>
                                      </p:cBhvr>
                                    </p:animEffect>
                                  </p:childTnLst>
                                </p:cTn>
                              </p:par>
                              <p:par>
                                <p:cTn id="17" presetID="22" presetClass="entr" presetSubtype="2" fill="hold" grpId="0" nodeType="withEffect">
                                  <p:stCondLst>
                                    <p:cond delay="200"/>
                                  </p:stCondLst>
                                  <p:childTnLst>
                                    <p:set>
                                      <p:cBhvr>
                                        <p:cTn id="18" dur="1" fill="hold">
                                          <p:stCondLst>
                                            <p:cond delay="0"/>
                                          </p:stCondLst>
                                        </p:cTn>
                                        <p:tgtEl>
                                          <p:spTgt spid="55"/>
                                        </p:tgtEl>
                                        <p:attrNameLst>
                                          <p:attrName>style.visibility</p:attrName>
                                        </p:attrNameLst>
                                      </p:cBhvr>
                                      <p:to>
                                        <p:strVal val="visible"/>
                                      </p:to>
                                    </p:set>
                                    <p:animEffect transition="in" filter="wipe(right)">
                                      <p:cBhvr>
                                        <p:cTn id="19" dur="500"/>
                                        <p:tgtEl>
                                          <p:spTgt spid="55"/>
                                        </p:tgtEl>
                                      </p:cBhvr>
                                    </p:animEffect>
                                  </p:childTnLst>
                                </p:cTn>
                              </p:par>
                              <p:par>
                                <p:cTn id="20" presetID="22" presetClass="entr" presetSubtype="2" fill="hold" grpId="0" nodeType="withEffect">
                                  <p:stCondLst>
                                    <p:cond delay="500"/>
                                  </p:stCondLst>
                                  <p:childTnLst>
                                    <p:set>
                                      <p:cBhvr>
                                        <p:cTn id="21" dur="1" fill="hold">
                                          <p:stCondLst>
                                            <p:cond delay="0"/>
                                          </p:stCondLst>
                                        </p:cTn>
                                        <p:tgtEl>
                                          <p:spTgt spid="56"/>
                                        </p:tgtEl>
                                        <p:attrNameLst>
                                          <p:attrName>style.visibility</p:attrName>
                                        </p:attrNameLst>
                                      </p:cBhvr>
                                      <p:to>
                                        <p:strVal val="visible"/>
                                      </p:to>
                                    </p:set>
                                    <p:animEffect transition="in" filter="wipe(right)">
                                      <p:cBhvr>
                                        <p:cTn id="22" dur="500"/>
                                        <p:tgtEl>
                                          <p:spTgt spid="56"/>
                                        </p:tgtEl>
                                      </p:cBhvr>
                                    </p:animEffect>
                                  </p:childTnLst>
                                </p:cTn>
                              </p:par>
                              <p:par>
                                <p:cTn id="23" presetID="22" presetClass="entr" presetSubtype="2" fill="hold" grpId="0" nodeType="withEffect">
                                  <p:stCondLst>
                                    <p:cond delay="700"/>
                                  </p:stCondLst>
                                  <p:childTnLst>
                                    <p:set>
                                      <p:cBhvr>
                                        <p:cTn id="24" dur="1" fill="hold">
                                          <p:stCondLst>
                                            <p:cond delay="0"/>
                                          </p:stCondLst>
                                        </p:cTn>
                                        <p:tgtEl>
                                          <p:spTgt spid="91"/>
                                        </p:tgtEl>
                                        <p:attrNameLst>
                                          <p:attrName>style.visibility</p:attrName>
                                        </p:attrNameLst>
                                      </p:cBhvr>
                                      <p:to>
                                        <p:strVal val="visible"/>
                                      </p:to>
                                    </p:set>
                                    <p:animEffect transition="in" filter="wipe(right)">
                                      <p:cBhvr>
                                        <p:cTn id="25"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91"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42</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360952" y="5335498"/>
            <a:ext cx="200025" cy="1066800"/>
          </a:xfrm>
          <a:prstGeom prst="rect">
            <a:avLst/>
          </a:prstGeom>
        </p:spPr>
      </p:pic>
      <p:sp>
        <p:nvSpPr>
          <p:cNvPr id="2" name="مربع نص 3">
            <a:extLst>
              <a:ext uri="{FF2B5EF4-FFF2-40B4-BE49-F238E27FC236}">
                <a16:creationId xmlns:a16="http://schemas.microsoft.com/office/drawing/2014/main" id="{40809E69-72EE-5C25-4FE7-D4CA0969315A}"/>
              </a:ext>
            </a:extLst>
          </p:cNvPr>
          <p:cNvSpPr txBox="1"/>
          <p:nvPr/>
        </p:nvSpPr>
        <p:spPr>
          <a:xfrm>
            <a:off x="109812" y="3273834"/>
            <a:ext cx="2864493" cy="1938992"/>
          </a:xfrm>
          <a:prstGeom prst="rect">
            <a:avLst/>
          </a:prstGeom>
          <a:noFill/>
        </p:spPr>
        <p:txBody>
          <a:bodyPr wrap="square" rtlCol="1">
            <a:spAutoFit/>
          </a:bodyPr>
          <a:lstStyle/>
          <a:p>
            <a:pPr algn="ctr"/>
            <a:r>
              <a:rPr lang="ar-DZ" sz="6000" b="1" dirty="0">
                <a:solidFill>
                  <a:schemeClr val="accent6">
                    <a:lumMod val="7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ورقة</a:t>
            </a:r>
            <a:r>
              <a:rPr lang="ar-DZ" sz="6000" b="1" dirty="0">
                <a:solidFill>
                  <a:srgbClr val="FF4B58"/>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 </a:t>
            </a:r>
            <a:r>
              <a:rPr lang="ar-DZ" sz="60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العمل</a:t>
            </a:r>
          </a:p>
        </p:txBody>
      </p:sp>
      <p:sp>
        <p:nvSpPr>
          <p:cNvPr id="55" name="Graphique 11">
            <a:extLst>
              <a:ext uri="{FF2B5EF4-FFF2-40B4-BE49-F238E27FC236}">
                <a16:creationId xmlns:a16="http://schemas.microsoft.com/office/drawing/2014/main" id="{2676FA89-90C1-456D-959A-B1DA3DCEC15A}"/>
              </a:ext>
            </a:extLst>
          </p:cNvPr>
          <p:cNvSpPr/>
          <p:nvPr/>
        </p:nvSpPr>
        <p:spPr>
          <a:xfrm rot="5400000">
            <a:off x="11535688" y="5308331"/>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3906279" y="185937"/>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chemeClr val="accent6">
              <a:lumMod val="75000"/>
            </a:schemeClr>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05761"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7565"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343980" y="3344928"/>
            <a:ext cx="2349595" cy="0"/>
          </a:xfrm>
          <a:prstGeom prst="line">
            <a:avLst/>
          </a:prstGeom>
          <a:ln w="25400" cap="rnd">
            <a:solidFill>
              <a:srgbClr val="6B9BAD"/>
            </a:solidFill>
            <a:round/>
          </a:ln>
        </p:spPr>
        <p:style>
          <a:lnRef idx="1">
            <a:schemeClr val="accent1"/>
          </a:lnRef>
          <a:fillRef idx="0">
            <a:schemeClr val="accent1"/>
          </a:fillRef>
          <a:effectRef idx="0">
            <a:schemeClr val="accent1"/>
          </a:effectRef>
          <a:fontRef idx="minor">
            <a:schemeClr val="tx1"/>
          </a:fontRef>
        </p:style>
      </p:cxn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grpSp>
        <p:nvGrpSpPr>
          <p:cNvPr id="8" name="Group 7">
            <a:extLst>
              <a:ext uri="{FF2B5EF4-FFF2-40B4-BE49-F238E27FC236}">
                <a16:creationId xmlns:a16="http://schemas.microsoft.com/office/drawing/2014/main" id="{17552DBE-9D70-4E4E-AC09-61AFC8040050}"/>
              </a:ext>
            </a:extLst>
          </p:cNvPr>
          <p:cNvGrpSpPr/>
          <p:nvPr/>
        </p:nvGrpSpPr>
        <p:grpSpPr>
          <a:xfrm>
            <a:off x="3688245" y="553685"/>
            <a:ext cx="7801953" cy="5816021"/>
            <a:chOff x="4629150" y="553685"/>
            <a:chExt cx="5031419" cy="5816021"/>
          </a:xfrm>
        </p:grpSpPr>
        <p:sp>
          <p:nvSpPr>
            <p:cNvPr id="5" name="Rectangle : coins arrondis 4">
              <a:extLst>
                <a:ext uri="{FF2B5EF4-FFF2-40B4-BE49-F238E27FC236}">
                  <a16:creationId xmlns:a16="http://schemas.microsoft.com/office/drawing/2014/main" id="{9383B8A9-2CE6-8F3C-49D7-A67D21998C6D}"/>
                </a:ext>
              </a:extLst>
            </p:cNvPr>
            <p:cNvSpPr/>
            <p:nvPr/>
          </p:nvSpPr>
          <p:spPr>
            <a:xfrm>
              <a:off x="4636514" y="553685"/>
              <a:ext cx="5024055" cy="5816021"/>
            </a:xfrm>
            <a:prstGeom prst="roundRect">
              <a:avLst>
                <a:gd name="adj" fmla="val 4532"/>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latin typeface="RB" panose="00000500000000000000" pitchFamily="2" charset="-78"/>
                <a:cs typeface="RB" panose="00000500000000000000" pitchFamily="2" charset="-78"/>
              </a:endParaRPr>
            </a:p>
          </p:txBody>
        </p:sp>
        <p:sp>
          <p:nvSpPr>
            <p:cNvPr id="20" name="Rectangle 19">
              <a:extLst>
                <a:ext uri="{FF2B5EF4-FFF2-40B4-BE49-F238E27FC236}">
                  <a16:creationId xmlns:a16="http://schemas.microsoft.com/office/drawing/2014/main" id="{F959203B-56D9-DE33-7776-1340989A9D56}"/>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Rectangle 20">
              <a:extLst>
                <a:ext uri="{FF2B5EF4-FFF2-40B4-BE49-F238E27FC236}">
                  <a16:creationId xmlns:a16="http://schemas.microsoft.com/office/drawing/2014/main" id="{4B5D0B59-7DF2-002C-E7DC-7E3D6D2495FA}"/>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Rectangle 21">
              <a:extLst>
                <a:ext uri="{FF2B5EF4-FFF2-40B4-BE49-F238E27FC236}">
                  <a16:creationId xmlns:a16="http://schemas.microsoft.com/office/drawing/2014/main" id="{2E5AAE94-9AF9-64DA-7177-68D320A4D9F7}"/>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Rectangle 22">
              <a:extLst>
                <a:ext uri="{FF2B5EF4-FFF2-40B4-BE49-F238E27FC236}">
                  <a16:creationId xmlns:a16="http://schemas.microsoft.com/office/drawing/2014/main" id="{0E636CDF-D127-9889-A968-52A961963730}"/>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Rectangle 23">
              <a:extLst>
                <a:ext uri="{FF2B5EF4-FFF2-40B4-BE49-F238E27FC236}">
                  <a16:creationId xmlns:a16="http://schemas.microsoft.com/office/drawing/2014/main" id="{AEE8C3A3-D9D7-1F1F-D619-9EC5D824E2CF}"/>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5" name="Rectangle 24">
              <a:extLst>
                <a:ext uri="{FF2B5EF4-FFF2-40B4-BE49-F238E27FC236}">
                  <a16:creationId xmlns:a16="http://schemas.microsoft.com/office/drawing/2014/main" id="{28BF4B22-B4D8-103A-5225-97A55F36A31E}"/>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6" name="Rectangle 25">
              <a:extLst>
                <a:ext uri="{FF2B5EF4-FFF2-40B4-BE49-F238E27FC236}">
                  <a16:creationId xmlns:a16="http://schemas.microsoft.com/office/drawing/2014/main" id="{A28B9197-655C-D86E-4D12-79FC0748C726}"/>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7" name="Rectangle 26">
              <a:extLst>
                <a:ext uri="{FF2B5EF4-FFF2-40B4-BE49-F238E27FC236}">
                  <a16:creationId xmlns:a16="http://schemas.microsoft.com/office/drawing/2014/main" id="{CA2A6DBF-2C17-DE55-9FED-D5A7FAE498A4}"/>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8" name="Rectangle 27">
              <a:extLst>
                <a:ext uri="{FF2B5EF4-FFF2-40B4-BE49-F238E27FC236}">
                  <a16:creationId xmlns:a16="http://schemas.microsoft.com/office/drawing/2014/main" id="{2701A240-EF03-3B8A-BCAE-A1D04F0DD949}"/>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577364A8-A00C-8E77-B6B8-D9B44B98BCE6}"/>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Rectangle 30">
              <a:extLst>
                <a:ext uri="{FF2B5EF4-FFF2-40B4-BE49-F238E27FC236}">
                  <a16:creationId xmlns:a16="http://schemas.microsoft.com/office/drawing/2014/main" id="{AA88A3EC-2AFD-1DE0-0E5A-C8AEE5BB46F0}"/>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Rectangle 32">
              <a:extLst>
                <a:ext uri="{FF2B5EF4-FFF2-40B4-BE49-F238E27FC236}">
                  <a16:creationId xmlns:a16="http://schemas.microsoft.com/office/drawing/2014/main" id="{6963A5BC-BAF4-8E45-126D-492ED0FDB648}"/>
                </a:ext>
              </a:extLst>
            </p:cNvPr>
            <p:cNvSpPr/>
            <p:nvPr/>
          </p:nvSpPr>
          <p:spPr>
            <a:xfrm>
              <a:off x="4629150" y="1193321"/>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Rectangle 33">
              <a:extLst>
                <a:ext uri="{FF2B5EF4-FFF2-40B4-BE49-F238E27FC236}">
                  <a16:creationId xmlns:a16="http://schemas.microsoft.com/office/drawing/2014/main" id="{891BA862-6F65-BDB8-F0E3-E33A74CF8F9D}"/>
                </a:ext>
              </a:extLst>
            </p:cNvPr>
            <p:cNvSpPr/>
            <p:nvPr/>
          </p:nvSpPr>
          <p:spPr>
            <a:xfrm>
              <a:off x="4629150" y="1623762"/>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5" name="Rectangle 34">
              <a:extLst>
                <a:ext uri="{FF2B5EF4-FFF2-40B4-BE49-F238E27FC236}">
                  <a16:creationId xmlns:a16="http://schemas.microsoft.com/office/drawing/2014/main" id="{EB0AEB91-671B-4F6D-4120-C84B1335537F}"/>
                </a:ext>
              </a:extLst>
            </p:cNvPr>
            <p:cNvSpPr/>
            <p:nvPr/>
          </p:nvSpPr>
          <p:spPr>
            <a:xfrm>
              <a:off x="4629150" y="205745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6" name="Rectangle 35">
              <a:extLst>
                <a:ext uri="{FF2B5EF4-FFF2-40B4-BE49-F238E27FC236}">
                  <a16:creationId xmlns:a16="http://schemas.microsoft.com/office/drawing/2014/main" id="{B161B28E-6DA6-7A4D-E5BB-77222E8EDC35}"/>
                </a:ext>
              </a:extLst>
            </p:cNvPr>
            <p:cNvSpPr/>
            <p:nvPr/>
          </p:nvSpPr>
          <p:spPr>
            <a:xfrm>
              <a:off x="4629150" y="248789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9" name="Rectangle 38">
              <a:extLst>
                <a:ext uri="{FF2B5EF4-FFF2-40B4-BE49-F238E27FC236}">
                  <a16:creationId xmlns:a16="http://schemas.microsoft.com/office/drawing/2014/main" id="{4940017F-2D54-22E9-A4B1-DC13653EC32D}"/>
                </a:ext>
              </a:extLst>
            </p:cNvPr>
            <p:cNvSpPr/>
            <p:nvPr/>
          </p:nvSpPr>
          <p:spPr>
            <a:xfrm>
              <a:off x="4629150" y="291834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1" name="Rectangle 40">
              <a:extLst>
                <a:ext uri="{FF2B5EF4-FFF2-40B4-BE49-F238E27FC236}">
                  <a16:creationId xmlns:a16="http://schemas.microsoft.com/office/drawing/2014/main" id="{AD5E1061-A3A5-B013-045A-79806766889F}"/>
                </a:ext>
              </a:extLst>
            </p:cNvPr>
            <p:cNvSpPr/>
            <p:nvPr/>
          </p:nvSpPr>
          <p:spPr>
            <a:xfrm>
              <a:off x="4629150" y="334492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2" name="Rectangle 41">
              <a:extLst>
                <a:ext uri="{FF2B5EF4-FFF2-40B4-BE49-F238E27FC236}">
                  <a16:creationId xmlns:a16="http://schemas.microsoft.com/office/drawing/2014/main" id="{55AB7F1C-15A1-6F73-124B-91F8DA06425C}"/>
                </a:ext>
              </a:extLst>
            </p:cNvPr>
            <p:cNvSpPr/>
            <p:nvPr/>
          </p:nvSpPr>
          <p:spPr>
            <a:xfrm>
              <a:off x="4629150" y="3775967"/>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3" name="Rectangle 42">
              <a:extLst>
                <a:ext uri="{FF2B5EF4-FFF2-40B4-BE49-F238E27FC236}">
                  <a16:creationId xmlns:a16="http://schemas.microsoft.com/office/drawing/2014/main" id="{76D2B49F-1CEE-D078-64D8-F1FDD3C4DB5C}"/>
                </a:ext>
              </a:extLst>
            </p:cNvPr>
            <p:cNvSpPr/>
            <p:nvPr/>
          </p:nvSpPr>
          <p:spPr>
            <a:xfrm>
              <a:off x="4629150" y="4209685"/>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4" name="Rectangle 43">
              <a:extLst>
                <a:ext uri="{FF2B5EF4-FFF2-40B4-BE49-F238E27FC236}">
                  <a16:creationId xmlns:a16="http://schemas.microsoft.com/office/drawing/2014/main" id="{CC8A8D68-1B0E-E9B3-1862-091825B32C95}"/>
                </a:ext>
              </a:extLst>
            </p:cNvPr>
            <p:cNvSpPr/>
            <p:nvPr/>
          </p:nvSpPr>
          <p:spPr>
            <a:xfrm>
              <a:off x="4629150" y="463364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6" name="Rectangle 45">
              <a:extLst>
                <a:ext uri="{FF2B5EF4-FFF2-40B4-BE49-F238E27FC236}">
                  <a16:creationId xmlns:a16="http://schemas.microsoft.com/office/drawing/2014/main" id="{7AB405CD-CF8E-48C1-8F02-084D7B43338C}"/>
                </a:ext>
              </a:extLst>
            </p:cNvPr>
            <p:cNvSpPr/>
            <p:nvPr/>
          </p:nvSpPr>
          <p:spPr>
            <a:xfrm>
              <a:off x="4629150" y="506409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7" name="Rectangle 46">
              <a:extLst>
                <a:ext uri="{FF2B5EF4-FFF2-40B4-BE49-F238E27FC236}">
                  <a16:creationId xmlns:a16="http://schemas.microsoft.com/office/drawing/2014/main" id="{5692EB8E-5F8F-B001-DBF8-490BC56EE8F1}"/>
                </a:ext>
              </a:extLst>
            </p:cNvPr>
            <p:cNvSpPr/>
            <p:nvPr/>
          </p:nvSpPr>
          <p:spPr>
            <a:xfrm>
              <a:off x="4629150" y="5497736"/>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pic>
        <p:nvPicPr>
          <p:cNvPr id="49" name="Picture 63">
            <a:extLst>
              <a:ext uri="{FF2B5EF4-FFF2-40B4-BE49-F238E27FC236}">
                <a16:creationId xmlns:a16="http://schemas.microsoft.com/office/drawing/2014/main" id="{9534C1AF-A7B1-433B-93DF-CA8B966D345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3430" y="145331"/>
            <a:ext cx="987834" cy="750461"/>
          </a:xfrm>
          <a:prstGeom prst="rect">
            <a:avLst/>
          </a:prstGeom>
        </p:spPr>
      </p:pic>
      <p:pic>
        <p:nvPicPr>
          <p:cNvPr id="4" name="Picture 3">
            <a:extLst>
              <a:ext uri="{FF2B5EF4-FFF2-40B4-BE49-F238E27FC236}">
                <a16:creationId xmlns:a16="http://schemas.microsoft.com/office/drawing/2014/main" id="{7FE18610-5F02-451C-B77A-C1854734FB7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922737" y="0"/>
            <a:ext cx="7339863" cy="6857999"/>
          </a:xfrm>
          <a:prstGeom prst="rect">
            <a:avLst/>
          </a:prstGeom>
        </p:spPr>
      </p:pic>
    </p:spTree>
    <p:extLst>
      <p:ext uri="{BB962C8B-B14F-4D97-AF65-F5344CB8AC3E}">
        <p14:creationId xmlns:p14="http://schemas.microsoft.com/office/powerpoint/2010/main" val="14593276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41411" y="2313756"/>
            <a:ext cx="6946115" cy="241455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966928" y="23478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9186203" y="1213360"/>
            <a:ext cx="28210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5088835" y="2354726"/>
            <a:ext cx="6798079" cy="2135200"/>
          </a:xfrm>
          <a:prstGeom prst="rect">
            <a:avLst/>
          </a:prstGeom>
          <a:noFill/>
        </p:spPr>
        <p:txBody>
          <a:bodyPr wrap="square" rtlCol="0">
            <a:spAutoFit/>
          </a:bodyPr>
          <a:lstStyle/>
          <a:p>
            <a:pPr algn="justLow" rtl="1">
              <a:lnSpc>
                <a:spcPct val="150000"/>
              </a:lnSpc>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بعد أن تعلمت ما البيانات ستتعرف على أنواعها المختلفة. يمكن أن تتخذ البيانات أشكالًا مختلفة، على سبيل المثال متوسط عدد زوار حدث معين، أو مدة تلك الزيارة، أو غير ذلك. البيانات عادة ما تتخذ شكل أبجدية رقمية مثل النصوص والأرقام والرموز، وقد تتكون من الصور أو المقاطع الصوتية أو مقاطع الفيديو. فيما يلي أنواع البيانات المختلفة: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754885" y="2313756"/>
            <a:ext cx="4060124" cy="2414551"/>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Tree>
    <p:extLst>
      <p:ext uri="{BB962C8B-B14F-4D97-AF65-F5344CB8AC3E}">
        <p14:creationId xmlns:p14="http://schemas.microsoft.com/office/powerpoint/2010/main" val="237762155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091433" y="2313757"/>
            <a:ext cx="6796093" cy="2469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091433" y="2859369"/>
            <a:ext cx="6795481" cy="1719702"/>
          </a:xfrm>
          <a:prstGeom prst="rect">
            <a:avLst/>
          </a:prstGeom>
          <a:noFill/>
        </p:spPr>
        <p:txBody>
          <a:bodyPr wrap="square" rtlCol="0">
            <a:spAutoFit/>
          </a:bodyPr>
          <a:lstStyle/>
          <a:p>
            <a:pPr algn="justLow" rtl="1">
              <a:lnSpc>
                <a:spcPct val="150000"/>
              </a:lnSpc>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تتكون البيانات الرقمية من حقائق قابلة للقياس وتستخدم فيها الأرقام كقيم أساسية، وممكن أن تكون هذه الأرقام أرقاما سالبة، أو موجبة، أو عشرية وغيرها. على سبيل المثال عدد الفعاليات التي تقام في مدينة ما هي بيانات رقمية.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02207" y="2197531"/>
            <a:ext cx="3857115" cy="275614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6096000" y="2403861"/>
            <a:ext cx="5784109"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البيانات</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الرقمية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28616DD9-E75D-43B4-B01A-2E33DCD546E7}"/>
              </a:ext>
            </a:extLst>
          </p:cNvPr>
          <p:cNvSpPr txBox="1"/>
          <p:nvPr/>
        </p:nvSpPr>
        <p:spPr>
          <a:xfrm>
            <a:off x="9186203" y="1213360"/>
            <a:ext cx="28210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0678764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091433" y="2313757"/>
            <a:ext cx="6796093" cy="226531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091433" y="2859369"/>
            <a:ext cx="6795481" cy="1719702"/>
          </a:xfrm>
          <a:prstGeom prst="rect">
            <a:avLst/>
          </a:prstGeom>
          <a:noFill/>
        </p:spPr>
        <p:txBody>
          <a:bodyPr wrap="square" rtlCol="0">
            <a:spAutoFit/>
          </a:bodyPr>
          <a:lstStyle/>
          <a:p>
            <a:pPr algn="justLow" rtl="1">
              <a:lnSpc>
                <a:spcPct val="150000"/>
              </a:lnSpc>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تتكون البيانات الأبجدية من حروف الهجاء وكذلك المسافات أو المسافة بين الكلمات. لذلك يضم هذا النوع من البيانات جميع حروف الهجاء والمسافات الفارغة. على سبيل المثال يمكن استخدام البيانات الأبجدية لتمثيل اسم دولة المملكة العربية السعودية".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02207" y="2197531"/>
            <a:ext cx="3857115" cy="275614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6752492" y="2403861"/>
            <a:ext cx="5127617"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البيانات</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الأبجدية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7E4C9226-A3C7-4D1D-854E-95D4D8EC48E0}"/>
              </a:ext>
            </a:extLst>
          </p:cNvPr>
          <p:cNvSpPr txBox="1"/>
          <p:nvPr/>
        </p:nvSpPr>
        <p:spPr>
          <a:xfrm>
            <a:off x="9186203" y="1213360"/>
            <a:ext cx="28210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61761780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091433" y="2313757"/>
            <a:ext cx="6796093" cy="24270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091433" y="2859369"/>
            <a:ext cx="6795481" cy="1719702"/>
          </a:xfrm>
          <a:prstGeom prst="rect">
            <a:avLst/>
          </a:prstGeom>
          <a:noFill/>
        </p:spPr>
        <p:txBody>
          <a:bodyPr wrap="square" rtlCol="0">
            <a:spAutoFit/>
          </a:bodyPr>
          <a:lstStyle/>
          <a:p>
            <a:pPr algn="justLow" rtl="1">
              <a:lnSpc>
                <a:spcPct val="150000"/>
              </a:lnSpc>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تتكون البيانات الأبجدية الرقمية من حروف الهجاء وأرقام ورموز خاصة مثل: #، و$ و ، إلى آخره. على سبيل المثال يمكن استخدام البيانات الأبجدية الرقمية لتمثيل تاريخ أو وقت مهرجان أو موسم في المملكة العربية السعودية.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02207" y="2197531"/>
            <a:ext cx="3857115" cy="275614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7737231" y="2403861"/>
            <a:ext cx="4142878"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البيانات</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الأبجدية الرقمية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966D96F1-ADAE-4205-81B5-95EA8B042C3A}"/>
              </a:ext>
            </a:extLst>
          </p:cNvPr>
          <p:cNvSpPr txBox="1"/>
          <p:nvPr/>
        </p:nvSpPr>
        <p:spPr>
          <a:xfrm>
            <a:off x="9186203" y="1213360"/>
            <a:ext cx="28210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68355422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091433" y="2313757"/>
            <a:ext cx="6796093" cy="234264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091433" y="2817195"/>
            <a:ext cx="6795481" cy="1719702"/>
          </a:xfrm>
          <a:prstGeom prst="rect">
            <a:avLst/>
          </a:prstGeom>
          <a:noFill/>
        </p:spPr>
        <p:txBody>
          <a:bodyPr wrap="square" rtlCol="0">
            <a:spAutoFit/>
          </a:bodyPr>
          <a:lstStyle/>
          <a:p>
            <a:pPr algn="justLow" rtl="1">
              <a:lnSpc>
                <a:spcPct val="150000"/>
              </a:lnSpc>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تتكون البيانات الرسومية من مخططات، ورسوم بيانية، أو غير ذلك. على سبيل المثال مجموعة الصور الخاصة بالمعالم السياحية لمنطقة محددة، أو الرسم البياني الخاص بأعداد الزوار لأحد الأماكن السياحية في المملكة العربية السعودية.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02207" y="2197531"/>
            <a:ext cx="3857115" cy="275614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15</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7793502" y="2403861"/>
            <a:ext cx="4086607"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البيانات</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الرسومية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EF3468AA-E410-4F98-A919-9AC86C947561}"/>
              </a:ext>
            </a:extLst>
          </p:cNvPr>
          <p:cNvSpPr txBox="1"/>
          <p:nvPr/>
        </p:nvSpPr>
        <p:spPr>
          <a:xfrm>
            <a:off x="9186203" y="1213360"/>
            <a:ext cx="28210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24700869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091433" y="2313757"/>
            <a:ext cx="6796093" cy="20612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091433" y="2817195"/>
            <a:ext cx="6795481" cy="1438855"/>
          </a:xfrm>
          <a:prstGeom prst="rect">
            <a:avLst/>
          </a:prstGeom>
          <a:noFill/>
        </p:spPr>
        <p:txBody>
          <a:bodyPr wrap="square" rtlCol="0">
            <a:spAutoFit/>
          </a:bodyPr>
          <a:lstStyle/>
          <a:p>
            <a:pPr algn="justLow" rtl="1">
              <a:lnSpc>
                <a:spcPct val="150000"/>
              </a:lnSpc>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تتكون بيانات مقاطع الفيديو من سلسلة من الصور المتحركة مثل: الإعلان التلفزيوني الخاص بحملة سياحية، أو مقطع فيديو عن موسم الرياض في المملكة العربية السعودية، أوغير ذلك.</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02207" y="2197531"/>
            <a:ext cx="3857115" cy="275614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7976382" y="2403861"/>
            <a:ext cx="3903727"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البيانات</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مقاطع الفيديو</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7" name="ZoneTexte 22">
            <a:extLst>
              <a:ext uri="{FF2B5EF4-FFF2-40B4-BE49-F238E27FC236}">
                <a16:creationId xmlns:a16="http://schemas.microsoft.com/office/drawing/2014/main" id="{7AEC4F7B-2EE8-47E5-BD4C-134E3BD6950D}"/>
              </a:ext>
            </a:extLst>
          </p:cNvPr>
          <p:cNvSpPr txBox="1"/>
          <p:nvPr/>
        </p:nvSpPr>
        <p:spPr>
          <a:xfrm>
            <a:off x="9186203" y="1213360"/>
            <a:ext cx="28210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22572091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091433" y="2313757"/>
            <a:ext cx="6796093" cy="206129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091433" y="2817195"/>
            <a:ext cx="6795481" cy="1438855"/>
          </a:xfrm>
          <a:prstGeom prst="rect">
            <a:avLst/>
          </a:prstGeom>
          <a:noFill/>
        </p:spPr>
        <p:txBody>
          <a:bodyPr wrap="square" rtlCol="0">
            <a:spAutoFit/>
          </a:bodyPr>
          <a:lstStyle/>
          <a:p>
            <a:pPr algn="justLow" rtl="1">
              <a:lnSpc>
                <a:spcPct val="150000"/>
              </a:lnSpc>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تتكون البيانات الصوتية من الأصوات والتأثيرات الصوتية المختلفة مثل: التسجيلات الصوتية الإرشادية للمتاحف، والأماكن السياحية المختلفة في المملكة العربية السعودية.</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02207" y="2197531"/>
            <a:ext cx="3857115" cy="275614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7863840" y="2403861"/>
            <a:ext cx="4016269"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البيانات</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الصوتية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7" name="ZoneTexte 22">
            <a:extLst>
              <a:ext uri="{FF2B5EF4-FFF2-40B4-BE49-F238E27FC236}">
                <a16:creationId xmlns:a16="http://schemas.microsoft.com/office/drawing/2014/main" id="{2AA4ADE7-D77C-4ECB-A71A-4384843FC1D6}"/>
              </a:ext>
            </a:extLst>
          </p:cNvPr>
          <p:cNvSpPr txBox="1"/>
          <p:nvPr/>
        </p:nvSpPr>
        <p:spPr>
          <a:xfrm>
            <a:off x="9186203" y="1213360"/>
            <a:ext cx="28210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أنواع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9232988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293796" y="2313755"/>
            <a:ext cx="5593730" cy="30003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8826280" y="1201731"/>
            <a:ext cx="3132887"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عرض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382215" y="2859369"/>
            <a:ext cx="5504699" cy="2362185"/>
          </a:xfrm>
          <a:prstGeom prst="rect">
            <a:avLst/>
          </a:prstGeom>
          <a:noFill/>
        </p:spPr>
        <p:txBody>
          <a:bodyPr wrap="square" rtlCol="0">
            <a:spAutoFit/>
          </a:bodyPr>
          <a:lstStyle/>
          <a:p>
            <a:pPr algn="justLow" rtl="1">
              <a:lnSpc>
                <a:spcPct val="150000"/>
              </a:lnSpc>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البيانات الثابتة هي البيانات التي لا تتغير بعد تسجيلها. على سبيل المثال البيانات في مجلة مطبوعة فيها معلومات عن أماكن سياحية في المملكة العربية السعودية، فبمجرد طباعة المجلة لا يمكن تغيير المعلومات فيها. </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148135" y="1626141"/>
            <a:ext cx="4947866" cy="3500336"/>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496886" y="2403861"/>
            <a:ext cx="3383223"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البيانات</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الثابتة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6100531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293796" y="2313755"/>
            <a:ext cx="5593730" cy="31304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6382215" y="2859369"/>
            <a:ext cx="5504699" cy="2362185"/>
          </a:xfrm>
          <a:prstGeom prst="rect">
            <a:avLst/>
          </a:prstGeom>
          <a:noFill/>
        </p:spPr>
        <p:txBody>
          <a:bodyPr wrap="square" rtlCol="0">
            <a:spAutoFit/>
          </a:bodyPr>
          <a:lstStyle/>
          <a:p>
            <a:pPr algn="justLow" rtl="1">
              <a:lnSpc>
                <a:spcPct val="150000"/>
              </a:lnSpc>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البيانات المتغيرة هي البيانات التي قد تتغير بعد تسجيلها ويجب تحديثها باستمرار. على سبيل المثال بيانات موقع إلكتروني يحتوي على معلومات عن الأماكن السياحية في المملكة العربية السعودية، حيث يمكن تحديثها عند الحاجة.</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050775" y="1678832"/>
            <a:ext cx="4947866" cy="3500336"/>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7512148" y="2403861"/>
            <a:ext cx="436796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البيانات</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المتغيرة (الديناميكية)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7" name="ZoneTexte 22">
            <a:extLst>
              <a:ext uri="{FF2B5EF4-FFF2-40B4-BE49-F238E27FC236}">
                <a16:creationId xmlns:a16="http://schemas.microsoft.com/office/drawing/2014/main" id="{BE5F0281-3994-4235-8DF5-8317E1739A61}"/>
              </a:ext>
            </a:extLst>
          </p:cNvPr>
          <p:cNvSpPr txBox="1"/>
          <p:nvPr/>
        </p:nvSpPr>
        <p:spPr>
          <a:xfrm>
            <a:off x="5597236" y="1201731"/>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عرض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0321331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293796" y="2313755"/>
            <a:ext cx="5593730" cy="353840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645314" y="1207157"/>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382215" y="2859369"/>
            <a:ext cx="5504699" cy="2823850"/>
          </a:xfrm>
          <a:prstGeom prst="rect">
            <a:avLst/>
          </a:prstGeom>
          <a:noFill/>
        </p:spPr>
        <p:txBody>
          <a:bodyPr wrap="square" rtlCol="0">
            <a:spAutoFit/>
          </a:bodyPr>
          <a:lstStyle/>
          <a:p>
            <a:pPr algn="justLow" rtl="1">
              <a:lnSpc>
                <a:spcPct val="150000"/>
              </a:lnSpc>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وضع اتحاد النقل الجوي الدولي </a:t>
            </a:r>
            <a:r>
              <a:rPr lang="en-US"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I (ATA)</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رمزًا مكونا من ثلاثة حروف يحدد العديد من المطارات حول العالم. يمكنك البحث عن تذاكر الطيران على الإنترنت باستخدام هذا الرمز، كما يُعرض الرمز كذلك على بطاقات الأمتعة المرفقة في مكاتب تسجيل الوصول بالمطار؛ لتوفير السلامة في حالة فقدان الامتعة.</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727731" y="2292345"/>
            <a:ext cx="3521225" cy="249106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16</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412480" y="2403861"/>
            <a:ext cx="3467629"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رموز المطارات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5021038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636212" y="2313756"/>
            <a:ext cx="4251313" cy="218790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7765366" y="2859369"/>
            <a:ext cx="4121548" cy="1438855"/>
          </a:xfrm>
          <a:prstGeom prst="rect">
            <a:avLst/>
          </a:prstGeom>
          <a:noFill/>
        </p:spPr>
        <p:txBody>
          <a:bodyPr wrap="square" rtlCol="0">
            <a:spAutoFit/>
          </a:bodyPr>
          <a:lstStyle/>
          <a:p>
            <a:pPr marL="285750" indent="-285750" algn="justLow" rtl="1">
              <a:lnSpc>
                <a:spcPct val="150000"/>
              </a:lnSpc>
              <a:buFontTx/>
              <a:buChar char="-"/>
            </a:pPr>
            <a:r>
              <a:rPr lang="en-US"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DMM</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الريال السعودي.</a:t>
            </a:r>
          </a:p>
          <a:p>
            <a:pPr marL="285750" indent="-285750" algn="justLow" rtl="1">
              <a:lnSpc>
                <a:spcPct val="150000"/>
              </a:lnSpc>
              <a:buFontTx/>
              <a:buChar char="-"/>
            </a:pPr>
            <a:r>
              <a:rPr lang="en-US"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JED</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مطار الملك عبد العزيز الدولي.</a:t>
            </a:r>
          </a:p>
          <a:p>
            <a:pPr marL="285750" indent="-285750" algn="justLow" rtl="1">
              <a:lnSpc>
                <a:spcPct val="150000"/>
              </a:lnSpc>
              <a:buFontTx/>
              <a:buChar char="-"/>
            </a:pPr>
            <a:r>
              <a:rPr lang="en-US"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RUH</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مطار الملك خالد الدولي.</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050775" y="1678832"/>
            <a:ext cx="4947866" cy="3500336"/>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581292" y="2403861"/>
            <a:ext cx="3298817"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رموز وأسماء</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المطارات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916639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8553157" y="2313756"/>
            <a:ext cx="3334369" cy="21457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8953698" y="2859369"/>
            <a:ext cx="2933216" cy="1438855"/>
          </a:xfrm>
          <a:prstGeom prst="rect">
            <a:avLst/>
          </a:prstGeom>
          <a:noFill/>
        </p:spPr>
        <p:txBody>
          <a:bodyPr wrap="square" rtlCol="0">
            <a:spAutoFit/>
          </a:bodyPr>
          <a:lstStyle/>
          <a:p>
            <a:pPr marL="285750" indent="-285750" algn="justLow" rtl="1">
              <a:lnSpc>
                <a:spcPct val="150000"/>
              </a:lnSpc>
              <a:buFontTx/>
              <a:buChar char="-"/>
            </a:pPr>
            <a:r>
              <a:rPr lang="en-US"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SAR</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الريال السعودي.</a:t>
            </a:r>
          </a:p>
          <a:p>
            <a:pPr marL="285750" indent="-285750" algn="justLow" rtl="1">
              <a:lnSpc>
                <a:spcPct val="150000"/>
              </a:lnSpc>
              <a:buFontTx/>
              <a:buChar char="-"/>
            </a:pPr>
            <a:r>
              <a:rPr lang="en-US"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USD</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الدولار الأمريكي.</a:t>
            </a:r>
          </a:p>
          <a:p>
            <a:pPr marL="285750" indent="-285750" algn="justLow" rtl="1">
              <a:lnSpc>
                <a:spcPct val="150000"/>
              </a:lnSpc>
              <a:buFontTx/>
              <a:buChar char="-"/>
            </a:pPr>
            <a:r>
              <a:rPr lang="en-US"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EUR</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اليورو.</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050775" y="1678832"/>
            <a:ext cx="4947866" cy="3500336"/>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651631" y="2403861"/>
            <a:ext cx="3228478"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رموز العملات ومعناها</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12BC821E-B9C9-426E-9960-CEEB3D8F82F2}"/>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85255997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107767" y="1793252"/>
            <a:ext cx="7779759" cy="41932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4107768" y="2296662"/>
            <a:ext cx="7779148" cy="3747180"/>
          </a:xfrm>
          <a:prstGeom prst="rect">
            <a:avLst/>
          </a:prstGeom>
          <a:noFill/>
        </p:spPr>
        <p:txBody>
          <a:bodyPr wrap="square" rtlCol="0">
            <a:spAutoFit/>
          </a:bodyPr>
          <a:lstStyle/>
          <a:p>
            <a:pPr marL="285750" indent="-285750" algn="justLow" rtl="1">
              <a:lnSpc>
                <a:spcPct val="150000"/>
              </a:lnSpc>
              <a:buFontTx/>
              <a:buChar char="-"/>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إدخال أسرع للبيانات</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من الأسهل كتابة الرمز </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RUH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بدلًا من كتابة مطار الملك خالد الدولي.</a:t>
            </a:r>
          </a:p>
          <a:p>
            <a:pPr marL="285750" indent="-285750" algn="justLow" rtl="1">
              <a:lnSpc>
                <a:spcPct val="150000"/>
              </a:lnSpc>
              <a:buFontTx/>
              <a:buChar char="-"/>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تأخذ مساحة أقل</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من الصعب كتابة الاسم الكامل للبلد على اللوحات أو على وسائل النقل العام مثل سيارات الأجرة والحافلات، ولكن يُعدُّ الأمر سهلا مع رموز تسجيل المركبات الدولية.</a:t>
            </a:r>
          </a:p>
          <a:p>
            <a:pPr marL="285750" indent="-285750" algn="justLow" rtl="1">
              <a:lnSpc>
                <a:spcPct val="150000"/>
              </a:lnSpc>
              <a:buFontTx/>
              <a:buChar char="-"/>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تسريع عمليات البحث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عن البيانات</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كل منطقة لها رمزها الخاص ويُستخدم للبحث عن عنوان حسب رمز المنطقة ، ورقم الشارع، والمبنى ويستخدمه مكتب البريد لتسهيل توزيع رسائل البريد.</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68683" y="1482679"/>
            <a:ext cx="4039084" cy="2831274"/>
          </a:xfrm>
          <a:prstGeom prst="roundRect">
            <a:avLst>
              <a:gd name="adj" fmla="val 11905"/>
            </a:avLst>
          </a:prstGeom>
          <a:blipFill>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492247" y="1841154"/>
            <a:ext cx="3387862"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مزايا ترميز البيانات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6F85459A-DDF9-44D0-A4BA-87B49AA692CA}"/>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69003196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178105" y="2313755"/>
            <a:ext cx="7709421" cy="34079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4178105" y="2859369"/>
            <a:ext cx="7708810" cy="2823850"/>
          </a:xfrm>
          <a:prstGeom prst="rect">
            <a:avLst/>
          </a:prstGeom>
          <a:noFill/>
        </p:spPr>
        <p:txBody>
          <a:bodyPr wrap="square" rtlCol="0">
            <a:spAutoFit/>
          </a:bodyPr>
          <a:lstStyle/>
          <a:p>
            <a:pPr marL="285750" indent="-285750" algn="justLow" rtl="1">
              <a:lnSpc>
                <a:spcPct val="150000"/>
              </a:lnSpc>
              <a:buFontTx/>
              <a:buChar char="-"/>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معنى غامض للبيانات</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قد تجد صعوبة في التمييز بين الرموز المتشابهة.</a:t>
            </a:r>
          </a:p>
          <a:p>
            <a:pPr marL="285750" indent="-285750" algn="justLow" rtl="1">
              <a:lnSpc>
                <a:spcPct val="150000"/>
              </a:lnSpc>
              <a:buFontTx/>
              <a:buChar char="-"/>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صعوبة فهم الترميز</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قد يكون من الصعب تفسير أو تذكر معنى الرمز.</a:t>
            </a:r>
          </a:p>
          <a:p>
            <a:pPr marL="285750" indent="-285750" algn="justLow" rtl="1">
              <a:lnSpc>
                <a:spcPct val="150000"/>
              </a:lnSpc>
              <a:buFontTx/>
              <a:buChar char="-"/>
            </a:pPr>
            <a:r>
              <a:rPr lang="ar-SA"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الرموز المستخدمة قد تستنفذ</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قد يكون عدد العناصر المراد ترميزها كبيرًا جدًا على سبيل المثال أن مجموعة الحروف لا تكفي لترميزها، فتَدمج الأرقام والحروف أو تُستخدم الأرقام الطويلة وهذا يعقد عملية الترميز، مثل ترميز المنتجات الاستهلاكية في المتاجر.</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202498" y="1693472"/>
            <a:ext cx="3825532" cy="2681580"/>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17</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492247" y="2403861"/>
            <a:ext cx="3387862"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عيوب ترميز البيانات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D261B4BC-6A4A-43AF-9081-561874678534}"/>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42216192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09786" y="2313755"/>
            <a:ext cx="6077740" cy="344964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sp>
        <p:nvSpPr>
          <p:cNvPr id="52" name="ZoneTexte 51">
            <a:extLst>
              <a:ext uri="{FF2B5EF4-FFF2-40B4-BE49-F238E27FC236}">
                <a16:creationId xmlns:a16="http://schemas.microsoft.com/office/drawing/2014/main" id="{E365B862-2863-029D-54B7-1C017DF1D74D}"/>
              </a:ext>
            </a:extLst>
          </p:cNvPr>
          <p:cNvSpPr txBox="1"/>
          <p:nvPr/>
        </p:nvSpPr>
        <p:spPr>
          <a:xfrm>
            <a:off x="5898205" y="2859369"/>
            <a:ext cx="5988709" cy="2823850"/>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ترى الرموز الشريطية في كل مكان حولك وبشكل يومي، على سبيل المثال في التذاكر الإلكترونية والمنتجات في محلات البقالة وما إلى ذلك. الرمز الشريطي هو ملصق به خطوط سوداء رفيعة إلى جانب التنوع في الأرقام المختلفة. تُستخدم للمساعدة في تنظيم المعلومات وفهرستها أو وضع علامة على أسعار المنتجات.</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68581" y="1561049"/>
            <a:ext cx="5329624" cy="3735902"/>
          </a:xfrm>
          <a:prstGeom prst="roundRect">
            <a:avLst>
              <a:gd name="adj" fmla="val 11905"/>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492247" y="2403861"/>
            <a:ext cx="3387862"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الرموز الشريطية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flipH="1">
            <a:off x="-839791" y="2362932"/>
            <a:ext cx="1322252" cy="1868570"/>
          </a:xfrm>
          <a:prstGeom prst="rect">
            <a:avLst/>
          </a:prstGeom>
        </p:spPr>
      </p:pic>
      <p:sp>
        <p:nvSpPr>
          <p:cNvPr id="15" name="ZoneTexte 22">
            <a:extLst>
              <a:ext uri="{FF2B5EF4-FFF2-40B4-BE49-F238E27FC236}">
                <a16:creationId xmlns:a16="http://schemas.microsoft.com/office/drawing/2014/main" id="{4733213C-C139-4C48-89DB-3D9D1F439AC9}"/>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5532761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524983" y="2313754"/>
            <a:ext cx="6362543" cy="33539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sp>
        <p:nvSpPr>
          <p:cNvPr id="52" name="ZoneTexte 51">
            <a:extLst>
              <a:ext uri="{FF2B5EF4-FFF2-40B4-BE49-F238E27FC236}">
                <a16:creationId xmlns:a16="http://schemas.microsoft.com/office/drawing/2014/main" id="{E365B862-2863-029D-54B7-1C017DF1D74D}"/>
              </a:ext>
            </a:extLst>
          </p:cNvPr>
          <p:cNvSpPr txBox="1"/>
          <p:nvPr/>
        </p:nvSpPr>
        <p:spPr>
          <a:xfrm>
            <a:off x="4853355" y="2806129"/>
            <a:ext cx="7033560" cy="2823850"/>
          </a:xfrm>
          <a:prstGeom prst="rect">
            <a:avLst/>
          </a:prstGeom>
          <a:noFill/>
        </p:spPr>
        <p:txBody>
          <a:bodyPr wrap="square" rtlCol="0">
            <a:spAutoFit/>
          </a:bodyPr>
          <a:lstStyle/>
          <a:p>
            <a:pPr algn="justLow" rtl="1">
              <a:lnSpc>
                <a:spcPct val="150000"/>
              </a:lnSpc>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رمز الاستجابة السريعة </a:t>
            </a:r>
            <a:r>
              <a:rPr lang="en-US"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:Quick Response QR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هو الجيل الثاني من الرمز الشريطي</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والذي يتكون من خطوط سوداء متجاورة ومختلفة السمك ويحتوي على مزيد من المعلومات. قد يشير رمز الاستجابة السريعة إلى محتوى إلكتروني مثل: المواقع الإلكترونية، أو مقاطع الفيديو، أو الملفات الرقمية، ويمكن قراءة هذا الرمز باستخدام كاميرات الهواتف الذكية.</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68581" y="1561049"/>
            <a:ext cx="5329624" cy="3735902"/>
          </a:xfrm>
          <a:prstGeom prst="roundRect">
            <a:avLst>
              <a:gd name="adj" fmla="val 11905"/>
            </a:avLst>
          </a:prstGeom>
          <a:blipFill>
            <a:blip r:embed="rId3">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18</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492247" y="2403861"/>
            <a:ext cx="3387862"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رموز الاستجابة</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السريعة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flipH="1">
            <a:off x="-839791" y="2362932"/>
            <a:ext cx="1322252" cy="1868570"/>
          </a:xfrm>
          <a:prstGeom prst="rect">
            <a:avLst/>
          </a:prstGeom>
        </p:spPr>
      </p:pic>
      <p:sp>
        <p:nvSpPr>
          <p:cNvPr id="15" name="ZoneTexte 22">
            <a:extLst>
              <a:ext uri="{FF2B5EF4-FFF2-40B4-BE49-F238E27FC236}">
                <a16:creationId xmlns:a16="http://schemas.microsoft.com/office/drawing/2014/main" id="{14752532-9B2A-4BC0-B049-59BC55E8B4E4}"/>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58967061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image here">
            <a:extLst>
              <a:ext uri="{FF2B5EF4-FFF2-40B4-BE49-F238E27FC236}">
                <a16:creationId xmlns:a16="http://schemas.microsoft.com/office/drawing/2014/main" id="{329C6E33-1560-C36B-0CAD-694E722C0B79}"/>
              </a:ext>
            </a:extLst>
          </p:cNvPr>
          <p:cNvSpPr/>
          <p:nvPr/>
        </p:nvSpPr>
        <p:spPr>
          <a:xfrm>
            <a:off x="134642" y="1190292"/>
            <a:ext cx="5572152" cy="4282663"/>
          </a:xfrm>
          <a:prstGeom prst="roundRect">
            <a:avLst>
              <a:gd name="adj" fmla="val 11905"/>
            </a:avLst>
          </a:prstGeom>
          <a:blipFill>
            <a:blip r:embed="rId2">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9" name="Rectangle 58">
            <a:extLst>
              <a:ext uri="{FF2B5EF4-FFF2-40B4-BE49-F238E27FC236}">
                <a16:creationId xmlns:a16="http://schemas.microsoft.com/office/drawing/2014/main" id="{DF3A2737-D26D-2A8C-98AC-2426D88C1A6B}"/>
              </a:ext>
            </a:extLst>
          </p:cNvPr>
          <p:cNvSpPr/>
          <p:nvPr/>
        </p:nvSpPr>
        <p:spPr>
          <a:xfrm>
            <a:off x="5387925" y="1870760"/>
            <a:ext cx="6498989" cy="417085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sp>
        <p:nvSpPr>
          <p:cNvPr id="52" name="ZoneTexte 51">
            <a:extLst>
              <a:ext uri="{FF2B5EF4-FFF2-40B4-BE49-F238E27FC236}">
                <a16:creationId xmlns:a16="http://schemas.microsoft.com/office/drawing/2014/main" id="{E365B862-2863-029D-54B7-1C017DF1D74D}"/>
              </a:ext>
            </a:extLst>
          </p:cNvPr>
          <p:cNvSpPr txBox="1"/>
          <p:nvPr/>
        </p:nvSpPr>
        <p:spPr>
          <a:xfrm>
            <a:off x="5387926" y="2257490"/>
            <a:ext cx="6498989" cy="3285515"/>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يوجد رقم على غلاف معظم الكتب ( مثل الدليل السياحي) وفي أعلى الرمز الشريطي يسمى رقم الكتاب المعياري الدولي (</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(ISBN،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وهو رقم فريد يستخدمه الناشرون والمكتبات ومحلات بيع الكتب لتحديد عناوين الكتب وإصداراتها. يتكون رقم الكتاب المعياري الدولي من خمس مجموعات متتالية من الأرقام.</a:t>
            </a:r>
          </a:p>
          <a:p>
            <a:pPr algn="justLow" rtl="1">
              <a:lnSpc>
                <a:spcPct val="150000"/>
              </a:lnSpc>
            </a:pPr>
            <a:r>
              <a:rPr lang="ar-DZ"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فيما يلي مثال على رمز رقم الكتاب المعياري الدولي، حيث يشير كل عنصر إلى جزء محدد من المعلومات عن الدليل السياحي.</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19</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7212533" y="1855222"/>
            <a:ext cx="4667576"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رقم الكتاب المعياري الدولي</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flipH="1">
            <a:off x="-839791" y="2362932"/>
            <a:ext cx="1322252" cy="1868570"/>
          </a:xfrm>
          <a:prstGeom prst="rect">
            <a:avLst/>
          </a:prstGeom>
        </p:spPr>
      </p:pic>
      <p:sp>
        <p:nvSpPr>
          <p:cNvPr id="15" name="ZoneTexte 22">
            <a:extLst>
              <a:ext uri="{FF2B5EF4-FFF2-40B4-BE49-F238E27FC236}">
                <a16:creationId xmlns:a16="http://schemas.microsoft.com/office/drawing/2014/main" id="{20EF0601-0300-4217-A083-4B452984AE70}"/>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80690052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2" grpId="0"/>
      <p:bldP spid="3"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137265" y="1877656"/>
            <a:ext cx="6750261" cy="39549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sp>
        <p:nvSpPr>
          <p:cNvPr id="52" name="ZoneTexte 51">
            <a:extLst>
              <a:ext uri="{FF2B5EF4-FFF2-40B4-BE49-F238E27FC236}">
                <a16:creationId xmlns:a16="http://schemas.microsoft.com/office/drawing/2014/main" id="{E365B862-2863-029D-54B7-1C017DF1D74D}"/>
              </a:ext>
            </a:extLst>
          </p:cNvPr>
          <p:cNvSpPr txBox="1"/>
          <p:nvPr/>
        </p:nvSpPr>
        <p:spPr>
          <a:xfrm>
            <a:off x="5345723" y="1963177"/>
            <a:ext cx="6541192" cy="3797193"/>
          </a:xfrm>
          <a:prstGeom prst="rect">
            <a:avLst/>
          </a:prstGeom>
          <a:noFill/>
        </p:spPr>
        <p:txBody>
          <a:bodyPr wrap="square" rtlCol="0">
            <a:spAutoFit/>
          </a:bodyPr>
          <a:lstStyle/>
          <a:p>
            <a:pPr algn="justLow" rtl="1">
              <a:lnSpc>
                <a:spcPct val="150000"/>
              </a:lnSpc>
            </a:pP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تُعد جودة المعلومات عاملًا مهمًا وتعبر عن مدى استخدام المعلومات في اتخاذ القرارات مع زيادة جمع وحفظ البيانات، أصبحت جودة المعلومات الناتجة عن معالجتها ذات أهمية كبيرة ومتزايدة. يساعد ضمان جودة المعلومات على التحديد الدقيق للاحتياجات الفعلية لتنفيذ المشروعات، وكذلك لتوجيه الخدمات بشكل فعال، وزيادة الكفاءة في كل يوم عمل وبالمقارنة يمكن أن تتسبب المعلومات غير الدقيقة في حدوث خلل في الأعمال، وتقلل من الكفاءة وتؤدي إلى التأخير في إنجاز المشروعات. يمكن التحقق من جودة المعلومات من خلال معايير محددة تسمى معايير الجودة</a:t>
            </a:r>
            <a:r>
              <a:rPr lang="en-US"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a:t>
            </a:r>
            <a:r>
              <a:rPr lang="ar-SA"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وهي موضحة في الشكل التالي:</a:t>
            </a:r>
            <a:endParaRPr lang="ar-DZ"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304474" y="1592263"/>
            <a:ext cx="4832791" cy="3954924"/>
          </a:xfrm>
          <a:prstGeom prst="roundRect">
            <a:avLst>
              <a:gd name="adj" fmla="val 4446"/>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flipH="1">
            <a:off x="-839791" y="2362932"/>
            <a:ext cx="1322252" cy="1868570"/>
          </a:xfrm>
          <a:prstGeom prst="rect">
            <a:avLst/>
          </a:prstGeom>
        </p:spPr>
      </p:pic>
      <p:sp>
        <p:nvSpPr>
          <p:cNvPr id="15" name="ZoneTexte 22">
            <a:extLst>
              <a:ext uri="{FF2B5EF4-FFF2-40B4-BE49-F238E27FC236}">
                <a16:creationId xmlns:a16="http://schemas.microsoft.com/office/drawing/2014/main" id="{1BE8BD14-725C-4165-8307-6E6B02251547}"/>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22665639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894363" y="1807318"/>
            <a:ext cx="5993163" cy="421469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sp>
        <p:nvSpPr>
          <p:cNvPr id="52" name="ZoneTexte 51">
            <a:extLst>
              <a:ext uri="{FF2B5EF4-FFF2-40B4-BE49-F238E27FC236}">
                <a16:creationId xmlns:a16="http://schemas.microsoft.com/office/drawing/2014/main" id="{E365B862-2863-029D-54B7-1C017DF1D74D}"/>
              </a:ext>
            </a:extLst>
          </p:cNvPr>
          <p:cNvSpPr txBox="1"/>
          <p:nvPr/>
        </p:nvSpPr>
        <p:spPr>
          <a:xfrm>
            <a:off x="5893752" y="1892839"/>
            <a:ext cx="5993163" cy="3747180"/>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تكمن أهمية معايير الجودة في أنها تساعد على التحقق من موثوقية كل المعلومات. فمثلًا قبل جمع أي نوع من المعلومات من خلال موقع إلكتروني، وقبل البدء في الخطوة التالية في علم البيانات خطوة المعرفة يجب عليك التحقق من جودة المعلومات التي تحصل عليها من الموقع. إذا لم تكن المعلومات موثوقة، فبالتأكيد لا يمكنك المضي قدمًا في استخراج المعرفة، وهذا يعني أنه يجب التحقق من المعلومات باتباع معايير الجودة الخمس التالية:</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0" y="1190292"/>
            <a:ext cx="5701681" cy="4665982"/>
          </a:xfrm>
          <a:prstGeom prst="roundRect">
            <a:avLst>
              <a:gd name="adj" fmla="val 4446"/>
            </a:avLst>
          </a:prstGeom>
          <a:blipFill>
            <a:blip r:embed="rId3"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20</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flipH="1">
            <a:off x="-839791" y="2362932"/>
            <a:ext cx="1322252" cy="1868570"/>
          </a:xfrm>
          <a:prstGeom prst="rect">
            <a:avLst/>
          </a:prstGeom>
        </p:spPr>
      </p:pic>
      <p:sp>
        <p:nvSpPr>
          <p:cNvPr id="15" name="ZoneTexte 22">
            <a:extLst>
              <a:ext uri="{FF2B5EF4-FFF2-40B4-BE49-F238E27FC236}">
                <a16:creationId xmlns:a16="http://schemas.microsoft.com/office/drawing/2014/main" id="{C79DC391-0EFA-4DA5-8964-19EE4A7903E7}"/>
              </a:ext>
            </a:extLst>
          </p:cNvPr>
          <p:cNvSpPr txBox="1"/>
          <p:nvPr/>
        </p:nvSpPr>
        <p:spPr>
          <a:xfrm>
            <a:off x="5524983" y="1190292"/>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ترميز البيانات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3054977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11" name="ZoneTexte 17">
            <a:extLst>
              <a:ext uri="{FF2B5EF4-FFF2-40B4-BE49-F238E27FC236}">
                <a16:creationId xmlns:a16="http://schemas.microsoft.com/office/drawing/2014/main" id="{376BB566-153F-4968-95AC-6AAA02ABB431}"/>
              </a:ext>
            </a:extLst>
          </p:cNvPr>
          <p:cNvSpPr txBox="1"/>
          <p:nvPr/>
        </p:nvSpPr>
        <p:spPr>
          <a:xfrm>
            <a:off x="3827982" y="159311"/>
            <a:ext cx="3289495" cy="830997"/>
          </a:xfrm>
          <a:prstGeom prst="rect">
            <a:avLst/>
          </a:prstGeom>
          <a:noFill/>
        </p:spPr>
        <p:txBody>
          <a:bodyPr wrap="square" rtlCol="0">
            <a:spAutoFit/>
          </a:bodyPr>
          <a:lstStyle/>
          <a:p>
            <a:pPr algn="justLow" rtl="1"/>
            <a:r>
              <a:rPr lang="ar-DZ" sz="4800" b="1" dirty="0">
                <a:solidFill>
                  <a:schemeClr val="bg1"/>
                </a:solidFill>
                <a:latin typeface="Jenine SemiBold" panose="02000800000000000000" pitchFamily="50" charset="-78"/>
                <a:cs typeface="FreeHand"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647114" y="3959548"/>
            <a:ext cx="5840964"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800" b="1" dirty="0">
                <a:latin typeface="RB" panose="00000500000000000000" pitchFamily="2" charset="-78"/>
                <a:cs typeface="RB" panose="00000500000000000000" pitchFamily="2" charset="-78"/>
              </a:rPr>
              <a:t>هل لديك فكرة ترميز ممكن تنفيذها لخدمة المجتمع؟</a:t>
            </a:r>
            <a:endParaRPr lang="ar-DZ" sz="2800" b="1" dirty="0">
              <a:solidFill>
                <a:srgbClr val="0549A3"/>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flipH="1">
            <a:off x="6576596" y="1929934"/>
            <a:ext cx="5592641" cy="3952044"/>
          </a:xfrm>
          <a:prstGeom prst="rect">
            <a:avLst/>
          </a:prstGeom>
        </p:spPr>
      </p:pic>
      <p:pic>
        <p:nvPicPr>
          <p:cNvPr id="33" name="Picture 63">
            <a:extLst>
              <a:ext uri="{FF2B5EF4-FFF2-40B4-BE49-F238E27FC236}">
                <a16:creationId xmlns:a16="http://schemas.microsoft.com/office/drawing/2014/main" id="{DB11C60C-FCC7-41F7-BD05-942A96C985C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06528" y="222324"/>
            <a:ext cx="987834" cy="750461"/>
          </a:xfrm>
          <a:prstGeom prst="rect">
            <a:avLst/>
          </a:prstGeom>
        </p:spPr>
      </p:pic>
    </p:spTree>
    <p:extLst>
      <p:ext uri="{BB962C8B-B14F-4D97-AF65-F5344CB8AC3E}">
        <p14:creationId xmlns:p14="http://schemas.microsoft.com/office/powerpoint/2010/main" val="3221743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63</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أحد أنواع البيانات، يتكون من مخططات ورسومات بيانية، هي البيانات: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الرسومية</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الأبجدية الرقمية</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مقاطع الفيديو</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69AB2EBE-498D-41DD-8A8F-EB40D318B94C}"/>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tx1"/>
                </a:solidFill>
                <a:cs typeface="RB" panose="00000500000000000000" pitchFamily="2" charset="-78"/>
              </a:rPr>
              <a:t>النشاط</a:t>
            </a:r>
          </a:p>
          <a:p>
            <a:pPr algn="ctr"/>
            <a:r>
              <a:rPr lang="ar-DZ"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4172428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64</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B1CC26"/>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558C3B7D-6C83-4A9E-BABD-5F8BD1241366}"/>
              </a:ext>
            </a:extLst>
          </p:cNvPr>
          <p:cNvSpPr txBox="1"/>
          <p:nvPr/>
        </p:nvSpPr>
        <p:spPr>
          <a:xfrm>
            <a:off x="4606250" y="856588"/>
            <a:ext cx="6883607" cy="684803"/>
          </a:xfrm>
          <a:prstGeom prst="rect">
            <a:avLst/>
          </a:prstGeom>
          <a:noFill/>
        </p:spPr>
        <p:txBody>
          <a:bodyPr wrap="square" rtlCol="0">
            <a:spAutoFit/>
          </a:bodyPr>
          <a:lstStyle/>
          <a:p>
            <a:pPr algn="ctr" rtl="1">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C667414-D06C-48FA-A725-E50BDD48E80E}"/>
              </a:ext>
            </a:extLst>
          </p:cNvPr>
          <p:cNvSpPr/>
          <p:nvPr/>
        </p:nvSpPr>
        <p:spPr>
          <a:xfrm>
            <a:off x="4667455" y="1706242"/>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أحد أنواع البيانات، تتكون من الأصوات والتأثيرات الصوتية المختلفة، هي البيانات: </a:t>
            </a:r>
          </a:p>
        </p:txBody>
      </p:sp>
      <p:sp>
        <p:nvSpPr>
          <p:cNvPr id="50" name="A1">
            <a:hlinkClick r:id="" action="ppaction://noaction">
              <a:snd r:embed="rId11" name="correct.wav"/>
            </a:hlinkClick>
            <a:extLst>
              <a:ext uri="{FF2B5EF4-FFF2-40B4-BE49-F238E27FC236}">
                <a16:creationId xmlns:a16="http://schemas.microsoft.com/office/drawing/2014/main" id="{6DDE3826-3868-40D3-9864-8A9480B0A648}"/>
              </a:ext>
            </a:extLst>
          </p:cNvPr>
          <p:cNvSpPr/>
          <p:nvPr/>
        </p:nvSpPr>
        <p:spPr>
          <a:xfrm>
            <a:off x="4978700" y="5148377"/>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الصوتية</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70A5559D-E8C3-4339-9FDA-9203B74B0ECB}"/>
              </a:ext>
            </a:extLst>
          </p:cNvPr>
          <p:cNvSpPr/>
          <p:nvPr/>
        </p:nvSpPr>
        <p:spPr>
          <a:xfrm>
            <a:off x="4978700" y="3539011"/>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الرسومية</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1EB4F00A-9FE8-4038-B787-EC7A67E77CC3}"/>
              </a:ext>
            </a:extLst>
          </p:cNvPr>
          <p:cNvSpPr/>
          <p:nvPr/>
        </p:nvSpPr>
        <p:spPr>
          <a:xfrm>
            <a:off x="4978700" y="4343694"/>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مقاطع الفيديو</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E4969A1A-4BE4-4FF1-AA3A-6830B56D573F}"/>
              </a:ext>
            </a:extLst>
          </p:cNvPr>
          <p:cNvSpPr/>
          <p:nvPr/>
        </p:nvSpPr>
        <p:spPr>
          <a:xfrm>
            <a:off x="10329932" y="515548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3DD55EF7-FC23-48D8-A892-DCDADFD490B1}"/>
              </a:ext>
            </a:extLst>
          </p:cNvPr>
          <p:cNvSpPr/>
          <p:nvPr/>
        </p:nvSpPr>
        <p:spPr>
          <a:xfrm>
            <a:off x="10329932" y="3539011"/>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3120B550-E72C-4F29-BB23-4CB3D64DC82D}"/>
              </a:ext>
            </a:extLst>
          </p:cNvPr>
          <p:cNvSpPr/>
          <p:nvPr/>
        </p:nvSpPr>
        <p:spPr>
          <a:xfrm>
            <a:off x="10329932" y="434724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6FE733DB-7392-445C-8730-1D75F92DBA4F}"/>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tx1"/>
                </a:solidFill>
                <a:cs typeface="RB" panose="00000500000000000000" pitchFamily="2" charset="-78"/>
              </a:rPr>
              <a:t>النشاط</a:t>
            </a:r>
          </a:p>
          <a:p>
            <a:pPr algn="ctr"/>
            <a:r>
              <a:rPr lang="ar-DZ"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31603143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A5A40"/>
              </a:solidFill>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65</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76" name="TextBox 75">
            <a:extLst>
              <a:ext uri="{FF2B5EF4-FFF2-40B4-BE49-F238E27FC236}">
                <a16:creationId xmlns:a16="http://schemas.microsoft.com/office/drawing/2014/main" id="{ADFD281A-2339-4387-9C12-DBE0A22677A0}"/>
              </a:ext>
            </a:extLst>
          </p:cNvPr>
          <p:cNvSpPr txBox="1"/>
          <p:nvPr/>
        </p:nvSpPr>
        <p:spPr>
          <a:xfrm>
            <a:off x="4571271" y="857003"/>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77" name="Q">
            <a:extLst>
              <a:ext uri="{FF2B5EF4-FFF2-40B4-BE49-F238E27FC236}">
                <a16:creationId xmlns:a16="http://schemas.microsoft.com/office/drawing/2014/main" id="{E6C7A83C-91B3-4B68-8F14-371C71BB421D}"/>
              </a:ext>
            </a:extLst>
          </p:cNvPr>
          <p:cNvSpPr/>
          <p:nvPr/>
        </p:nvSpPr>
        <p:spPr>
          <a:xfrm>
            <a:off x="4611289" y="1706657"/>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يُشير الرمز "</a:t>
            </a:r>
            <a:r>
              <a:rPr lang="en-US" sz="2400" b="1" dirty="0">
                <a:solidFill>
                  <a:srgbClr val="FFFFFF"/>
                </a:solidFill>
                <a:latin typeface="RB" panose="00000500000000000000" pitchFamily="2" charset="-78"/>
                <a:cs typeface="RB" panose="00000500000000000000" pitchFamily="2" charset="-78"/>
              </a:rPr>
              <a:t>RUH"، </a:t>
            </a:r>
            <a:r>
              <a:rPr lang="ar-DZ" sz="2400" b="1" dirty="0">
                <a:solidFill>
                  <a:srgbClr val="FFFFFF"/>
                </a:solidFill>
                <a:latin typeface="RB" panose="00000500000000000000" pitchFamily="2" charset="-78"/>
                <a:cs typeface="RB" panose="00000500000000000000" pitchFamily="2" charset="-78"/>
              </a:rPr>
              <a:t>إلى: </a:t>
            </a:r>
            <a:endParaRPr lang="en-US" sz="2400" b="1" dirty="0">
              <a:solidFill>
                <a:srgbClr val="FFFFFF"/>
              </a:solidFill>
              <a:latin typeface="RB" panose="00000500000000000000" pitchFamily="2" charset="-78"/>
              <a:cs typeface="RB" panose="00000500000000000000" pitchFamily="2" charset="-78"/>
            </a:endParaRPr>
          </a:p>
        </p:txBody>
      </p:sp>
      <p:sp>
        <p:nvSpPr>
          <p:cNvPr id="78" name="A1">
            <a:hlinkClick r:id="" action="ppaction://noaction">
              <a:snd r:embed="rId11" name="correct.wav"/>
            </a:hlinkClick>
            <a:extLst>
              <a:ext uri="{FF2B5EF4-FFF2-40B4-BE49-F238E27FC236}">
                <a16:creationId xmlns:a16="http://schemas.microsoft.com/office/drawing/2014/main" id="{76A2BCA3-A607-4551-BB42-A5EA4C40930E}"/>
              </a:ext>
            </a:extLst>
          </p:cNvPr>
          <p:cNvSpPr/>
          <p:nvPr/>
        </p:nvSpPr>
        <p:spPr>
          <a:xfrm>
            <a:off x="4894399" y="35458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مطار الملك خالد الدولي</a:t>
            </a:r>
            <a:endParaRPr lang="en-IN" sz="2133" b="1" dirty="0">
              <a:latin typeface="RB" panose="00000500000000000000" pitchFamily="2" charset="-78"/>
              <a:cs typeface="RB" panose="00000500000000000000" pitchFamily="2" charset="-78"/>
            </a:endParaRPr>
          </a:p>
        </p:txBody>
      </p:sp>
      <p:sp>
        <p:nvSpPr>
          <p:cNvPr id="79" name="A2">
            <a:hlinkClick r:id="" action="ppaction://noaction">
              <a:snd r:embed="rId12" name="wrong.wav"/>
            </a:hlinkClick>
            <a:extLst>
              <a:ext uri="{FF2B5EF4-FFF2-40B4-BE49-F238E27FC236}">
                <a16:creationId xmlns:a16="http://schemas.microsoft.com/office/drawing/2014/main" id="{03AC863F-117F-40E4-9A42-22A7D6D21A10}"/>
              </a:ext>
            </a:extLst>
          </p:cNvPr>
          <p:cNvSpPr/>
          <p:nvPr/>
        </p:nvSpPr>
        <p:spPr>
          <a:xfrm>
            <a:off x="4894399" y="434837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مطار الملك فهد الدولي</a:t>
            </a:r>
            <a:endParaRPr lang="en-IN" sz="2133" b="1" dirty="0">
              <a:latin typeface="RB" panose="00000500000000000000" pitchFamily="2" charset="-78"/>
              <a:cs typeface="RB" panose="00000500000000000000" pitchFamily="2" charset="-78"/>
            </a:endParaRPr>
          </a:p>
        </p:txBody>
      </p:sp>
      <p:sp>
        <p:nvSpPr>
          <p:cNvPr id="80" name="A4">
            <a:hlinkClick r:id="" action="ppaction://noaction">
              <a:snd r:embed="rId12" name="wrong.wav"/>
            </a:hlinkClick>
            <a:extLst>
              <a:ext uri="{FF2B5EF4-FFF2-40B4-BE49-F238E27FC236}">
                <a16:creationId xmlns:a16="http://schemas.microsoft.com/office/drawing/2014/main" id="{6F7BDFDC-B711-458B-83AD-CCA910AB271C}"/>
              </a:ext>
            </a:extLst>
          </p:cNvPr>
          <p:cNvSpPr/>
          <p:nvPr/>
        </p:nvSpPr>
        <p:spPr>
          <a:xfrm>
            <a:off x="4894399" y="51509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مطار الملك عبد العزيز الدولي</a:t>
            </a:r>
            <a:endParaRPr lang="en-IN" sz="2133" b="1" dirty="0">
              <a:latin typeface="RB" panose="00000500000000000000" pitchFamily="2" charset="-78"/>
              <a:cs typeface="RB" panose="00000500000000000000" pitchFamily="2" charset="-78"/>
            </a:endParaRPr>
          </a:p>
        </p:txBody>
      </p:sp>
      <p:sp>
        <p:nvSpPr>
          <p:cNvPr id="81" name="A1">
            <a:hlinkClick r:id="" action="ppaction://noaction">
              <a:snd r:embed="rId11" name="correct.wav"/>
            </a:hlinkClick>
            <a:extLst>
              <a:ext uri="{FF2B5EF4-FFF2-40B4-BE49-F238E27FC236}">
                <a16:creationId xmlns:a16="http://schemas.microsoft.com/office/drawing/2014/main" id="{EF3A3FB8-542E-40DE-8696-03713799605A}"/>
              </a:ext>
            </a:extLst>
          </p:cNvPr>
          <p:cNvSpPr/>
          <p:nvPr/>
        </p:nvSpPr>
        <p:spPr>
          <a:xfrm>
            <a:off x="10245631" y="354666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82" name="A2">
            <a:hlinkClick r:id="" action="ppaction://noaction">
              <a:snd r:embed="rId12" name="wrong.wav"/>
            </a:hlinkClick>
            <a:extLst>
              <a:ext uri="{FF2B5EF4-FFF2-40B4-BE49-F238E27FC236}">
                <a16:creationId xmlns:a16="http://schemas.microsoft.com/office/drawing/2014/main" id="{0483652F-F85C-4B70-B968-3616B121EAC0}"/>
              </a:ext>
            </a:extLst>
          </p:cNvPr>
          <p:cNvSpPr/>
          <p:nvPr/>
        </p:nvSpPr>
        <p:spPr>
          <a:xfrm>
            <a:off x="10245631" y="4347727"/>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83" name="A4">
            <a:hlinkClick r:id="" action="ppaction://noaction">
              <a:snd r:embed="rId12" name="wrong.wav"/>
            </a:hlinkClick>
            <a:extLst>
              <a:ext uri="{FF2B5EF4-FFF2-40B4-BE49-F238E27FC236}">
                <a16:creationId xmlns:a16="http://schemas.microsoft.com/office/drawing/2014/main" id="{CD00FA51-A3B0-4EFE-8A82-47F0F975CEBD}"/>
              </a:ext>
            </a:extLst>
          </p:cNvPr>
          <p:cNvSpPr/>
          <p:nvPr/>
        </p:nvSpPr>
        <p:spPr>
          <a:xfrm>
            <a:off x="10245631" y="5148792"/>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8" name="ZoneTexte 74">
            <a:extLst>
              <a:ext uri="{FF2B5EF4-FFF2-40B4-BE49-F238E27FC236}">
                <a16:creationId xmlns:a16="http://schemas.microsoft.com/office/drawing/2014/main" id="{E45D11EB-9341-4148-8DB0-8CA5AE5272C4}"/>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tx1"/>
                </a:solidFill>
                <a:cs typeface="RB" panose="00000500000000000000" pitchFamily="2" charset="-78"/>
              </a:rPr>
              <a:t>النشاط</a:t>
            </a:r>
          </a:p>
          <a:p>
            <a:pPr algn="ctr"/>
            <a:r>
              <a:rPr lang="ar-DZ"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3550461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62000">
                                          <p:cBhvr additive="base">
                                            <p:cTn id="7" dur="2250" fill="hold"/>
                                            <p:tgtEl>
                                              <p:spTgt spid="78"/>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14:bounceEnd="62000">
                                          <p:cBhvr additive="base">
                                            <p:cTn id="11" dur="1750" fill="hold"/>
                                            <p:tgtEl>
                                              <p:spTgt spid="81"/>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14:bounceEnd="62000">
                                          <p:cBhvr additive="base">
                                            <p:cTn id="15" dur="2250" fill="hold"/>
                                            <p:tgtEl>
                                              <p:spTgt spid="79"/>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14:bounceEnd="62000">
                                          <p:cBhvr additive="base">
                                            <p:cTn id="19" dur="1750" fill="hold"/>
                                            <p:tgtEl>
                                              <p:spTgt spid="82"/>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14:bounceEnd="62000">
                                          <p:cBhvr additive="base">
                                            <p:cTn id="23" dur="2250" fill="hold"/>
                                            <p:tgtEl>
                                              <p:spTgt spid="8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14:bounceEnd="62000">
                                          <p:cBhvr additive="base">
                                            <p:cTn id="27" dur="1750" fill="hold"/>
                                            <p:tgtEl>
                                              <p:spTgt spid="83"/>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14:bounceEnd="62000">
                                          <p:cBhvr additive="base">
                                            <p:cTn id="31" dur="1750" fill="hold"/>
                                            <p:tgtEl>
                                              <p:spTgt spid="77"/>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250" fill="hold"/>
                                            <p:tgtEl>
                                              <p:spTgt spid="78"/>
                                            </p:tgtEl>
                                            <p:attrNameLst>
                                              <p:attrName>ppt_x</p:attrName>
                                            </p:attrNameLst>
                                          </p:cBhvr>
                                          <p:tavLst>
                                            <p:tav tm="0">
                                              <p:val>
                                                <p:strVal val="#ppt_x"/>
                                              </p:val>
                                            </p:tav>
                                            <p:tav tm="100000">
                                              <p:val>
                                                <p:strVal val="#ppt_x"/>
                                              </p:val>
                                            </p:tav>
                                          </p:tavLst>
                                        </p:anim>
                                        <p:anim calcmode="lin" valueType="num">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1750" fill="hold"/>
                                            <p:tgtEl>
                                              <p:spTgt spid="81"/>
                                            </p:tgtEl>
                                            <p:attrNameLst>
                                              <p:attrName>ppt_x</p:attrName>
                                            </p:attrNameLst>
                                          </p:cBhvr>
                                          <p:tavLst>
                                            <p:tav tm="0">
                                              <p:val>
                                                <p:strVal val="#ppt_x"/>
                                              </p:val>
                                            </p:tav>
                                            <p:tav tm="100000">
                                              <p:val>
                                                <p:strVal val="#ppt_x"/>
                                              </p:val>
                                            </p:tav>
                                          </p:tavLst>
                                        </p:anim>
                                        <p:anim calcmode="lin" valueType="num">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2250" fill="hold"/>
                                            <p:tgtEl>
                                              <p:spTgt spid="79"/>
                                            </p:tgtEl>
                                            <p:attrNameLst>
                                              <p:attrName>ppt_x</p:attrName>
                                            </p:attrNameLst>
                                          </p:cBhvr>
                                          <p:tavLst>
                                            <p:tav tm="0">
                                              <p:val>
                                                <p:strVal val="#ppt_x"/>
                                              </p:val>
                                            </p:tav>
                                            <p:tav tm="100000">
                                              <p:val>
                                                <p:strVal val="#ppt_x"/>
                                              </p:val>
                                            </p:tav>
                                          </p:tavLst>
                                        </p:anim>
                                        <p:anim calcmode="lin" valueType="num">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1750" fill="hold"/>
                                            <p:tgtEl>
                                              <p:spTgt spid="82"/>
                                            </p:tgtEl>
                                            <p:attrNameLst>
                                              <p:attrName>ppt_x</p:attrName>
                                            </p:attrNameLst>
                                          </p:cBhvr>
                                          <p:tavLst>
                                            <p:tav tm="0">
                                              <p:val>
                                                <p:strVal val="#ppt_x"/>
                                              </p:val>
                                            </p:tav>
                                            <p:tav tm="100000">
                                              <p:val>
                                                <p:strVal val="#ppt_x"/>
                                              </p:val>
                                            </p:tav>
                                          </p:tavLst>
                                        </p:anim>
                                        <p:anim calcmode="lin" valueType="num">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2250" fill="hold"/>
                                            <p:tgtEl>
                                              <p:spTgt spid="80"/>
                                            </p:tgtEl>
                                            <p:attrNameLst>
                                              <p:attrName>ppt_x</p:attrName>
                                            </p:attrNameLst>
                                          </p:cBhvr>
                                          <p:tavLst>
                                            <p:tav tm="0">
                                              <p:val>
                                                <p:strVal val="#ppt_x"/>
                                              </p:val>
                                            </p:tav>
                                            <p:tav tm="100000">
                                              <p:val>
                                                <p:strVal val="#ppt_x"/>
                                              </p:val>
                                            </p:tav>
                                          </p:tavLst>
                                        </p:anim>
                                        <p:anim calcmode="lin" valueType="num">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1750" fill="hold"/>
                                            <p:tgtEl>
                                              <p:spTgt spid="83"/>
                                            </p:tgtEl>
                                            <p:attrNameLst>
                                              <p:attrName>ppt_x</p:attrName>
                                            </p:attrNameLst>
                                          </p:cBhvr>
                                          <p:tavLst>
                                            <p:tav tm="0">
                                              <p:val>
                                                <p:strVal val="#ppt_x"/>
                                              </p:val>
                                            </p:tav>
                                            <p:tav tm="100000">
                                              <p:val>
                                                <p:strVal val="#ppt_x"/>
                                              </p:val>
                                            </p:tav>
                                          </p:tavLst>
                                        </p:anim>
                                        <p:anim calcmode="lin" valueType="num">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1750" fill="hold"/>
                                            <p:tgtEl>
                                              <p:spTgt spid="77"/>
                                            </p:tgtEl>
                                            <p:attrNameLst>
                                              <p:attrName>ppt_x</p:attrName>
                                            </p:attrNameLst>
                                          </p:cBhvr>
                                          <p:tavLst>
                                            <p:tav tm="0">
                                              <p:val>
                                                <p:strVal val="#ppt_x"/>
                                              </p:val>
                                            </p:tav>
                                            <p:tav tm="100000">
                                              <p:val>
                                                <p:strVal val="#ppt_x"/>
                                              </p:val>
                                            </p:tav>
                                          </p:tavLst>
                                        </p:anim>
                                        <p:anim calcmode="lin" valueType="num">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66</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من مزايا ترميز البيانات: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تسريع عملية البحث</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معنى غامض للبيانات</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صعوبة فهم الترميز</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1BFA07C7-B28A-45E8-8ECB-C276AE665589}"/>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tx1"/>
                </a:solidFill>
                <a:cs typeface="RB" panose="00000500000000000000" pitchFamily="2" charset="-78"/>
              </a:rPr>
              <a:t>النشاط</a:t>
            </a:r>
          </a:p>
          <a:p>
            <a:pPr algn="ctr"/>
            <a:r>
              <a:rPr lang="ar-DZ"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30051421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A5A40"/>
              </a:solidFill>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67</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76" name="TextBox 75">
            <a:extLst>
              <a:ext uri="{FF2B5EF4-FFF2-40B4-BE49-F238E27FC236}">
                <a16:creationId xmlns:a16="http://schemas.microsoft.com/office/drawing/2014/main" id="{ADFD281A-2339-4387-9C12-DBE0A22677A0}"/>
              </a:ext>
            </a:extLst>
          </p:cNvPr>
          <p:cNvSpPr txBox="1"/>
          <p:nvPr/>
        </p:nvSpPr>
        <p:spPr>
          <a:xfrm>
            <a:off x="4571271" y="857003"/>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77" name="Q">
            <a:extLst>
              <a:ext uri="{FF2B5EF4-FFF2-40B4-BE49-F238E27FC236}">
                <a16:creationId xmlns:a16="http://schemas.microsoft.com/office/drawing/2014/main" id="{E6C7A83C-91B3-4B68-8F14-371C71BB421D}"/>
              </a:ext>
            </a:extLst>
          </p:cNvPr>
          <p:cNvSpPr/>
          <p:nvPr/>
        </p:nvSpPr>
        <p:spPr>
          <a:xfrm>
            <a:off x="4611289" y="1706657"/>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5- الجيل الثاني من الرمز الشريطي، ويتكون من أنماط مربعة أو نقطية تحتوي على المزيد من المعلومات، تسمى: </a:t>
            </a:r>
            <a:endParaRPr lang="en-US" sz="2400" b="1" dirty="0">
              <a:solidFill>
                <a:srgbClr val="FFFFFF"/>
              </a:solidFill>
              <a:latin typeface="RB" panose="00000500000000000000" pitchFamily="2" charset="-78"/>
              <a:cs typeface="RB" panose="00000500000000000000" pitchFamily="2" charset="-78"/>
            </a:endParaRPr>
          </a:p>
        </p:txBody>
      </p:sp>
      <p:sp>
        <p:nvSpPr>
          <p:cNvPr id="78" name="A1">
            <a:hlinkClick r:id="" action="ppaction://noaction">
              <a:snd r:embed="rId11" name="correct.wav"/>
            </a:hlinkClick>
            <a:extLst>
              <a:ext uri="{FF2B5EF4-FFF2-40B4-BE49-F238E27FC236}">
                <a16:creationId xmlns:a16="http://schemas.microsoft.com/office/drawing/2014/main" id="{76A2BCA3-A607-4551-BB42-A5EA4C40930E}"/>
              </a:ext>
            </a:extLst>
          </p:cNvPr>
          <p:cNvSpPr/>
          <p:nvPr/>
        </p:nvSpPr>
        <p:spPr>
          <a:xfrm>
            <a:off x="4894399" y="35458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رموز الاستجابة السريعة</a:t>
            </a:r>
            <a:endParaRPr lang="en-IN" sz="2133" b="1" dirty="0">
              <a:latin typeface="RB" panose="00000500000000000000" pitchFamily="2" charset="-78"/>
              <a:cs typeface="RB" panose="00000500000000000000" pitchFamily="2" charset="-78"/>
            </a:endParaRPr>
          </a:p>
        </p:txBody>
      </p:sp>
      <p:sp>
        <p:nvSpPr>
          <p:cNvPr id="79" name="A2">
            <a:hlinkClick r:id="" action="ppaction://noaction">
              <a:snd r:embed="rId12" name="wrong.wav"/>
            </a:hlinkClick>
            <a:extLst>
              <a:ext uri="{FF2B5EF4-FFF2-40B4-BE49-F238E27FC236}">
                <a16:creationId xmlns:a16="http://schemas.microsoft.com/office/drawing/2014/main" id="{03AC863F-117F-40E4-9A42-22A7D6D21A10}"/>
              </a:ext>
            </a:extLst>
          </p:cNvPr>
          <p:cNvSpPr/>
          <p:nvPr/>
        </p:nvSpPr>
        <p:spPr>
          <a:xfrm>
            <a:off x="4894399" y="434837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الترميز الرقمي</a:t>
            </a:r>
            <a:endParaRPr lang="en-IN" sz="2133" b="1" dirty="0">
              <a:latin typeface="RB" panose="00000500000000000000" pitchFamily="2" charset="-78"/>
              <a:cs typeface="RB" panose="00000500000000000000" pitchFamily="2" charset="-78"/>
            </a:endParaRPr>
          </a:p>
        </p:txBody>
      </p:sp>
      <p:sp>
        <p:nvSpPr>
          <p:cNvPr id="80" name="A4">
            <a:hlinkClick r:id="" action="ppaction://noaction">
              <a:snd r:embed="rId12" name="wrong.wav"/>
            </a:hlinkClick>
            <a:extLst>
              <a:ext uri="{FF2B5EF4-FFF2-40B4-BE49-F238E27FC236}">
                <a16:creationId xmlns:a16="http://schemas.microsoft.com/office/drawing/2014/main" id="{6F7BDFDC-B711-458B-83AD-CCA910AB271C}"/>
              </a:ext>
            </a:extLst>
          </p:cNvPr>
          <p:cNvSpPr/>
          <p:nvPr/>
        </p:nvSpPr>
        <p:spPr>
          <a:xfrm>
            <a:off x="4894399" y="51509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الترميز اللفظي</a:t>
            </a:r>
            <a:endParaRPr lang="en-IN" sz="2133" b="1" dirty="0">
              <a:latin typeface="RB" panose="00000500000000000000" pitchFamily="2" charset="-78"/>
              <a:cs typeface="RB" panose="00000500000000000000" pitchFamily="2" charset="-78"/>
            </a:endParaRPr>
          </a:p>
        </p:txBody>
      </p:sp>
      <p:sp>
        <p:nvSpPr>
          <p:cNvPr id="81" name="A1">
            <a:hlinkClick r:id="" action="ppaction://noaction">
              <a:snd r:embed="rId11" name="correct.wav"/>
            </a:hlinkClick>
            <a:extLst>
              <a:ext uri="{FF2B5EF4-FFF2-40B4-BE49-F238E27FC236}">
                <a16:creationId xmlns:a16="http://schemas.microsoft.com/office/drawing/2014/main" id="{EF3A3FB8-542E-40DE-8696-03713799605A}"/>
              </a:ext>
            </a:extLst>
          </p:cNvPr>
          <p:cNvSpPr/>
          <p:nvPr/>
        </p:nvSpPr>
        <p:spPr>
          <a:xfrm>
            <a:off x="10245631" y="354666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82" name="A2">
            <a:hlinkClick r:id="" action="ppaction://noaction">
              <a:snd r:embed="rId12" name="wrong.wav"/>
            </a:hlinkClick>
            <a:extLst>
              <a:ext uri="{FF2B5EF4-FFF2-40B4-BE49-F238E27FC236}">
                <a16:creationId xmlns:a16="http://schemas.microsoft.com/office/drawing/2014/main" id="{0483652F-F85C-4B70-B968-3616B121EAC0}"/>
              </a:ext>
            </a:extLst>
          </p:cNvPr>
          <p:cNvSpPr/>
          <p:nvPr/>
        </p:nvSpPr>
        <p:spPr>
          <a:xfrm>
            <a:off x="10245631" y="4347727"/>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83" name="A4">
            <a:hlinkClick r:id="" action="ppaction://noaction">
              <a:snd r:embed="rId12" name="wrong.wav"/>
            </a:hlinkClick>
            <a:extLst>
              <a:ext uri="{FF2B5EF4-FFF2-40B4-BE49-F238E27FC236}">
                <a16:creationId xmlns:a16="http://schemas.microsoft.com/office/drawing/2014/main" id="{CD00FA51-A3B0-4EFE-8A82-47F0F975CEBD}"/>
              </a:ext>
            </a:extLst>
          </p:cNvPr>
          <p:cNvSpPr/>
          <p:nvPr/>
        </p:nvSpPr>
        <p:spPr>
          <a:xfrm>
            <a:off x="10245631" y="5148792"/>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8" name="ZoneTexte 74">
            <a:extLst>
              <a:ext uri="{FF2B5EF4-FFF2-40B4-BE49-F238E27FC236}">
                <a16:creationId xmlns:a16="http://schemas.microsoft.com/office/drawing/2014/main" id="{CEB171D9-512E-4500-8868-832F220B7EDA}"/>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tx1"/>
                </a:solidFill>
                <a:cs typeface="RB" panose="00000500000000000000" pitchFamily="2" charset="-78"/>
              </a:rPr>
              <a:t>النشاط</a:t>
            </a:r>
          </a:p>
          <a:p>
            <a:pPr algn="ctr"/>
            <a:r>
              <a:rPr lang="ar-DZ"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12867896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62000">
                                          <p:cBhvr additive="base">
                                            <p:cTn id="7" dur="2250" fill="hold"/>
                                            <p:tgtEl>
                                              <p:spTgt spid="78"/>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14:bounceEnd="62000">
                                          <p:cBhvr additive="base">
                                            <p:cTn id="11" dur="1750" fill="hold"/>
                                            <p:tgtEl>
                                              <p:spTgt spid="81"/>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14:bounceEnd="62000">
                                          <p:cBhvr additive="base">
                                            <p:cTn id="15" dur="2250" fill="hold"/>
                                            <p:tgtEl>
                                              <p:spTgt spid="79"/>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14:bounceEnd="62000">
                                          <p:cBhvr additive="base">
                                            <p:cTn id="19" dur="1750" fill="hold"/>
                                            <p:tgtEl>
                                              <p:spTgt spid="82"/>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14:bounceEnd="62000">
                                          <p:cBhvr additive="base">
                                            <p:cTn id="23" dur="2250" fill="hold"/>
                                            <p:tgtEl>
                                              <p:spTgt spid="8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14:bounceEnd="62000">
                                          <p:cBhvr additive="base">
                                            <p:cTn id="27" dur="1750" fill="hold"/>
                                            <p:tgtEl>
                                              <p:spTgt spid="83"/>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14:bounceEnd="62000">
                                          <p:cBhvr additive="base">
                                            <p:cTn id="31" dur="1750" fill="hold"/>
                                            <p:tgtEl>
                                              <p:spTgt spid="77"/>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250" fill="hold"/>
                                            <p:tgtEl>
                                              <p:spTgt spid="78"/>
                                            </p:tgtEl>
                                            <p:attrNameLst>
                                              <p:attrName>ppt_x</p:attrName>
                                            </p:attrNameLst>
                                          </p:cBhvr>
                                          <p:tavLst>
                                            <p:tav tm="0">
                                              <p:val>
                                                <p:strVal val="#ppt_x"/>
                                              </p:val>
                                            </p:tav>
                                            <p:tav tm="100000">
                                              <p:val>
                                                <p:strVal val="#ppt_x"/>
                                              </p:val>
                                            </p:tav>
                                          </p:tavLst>
                                        </p:anim>
                                        <p:anim calcmode="lin" valueType="num">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1750" fill="hold"/>
                                            <p:tgtEl>
                                              <p:spTgt spid="81"/>
                                            </p:tgtEl>
                                            <p:attrNameLst>
                                              <p:attrName>ppt_x</p:attrName>
                                            </p:attrNameLst>
                                          </p:cBhvr>
                                          <p:tavLst>
                                            <p:tav tm="0">
                                              <p:val>
                                                <p:strVal val="#ppt_x"/>
                                              </p:val>
                                            </p:tav>
                                            <p:tav tm="100000">
                                              <p:val>
                                                <p:strVal val="#ppt_x"/>
                                              </p:val>
                                            </p:tav>
                                          </p:tavLst>
                                        </p:anim>
                                        <p:anim calcmode="lin" valueType="num">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2250" fill="hold"/>
                                            <p:tgtEl>
                                              <p:spTgt spid="79"/>
                                            </p:tgtEl>
                                            <p:attrNameLst>
                                              <p:attrName>ppt_x</p:attrName>
                                            </p:attrNameLst>
                                          </p:cBhvr>
                                          <p:tavLst>
                                            <p:tav tm="0">
                                              <p:val>
                                                <p:strVal val="#ppt_x"/>
                                              </p:val>
                                            </p:tav>
                                            <p:tav tm="100000">
                                              <p:val>
                                                <p:strVal val="#ppt_x"/>
                                              </p:val>
                                            </p:tav>
                                          </p:tavLst>
                                        </p:anim>
                                        <p:anim calcmode="lin" valueType="num">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1750" fill="hold"/>
                                            <p:tgtEl>
                                              <p:spTgt spid="82"/>
                                            </p:tgtEl>
                                            <p:attrNameLst>
                                              <p:attrName>ppt_x</p:attrName>
                                            </p:attrNameLst>
                                          </p:cBhvr>
                                          <p:tavLst>
                                            <p:tav tm="0">
                                              <p:val>
                                                <p:strVal val="#ppt_x"/>
                                              </p:val>
                                            </p:tav>
                                            <p:tav tm="100000">
                                              <p:val>
                                                <p:strVal val="#ppt_x"/>
                                              </p:val>
                                            </p:tav>
                                          </p:tavLst>
                                        </p:anim>
                                        <p:anim calcmode="lin" valueType="num">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2250" fill="hold"/>
                                            <p:tgtEl>
                                              <p:spTgt spid="80"/>
                                            </p:tgtEl>
                                            <p:attrNameLst>
                                              <p:attrName>ppt_x</p:attrName>
                                            </p:attrNameLst>
                                          </p:cBhvr>
                                          <p:tavLst>
                                            <p:tav tm="0">
                                              <p:val>
                                                <p:strVal val="#ppt_x"/>
                                              </p:val>
                                            </p:tav>
                                            <p:tav tm="100000">
                                              <p:val>
                                                <p:strVal val="#ppt_x"/>
                                              </p:val>
                                            </p:tav>
                                          </p:tavLst>
                                        </p:anim>
                                        <p:anim calcmode="lin" valueType="num">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1750" fill="hold"/>
                                            <p:tgtEl>
                                              <p:spTgt spid="83"/>
                                            </p:tgtEl>
                                            <p:attrNameLst>
                                              <p:attrName>ppt_x</p:attrName>
                                            </p:attrNameLst>
                                          </p:cBhvr>
                                          <p:tavLst>
                                            <p:tav tm="0">
                                              <p:val>
                                                <p:strVal val="#ppt_x"/>
                                              </p:val>
                                            </p:tav>
                                            <p:tav tm="100000">
                                              <p:val>
                                                <p:strVal val="#ppt_x"/>
                                              </p:val>
                                            </p:tav>
                                          </p:tavLst>
                                        </p:anim>
                                        <p:anim calcmode="lin" valueType="num">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1750" fill="hold"/>
                                            <p:tgtEl>
                                              <p:spTgt spid="77"/>
                                            </p:tgtEl>
                                            <p:attrNameLst>
                                              <p:attrName>ppt_x</p:attrName>
                                            </p:attrNameLst>
                                          </p:cBhvr>
                                          <p:tavLst>
                                            <p:tav tm="0">
                                              <p:val>
                                                <p:strVal val="#ppt_x"/>
                                              </p:val>
                                            </p:tav>
                                            <p:tav tm="100000">
                                              <p:val>
                                                <p:strVal val="#ppt_x"/>
                                              </p:val>
                                            </p:tav>
                                          </p:tavLst>
                                        </p:anim>
                                        <p:anim calcmode="lin" valueType="num">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2">
            <a:extLst>
              <a:ext uri="{FF2B5EF4-FFF2-40B4-BE49-F238E27FC236}">
                <a16:creationId xmlns:a16="http://schemas.microsoft.com/office/drawing/2014/main" id="{2BFCFF04-841F-4AF8-B8AE-DDA545D2A68B}"/>
              </a:ext>
            </a:extLst>
          </p:cNvPr>
          <p:cNvSpPr txBox="1"/>
          <p:nvPr/>
        </p:nvSpPr>
        <p:spPr>
          <a:xfrm>
            <a:off x="2666786" y="1718357"/>
            <a:ext cx="4541693"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a:r>
              <a:rPr lang="ar-SA" sz="2400" b="1" dirty="0">
                <a:latin typeface="RB" panose="00000500000000000000" pitchFamily="2" charset="-78"/>
                <a:cs typeface="RB" panose="00000500000000000000" pitchFamily="2" charset="-78"/>
              </a:rPr>
              <a:t>ما أنواع البيانات؟ مع الشرح؟</a:t>
            </a:r>
            <a:endParaRPr lang="fr-FR" sz="2400" b="1" dirty="0">
              <a:latin typeface="RB" panose="00000500000000000000" pitchFamily="2" charset="-78"/>
              <a:cs typeface="RB" panose="00000500000000000000" pitchFamily="2" charset="-78"/>
            </a:endParaRPr>
          </a:p>
        </p:txBody>
      </p:sp>
      <p:sp>
        <p:nvSpPr>
          <p:cNvPr id="99" name="Rectangle 98">
            <a:extLst>
              <a:ext uri="{FF2B5EF4-FFF2-40B4-BE49-F238E27FC236}">
                <a16:creationId xmlns:a16="http://schemas.microsoft.com/office/drawing/2014/main" id="{8A8080D7-CAAC-40E2-AEC1-2CA28770AA11}"/>
              </a:ext>
            </a:extLst>
          </p:cNvPr>
          <p:cNvSpPr/>
          <p:nvPr/>
        </p:nvSpPr>
        <p:spPr>
          <a:xfrm>
            <a:off x="8178462" y="578980"/>
            <a:ext cx="4019091" cy="5466415"/>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B" panose="00000500000000000000" pitchFamily="2" charset="-78"/>
                <a:cs typeface="RB" panose="00000500000000000000" pitchFamily="2" charset="-78"/>
              </a:rPr>
              <a:t> </a:t>
            </a:r>
            <a:endParaRPr lang="en-ID" dirty="0">
              <a:latin typeface="RB" panose="00000500000000000000" pitchFamily="2" charset="-78"/>
              <a:cs typeface="RB" panose="00000500000000000000" pitchFamily="2" charset="-78"/>
            </a:endParaRPr>
          </a:p>
        </p:txBody>
      </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6" name="ZoneTexte 75">
            <a:extLst>
              <a:ext uri="{FF2B5EF4-FFF2-40B4-BE49-F238E27FC236}">
                <a16:creationId xmlns:a16="http://schemas.microsoft.com/office/drawing/2014/main" id="{D458611B-3187-A5DD-C1BA-A5B50F126DDF}"/>
              </a:ext>
            </a:extLst>
          </p:cNvPr>
          <p:cNvSpPr txBox="1"/>
          <p:nvPr/>
        </p:nvSpPr>
        <p:spPr>
          <a:xfrm>
            <a:off x="10689595" y="6378380"/>
            <a:ext cx="1247405" cy="307777"/>
          </a:xfrm>
          <a:prstGeom prst="rect">
            <a:avLst/>
          </a:prstGeom>
          <a:noFill/>
        </p:spPr>
        <p:txBody>
          <a:bodyPr wrap="square" rtlCol="0">
            <a:spAutoFit/>
          </a:bodyPr>
          <a:lstStyle/>
          <a:p>
            <a:pPr algn="ctr" rtl="1"/>
            <a:r>
              <a:rPr lang="fr-FR" sz="1400" b="1" dirty="0">
                <a:solidFill>
                  <a:srgbClr val="3B1207"/>
                </a:solidFill>
                <a:latin typeface="RB" panose="00000500000000000000" pitchFamily="2" charset="-78"/>
                <a:cs typeface="RB" panose="00000500000000000000" pitchFamily="2" charset="-78"/>
              </a:rPr>
              <a:t>&lt;/&gt;</a:t>
            </a:r>
            <a:endParaRPr lang="ar-DZ" sz="1400" b="1" dirty="0">
              <a:solidFill>
                <a:srgbClr val="3B1207"/>
              </a:solidFill>
              <a:latin typeface="RB" panose="00000500000000000000" pitchFamily="2" charset="-78"/>
              <a:cs typeface="RB" panose="00000500000000000000" pitchFamily="2" charset="-78"/>
            </a:endParaRPr>
          </a:p>
        </p:txBody>
      </p:sp>
      <p:sp>
        <p:nvSpPr>
          <p:cNvPr id="3" name="ZoneTexte 2">
            <a:extLst>
              <a:ext uri="{FF2B5EF4-FFF2-40B4-BE49-F238E27FC236}">
                <a16:creationId xmlns:a16="http://schemas.microsoft.com/office/drawing/2014/main" id="{794BD89C-7110-4D77-9273-7194ECCBC322}"/>
              </a:ext>
            </a:extLst>
          </p:cNvPr>
          <p:cNvSpPr txBox="1"/>
          <p:nvPr/>
        </p:nvSpPr>
        <p:spPr>
          <a:xfrm>
            <a:off x="8244524" y="2016054"/>
            <a:ext cx="3947476" cy="2298130"/>
          </a:xfrm>
          <a:prstGeom prst="rect">
            <a:avLst/>
          </a:prstGeom>
          <a:noFill/>
        </p:spPr>
        <p:txBody>
          <a:bodyPr wrap="square" rtlCol="0">
            <a:spAutoFit/>
          </a:bodyPr>
          <a:lstStyle/>
          <a:p>
            <a:pPr algn="ctr" rtl="1">
              <a:lnSpc>
                <a:spcPct val="110000"/>
              </a:lnSpc>
            </a:pPr>
            <a:r>
              <a:rPr lang="ar-DZ" sz="6600" b="1" dirty="0">
                <a:solidFill>
                  <a:schemeClr val="bg1"/>
                </a:solidFill>
                <a:latin typeface="RB" panose="00000500000000000000" pitchFamily="2" charset="-78"/>
                <a:cs typeface="FreeHand" pitchFamily="2" charset="-78"/>
              </a:rPr>
              <a:t>ماذا تعلمنا</a:t>
            </a:r>
          </a:p>
          <a:p>
            <a:pPr algn="ctr" rtl="1">
              <a:lnSpc>
                <a:spcPct val="110000"/>
              </a:lnSpc>
            </a:pPr>
            <a:r>
              <a:rPr lang="ar-DZ" sz="6600" b="1" dirty="0">
                <a:solidFill>
                  <a:schemeClr val="bg1"/>
                </a:solidFill>
                <a:latin typeface="RB" panose="00000500000000000000" pitchFamily="2" charset="-78"/>
                <a:cs typeface="FreeHand" pitchFamily="2" charset="-78"/>
              </a:rPr>
              <a:t>خلال الدرس ؟</a:t>
            </a:r>
          </a:p>
        </p:txBody>
      </p:sp>
      <p:grpSp>
        <p:nvGrpSpPr>
          <p:cNvPr id="8" name="Group 7">
            <a:extLst>
              <a:ext uri="{FF2B5EF4-FFF2-40B4-BE49-F238E27FC236}">
                <a16:creationId xmlns:a16="http://schemas.microsoft.com/office/drawing/2014/main" id="{247823E3-0644-44BC-8F97-4059192CB258}"/>
              </a:ext>
            </a:extLst>
          </p:cNvPr>
          <p:cNvGrpSpPr/>
          <p:nvPr/>
        </p:nvGrpSpPr>
        <p:grpSpPr>
          <a:xfrm>
            <a:off x="7210565" y="1542028"/>
            <a:ext cx="891243" cy="3876156"/>
            <a:chOff x="7210565" y="183507"/>
            <a:chExt cx="891243" cy="3876156"/>
          </a:xfrm>
        </p:grpSpPr>
        <p:cxnSp>
          <p:nvCxnSpPr>
            <p:cNvPr id="43" name="Straight Arrow Connector 42">
              <a:extLst>
                <a:ext uri="{FF2B5EF4-FFF2-40B4-BE49-F238E27FC236}">
                  <a16:creationId xmlns:a16="http://schemas.microsoft.com/office/drawing/2014/main" id="{650DFD47-4D95-49C1-B525-5A44220ABA6B}"/>
                </a:ext>
              </a:extLst>
            </p:cNvPr>
            <p:cNvCxnSpPr>
              <a:cxnSpLocks/>
            </p:cNvCxnSpPr>
            <p:nvPr/>
          </p:nvCxnSpPr>
          <p:spPr>
            <a:xfrm flipV="1">
              <a:off x="7534293" y="3012689"/>
              <a:ext cx="0" cy="437914"/>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DA678233-7E95-4906-8EEE-5F250159DF82}"/>
                </a:ext>
              </a:extLst>
            </p:cNvPr>
            <p:cNvCxnSpPr>
              <a:cxnSpLocks/>
            </p:cNvCxnSpPr>
            <p:nvPr/>
          </p:nvCxnSpPr>
          <p:spPr>
            <a:xfrm>
              <a:off x="7796679" y="2825407"/>
              <a:ext cx="0" cy="437914"/>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2" name="Group 1">
              <a:extLst>
                <a:ext uri="{FF2B5EF4-FFF2-40B4-BE49-F238E27FC236}">
                  <a16:creationId xmlns:a16="http://schemas.microsoft.com/office/drawing/2014/main" id="{8C827389-BA99-43F8-A834-779A2CFD6198}"/>
                </a:ext>
              </a:extLst>
            </p:cNvPr>
            <p:cNvGrpSpPr/>
            <p:nvPr/>
          </p:nvGrpSpPr>
          <p:grpSpPr>
            <a:xfrm>
              <a:off x="7210565" y="183507"/>
              <a:ext cx="891243" cy="3876156"/>
              <a:chOff x="7036903" y="215531"/>
              <a:chExt cx="1033978" cy="4496933"/>
            </a:xfrm>
          </p:grpSpPr>
          <p:grpSp>
            <p:nvGrpSpPr>
              <p:cNvPr id="61" name="Group 60">
                <a:extLst>
                  <a:ext uri="{FF2B5EF4-FFF2-40B4-BE49-F238E27FC236}">
                    <a16:creationId xmlns:a16="http://schemas.microsoft.com/office/drawing/2014/main" id="{47F19C41-30A1-4436-8786-22A5B796B729}"/>
                  </a:ext>
                </a:extLst>
              </p:cNvPr>
              <p:cNvGrpSpPr/>
              <p:nvPr/>
            </p:nvGrpSpPr>
            <p:grpSpPr>
              <a:xfrm>
                <a:off x="7036903" y="215531"/>
                <a:ext cx="1027779" cy="3357144"/>
                <a:chOff x="4714351" y="576000"/>
                <a:chExt cx="1746874" cy="5706000"/>
              </a:xfrm>
            </p:grpSpPr>
            <p:cxnSp>
              <p:nvCxnSpPr>
                <p:cNvPr id="62" name="Straight Arrow Connector 61">
                  <a:extLst>
                    <a:ext uri="{FF2B5EF4-FFF2-40B4-BE49-F238E27FC236}">
                      <a16:creationId xmlns:a16="http://schemas.microsoft.com/office/drawing/2014/main" id="{82D274CC-0592-44B1-A10A-98EC563E3E3F}"/>
                    </a:ext>
                  </a:extLst>
                </p:cNvPr>
                <p:cNvCxnSpPr>
                  <a:cxnSpLocks/>
                </p:cNvCxnSpPr>
                <p:nvPr/>
              </p:nvCxnSpPr>
              <p:spPr>
                <a:xfrm>
                  <a:off x="5820351" y="3789318"/>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857F792D-C8F8-4804-8B6C-5D99055BE095}"/>
                    </a:ext>
                  </a:extLst>
                </p:cNvPr>
                <p:cNvCxnSpPr>
                  <a:cxnSpLocks/>
                </p:cNvCxnSpPr>
                <p:nvPr/>
              </p:nvCxnSpPr>
              <p:spPr>
                <a:xfrm>
                  <a:off x="5820351" y="1809754"/>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62236BEE-45CA-49F8-A251-001563133DCB}"/>
                    </a:ext>
                  </a:extLst>
                </p:cNvPr>
                <p:cNvCxnSpPr>
                  <a:cxnSpLocks/>
                </p:cNvCxnSpPr>
                <p:nvPr/>
              </p:nvCxnSpPr>
              <p:spPr>
                <a:xfrm flipV="1">
                  <a:off x="5355225" y="4184742"/>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AB46AA44-8EE9-4343-9815-995796986BE5}"/>
                    </a:ext>
                  </a:extLst>
                </p:cNvPr>
                <p:cNvCxnSpPr>
                  <a:cxnSpLocks/>
                </p:cNvCxnSpPr>
                <p:nvPr/>
              </p:nvCxnSpPr>
              <p:spPr>
                <a:xfrm flipV="1">
                  <a:off x="5355225" y="2205178"/>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Diamond 67">
                  <a:extLst>
                    <a:ext uri="{FF2B5EF4-FFF2-40B4-BE49-F238E27FC236}">
                      <a16:creationId xmlns:a16="http://schemas.microsoft.com/office/drawing/2014/main" id="{42913236-1829-4252-8FB3-013B0AAAEDEE}"/>
                    </a:ext>
                  </a:extLst>
                </p:cNvPr>
                <p:cNvSpPr/>
                <p:nvPr/>
              </p:nvSpPr>
              <p:spPr>
                <a:xfrm>
                  <a:off x="4714351" y="576000"/>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9" name="Diamond 68">
                  <a:extLst>
                    <a:ext uri="{FF2B5EF4-FFF2-40B4-BE49-F238E27FC236}">
                      <a16:creationId xmlns:a16="http://schemas.microsoft.com/office/drawing/2014/main" id="{EAA1695F-1D9D-4458-960C-F4BA9216C8A5}"/>
                    </a:ext>
                  </a:extLst>
                </p:cNvPr>
                <p:cNvSpPr/>
                <p:nvPr/>
              </p:nvSpPr>
              <p:spPr>
                <a:xfrm>
                  <a:off x="4714351" y="2555564"/>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0" name="Diamond 69">
                  <a:extLst>
                    <a:ext uri="{FF2B5EF4-FFF2-40B4-BE49-F238E27FC236}">
                      <a16:creationId xmlns:a16="http://schemas.microsoft.com/office/drawing/2014/main" id="{2FACF080-DCA8-4087-84A1-92F08B9F7974}"/>
                    </a:ext>
                  </a:extLst>
                </p:cNvPr>
                <p:cNvSpPr/>
                <p:nvPr/>
              </p:nvSpPr>
              <p:spPr>
                <a:xfrm>
                  <a:off x="4714351" y="4535126"/>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1" name="Diamond 70">
                  <a:extLst>
                    <a:ext uri="{FF2B5EF4-FFF2-40B4-BE49-F238E27FC236}">
                      <a16:creationId xmlns:a16="http://schemas.microsoft.com/office/drawing/2014/main" id="{90D8D6F6-31E9-415A-B351-739562E52ED9}"/>
                    </a:ext>
                  </a:extLst>
                </p:cNvPr>
                <p:cNvSpPr>
                  <a:spLocks noChangeAspect="1"/>
                </p:cNvSpPr>
                <p:nvPr/>
              </p:nvSpPr>
              <p:spPr>
                <a:xfrm>
                  <a:off x="4939788" y="801437"/>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2" name="Diamond 71">
                  <a:extLst>
                    <a:ext uri="{FF2B5EF4-FFF2-40B4-BE49-F238E27FC236}">
                      <a16:creationId xmlns:a16="http://schemas.microsoft.com/office/drawing/2014/main" id="{A171059B-6E32-41DB-A353-519EF5A98EDB}"/>
                    </a:ext>
                  </a:extLst>
                </p:cNvPr>
                <p:cNvSpPr>
                  <a:spLocks noChangeAspect="1"/>
                </p:cNvSpPr>
                <p:nvPr/>
              </p:nvSpPr>
              <p:spPr>
                <a:xfrm>
                  <a:off x="4939788" y="2781000"/>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3" name="Diamond 72">
                  <a:extLst>
                    <a:ext uri="{FF2B5EF4-FFF2-40B4-BE49-F238E27FC236}">
                      <a16:creationId xmlns:a16="http://schemas.microsoft.com/office/drawing/2014/main" id="{EA35EB83-659A-4A23-B256-F117E5F71264}"/>
                    </a:ext>
                  </a:extLst>
                </p:cNvPr>
                <p:cNvSpPr>
                  <a:spLocks noChangeAspect="1"/>
                </p:cNvSpPr>
                <p:nvPr/>
              </p:nvSpPr>
              <p:spPr>
                <a:xfrm>
                  <a:off x="4939788" y="4760563"/>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4" name="Graphic 40" descr="Briefcase outline">
                  <a:extLst>
                    <a:ext uri="{FF2B5EF4-FFF2-40B4-BE49-F238E27FC236}">
                      <a16:creationId xmlns:a16="http://schemas.microsoft.com/office/drawing/2014/main" id="{17F6242F-11EA-4BAD-830F-B6EC712EA231}"/>
                    </a:ext>
                  </a:extLst>
                </p:cNvPr>
                <p:cNvSpPr/>
                <p:nvPr/>
              </p:nvSpPr>
              <p:spPr>
                <a:xfrm>
                  <a:off x="5330627" y="3213557"/>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75" name="Graphic 40" descr="Briefcase outline">
                  <a:extLst>
                    <a:ext uri="{FF2B5EF4-FFF2-40B4-BE49-F238E27FC236}">
                      <a16:creationId xmlns:a16="http://schemas.microsoft.com/office/drawing/2014/main" id="{73855159-07C4-424C-8F49-447AB577A45E}"/>
                    </a:ext>
                  </a:extLst>
                </p:cNvPr>
                <p:cNvSpPr/>
                <p:nvPr/>
              </p:nvSpPr>
              <p:spPr>
                <a:xfrm>
                  <a:off x="5326913" y="5161302"/>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77" name="Graphic 40" descr="Briefcase outline">
                  <a:extLst>
                    <a:ext uri="{FF2B5EF4-FFF2-40B4-BE49-F238E27FC236}">
                      <a16:creationId xmlns:a16="http://schemas.microsoft.com/office/drawing/2014/main" id="{1A93A821-6F76-4A1E-B116-93DD680519D0}"/>
                    </a:ext>
                  </a:extLst>
                </p:cNvPr>
                <p:cNvSpPr/>
                <p:nvPr/>
              </p:nvSpPr>
              <p:spPr>
                <a:xfrm>
                  <a:off x="5326913" y="1213778"/>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nvGrpSpPr>
              <p:cNvPr id="27" name="Group 26">
                <a:extLst>
                  <a:ext uri="{FF2B5EF4-FFF2-40B4-BE49-F238E27FC236}">
                    <a16:creationId xmlns:a16="http://schemas.microsoft.com/office/drawing/2014/main" id="{D8020EE5-7A52-4BD2-A04C-C60DD7A8E477}"/>
                  </a:ext>
                </a:extLst>
              </p:cNvPr>
              <p:cNvGrpSpPr/>
              <p:nvPr/>
            </p:nvGrpSpPr>
            <p:grpSpPr>
              <a:xfrm>
                <a:off x="7043102" y="3684685"/>
                <a:ext cx="1027779" cy="1027779"/>
                <a:chOff x="4714351" y="576000"/>
                <a:chExt cx="1746874" cy="1746874"/>
              </a:xfrm>
            </p:grpSpPr>
            <p:sp>
              <p:nvSpPr>
                <p:cNvPr id="32" name="Diamond 31">
                  <a:extLst>
                    <a:ext uri="{FF2B5EF4-FFF2-40B4-BE49-F238E27FC236}">
                      <a16:creationId xmlns:a16="http://schemas.microsoft.com/office/drawing/2014/main" id="{EAA0F5B8-8F8F-4B7E-AD33-3C6C3A5DCFE6}"/>
                    </a:ext>
                  </a:extLst>
                </p:cNvPr>
                <p:cNvSpPr/>
                <p:nvPr/>
              </p:nvSpPr>
              <p:spPr>
                <a:xfrm>
                  <a:off x="4714351" y="576000"/>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5" name="Diamond 34">
                  <a:extLst>
                    <a:ext uri="{FF2B5EF4-FFF2-40B4-BE49-F238E27FC236}">
                      <a16:creationId xmlns:a16="http://schemas.microsoft.com/office/drawing/2014/main" id="{F7EA326D-30F1-4DDD-B4A1-10DED7B35B2A}"/>
                    </a:ext>
                  </a:extLst>
                </p:cNvPr>
                <p:cNvSpPr>
                  <a:spLocks noChangeAspect="1"/>
                </p:cNvSpPr>
                <p:nvPr/>
              </p:nvSpPr>
              <p:spPr>
                <a:xfrm>
                  <a:off x="4939788" y="801437"/>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0" name="Graphic 40" descr="Briefcase outline">
                  <a:extLst>
                    <a:ext uri="{FF2B5EF4-FFF2-40B4-BE49-F238E27FC236}">
                      <a16:creationId xmlns:a16="http://schemas.microsoft.com/office/drawing/2014/main" id="{C366FB93-923D-43CE-84AE-35CE45DAD9AB}"/>
                    </a:ext>
                  </a:extLst>
                </p:cNvPr>
                <p:cNvSpPr/>
                <p:nvPr/>
              </p:nvSpPr>
              <p:spPr>
                <a:xfrm>
                  <a:off x="5326913" y="1213778"/>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grpSp>
      <p:sp>
        <p:nvSpPr>
          <p:cNvPr id="45" name="TextBox 2">
            <a:extLst>
              <a:ext uri="{FF2B5EF4-FFF2-40B4-BE49-F238E27FC236}">
                <a16:creationId xmlns:a16="http://schemas.microsoft.com/office/drawing/2014/main" id="{0D52F9C0-FB46-4749-B5B6-D690DEFE37CE}"/>
              </a:ext>
            </a:extLst>
          </p:cNvPr>
          <p:cNvSpPr txBox="1"/>
          <p:nvPr/>
        </p:nvSpPr>
        <p:spPr>
          <a:xfrm>
            <a:off x="1744394" y="2717147"/>
            <a:ext cx="5464085"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a:r>
              <a:rPr lang="ar-SA" sz="2400" b="1" dirty="0">
                <a:latin typeface="RB" panose="00000500000000000000" pitchFamily="2" charset="-78"/>
                <a:cs typeface="RB" panose="00000500000000000000" pitchFamily="2" charset="-78"/>
              </a:rPr>
              <a:t>ما الفرق بين البيانات الثابتة والمتغيرة؟</a:t>
            </a:r>
            <a:endParaRPr lang="fr-FR" sz="2400" b="1" dirty="0">
              <a:latin typeface="RB" panose="00000500000000000000" pitchFamily="2" charset="-78"/>
              <a:cs typeface="RB" panose="00000500000000000000" pitchFamily="2" charset="-78"/>
            </a:endParaRPr>
          </a:p>
        </p:txBody>
      </p:sp>
      <p:sp>
        <p:nvSpPr>
          <p:cNvPr id="46" name="TextBox 2">
            <a:extLst>
              <a:ext uri="{FF2B5EF4-FFF2-40B4-BE49-F238E27FC236}">
                <a16:creationId xmlns:a16="http://schemas.microsoft.com/office/drawing/2014/main" id="{85B0D5CD-93EB-48D0-8E67-7C7420A3D969}"/>
              </a:ext>
            </a:extLst>
          </p:cNvPr>
          <p:cNvSpPr txBox="1"/>
          <p:nvPr/>
        </p:nvSpPr>
        <p:spPr>
          <a:xfrm>
            <a:off x="1744394" y="4714727"/>
            <a:ext cx="5464085"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a:r>
              <a:rPr lang="ar-SA" sz="2400" b="1" dirty="0">
                <a:latin typeface="RB" panose="00000500000000000000" pitchFamily="2" charset="-78"/>
                <a:cs typeface="RB" panose="00000500000000000000" pitchFamily="2" charset="-78"/>
              </a:rPr>
              <a:t>قارن بين مزايا وعيوب ترميز البيانات.</a:t>
            </a:r>
            <a:endParaRPr lang="fr-FR" sz="2400" b="1" dirty="0">
              <a:latin typeface="RB" panose="00000500000000000000" pitchFamily="2" charset="-78"/>
              <a:cs typeface="RB" panose="00000500000000000000" pitchFamily="2" charset="-78"/>
            </a:endParaRPr>
          </a:p>
        </p:txBody>
      </p:sp>
      <p:sp>
        <p:nvSpPr>
          <p:cNvPr id="47" name="TextBox 2">
            <a:extLst>
              <a:ext uri="{FF2B5EF4-FFF2-40B4-BE49-F238E27FC236}">
                <a16:creationId xmlns:a16="http://schemas.microsoft.com/office/drawing/2014/main" id="{EB29F445-7AD2-4491-9253-B49EBA3084AA}"/>
              </a:ext>
            </a:extLst>
          </p:cNvPr>
          <p:cNvSpPr txBox="1"/>
          <p:nvPr/>
        </p:nvSpPr>
        <p:spPr>
          <a:xfrm>
            <a:off x="1744394" y="3715937"/>
            <a:ext cx="5464085"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a:r>
              <a:rPr lang="ar-SA" sz="2400" b="1" dirty="0">
                <a:latin typeface="RB" panose="00000500000000000000" pitchFamily="2" charset="-78"/>
                <a:cs typeface="RB" panose="00000500000000000000" pitchFamily="2" charset="-78"/>
              </a:rPr>
              <a:t>ما أنواع ترميز البيانات؟ مع الشرح؟</a:t>
            </a:r>
            <a:endParaRPr lang="fr-FR" sz="2400" b="1" dirty="0">
              <a:latin typeface="RB" panose="00000500000000000000" pitchFamily="2" charset="-78"/>
              <a:cs typeface="RB" panose="00000500000000000000" pitchFamily="2" charset="-78"/>
            </a:endParaRPr>
          </a:p>
        </p:txBody>
      </p:sp>
      <p:pic>
        <p:nvPicPr>
          <p:cNvPr id="44" name="Picture 63">
            <a:extLst>
              <a:ext uri="{FF2B5EF4-FFF2-40B4-BE49-F238E27FC236}">
                <a16:creationId xmlns:a16="http://schemas.microsoft.com/office/drawing/2014/main" id="{6743862F-DDBE-4320-A366-073EA6DC245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1"/>
          </a:xfrm>
          <a:prstGeom prst="rect">
            <a:avLst/>
          </a:prstGeom>
        </p:spPr>
      </p:pic>
    </p:spTree>
    <p:extLst>
      <p:ext uri="{BB962C8B-B14F-4D97-AF65-F5344CB8AC3E}">
        <p14:creationId xmlns:p14="http://schemas.microsoft.com/office/powerpoint/2010/main" val="26259434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500"/>
                                        <p:tgtEl>
                                          <p:spTgt spid="3">
                                            <p:txEl>
                                              <p:pRg st="1" end="1"/>
                                            </p:txEl>
                                          </p:spTgt>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up)">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5" presetClass="entr" presetSubtype="0" fill="hold" grpId="0" nodeType="clickEffect">
                                  <p:stCondLst>
                                    <p:cond delay="0"/>
                                  </p:stCondLst>
                                  <p:childTnLst>
                                    <p:set>
                                      <p:cBhvr>
                                        <p:cTn id="18" dur="1" fill="hold">
                                          <p:stCondLst>
                                            <p:cond delay="0"/>
                                          </p:stCondLst>
                                        </p:cTn>
                                        <p:tgtEl>
                                          <p:spTgt spid="56"/>
                                        </p:tgtEl>
                                        <p:attrNameLst>
                                          <p:attrName>style.visibility</p:attrName>
                                        </p:attrNameLst>
                                      </p:cBhvr>
                                      <p:to>
                                        <p:strVal val="visible"/>
                                      </p:to>
                                    </p:set>
                                    <p:anim calcmode="lin" valueType="num">
                                      <p:cBhvr>
                                        <p:cTn id="19" dur="1000" fill="hold"/>
                                        <p:tgtEl>
                                          <p:spTgt spid="56"/>
                                        </p:tgtEl>
                                        <p:attrNameLst>
                                          <p:attrName>ppt_w</p:attrName>
                                        </p:attrNameLst>
                                      </p:cBhvr>
                                      <p:tavLst>
                                        <p:tav tm="0">
                                          <p:val>
                                            <p:strVal val="#ppt_w*0.70"/>
                                          </p:val>
                                        </p:tav>
                                        <p:tav tm="100000">
                                          <p:val>
                                            <p:strVal val="#ppt_w"/>
                                          </p:val>
                                        </p:tav>
                                      </p:tavLst>
                                    </p:anim>
                                    <p:anim calcmode="lin" valueType="num">
                                      <p:cBhvr>
                                        <p:cTn id="20" dur="1000" fill="hold"/>
                                        <p:tgtEl>
                                          <p:spTgt spid="56"/>
                                        </p:tgtEl>
                                        <p:attrNameLst>
                                          <p:attrName>ppt_h</p:attrName>
                                        </p:attrNameLst>
                                      </p:cBhvr>
                                      <p:tavLst>
                                        <p:tav tm="0">
                                          <p:val>
                                            <p:strVal val="#ppt_h"/>
                                          </p:val>
                                        </p:tav>
                                        <p:tav tm="100000">
                                          <p:val>
                                            <p:strVal val="#ppt_h"/>
                                          </p:val>
                                        </p:tav>
                                      </p:tavLst>
                                    </p:anim>
                                    <p:animEffect transition="in" filter="fade">
                                      <p:cBhvr>
                                        <p:cTn id="21" dur="1000"/>
                                        <p:tgtEl>
                                          <p:spTgt spid="56"/>
                                        </p:tgtEl>
                                      </p:cBhvr>
                                    </p:animEffect>
                                  </p:childTnLst>
                                </p:cTn>
                              </p:par>
                            </p:childTnLst>
                          </p:cTn>
                        </p:par>
                      </p:childTnLst>
                    </p:cTn>
                  </p:par>
                  <p:par>
                    <p:cTn id="22" fill="hold">
                      <p:stCondLst>
                        <p:cond delay="indefinite"/>
                      </p:stCondLst>
                      <p:childTnLst>
                        <p:par>
                          <p:cTn id="23" fill="hold">
                            <p:stCondLst>
                              <p:cond delay="0"/>
                            </p:stCondLst>
                            <p:childTnLst>
                              <p:par>
                                <p:cTn id="24" presetID="55" presetClass="entr" presetSubtype="0" fill="hold" grpId="0" nodeType="click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p:cTn id="26" dur="1000" fill="hold"/>
                                        <p:tgtEl>
                                          <p:spTgt spid="45"/>
                                        </p:tgtEl>
                                        <p:attrNameLst>
                                          <p:attrName>ppt_w</p:attrName>
                                        </p:attrNameLst>
                                      </p:cBhvr>
                                      <p:tavLst>
                                        <p:tav tm="0">
                                          <p:val>
                                            <p:strVal val="#ppt_w*0.70"/>
                                          </p:val>
                                        </p:tav>
                                        <p:tav tm="100000">
                                          <p:val>
                                            <p:strVal val="#ppt_w"/>
                                          </p:val>
                                        </p:tav>
                                      </p:tavLst>
                                    </p:anim>
                                    <p:anim calcmode="lin" valueType="num">
                                      <p:cBhvr>
                                        <p:cTn id="27" dur="1000" fill="hold"/>
                                        <p:tgtEl>
                                          <p:spTgt spid="45"/>
                                        </p:tgtEl>
                                        <p:attrNameLst>
                                          <p:attrName>ppt_h</p:attrName>
                                        </p:attrNameLst>
                                      </p:cBhvr>
                                      <p:tavLst>
                                        <p:tav tm="0">
                                          <p:val>
                                            <p:strVal val="#ppt_h"/>
                                          </p:val>
                                        </p:tav>
                                        <p:tav tm="100000">
                                          <p:val>
                                            <p:strVal val="#ppt_h"/>
                                          </p:val>
                                        </p:tav>
                                      </p:tavLst>
                                    </p:anim>
                                    <p:animEffect transition="in" filter="fade">
                                      <p:cBhvr>
                                        <p:cTn id="28" dur="1000"/>
                                        <p:tgtEl>
                                          <p:spTgt spid="45"/>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1000" fill="hold"/>
                                        <p:tgtEl>
                                          <p:spTgt spid="47"/>
                                        </p:tgtEl>
                                        <p:attrNameLst>
                                          <p:attrName>ppt_w</p:attrName>
                                        </p:attrNameLst>
                                      </p:cBhvr>
                                      <p:tavLst>
                                        <p:tav tm="0">
                                          <p:val>
                                            <p:strVal val="#ppt_w*0.70"/>
                                          </p:val>
                                        </p:tav>
                                        <p:tav tm="100000">
                                          <p:val>
                                            <p:strVal val="#ppt_w"/>
                                          </p:val>
                                        </p:tav>
                                      </p:tavLst>
                                    </p:anim>
                                    <p:anim calcmode="lin" valueType="num">
                                      <p:cBhvr>
                                        <p:cTn id="34" dur="1000" fill="hold"/>
                                        <p:tgtEl>
                                          <p:spTgt spid="47"/>
                                        </p:tgtEl>
                                        <p:attrNameLst>
                                          <p:attrName>ppt_h</p:attrName>
                                        </p:attrNameLst>
                                      </p:cBhvr>
                                      <p:tavLst>
                                        <p:tav tm="0">
                                          <p:val>
                                            <p:strVal val="#ppt_h"/>
                                          </p:val>
                                        </p:tav>
                                        <p:tav tm="100000">
                                          <p:val>
                                            <p:strVal val="#ppt_h"/>
                                          </p:val>
                                        </p:tav>
                                      </p:tavLst>
                                    </p:anim>
                                    <p:animEffect transition="in" filter="fade">
                                      <p:cBhvr>
                                        <p:cTn id="35" dur="1000"/>
                                        <p:tgtEl>
                                          <p:spTgt spid="47"/>
                                        </p:tgtEl>
                                      </p:cBhvr>
                                    </p:animEffect>
                                  </p:childTnLst>
                                </p:cTn>
                              </p:par>
                            </p:childTnLst>
                          </p:cTn>
                        </p:par>
                      </p:childTnLst>
                    </p:cTn>
                  </p:par>
                  <p:par>
                    <p:cTn id="36" fill="hold">
                      <p:stCondLst>
                        <p:cond delay="indefinite"/>
                      </p:stCondLst>
                      <p:childTnLst>
                        <p:par>
                          <p:cTn id="37" fill="hold">
                            <p:stCondLst>
                              <p:cond delay="0"/>
                            </p:stCondLst>
                            <p:childTnLst>
                              <p:par>
                                <p:cTn id="38" presetID="55" presetClass="entr" presetSubtype="0" fill="hold" grpId="0" nodeType="clickEffect">
                                  <p:stCondLst>
                                    <p:cond delay="0"/>
                                  </p:stCondLst>
                                  <p:childTnLst>
                                    <p:set>
                                      <p:cBhvr>
                                        <p:cTn id="39" dur="1" fill="hold">
                                          <p:stCondLst>
                                            <p:cond delay="0"/>
                                          </p:stCondLst>
                                        </p:cTn>
                                        <p:tgtEl>
                                          <p:spTgt spid="46"/>
                                        </p:tgtEl>
                                        <p:attrNameLst>
                                          <p:attrName>style.visibility</p:attrName>
                                        </p:attrNameLst>
                                      </p:cBhvr>
                                      <p:to>
                                        <p:strVal val="visible"/>
                                      </p:to>
                                    </p:set>
                                    <p:anim calcmode="lin" valueType="num">
                                      <p:cBhvr>
                                        <p:cTn id="40" dur="1000" fill="hold"/>
                                        <p:tgtEl>
                                          <p:spTgt spid="46"/>
                                        </p:tgtEl>
                                        <p:attrNameLst>
                                          <p:attrName>ppt_w</p:attrName>
                                        </p:attrNameLst>
                                      </p:cBhvr>
                                      <p:tavLst>
                                        <p:tav tm="0">
                                          <p:val>
                                            <p:strVal val="#ppt_w*0.70"/>
                                          </p:val>
                                        </p:tav>
                                        <p:tav tm="100000">
                                          <p:val>
                                            <p:strVal val="#ppt_w"/>
                                          </p:val>
                                        </p:tav>
                                      </p:tavLst>
                                    </p:anim>
                                    <p:anim calcmode="lin" valueType="num">
                                      <p:cBhvr>
                                        <p:cTn id="41" dur="1000" fill="hold"/>
                                        <p:tgtEl>
                                          <p:spTgt spid="46"/>
                                        </p:tgtEl>
                                        <p:attrNameLst>
                                          <p:attrName>ppt_h</p:attrName>
                                        </p:attrNameLst>
                                      </p:cBhvr>
                                      <p:tavLst>
                                        <p:tav tm="0">
                                          <p:val>
                                            <p:strVal val="#ppt_h"/>
                                          </p:val>
                                        </p:tav>
                                        <p:tav tm="100000">
                                          <p:val>
                                            <p:strVal val="#ppt_h"/>
                                          </p:val>
                                        </p:tav>
                                      </p:tavLst>
                                    </p:anim>
                                    <p:animEffect transition="in" filter="fade">
                                      <p:cBhvr>
                                        <p:cTn id="42"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45" grpId="0"/>
      <p:bldP spid="46" grpId="0"/>
      <p:bldP spid="4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69</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385980"/>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939949" y="173185"/>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chemeClr val="accent6">
              <a:lumMod val="75000"/>
            </a:schemeClr>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3A5A4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4716028" y="505030"/>
            <a:ext cx="7043930" cy="5923105"/>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latin typeface="RB" panose="00000500000000000000" pitchFamily="2" charset="-78"/>
              <a:cs typeface="RB" panose="00000500000000000000" pitchFamily="2" charset="-78"/>
            </a:endParaRPr>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Rectangle 20">
            <a:extLst>
              <a:ext uri="{FF2B5EF4-FFF2-40B4-BE49-F238E27FC236}">
                <a16:creationId xmlns:a16="http://schemas.microsoft.com/office/drawing/2014/main" id="{4B5D0B59-7DF2-002C-E7DC-7E3D6D2495FA}"/>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Rectangle 21">
            <a:extLst>
              <a:ext uri="{FF2B5EF4-FFF2-40B4-BE49-F238E27FC236}">
                <a16:creationId xmlns:a16="http://schemas.microsoft.com/office/drawing/2014/main" id="{2E5AAE94-9AF9-64DA-7177-68D320A4D9F7}"/>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Rectangle 22">
            <a:extLst>
              <a:ext uri="{FF2B5EF4-FFF2-40B4-BE49-F238E27FC236}">
                <a16:creationId xmlns:a16="http://schemas.microsoft.com/office/drawing/2014/main" id="{0E636CDF-D127-9889-A968-52A961963730}"/>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Rectangle 23">
            <a:extLst>
              <a:ext uri="{FF2B5EF4-FFF2-40B4-BE49-F238E27FC236}">
                <a16:creationId xmlns:a16="http://schemas.microsoft.com/office/drawing/2014/main" id="{AEE8C3A3-D9D7-1F1F-D619-9EC5D824E2CF}"/>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5" name="Rectangle 24">
            <a:extLst>
              <a:ext uri="{FF2B5EF4-FFF2-40B4-BE49-F238E27FC236}">
                <a16:creationId xmlns:a16="http://schemas.microsoft.com/office/drawing/2014/main" id="{28BF4B22-B4D8-103A-5225-97A55F36A31E}"/>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6" name="Rectangle 25">
            <a:extLst>
              <a:ext uri="{FF2B5EF4-FFF2-40B4-BE49-F238E27FC236}">
                <a16:creationId xmlns:a16="http://schemas.microsoft.com/office/drawing/2014/main" id="{A28B9197-655C-D86E-4D12-79FC0748C726}"/>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7" name="Rectangle 26">
            <a:extLst>
              <a:ext uri="{FF2B5EF4-FFF2-40B4-BE49-F238E27FC236}">
                <a16:creationId xmlns:a16="http://schemas.microsoft.com/office/drawing/2014/main" id="{CA2A6DBF-2C17-DE55-9FED-D5A7FAE498A4}"/>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8" name="Rectangle 27">
            <a:extLst>
              <a:ext uri="{FF2B5EF4-FFF2-40B4-BE49-F238E27FC236}">
                <a16:creationId xmlns:a16="http://schemas.microsoft.com/office/drawing/2014/main" id="{2701A240-EF03-3B8A-BCAE-A1D04F0DD949}"/>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577364A8-A00C-8E77-B6B8-D9B44B98BCE6}"/>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Rectangle 30">
            <a:extLst>
              <a:ext uri="{FF2B5EF4-FFF2-40B4-BE49-F238E27FC236}">
                <a16:creationId xmlns:a16="http://schemas.microsoft.com/office/drawing/2014/main" id="{AA88A3EC-2AFD-1DE0-0E5A-C8AEE5BB46F0}"/>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Rectangle 32">
            <a:extLst>
              <a:ext uri="{FF2B5EF4-FFF2-40B4-BE49-F238E27FC236}">
                <a16:creationId xmlns:a16="http://schemas.microsoft.com/office/drawing/2014/main" id="{6963A5BC-BAF4-8E45-126D-492ED0FDB648}"/>
              </a:ext>
            </a:extLst>
          </p:cNvPr>
          <p:cNvSpPr/>
          <p:nvPr/>
        </p:nvSpPr>
        <p:spPr>
          <a:xfrm>
            <a:off x="4629150" y="1193321"/>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Rectangle 33">
            <a:extLst>
              <a:ext uri="{FF2B5EF4-FFF2-40B4-BE49-F238E27FC236}">
                <a16:creationId xmlns:a16="http://schemas.microsoft.com/office/drawing/2014/main" id="{891BA862-6F65-BDB8-F0E3-E33A74CF8F9D}"/>
              </a:ext>
            </a:extLst>
          </p:cNvPr>
          <p:cNvSpPr/>
          <p:nvPr/>
        </p:nvSpPr>
        <p:spPr>
          <a:xfrm>
            <a:off x="4629150" y="1623762"/>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5" name="Rectangle 34">
            <a:extLst>
              <a:ext uri="{FF2B5EF4-FFF2-40B4-BE49-F238E27FC236}">
                <a16:creationId xmlns:a16="http://schemas.microsoft.com/office/drawing/2014/main" id="{EB0AEB91-671B-4F6D-4120-C84B1335537F}"/>
              </a:ext>
            </a:extLst>
          </p:cNvPr>
          <p:cNvSpPr/>
          <p:nvPr/>
        </p:nvSpPr>
        <p:spPr>
          <a:xfrm>
            <a:off x="4629150" y="205745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6" name="Rectangle 35">
            <a:extLst>
              <a:ext uri="{FF2B5EF4-FFF2-40B4-BE49-F238E27FC236}">
                <a16:creationId xmlns:a16="http://schemas.microsoft.com/office/drawing/2014/main" id="{B161B28E-6DA6-7A4D-E5BB-77222E8EDC35}"/>
              </a:ext>
            </a:extLst>
          </p:cNvPr>
          <p:cNvSpPr/>
          <p:nvPr/>
        </p:nvSpPr>
        <p:spPr>
          <a:xfrm>
            <a:off x="4629150" y="248789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9" name="Rectangle 38">
            <a:extLst>
              <a:ext uri="{FF2B5EF4-FFF2-40B4-BE49-F238E27FC236}">
                <a16:creationId xmlns:a16="http://schemas.microsoft.com/office/drawing/2014/main" id="{4940017F-2D54-22E9-A4B1-DC13653EC32D}"/>
              </a:ext>
            </a:extLst>
          </p:cNvPr>
          <p:cNvSpPr/>
          <p:nvPr/>
        </p:nvSpPr>
        <p:spPr>
          <a:xfrm>
            <a:off x="4629150" y="291834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1" name="Rectangle 40">
            <a:extLst>
              <a:ext uri="{FF2B5EF4-FFF2-40B4-BE49-F238E27FC236}">
                <a16:creationId xmlns:a16="http://schemas.microsoft.com/office/drawing/2014/main" id="{AD5E1061-A3A5-B013-045A-79806766889F}"/>
              </a:ext>
            </a:extLst>
          </p:cNvPr>
          <p:cNvSpPr/>
          <p:nvPr/>
        </p:nvSpPr>
        <p:spPr>
          <a:xfrm>
            <a:off x="4629150" y="334492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2" name="Rectangle 41">
            <a:extLst>
              <a:ext uri="{FF2B5EF4-FFF2-40B4-BE49-F238E27FC236}">
                <a16:creationId xmlns:a16="http://schemas.microsoft.com/office/drawing/2014/main" id="{55AB7F1C-15A1-6F73-124B-91F8DA06425C}"/>
              </a:ext>
            </a:extLst>
          </p:cNvPr>
          <p:cNvSpPr/>
          <p:nvPr/>
        </p:nvSpPr>
        <p:spPr>
          <a:xfrm>
            <a:off x="4629150" y="3775967"/>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3" name="Rectangle 42">
            <a:extLst>
              <a:ext uri="{FF2B5EF4-FFF2-40B4-BE49-F238E27FC236}">
                <a16:creationId xmlns:a16="http://schemas.microsoft.com/office/drawing/2014/main" id="{76D2B49F-1CEE-D078-64D8-F1FDD3C4DB5C}"/>
              </a:ext>
            </a:extLst>
          </p:cNvPr>
          <p:cNvSpPr/>
          <p:nvPr/>
        </p:nvSpPr>
        <p:spPr>
          <a:xfrm>
            <a:off x="4629150" y="4209685"/>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4" name="Rectangle 43">
            <a:extLst>
              <a:ext uri="{FF2B5EF4-FFF2-40B4-BE49-F238E27FC236}">
                <a16:creationId xmlns:a16="http://schemas.microsoft.com/office/drawing/2014/main" id="{CC8A8D68-1B0E-E9B3-1862-091825B32C95}"/>
              </a:ext>
            </a:extLst>
          </p:cNvPr>
          <p:cNvSpPr/>
          <p:nvPr/>
        </p:nvSpPr>
        <p:spPr>
          <a:xfrm>
            <a:off x="4629150" y="463364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6" name="Rectangle 45">
            <a:extLst>
              <a:ext uri="{FF2B5EF4-FFF2-40B4-BE49-F238E27FC236}">
                <a16:creationId xmlns:a16="http://schemas.microsoft.com/office/drawing/2014/main" id="{7AB405CD-CF8E-48C1-8F02-084D7B43338C}"/>
              </a:ext>
            </a:extLst>
          </p:cNvPr>
          <p:cNvSpPr/>
          <p:nvPr/>
        </p:nvSpPr>
        <p:spPr>
          <a:xfrm>
            <a:off x="4629150" y="506409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7" name="Rectangle 46">
            <a:extLst>
              <a:ext uri="{FF2B5EF4-FFF2-40B4-BE49-F238E27FC236}">
                <a16:creationId xmlns:a16="http://schemas.microsoft.com/office/drawing/2014/main" id="{5692EB8E-5F8F-B001-DBF8-490BC56EE8F1}"/>
              </a:ext>
            </a:extLst>
          </p:cNvPr>
          <p:cNvSpPr/>
          <p:nvPr/>
        </p:nvSpPr>
        <p:spPr>
          <a:xfrm>
            <a:off x="4629150" y="5497736"/>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9" name="ZoneTexte 74">
            <a:extLst>
              <a:ext uri="{FF2B5EF4-FFF2-40B4-BE49-F238E27FC236}">
                <a16:creationId xmlns:a16="http://schemas.microsoft.com/office/drawing/2014/main" id="{E397C695-00F8-4939-8C53-0E80A559647A}"/>
              </a:ext>
            </a:extLst>
          </p:cNvPr>
          <p:cNvSpPr txBox="1"/>
          <p:nvPr/>
        </p:nvSpPr>
        <p:spPr>
          <a:xfrm>
            <a:off x="432042" y="3351607"/>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2">
                    <a:lumMod val="25000"/>
                  </a:schemeClr>
                </a:solidFill>
                <a:cs typeface="RB" panose="00000500000000000000" pitchFamily="2" charset="-78"/>
              </a:rPr>
              <a:t>الواجب المنزلي</a:t>
            </a:r>
          </a:p>
          <a:p>
            <a:pPr algn="ctr"/>
            <a:r>
              <a:rPr lang="ar-DZ" sz="3600" dirty="0">
                <a:solidFill>
                  <a:schemeClr val="accent6">
                    <a:lumMod val="75000"/>
                  </a:schemeClr>
                </a:solidFill>
                <a:cs typeface="RB" panose="00000500000000000000" pitchFamily="2" charset="-78"/>
              </a:rPr>
              <a:t>للمجموعة</a:t>
            </a:r>
          </a:p>
        </p:txBody>
      </p:sp>
      <p:grpSp>
        <p:nvGrpSpPr>
          <p:cNvPr id="51" name="Group 50">
            <a:extLst>
              <a:ext uri="{FF2B5EF4-FFF2-40B4-BE49-F238E27FC236}">
                <a16:creationId xmlns:a16="http://schemas.microsoft.com/office/drawing/2014/main" id="{2FC8CB5D-7114-44AB-811A-BB0F497F32E2}"/>
              </a:ext>
            </a:extLst>
          </p:cNvPr>
          <p:cNvGrpSpPr/>
          <p:nvPr/>
        </p:nvGrpSpPr>
        <p:grpSpPr>
          <a:xfrm>
            <a:off x="1357447" y="5420757"/>
            <a:ext cx="2439543" cy="526869"/>
            <a:chOff x="8688279" y="5118714"/>
            <a:chExt cx="2439543" cy="526869"/>
          </a:xfrm>
        </p:grpSpPr>
        <p:sp>
          <p:nvSpPr>
            <p:cNvPr id="52" name="Rectangle: Rounded Corners 51">
              <a:extLst>
                <a:ext uri="{FF2B5EF4-FFF2-40B4-BE49-F238E27FC236}">
                  <a16:creationId xmlns:a16="http://schemas.microsoft.com/office/drawing/2014/main" id="{A60E71A7-3B68-4562-B5EA-6BF822E55EFE}"/>
                </a:ext>
              </a:extLst>
            </p:cNvPr>
            <p:cNvSpPr/>
            <p:nvPr/>
          </p:nvSpPr>
          <p:spPr>
            <a:xfrm>
              <a:off x="8688279" y="5118714"/>
              <a:ext cx="2424606" cy="526869"/>
            </a:xfrm>
            <a:prstGeom prst="round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cs typeface="RB" panose="00000500000000000000" pitchFamily="2" charset="-78"/>
              </a:endParaRPr>
            </a:p>
          </p:txBody>
        </p:sp>
        <p:sp>
          <p:nvSpPr>
            <p:cNvPr id="53" name="TextBox 52">
              <a:extLst>
                <a:ext uri="{FF2B5EF4-FFF2-40B4-BE49-F238E27FC236}">
                  <a16:creationId xmlns:a16="http://schemas.microsoft.com/office/drawing/2014/main" id="{D8407A34-6E20-4FCC-AEF8-2745F09B5DEF}"/>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تدريب</a:t>
              </a:r>
              <a:r>
                <a:rPr lang="ar-SA" sz="1600" b="1" dirty="0">
                  <a:solidFill>
                    <a:schemeClr val="bg1"/>
                  </a:solidFill>
                  <a:latin typeface="RB" panose="00000500000000000000" pitchFamily="2" charset="-78"/>
                  <a:cs typeface="RB" panose="00000500000000000000" pitchFamily="2" charset="-78"/>
                </a:rPr>
                <a:t>:</a:t>
              </a:r>
              <a:r>
                <a:rPr lang="ar-DZ" sz="1600" b="1" dirty="0">
                  <a:solidFill>
                    <a:schemeClr val="bg1"/>
                  </a:solidFill>
                  <a:latin typeface="RB" panose="00000500000000000000" pitchFamily="2" charset="-78"/>
                  <a:cs typeface="RB" panose="00000500000000000000" pitchFamily="2" charset="-78"/>
                </a:rPr>
                <a:t> </a:t>
              </a:r>
              <a:r>
                <a:rPr lang="ar-DZ" sz="1600" b="1" dirty="0">
                  <a:solidFill>
                    <a:schemeClr val="bg1"/>
                  </a:solidFill>
                  <a:latin typeface="VIP Rawy Bold" panose="02000500000000000000" pitchFamily="2" charset="-78"/>
                  <a:cs typeface="VIP Rawy Bold" panose="02000500000000000000" pitchFamily="2" charset="-78"/>
                </a:rPr>
                <a:t>4</a:t>
              </a:r>
              <a:r>
                <a:rPr lang="ar-DZ" sz="1600" b="1" dirty="0">
                  <a:solidFill>
                    <a:schemeClr val="bg1"/>
                  </a:solidFill>
                  <a:latin typeface="RB" panose="00000500000000000000" pitchFamily="2" charset="-78"/>
                  <a:cs typeface="RB" panose="00000500000000000000" pitchFamily="2" charset="-78"/>
                </a:rPr>
                <a:t> </a:t>
              </a:r>
              <a:r>
                <a:rPr lang="ar-SA" sz="1600" b="1" dirty="0">
                  <a:solidFill>
                    <a:schemeClr val="bg1"/>
                  </a:solidFill>
                  <a:latin typeface="RB" panose="00000500000000000000" pitchFamily="2" charset="-78"/>
                  <a:cs typeface="RB" panose="00000500000000000000" pitchFamily="2" charset="-78"/>
                </a:rPr>
                <a:t>   </a:t>
              </a:r>
              <a:r>
                <a:rPr lang="ar-DZ" sz="1600" b="1" dirty="0">
                  <a:solidFill>
                    <a:schemeClr val="bg1"/>
                  </a:solidFill>
                  <a:latin typeface="RB" panose="00000500000000000000" pitchFamily="2" charset="-78"/>
                  <a:cs typeface="RB" panose="00000500000000000000" pitchFamily="2" charset="-78"/>
                </a:rPr>
                <a:t> صفحة</a:t>
              </a:r>
              <a:r>
                <a:rPr lang="ar-SA" sz="1600" b="1" dirty="0">
                  <a:solidFill>
                    <a:schemeClr val="bg1"/>
                  </a:solidFill>
                  <a:latin typeface="RB" panose="00000500000000000000" pitchFamily="2" charset="-78"/>
                  <a:cs typeface="RB" panose="00000500000000000000" pitchFamily="2" charset="-78"/>
                </a:rPr>
                <a:t>:</a:t>
              </a:r>
              <a:r>
                <a:rPr lang="ar-DZ" sz="1600" b="1" dirty="0">
                  <a:solidFill>
                    <a:schemeClr val="bg1"/>
                  </a:solidFill>
                  <a:latin typeface="RB" panose="00000500000000000000" pitchFamily="2" charset="-78"/>
                  <a:cs typeface="RB" panose="00000500000000000000" pitchFamily="2" charset="-78"/>
                </a:rPr>
                <a:t> </a:t>
              </a:r>
              <a:r>
                <a:rPr lang="ar-DZ" sz="1600" b="1" dirty="0">
                  <a:solidFill>
                    <a:schemeClr val="bg1"/>
                  </a:solidFill>
                  <a:latin typeface="VIP Rawy Bold" panose="02000500000000000000" pitchFamily="2" charset="-78"/>
                  <a:cs typeface="VIP Rawy Bold" panose="02000500000000000000" pitchFamily="2" charset="-78"/>
                </a:rPr>
                <a:t>24</a:t>
              </a:r>
            </a:p>
          </p:txBody>
        </p:sp>
      </p:grpSp>
      <p:pic>
        <p:nvPicPr>
          <p:cNvPr id="48" name="Picture 47">
            <a:extLst>
              <a:ext uri="{FF2B5EF4-FFF2-40B4-BE49-F238E27FC236}">
                <a16:creationId xmlns:a16="http://schemas.microsoft.com/office/drawing/2014/main" id="{E39E4A7D-A7C8-445B-83F0-8C64279659A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299063" y="210464"/>
            <a:ext cx="1481374" cy="610495"/>
          </a:xfrm>
          <a:prstGeom prst="rect">
            <a:avLst/>
          </a:prstGeom>
        </p:spPr>
      </p:pic>
      <p:pic>
        <p:nvPicPr>
          <p:cNvPr id="2" name="Picture 1">
            <a:extLst>
              <a:ext uri="{FF2B5EF4-FFF2-40B4-BE49-F238E27FC236}">
                <a16:creationId xmlns:a16="http://schemas.microsoft.com/office/drawing/2014/main" id="{4DDBA555-6EE2-4401-9D12-F7830933B294}"/>
              </a:ext>
            </a:extLst>
          </p:cNvPr>
          <p:cNvPicPr>
            <a:picLocks noChangeAspect="1"/>
          </p:cNvPicPr>
          <p:nvPr/>
        </p:nvPicPr>
        <p:blipFill>
          <a:blip r:embed="rId10">
            <a:extLst>
              <a:ext uri="{28A0092B-C50C-407E-A947-70E740481C1C}">
                <a14:useLocalDpi xmlns:a14="http://schemas.microsoft.com/office/drawing/2010/main" val="0"/>
              </a:ext>
            </a:extLst>
          </a:blip>
          <a:srcRect t="64" b="64"/>
          <a:stretch/>
        </p:blipFill>
        <p:spPr>
          <a:xfrm>
            <a:off x="5108964" y="2239173"/>
            <a:ext cx="6381234" cy="273588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95721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8" presetClass="entr" presetSubtype="12"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strips(downLeft)">
                                      <p:cBhvr>
                                        <p:cTn id="10" dur="500"/>
                                        <p:tgtEl>
                                          <p:spTgt spid="51"/>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solidFill>
            <a:schemeClr val="bg1"/>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RB" panose="00000500000000000000" pitchFamily="2" charset="-78"/>
              <a:cs typeface="RB" panose="00000500000000000000" pitchFamily="2" charset="-78"/>
            </a:endParaRPr>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9" y="2875002"/>
            <a:ext cx="6220140" cy="1180901"/>
          </a:xfrm>
          <a:prstGeom prst="rect">
            <a:avLst/>
          </a:prstGeom>
          <a:noFill/>
        </p:spPr>
        <p:txBody>
          <a:bodyPr wrap="square">
            <a:spAutoFit/>
          </a:bodyPr>
          <a:lstStyle/>
          <a:p>
            <a:pPr algn="ctr" rtl="1">
              <a:lnSpc>
                <a:spcPct val="110000"/>
              </a:lnSpc>
              <a:defRPr/>
            </a:pPr>
            <a:r>
              <a:rPr lang="ar-DZ" sz="66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FreeHand" pitchFamily="2" charset="-78"/>
              </a:rPr>
              <a:t>ختام  الحصة الثانية</a:t>
            </a:r>
            <a:endParaRPr lang="ar-SA" sz="66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FreeHand" pitchFamily="2" charset="-78"/>
            </a:endParaRPr>
          </a:p>
        </p:txBody>
      </p:sp>
      <p:pic>
        <p:nvPicPr>
          <p:cNvPr id="8" name="Picture 63">
            <a:extLst>
              <a:ext uri="{FF2B5EF4-FFF2-40B4-BE49-F238E27FC236}">
                <a16:creationId xmlns:a16="http://schemas.microsoft.com/office/drawing/2014/main" id="{A462FBC2-310B-4852-82FC-96EC336A93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296461" y="898003"/>
            <a:ext cx="1394138" cy="1059133"/>
          </a:xfrm>
          <a:prstGeom prst="rect">
            <a:avLst/>
          </a:prstGeom>
        </p:spPr>
      </p:pic>
    </p:spTree>
    <p:extLst>
      <p:ext uri="{BB962C8B-B14F-4D97-AF65-F5344CB8AC3E}">
        <p14:creationId xmlns:p14="http://schemas.microsoft.com/office/powerpoint/2010/main" val="1305694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62C13F6-97C8-4F99-98C7-B4BFE791CFA9}"/>
              </a:ext>
            </a:extLst>
          </p:cNvPr>
          <p:cNvGrpSpPr/>
          <p:nvPr/>
        </p:nvGrpSpPr>
        <p:grpSpPr>
          <a:xfrm>
            <a:off x="1831266" y="2477998"/>
            <a:ext cx="8623725" cy="1000915"/>
            <a:chOff x="1831266" y="2477998"/>
            <a:chExt cx="8623725" cy="1000915"/>
          </a:xfrm>
        </p:grpSpPr>
        <p:cxnSp>
          <p:nvCxnSpPr>
            <p:cNvPr id="40" name="Connecteur : en angle 39">
              <a:extLst>
                <a:ext uri="{FF2B5EF4-FFF2-40B4-BE49-F238E27FC236}">
                  <a16:creationId xmlns:a16="http://schemas.microsoft.com/office/drawing/2014/main" id="{F05EEA5D-2926-37E1-F1B1-B724E508096B}"/>
                </a:ext>
              </a:extLst>
            </p:cNvPr>
            <p:cNvCxnSpPr>
              <a:cxnSpLocks/>
            </p:cNvCxnSpPr>
            <p:nvPr/>
          </p:nvCxnSpPr>
          <p:spPr>
            <a:xfrm rot="5400000" flipH="1" flipV="1">
              <a:off x="6136779" y="-882862"/>
              <a:ext cx="12700" cy="8623725"/>
            </a:xfrm>
            <a:prstGeom prst="bentConnector3">
              <a:avLst>
                <a:gd name="adj1" fmla="val 3045000"/>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E3D1CEAF-587D-A4D0-3B34-12131FC3EDF0}"/>
                </a:ext>
              </a:extLst>
            </p:cNvPr>
            <p:cNvCxnSpPr>
              <a:cxnSpLocks/>
              <a:stCxn id="29" idx="4"/>
            </p:cNvCxnSpPr>
            <p:nvPr/>
          </p:nvCxnSpPr>
          <p:spPr>
            <a:xfrm flipH="1">
              <a:off x="6095999" y="2477998"/>
              <a:ext cx="1" cy="570002"/>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4" name="Connecteur droit 43">
              <a:extLst>
                <a:ext uri="{FF2B5EF4-FFF2-40B4-BE49-F238E27FC236}">
                  <a16:creationId xmlns:a16="http://schemas.microsoft.com/office/drawing/2014/main" id="{F985264F-EA63-B1A9-BCCC-DCFC3743F1B0}"/>
                </a:ext>
              </a:extLst>
            </p:cNvPr>
            <p:cNvCxnSpPr>
              <a:cxnSpLocks/>
            </p:cNvCxnSpPr>
            <p:nvPr/>
          </p:nvCxnSpPr>
          <p:spPr>
            <a:xfrm flipH="1">
              <a:off x="7574067" y="3045240"/>
              <a:ext cx="1" cy="433673"/>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E8FE3BE6-C35D-47E9-1F15-CB2C5334A333}"/>
                </a:ext>
              </a:extLst>
            </p:cNvPr>
            <p:cNvCxnSpPr>
              <a:cxnSpLocks/>
            </p:cNvCxnSpPr>
            <p:nvPr/>
          </p:nvCxnSpPr>
          <p:spPr>
            <a:xfrm flipH="1">
              <a:off x="4699492" y="3045240"/>
              <a:ext cx="1" cy="433673"/>
            </a:xfrm>
            <a:prstGeom prst="line">
              <a:avLst/>
            </a:prstGeom>
            <a:ln w="12700">
              <a:solidFill>
                <a:srgbClr val="3A5A40"/>
              </a:solidFill>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5403E1D0-E47B-4E6C-AF15-7668D68A88E2}"/>
              </a:ext>
            </a:extLst>
          </p:cNvPr>
          <p:cNvSpPr/>
          <p:nvPr/>
        </p:nvSpPr>
        <p:spPr>
          <a:xfrm>
            <a:off x="0" y="-30784"/>
            <a:ext cx="12203746" cy="1576586"/>
          </a:xfrm>
          <a:prstGeom prst="rect">
            <a:avLst/>
          </a:prstGeom>
          <a:solidFill>
            <a:srgbClr val="3A5A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8" name="ZoneTexte 67">
            <a:extLst>
              <a:ext uri="{FF2B5EF4-FFF2-40B4-BE49-F238E27FC236}">
                <a16:creationId xmlns:a16="http://schemas.microsoft.com/office/drawing/2014/main" id="{32750E88-DA39-0BE7-0FE1-D99C9575A396}"/>
              </a:ext>
            </a:extLst>
          </p:cNvPr>
          <p:cNvSpPr txBox="1"/>
          <p:nvPr/>
        </p:nvSpPr>
        <p:spPr>
          <a:xfrm>
            <a:off x="2985930" y="442202"/>
            <a:ext cx="6220140" cy="750462"/>
          </a:xfrm>
          <a:prstGeom prst="rect">
            <a:avLst/>
          </a:prstGeom>
          <a:noFill/>
        </p:spPr>
        <p:txBody>
          <a:bodyPr wrap="square">
            <a:spAutoFit/>
          </a:bodyPr>
          <a:lstStyle/>
          <a:p>
            <a:pPr algn="ctr">
              <a:lnSpc>
                <a:spcPts val="4000"/>
              </a:lnSpc>
              <a:spcAft>
                <a:spcPts val="800"/>
              </a:spcAft>
            </a:pPr>
            <a:r>
              <a:rPr lang="ar-SA" sz="7200" b="1" dirty="0">
                <a:solidFill>
                  <a:schemeClr val="bg1"/>
                </a:solidFill>
                <a:latin typeface="RB" panose="00000500000000000000" pitchFamily="2" charset="-78"/>
                <a:ea typeface="Calibri" panose="020F0502020204030204" pitchFamily="34" charset="0"/>
                <a:cs typeface="FreeHand" pitchFamily="2" charset="-78"/>
              </a:rPr>
              <a:t>بيانات الدرس</a:t>
            </a: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RB" panose="00000500000000000000" pitchFamily="2" charset="-78"/>
              <a:cs typeface="RB" panose="00000500000000000000" pitchFamily="2" charset="-78"/>
            </a:endParaRPr>
          </a:p>
        </p:txBody>
      </p:sp>
      <p:sp>
        <p:nvSpPr>
          <p:cNvPr id="29" name="Ellipse 28">
            <a:extLst>
              <a:ext uri="{FF2B5EF4-FFF2-40B4-BE49-F238E27FC236}">
                <a16:creationId xmlns:a16="http://schemas.microsoft.com/office/drawing/2014/main" id="{6799A469-1044-AFD1-6F3D-05431223940B}"/>
              </a:ext>
            </a:extLst>
          </p:cNvPr>
          <p:cNvSpPr/>
          <p:nvPr/>
        </p:nvSpPr>
        <p:spPr>
          <a:xfrm>
            <a:off x="5662246" y="1610490"/>
            <a:ext cx="867508" cy="867508"/>
          </a:xfrm>
          <a:prstGeom prst="ellipse">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pic>
        <p:nvPicPr>
          <p:cNvPr id="38" name="Image 37">
            <a:extLst>
              <a:ext uri="{FF2B5EF4-FFF2-40B4-BE49-F238E27FC236}">
                <a16:creationId xmlns:a16="http://schemas.microsoft.com/office/drawing/2014/main" id="{5FFFBBF7-2238-A022-6BCA-F2502FFDB86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845367" y="1792439"/>
            <a:ext cx="501265" cy="501265"/>
          </a:xfrm>
          <a:prstGeom prst="rect">
            <a:avLst/>
          </a:prstGeom>
        </p:spPr>
      </p:pic>
      <p:grpSp>
        <p:nvGrpSpPr>
          <p:cNvPr id="4" name="Group 3">
            <a:extLst>
              <a:ext uri="{FF2B5EF4-FFF2-40B4-BE49-F238E27FC236}">
                <a16:creationId xmlns:a16="http://schemas.microsoft.com/office/drawing/2014/main" id="{3B3F9485-BC59-4CB2-A320-754A7714F11D}"/>
              </a:ext>
            </a:extLst>
          </p:cNvPr>
          <p:cNvGrpSpPr/>
          <p:nvPr/>
        </p:nvGrpSpPr>
        <p:grpSpPr>
          <a:xfrm>
            <a:off x="9312864" y="3380097"/>
            <a:ext cx="2472444" cy="2588844"/>
            <a:chOff x="9312864" y="3380097"/>
            <a:chExt cx="2472444" cy="2588844"/>
          </a:xfrm>
        </p:grpSpPr>
        <p:grpSp>
          <p:nvGrpSpPr>
            <p:cNvPr id="2" name="Group 1">
              <a:extLst>
                <a:ext uri="{FF2B5EF4-FFF2-40B4-BE49-F238E27FC236}">
                  <a16:creationId xmlns:a16="http://schemas.microsoft.com/office/drawing/2014/main" id="{5E007A28-D8F2-4689-BCB9-5E56A2D05F27}"/>
                </a:ext>
              </a:extLst>
            </p:cNvPr>
            <p:cNvGrpSpPr/>
            <p:nvPr/>
          </p:nvGrpSpPr>
          <p:grpSpPr>
            <a:xfrm>
              <a:off x="9402822" y="3380097"/>
              <a:ext cx="2109062" cy="2588844"/>
              <a:chOff x="9087841" y="2134578"/>
              <a:chExt cx="2528159" cy="2588844"/>
            </a:xfrm>
          </p:grpSpPr>
          <p:sp>
            <p:nvSpPr>
              <p:cNvPr id="41" name="Rounded Rectangle 45">
                <a:extLst>
                  <a:ext uri="{FF2B5EF4-FFF2-40B4-BE49-F238E27FC236}">
                    <a16:creationId xmlns:a16="http://schemas.microsoft.com/office/drawing/2014/main" id="{8114785A-FC28-4E28-9E76-4093EE9C3953}"/>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2" name="Rectangle: Rounded Corners 7">
                <a:extLst>
                  <a:ext uri="{FF2B5EF4-FFF2-40B4-BE49-F238E27FC236}">
                    <a16:creationId xmlns:a16="http://schemas.microsoft.com/office/drawing/2014/main" id="{1D698FDF-56ED-4EBC-A03C-CBE1F9F9457D}"/>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6" name="Rectangle: Rounded Corners 7">
                <a:extLst>
                  <a:ext uri="{FF2B5EF4-FFF2-40B4-BE49-F238E27FC236}">
                    <a16:creationId xmlns:a16="http://schemas.microsoft.com/office/drawing/2014/main" id="{E6A4D893-FF0C-4594-BEB0-402BC291CB48}"/>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49" name="Image 48">
              <a:extLst>
                <a:ext uri="{FF2B5EF4-FFF2-40B4-BE49-F238E27FC236}">
                  <a16:creationId xmlns:a16="http://schemas.microsoft.com/office/drawing/2014/main" id="{EEC24229-02B4-3BE6-62BD-310A789FF59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946189" y="3824851"/>
              <a:ext cx="299824" cy="299822"/>
            </a:xfrm>
            <a:prstGeom prst="rect">
              <a:avLst/>
            </a:prstGeom>
          </p:spPr>
        </p:pic>
        <p:sp>
          <p:nvSpPr>
            <p:cNvPr id="65" name="ZoneTexte 64">
              <a:extLst>
                <a:ext uri="{FF2B5EF4-FFF2-40B4-BE49-F238E27FC236}">
                  <a16:creationId xmlns:a16="http://schemas.microsoft.com/office/drawing/2014/main" id="{61617E7C-E517-93D0-68AA-BDEEB6FE3EF7}"/>
                </a:ext>
              </a:extLst>
            </p:cNvPr>
            <p:cNvSpPr txBox="1"/>
            <p:nvPr/>
          </p:nvSpPr>
          <p:spPr>
            <a:xfrm>
              <a:off x="9312864"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66" name="ZoneTexte 65">
              <a:extLst>
                <a:ext uri="{FF2B5EF4-FFF2-40B4-BE49-F238E27FC236}">
                  <a16:creationId xmlns:a16="http://schemas.microsoft.com/office/drawing/2014/main" id="{87013884-6F3D-5747-5449-521E173C36C3}"/>
                </a:ext>
              </a:extLst>
            </p:cNvPr>
            <p:cNvSpPr txBox="1"/>
            <p:nvPr/>
          </p:nvSpPr>
          <p:spPr>
            <a:xfrm>
              <a:off x="9747890" y="3650272"/>
              <a:ext cx="2037418" cy="605294"/>
            </a:xfrm>
            <a:prstGeom prst="rect">
              <a:avLst/>
            </a:prstGeom>
            <a:noFill/>
          </p:spPr>
          <p:txBody>
            <a:bodyPr wrap="square">
              <a:spAutoFit/>
            </a:bodyPr>
            <a:lstStyle/>
            <a:p>
              <a:pPr algn="ctr" rtl="1">
                <a:lnSpc>
                  <a:spcPts val="4000"/>
                </a:lnSpc>
                <a:spcAft>
                  <a:spcPts val="800"/>
                </a:spcAft>
              </a:pPr>
              <a:r>
                <a:rPr lang="fr-FR" sz="3200" b="1" dirty="0">
                  <a:solidFill>
                    <a:schemeClr val="bg1"/>
                  </a:solidFill>
                  <a:effectLst/>
                  <a:latin typeface="Expo Arabic Bold" panose="00000800000000000000" pitchFamily="50" charset="-78"/>
                  <a:ea typeface="Calibri" panose="020F0502020204030204" pitchFamily="34" charset="0"/>
                  <a:cs typeface="Expo Arabic Bold" panose="00000800000000000000" pitchFamily="50" charset="-78"/>
                </a:rPr>
                <a:t>.</a:t>
              </a:r>
              <a:r>
                <a:rPr lang="fr-FR"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1</a:t>
              </a:r>
              <a:endParaRPr lang="ar-SA"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endParaRPr>
            </a:p>
          </p:txBody>
        </p:sp>
        <p:sp>
          <p:nvSpPr>
            <p:cNvPr id="67" name="ZoneTexte 66">
              <a:extLst>
                <a:ext uri="{FF2B5EF4-FFF2-40B4-BE49-F238E27FC236}">
                  <a16:creationId xmlns:a16="http://schemas.microsoft.com/office/drawing/2014/main" id="{42CC903F-7D01-3BBE-F681-F5F67069F8EC}"/>
                </a:ext>
              </a:extLst>
            </p:cNvPr>
            <p:cNvSpPr txBox="1"/>
            <p:nvPr/>
          </p:nvSpPr>
          <p:spPr>
            <a:xfrm>
              <a:off x="9312864" y="5141203"/>
              <a:ext cx="2271556" cy="369332"/>
            </a:xfrm>
            <a:prstGeom prst="rect">
              <a:avLst/>
            </a:prstGeom>
            <a:noFill/>
          </p:spPr>
          <p:txBody>
            <a:bodyPr wrap="square">
              <a:spAutoFit/>
            </a:bodyPr>
            <a:lstStyle/>
            <a:p>
              <a:pPr marL="0" algn="ctr" rtl="1" eaLnBrk="1" latinLnBrk="0" hangingPunct="1">
                <a:spcBef>
                  <a:spcPts val="0"/>
                </a:spcBef>
                <a:spcAft>
                  <a:spcPts val="0"/>
                </a:spcAft>
              </a:pPr>
              <a:r>
                <a:rPr lang="ar-DZ" b="1" kern="1200" dirty="0">
                  <a:solidFill>
                    <a:srgbClr val="404040"/>
                  </a:solidFill>
                  <a:effectLst/>
                  <a:latin typeface="RB" panose="00000500000000000000" pitchFamily="2" charset="-78"/>
                  <a:ea typeface="Calibri" panose="020F0502020204030204" pitchFamily="34" charset="0"/>
                  <a:cs typeface="RB" panose="00000500000000000000" pitchFamily="2" charset="-78"/>
                </a:rPr>
                <a:t>الدرس الأول</a:t>
              </a:r>
              <a:endParaRPr lang="en-US" dirty="0">
                <a:effectLst/>
                <a:latin typeface="RB" panose="00000500000000000000" pitchFamily="2" charset="-78"/>
                <a:cs typeface="RB" panose="00000500000000000000" pitchFamily="2" charset="-78"/>
              </a:endParaRPr>
            </a:p>
          </p:txBody>
        </p:sp>
      </p:grpSp>
      <p:grpSp>
        <p:nvGrpSpPr>
          <p:cNvPr id="5" name="Group 4">
            <a:extLst>
              <a:ext uri="{FF2B5EF4-FFF2-40B4-BE49-F238E27FC236}">
                <a16:creationId xmlns:a16="http://schemas.microsoft.com/office/drawing/2014/main" id="{4DFEEA60-DBF1-4875-8DCA-949DF15F0A81}"/>
              </a:ext>
            </a:extLst>
          </p:cNvPr>
          <p:cNvGrpSpPr/>
          <p:nvPr/>
        </p:nvGrpSpPr>
        <p:grpSpPr>
          <a:xfrm>
            <a:off x="6438289" y="3380097"/>
            <a:ext cx="2473979" cy="2588844"/>
            <a:chOff x="6438289" y="3380097"/>
            <a:chExt cx="2473979" cy="2588844"/>
          </a:xfrm>
        </p:grpSpPr>
        <p:grpSp>
          <p:nvGrpSpPr>
            <p:cNvPr id="47" name="Group 46">
              <a:extLst>
                <a:ext uri="{FF2B5EF4-FFF2-40B4-BE49-F238E27FC236}">
                  <a16:creationId xmlns:a16="http://schemas.microsoft.com/office/drawing/2014/main" id="{ADF2FE27-6F93-43AF-AC4D-DF5B3525F931}"/>
                </a:ext>
              </a:extLst>
            </p:cNvPr>
            <p:cNvGrpSpPr/>
            <p:nvPr/>
          </p:nvGrpSpPr>
          <p:grpSpPr>
            <a:xfrm>
              <a:off x="6438289" y="3380097"/>
              <a:ext cx="2109062" cy="2588844"/>
              <a:chOff x="9087841" y="2134578"/>
              <a:chExt cx="2528159" cy="2588844"/>
            </a:xfrm>
          </p:grpSpPr>
          <p:sp>
            <p:nvSpPr>
              <p:cNvPr id="48" name="Rounded Rectangle 45">
                <a:extLst>
                  <a:ext uri="{FF2B5EF4-FFF2-40B4-BE49-F238E27FC236}">
                    <a16:creationId xmlns:a16="http://schemas.microsoft.com/office/drawing/2014/main" id="{0FC93A34-D244-45CE-91E3-9E6C302B3BB4}"/>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3" name="Rectangle: Rounded Corners 7">
                <a:extLst>
                  <a:ext uri="{FF2B5EF4-FFF2-40B4-BE49-F238E27FC236}">
                    <a16:creationId xmlns:a16="http://schemas.microsoft.com/office/drawing/2014/main" id="{EC35C24B-D987-4DA8-AED2-85CCC1CE47B4}"/>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4" name="Rectangle: Rounded Corners 7">
                <a:extLst>
                  <a:ext uri="{FF2B5EF4-FFF2-40B4-BE49-F238E27FC236}">
                    <a16:creationId xmlns:a16="http://schemas.microsoft.com/office/drawing/2014/main" id="{194F4A41-F0AA-4680-B01D-2B851B0ED877}"/>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0" name="Image 49">
              <a:extLst>
                <a:ext uri="{FF2B5EF4-FFF2-40B4-BE49-F238E27FC236}">
                  <a16:creationId xmlns:a16="http://schemas.microsoft.com/office/drawing/2014/main" id="{5B0AF625-80F2-B99C-85B5-1BD2CFF78CC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071615" y="3824851"/>
              <a:ext cx="299822" cy="299822"/>
            </a:xfrm>
            <a:prstGeom prst="rect">
              <a:avLst/>
            </a:prstGeom>
          </p:spPr>
        </p:pic>
        <p:sp>
          <p:nvSpPr>
            <p:cNvPr id="70" name="ZoneTexte 69">
              <a:extLst>
                <a:ext uri="{FF2B5EF4-FFF2-40B4-BE49-F238E27FC236}">
                  <a16:creationId xmlns:a16="http://schemas.microsoft.com/office/drawing/2014/main" id="{B753FC2E-9298-B3C5-9FDC-E487AF694DF8}"/>
                </a:ext>
              </a:extLst>
            </p:cNvPr>
            <p:cNvSpPr txBox="1"/>
            <p:nvPr/>
          </p:nvSpPr>
          <p:spPr>
            <a:xfrm>
              <a:off x="6438289"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عنوان الدرس</a:t>
              </a:r>
            </a:p>
          </p:txBody>
        </p:sp>
        <p:sp>
          <p:nvSpPr>
            <p:cNvPr id="71" name="ZoneTexte 70">
              <a:extLst>
                <a:ext uri="{FF2B5EF4-FFF2-40B4-BE49-F238E27FC236}">
                  <a16:creationId xmlns:a16="http://schemas.microsoft.com/office/drawing/2014/main" id="{F6AA1191-5DF3-A16D-2451-2DA3E196BC61}"/>
                </a:ext>
              </a:extLst>
            </p:cNvPr>
            <p:cNvSpPr txBox="1"/>
            <p:nvPr/>
          </p:nvSpPr>
          <p:spPr>
            <a:xfrm>
              <a:off x="6874850" y="3650272"/>
              <a:ext cx="2037418" cy="605294"/>
            </a:xfrm>
            <a:prstGeom prst="rect">
              <a:avLst/>
            </a:prstGeom>
            <a:noFill/>
          </p:spPr>
          <p:txBody>
            <a:bodyPr wrap="square">
              <a:spAutoFit/>
            </a:bodyPr>
            <a:lstStyle/>
            <a:p>
              <a:pPr algn="ctr" rtl="1">
                <a:lnSpc>
                  <a:spcPts val="4000"/>
                </a:lnSpc>
                <a:spcAft>
                  <a:spcPts val="800"/>
                </a:spcAft>
              </a:pPr>
              <a:r>
                <a:rPr lang="fr-FR" sz="3200" b="1" dirty="0">
                  <a:solidFill>
                    <a:schemeClr val="bg1"/>
                  </a:solidFill>
                  <a:effectLst/>
                  <a:latin typeface="Expo Arabic Bold" panose="00000800000000000000" pitchFamily="50" charset="-78"/>
                  <a:ea typeface="Calibri" panose="020F0502020204030204" pitchFamily="34" charset="0"/>
                  <a:cs typeface="Expo Arabic Bold" panose="00000800000000000000" pitchFamily="50" charset="-78"/>
                </a:rPr>
                <a:t>.</a:t>
              </a:r>
              <a:r>
                <a:rPr lang="fr-FR"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2</a:t>
              </a:r>
            </a:p>
          </p:txBody>
        </p:sp>
        <p:sp>
          <p:nvSpPr>
            <p:cNvPr id="72" name="ZoneTexte 71">
              <a:extLst>
                <a:ext uri="{FF2B5EF4-FFF2-40B4-BE49-F238E27FC236}">
                  <a16:creationId xmlns:a16="http://schemas.microsoft.com/office/drawing/2014/main" id="{53A71150-3169-05EE-5907-9F826D708AE4}"/>
                </a:ext>
              </a:extLst>
            </p:cNvPr>
            <p:cNvSpPr txBox="1"/>
            <p:nvPr/>
          </p:nvSpPr>
          <p:spPr>
            <a:xfrm>
              <a:off x="6600782" y="4947488"/>
              <a:ext cx="1811790" cy="923330"/>
            </a:xfrm>
            <a:prstGeom prst="rect">
              <a:avLst/>
            </a:prstGeom>
            <a:noFill/>
          </p:spPr>
          <p:txBody>
            <a:bodyPr wrap="square">
              <a:spAutoFit/>
            </a:bodyPr>
            <a:lstStyle/>
            <a:p>
              <a:pPr algn="ctr" rtl="1"/>
              <a:r>
                <a:rPr lang="ar-SA" b="1" dirty="0">
                  <a:solidFill>
                    <a:srgbClr val="404040"/>
                  </a:solidFill>
                  <a:latin typeface="RB" panose="00000500000000000000" pitchFamily="2" charset="-78"/>
                  <a:cs typeface="RB" panose="00000500000000000000" pitchFamily="2" charset="-78"/>
                </a:rPr>
                <a:t>البيانات والمعلومات والمعرفة </a:t>
              </a:r>
            </a:p>
          </p:txBody>
        </p:sp>
      </p:grpSp>
      <p:grpSp>
        <p:nvGrpSpPr>
          <p:cNvPr id="6" name="Group 5">
            <a:extLst>
              <a:ext uri="{FF2B5EF4-FFF2-40B4-BE49-F238E27FC236}">
                <a16:creationId xmlns:a16="http://schemas.microsoft.com/office/drawing/2014/main" id="{103D1619-FAC1-448A-AD2C-C20223FCCA01}"/>
              </a:ext>
            </a:extLst>
          </p:cNvPr>
          <p:cNvGrpSpPr/>
          <p:nvPr/>
        </p:nvGrpSpPr>
        <p:grpSpPr>
          <a:xfrm>
            <a:off x="3563714" y="3380097"/>
            <a:ext cx="2467722" cy="2588844"/>
            <a:chOff x="3563714" y="3380097"/>
            <a:chExt cx="2467722" cy="2588844"/>
          </a:xfrm>
        </p:grpSpPr>
        <p:grpSp>
          <p:nvGrpSpPr>
            <p:cNvPr id="55" name="Group 54">
              <a:extLst>
                <a:ext uri="{FF2B5EF4-FFF2-40B4-BE49-F238E27FC236}">
                  <a16:creationId xmlns:a16="http://schemas.microsoft.com/office/drawing/2014/main" id="{2BA3E2FE-3EA5-4E34-BC82-D980B41D5622}"/>
                </a:ext>
              </a:extLst>
            </p:cNvPr>
            <p:cNvGrpSpPr/>
            <p:nvPr/>
          </p:nvGrpSpPr>
          <p:grpSpPr>
            <a:xfrm>
              <a:off x="3640240" y="3380097"/>
              <a:ext cx="2109062" cy="2588844"/>
              <a:chOff x="9087841" y="2134578"/>
              <a:chExt cx="2528159" cy="2588844"/>
            </a:xfrm>
          </p:grpSpPr>
          <p:sp>
            <p:nvSpPr>
              <p:cNvPr id="56" name="Rounded Rectangle 45">
                <a:extLst>
                  <a:ext uri="{FF2B5EF4-FFF2-40B4-BE49-F238E27FC236}">
                    <a16:creationId xmlns:a16="http://schemas.microsoft.com/office/drawing/2014/main" id="{F9DD2D74-418D-47FE-9EDD-F2A8E4CCD89E}"/>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7" name="Rectangle: Rounded Corners 7">
                <a:extLst>
                  <a:ext uri="{FF2B5EF4-FFF2-40B4-BE49-F238E27FC236}">
                    <a16:creationId xmlns:a16="http://schemas.microsoft.com/office/drawing/2014/main" id="{3213AD9C-C953-459E-AC31-C2BB575701D5}"/>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8" name="Rectangle: Rounded Corners 7">
                <a:extLst>
                  <a:ext uri="{FF2B5EF4-FFF2-40B4-BE49-F238E27FC236}">
                    <a16:creationId xmlns:a16="http://schemas.microsoft.com/office/drawing/2014/main" id="{EDE35015-188F-44BB-81B3-CAED12BF2DAA}"/>
                  </a:ext>
                </a:extLst>
              </p:cNvPr>
              <p:cNvSpPr/>
              <p:nvPr/>
            </p:nvSpPr>
            <p:spPr>
              <a:xfrm>
                <a:off x="9249402" y="3286921"/>
                <a:ext cx="2205037" cy="1270000"/>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1" name="Image 50">
              <a:extLst>
                <a:ext uri="{FF2B5EF4-FFF2-40B4-BE49-F238E27FC236}">
                  <a16:creationId xmlns:a16="http://schemas.microsoft.com/office/drawing/2014/main" id="{2A1F2722-1C7E-6BEE-028A-888200C6F58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197040" y="3824851"/>
              <a:ext cx="299822" cy="299822"/>
            </a:xfrm>
            <a:prstGeom prst="rect">
              <a:avLst/>
            </a:prstGeom>
          </p:spPr>
        </p:pic>
        <p:sp>
          <p:nvSpPr>
            <p:cNvPr id="77" name="ZoneTexte 76">
              <a:extLst>
                <a:ext uri="{FF2B5EF4-FFF2-40B4-BE49-F238E27FC236}">
                  <a16:creationId xmlns:a16="http://schemas.microsoft.com/office/drawing/2014/main" id="{57E5468B-2709-D373-3EDA-B6150D9C33FA}"/>
                </a:ext>
              </a:extLst>
            </p:cNvPr>
            <p:cNvSpPr txBox="1"/>
            <p:nvPr/>
          </p:nvSpPr>
          <p:spPr>
            <a:xfrm>
              <a:off x="3563714" y="4448429"/>
              <a:ext cx="2271556" cy="553998"/>
            </a:xfrm>
            <a:prstGeom prst="rect">
              <a:avLst/>
            </a:prstGeom>
            <a:noFill/>
          </p:spPr>
          <p:txBody>
            <a:bodyPr wrap="square">
              <a:spAutoFit/>
            </a:bodyPr>
            <a:lstStyle/>
            <a:p>
              <a:pPr algn="ctr" rtl="1">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عدد الحصص</a:t>
              </a:r>
            </a:p>
          </p:txBody>
        </p:sp>
        <p:sp>
          <p:nvSpPr>
            <p:cNvPr id="78" name="ZoneTexte 77">
              <a:extLst>
                <a:ext uri="{FF2B5EF4-FFF2-40B4-BE49-F238E27FC236}">
                  <a16:creationId xmlns:a16="http://schemas.microsoft.com/office/drawing/2014/main" id="{07EEF871-7885-9197-849D-37718B9C0B59}"/>
                </a:ext>
              </a:extLst>
            </p:cNvPr>
            <p:cNvSpPr txBox="1"/>
            <p:nvPr/>
          </p:nvSpPr>
          <p:spPr>
            <a:xfrm>
              <a:off x="3997090" y="3650272"/>
              <a:ext cx="2034346" cy="605294"/>
            </a:xfrm>
            <a:prstGeom prst="rect">
              <a:avLst/>
            </a:prstGeom>
            <a:noFill/>
          </p:spPr>
          <p:txBody>
            <a:bodyPr wrap="square">
              <a:spAutoFit/>
            </a:bodyPr>
            <a:lstStyle/>
            <a:p>
              <a:pPr algn="ctr" rtl="1">
                <a:lnSpc>
                  <a:spcPts val="4000"/>
                </a:lnSpc>
                <a:spcAft>
                  <a:spcPts val="800"/>
                </a:spcAft>
              </a:pPr>
              <a:r>
                <a:rPr lang="fr-FR" sz="3200" b="1" dirty="0">
                  <a:solidFill>
                    <a:schemeClr val="bg1"/>
                  </a:solidFill>
                  <a:effectLst/>
                  <a:latin typeface="Expo Arabic Bold" panose="00000800000000000000" pitchFamily="50" charset="-78"/>
                  <a:ea typeface="Calibri" panose="020F0502020204030204" pitchFamily="34" charset="0"/>
                  <a:cs typeface="Expo Arabic Bold" panose="00000800000000000000" pitchFamily="50" charset="-78"/>
                </a:rPr>
                <a:t>.</a:t>
              </a:r>
              <a:r>
                <a:rPr lang="fr-FR"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3</a:t>
              </a:r>
            </a:p>
          </p:txBody>
        </p:sp>
        <p:sp>
          <p:nvSpPr>
            <p:cNvPr id="79" name="ZoneTexte 78">
              <a:extLst>
                <a:ext uri="{FF2B5EF4-FFF2-40B4-BE49-F238E27FC236}">
                  <a16:creationId xmlns:a16="http://schemas.microsoft.com/office/drawing/2014/main" id="{66D7D065-669C-8B51-0EC1-467F37E3EC15}"/>
                </a:ext>
              </a:extLst>
            </p:cNvPr>
            <p:cNvSpPr txBox="1"/>
            <p:nvPr/>
          </p:nvSpPr>
          <p:spPr>
            <a:xfrm>
              <a:off x="3563714" y="5141203"/>
              <a:ext cx="2271556" cy="369332"/>
            </a:xfrm>
            <a:prstGeom prst="rect">
              <a:avLst/>
            </a:prstGeom>
            <a:noFill/>
          </p:spPr>
          <p:txBody>
            <a:bodyPr wrap="square">
              <a:spAutoFit/>
            </a:bodyPr>
            <a:lstStyle/>
            <a:p>
              <a:pPr algn="ctr" rtl="1"/>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ثلاث حصص</a:t>
              </a:r>
            </a:p>
          </p:txBody>
        </p:sp>
      </p:grpSp>
      <p:grpSp>
        <p:nvGrpSpPr>
          <p:cNvPr id="7" name="Group 6">
            <a:extLst>
              <a:ext uri="{FF2B5EF4-FFF2-40B4-BE49-F238E27FC236}">
                <a16:creationId xmlns:a16="http://schemas.microsoft.com/office/drawing/2014/main" id="{A1570D7C-3D00-4E17-892E-024D70DF3215}"/>
              </a:ext>
            </a:extLst>
          </p:cNvPr>
          <p:cNvGrpSpPr/>
          <p:nvPr/>
        </p:nvGrpSpPr>
        <p:grpSpPr>
          <a:xfrm>
            <a:off x="765666" y="3380097"/>
            <a:ext cx="2391197" cy="2590905"/>
            <a:chOff x="765666" y="3380097"/>
            <a:chExt cx="2391197" cy="2590905"/>
          </a:xfrm>
        </p:grpSpPr>
        <p:grpSp>
          <p:nvGrpSpPr>
            <p:cNvPr id="59" name="Group 58">
              <a:extLst>
                <a:ext uri="{FF2B5EF4-FFF2-40B4-BE49-F238E27FC236}">
                  <a16:creationId xmlns:a16="http://schemas.microsoft.com/office/drawing/2014/main" id="{7749F123-1E15-423F-BABB-2328E9D63A13}"/>
                </a:ext>
              </a:extLst>
            </p:cNvPr>
            <p:cNvGrpSpPr/>
            <p:nvPr/>
          </p:nvGrpSpPr>
          <p:grpSpPr>
            <a:xfrm>
              <a:off x="765666" y="3380097"/>
              <a:ext cx="2109062" cy="2588844"/>
              <a:chOff x="9087841" y="2134578"/>
              <a:chExt cx="2528159" cy="2588844"/>
            </a:xfrm>
          </p:grpSpPr>
          <p:sp>
            <p:nvSpPr>
              <p:cNvPr id="60" name="Rounded Rectangle 45">
                <a:extLst>
                  <a:ext uri="{FF2B5EF4-FFF2-40B4-BE49-F238E27FC236}">
                    <a16:creationId xmlns:a16="http://schemas.microsoft.com/office/drawing/2014/main" id="{F854DAE4-BE53-4134-9ACD-9D2C8E9A63F2}"/>
                  </a:ext>
                </a:extLst>
              </p:cNvPr>
              <p:cNvSpPr/>
              <p:nvPr/>
            </p:nvSpPr>
            <p:spPr>
              <a:xfrm>
                <a:off x="9087841" y="2134578"/>
                <a:ext cx="2528159" cy="2588844"/>
              </a:xfrm>
              <a:prstGeom prst="round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1" name="Rectangle: Rounded Corners 7">
                <a:extLst>
                  <a:ext uri="{FF2B5EF4-FFF2-40B4-BE49-F238E27FC236}">
                    <a16:creationId xmlns:a16="http://schemas.microsoft.com/office/drawing/2014/main" id="{E94F66EA-0B90-48E4-9AA7-B735DC0AD47E}"/>
                  </a:ext>
                </a:extLst>
              </p:cNvPr>
              <p:cNvSpPr/>
              <p:nvPr/>
            </p:nvSpPr>
            <p:spPr>
              <a:xfrm>
                <a:off x="9249402" y="2301080"/>
                <a:ext cx="2205037" cy="816090"/>
              </a:xfrm>
              <a:prstGeom prst="roundRect">
                <a:avLst>
                  <a:gd name="adj" fmla="val 36114"/>
                </a:avLst>
              </a:prstGeom>
              <a:solidFill>
                <a:srgbClr val="3A5A40"/>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2" name="Rectangle: Rounded Corners 7">
                <a:extLst>
                  <a:ext uri="{FF2B5EF4-FFF2-40B4-BE49-F238E27FC236}">
                    <a16:creationId xmlns:a16="http://schemas.microsoft.com/office/drawing/2014/main" id="{7DBFF765-CB97-4F90-BB22-FCC41248CFE6}"/>
                  </a:ext>
                </a:extLst>
              </p:cNvPr>
              <p:cNvSpPr/>
              <p:nvPr/>
            </p:nvSpPr>
            <p:spPr>
              <a:xfrm>
                <a:off x="9249402" y="3286920"/>
                <a:ext cx="2205036" cy="1407785"/>
              </a:xfrm>
              <a:prstGeom prst="roundRect">
                <a:avLst>
                  <a:gd name="adj" fmla="val 22371"/>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grpSp>
        <p:pic>
          <p:nvPicPr>
            <p:cNvPr id="52" name="Image 51">
              <a:extLst>
                <a:ext uri="{FF2B5EF4-FFF2-40B4-BE49-F238E27FC236}">
                  <a16:creationId xmlns:a16="http://schemas.microsoft.com/office/drawing/2014/main" id="{E7E0BFA5-E963-0ED4-C442-629DA170DAA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322465" y="3824851"/>
              <a:ext cx="299822" cy="299822"/>
            </a:xfrm>
            <a:prstGeom prst="rect">
              <a:avLst/>
            </a:prstGeom>
          </p:spPr>
        </p:pic>
        <p:sp>
          <p:nvSpPr>
            <p:cNvPr id="80" name="ZoneTexte 79">
              <a:extLst>
                <a:ext uri="{FF2B5EF4-FFF2-40B4-BE49-F238E27FC236}">
                  <a16:creationId xmlns:a16="http://schemas.microsoft.com/office/drawing/2014/main" id="{3197FF96-F9F2-5C0A-3EFD-AFCB02EDE01A}"/>
                </a:ext>
              </a:extLst>
            </p:cNvPr>
            <p:cNvSpPr txBox="1"/>
            <p:nvPr/>
          </p:nvSpPr>
          <p:spPr>
            <a:xfrm>
              <a:off x="900445" y="4410799"/>
              <a:ext cx="1839504" cy="553998"/>
            </a:xfrm>
            <a:prstGeom prst="rect">
              <a:avLst/>
            </a:prstGeom>
            <a:noFill/>
          </p:spPr>
          <p:txBody>
            <a:bodyPr wrap="square">
              <a:spAutoFit/>
            </a:bodyPr>
            <a:lstStyle/>
            <a:p>
              <a:pPr algn="ctr" rtl="0">
                <a:lnSpc>
                  <a:spcPts val="4000"/>
                </a:lnSpc>
                <a:spcAft>
                  <a:spcPts val="800"/>
                </a:spcAft>
              </a:pPr>
              <a:r>
                <a:rPr lang="ar-SA" sz="2000" b="1" dirty="0">
                  <a:solidFill>
                    <a:srgbClr val="3A5A40"/>
                  </a:solidFill>
                  <a:effectLst/>
                  <a:latin typeface="RB" panose="00000500000000000000" pitchFamily="2" charset="-78"/>
                  <a:ea typeface="Calibri" panose="020F0502020204030204" pitchFamily="34" charset="0"/>
                  <a:cs typeface="RB" panose="00000500000000000000" pitchFamily="2" charset="-78"/>
                </a:rPr>
                <a:t>صفحات الكتاب</a:t>
              </a:r>
            </a:p>
          </p:txBody>
        </p:sp>
        <p:sp>
          <p:nvSpPr>
            <p:cNvPr id="81" name="ZoneTexte 80">
              <a:extLst>
                <a:ext uri="{FF2B5EF4-FFF2-40B4-BE49-F238E27FC236}">
                  <a16:creationId xmlns:a16="http://schemas.microsoft.com/office/drawing/2014/main" id="{2F2D2680-C212-0B69-A9C0-FA1D93C19520}"/>
                </a:ext>
              </a:extLst>
            </p:cNvPr>
            <p:cNvSpPr txBox="1"/>
            <p:nvPr/>
          </p:nvSpPr>
          <p:spPr>
            <a:xfrm>
              <a:off x="1122515" y="3640747"/>
              <a:ext cx="2034348" cy="605294"/>
            </a:xfrm>
            <a:prstGeom prst="rect">
              <a:avLst/>
            </a:prstGeom>
            <a:noFill/>
          </p:spPr>
          <p:txBody>
            <a:bodyPr wrap="square">
              <a:spAutoFit/>
            </a:bodyPr>
            <a:lstStyle/>
            <a:p>
              <a:pPr algn="ctr" rtl="0">
                <a:lnSpc>
                  <a:spcPts val="4000"/>
                </a:lnSpc>
                <a:spcAft>
                  <a:spcPts val="800"/>
                </a:spcAft>
              </a:pPr>
              <a:r>
                <a:rPr lang="fr-FR" sz="3200" b="1" dirty="0">
                  <a:solidFill>
                    <a:schemeClr val="bg1"/>
                  </a:solidFill>
                  <a:effectLst/>
                  <a:latin typeface="Expo Arabic Bold" panose="00000800000000000000" pitchFamily="50" charset="-78"/>
                  <a:ea typeface="Calibri" panose="020F0502020204030204" pitchFamily="34" charset="0"/>
                  <a:cs typeface="Expo Arabic Bold" panose="00000800000000000000" pitchFamily="50" charset="-78"/>
                </a:rPr>
                <a:t>.</a:t>
              </a:r>
              <a:r>
                <a:rPr lang="fr-FR" sz="3200" b="1" dirty="0">
                  <a:solidFill>
                    <a:schemeClr val="bg1"/>
                  </a:solidFill>
                  <a:effectLst/>
                  <a:latin typeface="VIP Rawy Bold" panose="02000500000000000000" pitchFamily="2" charset="-78"/>
                  <a:ea typeface="Calibri" panose="020F0502020204030204" pitchFamily="34" charset="0"/>
                  <a:cs typeface="VIP Rawy Bold" panose="02000500000000000000" pitchFamily="2" charset="-78"/>
                </a:rPr>
                <a:t>4</a:t>
              </a:r>
            </a:p>
          </p:txBody>
        </p:sp>
        <p:sp>
          <p:nvSpPr>
            <p:cNvPr id="82" name="ZoneTexte 81">
              <a:extLst>
                <a:ext uri="{FF2B5EF4-FFF2-40B4-BE49-F238E27FC236}">
                  <a16:creationId xmlns:a16="http://schemas.microsoft.com/office/drawing/2014/main" id="{E5D2211B-57ED-417A-25D4-1A4890E92681}"/>
                </a:ext>
              </a:extLst>
            </p:cNvPr>
            <p:cNvSpPr txBox="1"/>
            <p:nvPr/>
          </p:nvSpPr>
          <p:spPr>
            <a:xfrm>
              <a:off x="900445" y="5016895"/>
              <a:ext cx="1839504" cy="954107"/>
            </a:xfrm>
            <a:prstGeom prst="rect">
              <a:avLst/>
            </a:prstGeom>
            <a:noFill/>
          </p:spPr>
          <p:txBody>
            <a:bodyPr wrap="square">
              <a:spAutoFit/>
            </a:bodyPr>
            <a:lstStyle/>
            <a:p>
              <a:pPr algn="ctr" rtl="0"/>
              <a:r>
                <a:rPr lang="ar-DZ" sz="2000" b="1" dirty="0">
                  <a:solidFill>
                    <a:srgbClr val="3A5A40"/>
                  </a:solidFill>
                  <a:latin typeface="RB" panose="00000500000000000000" pitchFamily="2" charset="-78"/>
                  <a:ea typeface="Calibri" panose="020F0502020204030204" pitchFamily="34" charset="0"/>
                  <a:cs typeface="RB" panose="00000500000000000000" pitchFamily="2" charset="-78"/>
                </a:rPr>
                <a:t>الحصة الثالثة</a:t>
              </a:r>
              <a:endParaRPr lang="ar-DZ" sz="2000" b="1" dirty="0">
                <a:solidFill>
                  <a:srgbClr val="3A5A40"/>
                </a:solidFill>
                <a:effectLst/>
                <a:latin typeface="RB" panose="00000500000000000000" pitchFamily="2" charset="-78"/>
                <a:ea typeface="Calibri" panose="020F0502020204030204" pitchFamily="34" charset="0"/>
                <a:cs typeface="RB" panose="00000500000000000000" pitchFamily="2" charset="-78"/>
              </a:endParaRPr>
            </a:p>
            <a:p>
              <a:pPr algn="ctr" rtl="0"/>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من صفحة</a:t>
              </a:r>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r>
                <a:rPr lang="ar-DZ"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rPr>
                <a:t>20</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a:p>
              <a:pPr algn="ctr" rtl="0"/>
              <a:r>
                <a:rPr lang="ar-DZ"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إ</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لى</a:t>
              </a:r>
              <a:r>
                <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صفحة:</a:t>
              </a:r>
              <a:r>
                <a:rPr lang="ar-SA"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 </a:t>
              </a:r>
              <a:r>
                <a:rPr lang="ar-DZ"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rPr>
                <a:t>22</a:t>
              </a:r>
              <a:endParaRPr lang="ar-SA" b="1" dirty="0">
                <a:solidFill>
                  <a:schemeClr val="tx1">
                    <a:lumMod val="75000"/>
                    <a:lumOff val="25000"/>
                  </a:schemeClr>
                </a:solidFill>
                <a:effectLst/>
                <a:latin typeface="VIP Rawy Bold" panose="02000500000000000000" pitchFamily="2" charset="-78"/>
                <a:ea typeface="Calibri" panose="020F0502020204030204" pitchFamily="34" charset="0"/>
                <a:cs typeface="VIP Rawy Bold" panose="02000500000000000000" pitchFamily="2" charset="-78"/>
              </a:endParaRPr>
            </a:p>
          </p:txBody>
        </p:sp>
      </p:grpSp>
      <p:pic>
        <p:nvPicPr>
          <p:cNvPr id="73" name="Picture 63">
            <a:extLst>
              <a:ext uri="{FF2B5EF4-FFF2-40B4-BE49-F238E27FC236}">
                <a16:creationId xmlns:a16="http://schemas.microsoft.com/office/drawing/2014/main" id="{04FCAE33-6B37-4271-BDC1-AA1EF2EE145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34225860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anim calcmode="lin" valueType="num">
                                      <p:cBhvr>
                                        <p:cTn id="17" dur="500" fill="hold"/>
                                        <p:tgtEl>
                                          <p:spTgt spid="8"/>
                                        </p:tgtEl>
                                        <p:attrNameLst>
                                          <p:attrName>ppt_x</p:attrName>
                                        </p:attrNameLst>
                                      </p:cBhvr>
                                      <p:tavLst>
                                        <p:tav tm="0">
                                          <p:val>
                                            <p:strVal val="#ppt_x"/>
                                          </p:val>
                                        </p:tav>
                                        <p:tav tm="100000">
                                          <p:val>
                                            <p:strVal val="#ppt_x"/>
                                          </p:val>
                                        </p:tav>
                                      </p:tavLst>
                                    </p:anim>
                                    <p:anim calcmode="lin" valueType="num">
                                      <p:cBhvr>
                                        <p:cTn id="18" dur="5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style.rotation</p:attrName>
                                        </p:attrNameLst>
                                      </p:cBhvr>
                                      <p:tavLst>
                                        <p:tav tm="0">
                                          <p:val>
                                            <p:fltVal val="90"/>
                                          </p:val>
                                        </p:tav>
                                        <p:tav tm="100000">
                                          <p:val>
                                            <p:fltVal val="0"/>
                                          </p:val>
                                        </p:tav>
                                      </p:tavLst>
                                    </p:anim>
                                    <p:animEffect transition="in" filter="fade">
                                      <p:cBhvr>
                                        <p:cTn id="25" dur="1000"/>
                                        <p:tgtEl>
                                          <p:spTgt spid="4"/>
                                        </p:tgtEl>
                                      </p:cBhvr>
                                    </p:animEffect>
                                  </p:childTnLst>
                                </p:cTn>
                              </p:par>
                              <p:par>
                                <p:cTn id="26" presetID="31"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1000" fill="hold"/>
                                        <p:tgtEl>
                                          <p:spTgt spid="5"/>
                                        </p:tgtEl>
                                        <p:attrNameLst>
                                          <p:attrName>ppt_w</p:attrName>
                                        </p:attrNameLst>
                                      </p:cBhvr>
                                      <p:tavLst>
                                        <p:tav tm="0">
                                          <p:val>
                                            <p:fltVal val="0"/>
                                          </p:val>
                                        </p:tav>
                                        <p:tav tm="100000">
                                          <p:val>
                                            <p:strVal val="#ppt_w"/>
                                          </p:val>
                                        </p:tav>
                                      </p:tavLst>
                                    </p:anim>
                                    <p:anim calcmode="lin" valueType="num">
                                      <p:cBhvr>
                                        <p:cTn id="29" dur="1000" fill="hold"/>
                                        <p:tgtEl>
                                          <p:spTgt spid="5"/>
                                        </p:tgtEl>
                                        <p:attrNameLst>
                                          <p:attrName>ppt_h</p:attrName>
                                        </p:attrNameLst>
                                      </p:cBhvr>
                                      <p:tavLst>
                                        <p:tav tm="0">
                                          <p:val>
                                            <p:fltVal val="0"/>
                                          </p:val>
                                        </p:tav>
                                        <p:tav tm="100000">
                                          <p:val>
                                            <p:strVal val="#ppt_h"/>
                                          </p:val>
                                        </p:tav>
                                      </p:tavLst>
                                    </p:anim>
                                    <p:anim calcmode="lin" valueType="num">
                                      <p:cBhvr>
                                        <p:cTn id="30" dur="1000" fill="hold"/>
                                        <p:tgtEl>
                                          <p:spTgt spid="5"/>
                                        </p:tgtEl>
                                        <p:attrNameLst>
                                          <p:attrName>style.rotation</p:attrName>
                                        </p:attrNameLst>
                                      </p:cBhvr>
                                      <p:tavLst>
                                        <p:tav tm="0">
                                          <p:val>
                                            <p:fltVal val="90"/>
                                          </p:val>
                                        </p:tav>
                                        <p:tav tm="100000">
                                          <p:val>
                                            <p:fltVal val="0"/>
                                          </p:val>
                                        </p:tav>
                                      </p:tavLst>
                                    </p:anim>
                                    <p:animEffect transition="in" filter="fade">
                                      <p:cBhvr>
                                        <p:cTn id="31" dur="1000"/>
                                        <p:tgtEl>
                                          <p:spTgt spid="5"/>
                                        </p:tgtEl>
                                      </p:cBhvr>
                                    </p:animEffect>
                                  </p:childTnLst>
                                </p:cTn>
                              </p:par>
                              <p:par>
                                <p:cTn id="32" presetID="31" presetClass="entr" presetSubtype="0"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 calcmode="lin" valueType="num">
                                      <p:cBhvr>
                                        <p:cTn id="36" dur="1000" fill="hold"/>
                                        <p:tgtEl>
                                          <p:spTgt spid="6"/>
                                        </p:tgtEl>
                                        <p:attrNameLst>
                                          <p:attrName>style.rotation</p:attrName>
                                        </p:attrNameLst>
                                      </p:cBhvr>
                                      <p:tavLst>
                                        <p:tav tm="0">
                                          <p:val>
                                            <p:fltVal val="90"/>
                                          </p:val>
                                        </p:tav>
                                        <p:tav tm="100000">
                                          <p:val>
                                            <p:fltVal val="0"/>
                                          </p:val>
                                        </p:tav>
                                      </p:tavLst>
                                    </p:anim>
                                    <p:animEffect transition="in" filter="fade">
                                      <p:cBhvr>
                                        <p:cTn id="37" dur="1000"/>
                                        <p:tgtEl>
                                          <p:spTgt spid="6"/>
                                        </p:tgtEl>
                                      </p:cBhvr>
                                    </p:animEffect>
                                  </p:childTnLst>
                                </p:cTn>
                              </p:par>
                              <p:par>
                                <p:cTn id="38" presetID="31"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p:cTn id="40" dur="1000" fill="hold"/>
                                        <p:tgtEl>
                                          <p:spTgt spid="7"/>
                                        </p:tgtEl>
                                        <p:attrNameLst>
                                          <p:attrName>ppt_w</p:attrName>
                                        </p:attrNameLst>
                                      </p:cBhvr>
                                      <p:tavLst>
                                        <p:tav tm="0">
                                          <p:val>
                                            <p:fltVal val="0"/>
                                          </p:val>
                                        </p:tav>
                                        <p:tav tm="100000">
                                          <p:val>
                                            <p:strVal val="#ppt_w"/>
                                          </p:val>
                                        </p:tav>
                                      </p:tavLst>
                                    </p:anim>
                                    <p:anim calcmode="lin" valueType="num">
                                      <p:cBhvr>
                                        <p:cTn id="41" dur="1000" fill="hold"/>
                                        <p:tgtEl>
                                          <p:spTgt spid="7"/>
                                        </p:tgtEl>
                                        <p:attrNameLst>
                                          <p:attrName>ppt_h</p:attrName>
                                        </p:attrNameLst>
                                      </p:cBhvr>
                                      <p:tavLst>
                                        <p:tav tm="0">
                                          <p:val>
                                            <p:fltVal val="0"/>
                                          </p:val>
                                        </p:tav>
                                        <p:tav tm="100000">
                                          <p:val>
                                            <p:strVal val="#ppt_h"/>
                                          </p:val>
                                        </p:tav>
                                      </p:tavLst>
                                    </p:anim>
                                    <p:anim calcmode="lin" valueType="num">
                                      <p:cBhvr>
                                        <p:cTn id="42" dur="1000" fill="hold"/>
                                        <p:tgtEl>
                                          <p:spTgt spid="7"/>
                                        </p:tgtEl>
                                        <p:attrNameLst>
                                          <p:attrName>style.rotation</p:attrName>
                                        </p:attrNameLst>
                                      </p:cBhvr>
                                      <p:tavLst>
                                        <p:tav tm="0">
                                          <p:val>
                                            <p:fltVal val="90"/>
                                          </p:val>
                                        </p:tav>
                                        <p:tav tm="100000">
                                          <p:val>
                                            <p:fltVal val="0"/>
                                          </p:val>
                                        </p:tav>
                                      </p:tavLst>
                                    </p:anim>
                                    <p:animEffect transition="in" filter="fade">
                                      <p:cBhvr>
                                        <p:cTn id="4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29"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72</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B1CC26"/>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558C3B7D-6C83-4A9E-BABD-5F8BD1241366}"/>
              </a:ext>
            </a:extLst>
          </p:cNvPr>
          <p:cNvSpPr txBox="1"/>
          <p:nvPr/>
        </p:nvSpPr>
        <p:spPr>
          <a:xfrm>
            <a:off x="4606250" y="856588"/>
            <a:ext cx="6883607" cy="684803"/>
          </a:xfrm>
          <a:prstGeom prst="rect">
            <a:avLst/>
          </a:prstGeom>
          <a:noFill/>
        </p:spPr>
        <p:txBody>
          <a:bodyPr wrap="square" rtlCol="0">
            <a:spAutoFit/>
          </a:bodyPr>
          <a:lstStyle/>
          <a:p>
            <a:pPr algn="ctr" rtl="1">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C667414-D06C-48FA-A725-E50BDD48E80E}"/>
              </a:ext>
            </a:extLst>
          </p:cNvPr>
          <p:cNvSpPr/>
          <p:nvPr/>
        </p:nvSpPr>
        <p:spPr>
          <a:xfrm>
            <a:off x="4667455" y="1706242"/>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أحد أنواع البيانات، تتكون من سلسلة من الصور المتحركة مثل الإعلان التلفزيوني، هي بيانات: </a:t>
            </a:r>
          </a:p>
        </p:txBody>
      </p:sp>
      <p:sp>
        <p:nvSpPr>
          <p:cNvPr id="50" name="A1">
            <a:hlinkClick r:id="" action="ppaction://noaction">
              <a:snd r:embed="rId11" name="correct.wav"/>
            </a:hlinkClick>
            <a:extLst>
              <a:ext uri="{FF2B5EF4-FFF2-40B4-BE49-F238E27FC236}">
                <a16:creationId xmlns:a16="http://schemas.microsoft.com/office/drawing/2014/main" id="{6DDE3826-3868-40D3-9864-8A9480B0A648}"/>
              </a:ext>
            </a:extLst>
          </p:cNvPr>
          <p:cNvSpPr/>
          <p:nvPr/>
        </p:nvSpPr>
        <p:spPr>
          <a:xfrm>
            <a:off x="4978700" y="5148377"/>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مقاطع الفيديو</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70A5559D-E8C3-4339-9FDA-9203B74B0ECB}"/>
              </a:ext>
            </a:extLst>
          </p:cNvPr>
          <p:cNvSpPr/>
          <p:nvPr/>
        </p:nvSpPr>
        <p:spPr>
          <a:xfrm>
            <a:off x="4978700" y="3539011"/>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الأبجدية الرقمية</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1EB4F00A-9FE8-4038-B787-EC7A67E77CC3}"/>
              </a:ext>
            </a:extLst>
          </p:cNvPr>
          <p:cNvSpPr/>
          <p:nvPr/>
        </p:nvSpPr>
        <p:spPr>
          <a:xfrm>
            <a:off x="4978700" y="4343694"/>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الرسومية</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E4969A1A-4BE4-4FF1-AA3A-6830B56D573F}"/>
              </a:ext>
            </a:extLst>
          </p:cNvPr>
          <p:cNvSpPr/>
          <p:nvPr/>
        </p:nvSpPr>
        <p:spPr>
          <a:xfrm>
            <a:off x="10329932" y="515548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3DD55EF7-FC23-48D8-A892-DCDADFD490B1}"/>
              </a:ext>
            </a:extLst>
          </p:cNvPr>
          <p:cNvSpPr/>
          <p:nvPr/>
        </p:nvSpPr>
        <p:spPr>
          <a:xfrm>
            <a:off x="10329932" y="3539011"/>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3120B550-E72C-4F29-BB23-4CB3D64DC82D}"/>
              </a:ext>
            </a:extLst>
          </p:cNvPr>
          <p:cNvSpPr/>
          <p:nvPr/>
        </p:nvSpPr>
        <p:spPr>
          <a:xfrm>
            <a:off x="10329932" y="434724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48D299C4-6DDD-4558-9E60-C37F9297F504}"/>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20348993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73</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البيانات التي قد تتغير بعد تسجيلها، تسمى: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البيانات الديناميكية</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البيانات الثابتة</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الأبجدية</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BAB6F2EF-5919-47B6-908B-79FF3932E1E2}"/>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35573574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A5A40"/>
              </a:solidFill>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74</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76" name="TextBox 75">
            <a:extLst>
              <a:ext uri="{FF2B5EF4-FFF2-40B4-BE49-F238E27FC236}">
                <a16:creationId xmlns:a16="http://schemas.microsoft.com/office/drawing/2014/main" id="{ADFD281A-2339-4387-9C12-DBE0A22677A0}"/>
              </a:ext>
            </a:extLst>
          </p:cNvPr>
          <p:cNvSpPr txBox="1"/>
          <p:nvPr/>
        </p:nvSpPr>
        <p:spPr>
          <a:xfrm>
            <a:off x="4571271" y="857003"/>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77" name="Q">
            <a:extLst>
              <a:ext uri="{FF2B5EF4-FFF2-40B4-BE49-F238E27FC236}">
                <a16:creationId xmlns:a16="http://schemas.microsoft.com/office/drawing/2014/main" id="{E6C7A83C-91B3-4B68-8F14-371C71BB421D}"/>
              </a:ext>
            </a:extLst>
          </p:cNvPr>
          <p:cNvSpPr/>
          <p:nvPr/>
        </p:nvSpPr>
        <p:spPr>
          <a:xfrm>
            <a:off x="4611289" y="1706657"/>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من عيوب ترميز البيانات: </a:t>
            </a:r>
            <a:endParaRPr lang="en-US" sz="2400" b="1" dirty="0">
              <a:solidFill>
                <a:srgbClr val="FFFFFF"/>
              </a:solidFill>
              <a:latin typeface="RB" panose="00000500000000000000" pitchFamily="2" charset="-78"/>
              <a:cs typeface="RB" panose="00000500000000000000" pitchFamily="2" charset="-78"/>
            </a:endParaRPr>
          </a:p>
        </p:txBody>
      </p:sp>
      <p:sp>
        <p:nvSpPr>
          <p:cNvPr id="78" name="A1">
            <a:hlinkClick r:id="" action="ppaction://noaction">
              <a:snd r:embed="rId11" name="correct.wav"/>
            </a:hlinkClick>
            <a:extLst>
              <a:ext uri="{FF2B5EF4-FFF2-40B4-BE49-F238E27FC236}">
                <a16:creationId xmlns:a16="http://schemas.microsoft.com/office/drawing/2014/main" id="{76A2BCA3-A607-4551-BB42-A5EA4C40930E}"/>
              </a:ext>
            </a:extLst>
          </p:cNvPr>
          <p:cNvSpPr/>
          <p:nvPr/>
        </p:nvSpPr>
        <p:spPr>
          <a:xfrm>
            <a:off x="4894399" y="35458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الرموز المٌستخدمة قد تُستنفد</a:t>
            </a:r>
            <a:endParaRPr lang="en-IN" sz="2133" b="1" dirty="0">
              <a:latin typeface="RB" panose="00000500000000000000" pitchFamily="2" charset="-78"/>
              <a:cs typeface="RB" panose="00000500000000000000" pitchFamily="2" charset="-78"/>
            </a:endParaRPr>
          </a:p>
        </p:txBody>
      </p:sp>
      <p:sp>
        <p:nvSpPr>
          <p:cNvPr id="79" name="A2">
            <a:hlinkClick r:id="" action="ppaction://noaction">
              <a:snd r:embed="rId12" name="wrong.wav"/>
            </a:hlinkClick>
            <a:extLst>
              <a:ext uri="{FF2B5EF4-FFF2-40B4-BE49-F238E27FC236}">
                <a16:creationId xmlns:a16="http://schemas.microsoft.com/office/drawing/2014/main" id="{03AC863F-117F-40E4-9A42-22A7D6D21A10}"/>
              </a:ext>
            </a:extLst>
          </p:cNvPr>
          <p:cNvSpPr/>
          <p:nvPr/>
        </p:nvSpPr>
        <p:spPr>
          <a:xfrm>
            <a:off x="4894399" y="434837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تأخذ مساحة أقل</a:t>
            </a:r>
            <a:endParaRPr lang="en-IN" sz="2133" b="1" dirty="0">
              <a:latin typeface="RB" panose="00000500000000000000" pitchFamily="2" charset="-78"/>
              <a:cs typeface="RB" panose="00000500000000000000" pitchFamily="2" charset="-78"/>
            </a:endParaRPr>
          </a:p>
        </p:txBody>
      </p:sp>
      <p:sp>
        <p:nvSpPr>
          <p:cNvPr id="80" name="A4">
            <a:hlinkClick r:id="" action="ppaction://noaction">
              <a:snd r:embed="rId12" name="wrong.wav"/>
            </a:hlinkClick>
            <a:extLst>
              <a:ext uri="{FF2B5EF4-FFF2-40B4-BE49-F238E27FC236}">
                <a16:creationId xmlns:a16="http://schemas.microsoft.com/office/drawing/2014/main" id="{6F7BDFDC-B711-458B-83AD-CCA910AB271C}"/>
              </a:ext>
            </a:extLst>
          </p:cNvPr>
          <p:cNvSpPr/>
          <p:nvPr/>
        </p:nvSpPr>
        <p:spPr>
          <a:xfrm>
            <a:off x="4894399" y="51509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إدخال أسرع للبيانات</a:t>
            </a:r>
            <a:endParaRPr lang="en-IN" sz="2133" b="1" dirty="0">
              <a:latin typeface="RB" panose="00000500000000000000" pitchFamily="2" charset="-78"/>
              <a:cs typeface="RB" panose="00000500000000000000" pitchFamily="2" charset="-78"/>
            </a:endParaRPr>
          </a:p>
        </p:txBody>
      </p:sp>
      <p:sp>
        <p:nvSpPr>
          <p:cNvPr id="81" name="A1">
            <a:hlinkClick r:id="" action="ppaction://noaction">
              <a:snd r:embed="rId11" name="correct.wav"/>
            </a:hlinkClick>
            <a:extLst>
              <a:ext uri="{FF2B5EF4-FFF2-40B4-BE49-F238E27FC236}">
                <a16:creationId xmlns:a16="http://schemas.microsoft.com/office/drawing/2014/main" id="{EF3A3FB8-542E-40DE-8696-03713799605A}"/>
              </a:ext>
            </a:extLst>
          </p:cNvPr>
          <p:cNvSpPr/>
          <p:nvPr/>
        </p:nvSpPr>
        <p:spPr>
          <a:xfrm>
            <a:off x="10245631" y="354666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82" name="A2">
            <a:hlinkClick r:id="" action="ppaction://noaction">
              <a:snd r:embed="rId12" name="wrong.wav"/>
            </a:hlinkClick>
            <a:extLst>
              <a:ext uri="{FF2B5EF4-FFF2-40B4-BE49-F238E27FC236}">
                <a16:creationId xmlns:a16="http://schemas.microsoft.com/office/drawing/2014/main" id="{0483652F-F85C-4B70-B968-3616B121EAC0}"/>
              </a:ext>
            </a:extLst>
          </p:cNvPr>
          <p:cNvSpPr/>
          <p:nvPr/>
        </p:nvSpPr>
        <p:spPr>
          <a:xfrm>
            <a:off x="10245631" y="4347727"/>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83" name="A4">
            <a:hlinkClick r:id="" action="ppaction://noaction">
              <a:snd r:embed="rId12" name="wrong.wav"/>
            </a:hlinkClick>
            <a:extLst>
              <a:ext uri="{FF2B5EF4-FFF2-40B4-BE49-F238E27FC236}">
                <a16:creationId xmlns:a16="http://schemas.microsoft.com/office/drawing/2014/main" id="{CD00FA51-A3B0-4EFE-8A82-47F0F975CEBD}"/>
              </a:ext>
            </a:extLst>
          </p:cNvPr>
          <p:cNvSpPr/>
          <p:nvPr/>
        </p:nvSpPr>
        <p:spPr>
          <a:xfrm>
            <a:off x="10245631" y="5148792"/>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8" name="ZoneTexte 74">
            <a:extLst>
              <a:ext uri="{FF2B5EF4-FFF2-40B4-BE49-F238E27FC236}">
                <a16:creationId xmlns:a16="http://schemas.microsoft.com/office/drawing/2014/main" id="{2FCE8D48-8333-49BC-A2CC-C4633BCAE0FC}"/>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27763831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62000">
                                          <p:cBhvr additive="base">
                                            <p:cTn id="7" dur="2250" fill="hold"/>
                                            <p:tgtEl>
                                              <p:spTgt spid="78"/>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14:bounceEnd="62000">
                                          <p:cBhvr additive="base">
                                            <p:cTn id="11" dur="1750" fill="hold"/>
                                            <p:tgtEl>
                                              <p:spTgt spid="81"/>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14:bounceEnd="62000">
                                          <p:cBhvr additive="base">
                                            <p:cTn id="15" dur="2250" fill="hold"/>
                                            <p:tgtEl>
                                              <p:spTgt spid="79"/>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14:bounceEnd="62000">
                                          <p:cBhvr additive="base">
                                            <p:cTn id="19" dur="1750" fill="hold"/>
                                            <p:tgtEl>
                                              <p:spTgt spid="82"/>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14:bounceEnd="62000">
                                          <p:cBhvr additive="base">
                                            <p:cTn id="23" dur="2250" fill="hold"/>
                                            <p:tgtEl>
                                              <p:spTgt spid="8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14:bounceEnd="62000">
                                          <p:cBhvr additive="base">
                                            <p:cTn id="27" dur="1750" fill="hold"/>
                                            <p:tgtEl>
                                              <p:spTgt spid="83"/>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14:bounceEnd="62000">
                                          <p:cBhvr additive="base">
                                            <p:cTn id="31" dur="1750" fill="hold"/>
                                            <p:tgtEl>
                                              <p:spTgt spid="77"/>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250" fill="hold"/>
                                            <p:tgtEl>
                                              <p:spTgt spid="78"/>
                                            </p:tgtEl>
                                            <p:attrNameLst>
                                              <p:attrName>ppt_x</p:attrName>
                                            </p:attrNameLst>
                                          </p:cBhvr>
                                          <p:tavLst>
                                            <p:tav tm="0">
                                              <p:val>
                                                <p:strVal val="#ppt_x"/>
                                              </p:val>
                                            </p:tav>
                                            <p:tav tm="100000">
                                              <p:val>
                                                <p:strVal val="#ppt_x"/>
                                              </p:val>
                                            </p:tav>
                                          </p:tavLst>
                                        </p:anim>
                                        <p:anim calcmode="lin" valueType="num">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1750" fill="hold"/>
                                            <p:tgtEl>
                                              <p:spTgt spid="81"/>
                                            </p:tgtEl>
                                            <p:attrNameLst>
                                              <p:attrName>ppt_x</p:attrName>
                                            </p:attrNameLst>
                                          </p:cBhvr>
                                          <p:tavLst>
                                            <p:tav tm="0">
                                              <p:val>
                                                <p:strVal val="#ppt_x"/>
                                              </p:val>
                                            </p:tav>
                                            <p:tav tm="100000">
                                              <p:val>
                                                <p:strVal val="#ppt_x"/>
                                              </p:val>
                                            </p:tav>
                                          </p:tavLst>
                                        </p:anim>
                                        <p:anim calcmode="lin" valueType="num">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2250" fill="hold"/>
                                            <p:tgtEl>
                                              <p:spTgt spid="79"/>
                                            </p:tgtEl>
                                            <p:attrNameLst>
                                              <p:attrName>ppt_x</p:attrName>
                                            </p:attrNameLst>
                                          </p:cBhvr>
                                          <p:tavLst>
                                            <p:tav tm="0">
                                              <p:val>
                                                <p:strVal val="#ppt_x"/>
                                              </p:val>
                                            </p:tav>
                                            <p:tav tm="100000">
                                              <p:val>
                                                <p:strVal val="#ppt_x"/>
                                              </p:val>
                                            </p:tav>
                                          </p:tavLst>
                                        </p:anim>
                                        <p:anim calcmode="lin" valueType="num">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1750" fill="hold"/>
                                            <p:tgtEl>
                                              <p:spTgt spid="82"/>
                                            </p:tgtEl>
                                            <p:attrNameLst>
                                              <p:attrName>ppt_x</p:attrName>
                                            </p:attrNameLst>
                                          </p:cBhvr>
                                          <p:tavLst>
                                            <p:tav tm="0">
                                              <p:val>
                                                <p:strVal val="#ppt_x"/>
                                              </p:val>
                                            </p:tav>
                                            <p:tav tm="100000">
                                              <p:val>
                                                <p:strVal val="#ppt_x"/>
                                              </p:val>
                                            </p:tav>
                                          </p:tavLst>
                                        </p:anim>
                                        <p:anim calcmode="lin" valueType="num">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2250" fill="hold"/>
                                            <p:tgtEl>
                                              <p:spTgt spid="80"/>
                                            </p:tgtEl>
                                            <p:attrNameLst>
                                              <p:attrName>ppt_x</p:attrName>
                                            </p:attrNameLst>
                                          </p:cBhvr>
                                          <p:tavLst>
                                            <p:tav tm="0">
                                              <p:val>
                                                <p:strVal val="#ppt_x"/>
                                              </p:val>
                                            </p:tav>
                                            <p:tav tm="100000">
                                              <p:val>
                                                <p:strVal val="#ppt_x"/>
                                              </p:val>
                                            </p:tav>
                                          </p:tavLst>
                                        </p:anim>
                                        <p:anim calcmode="lin" valueType="num">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1750" fill="hold"/>
                                            <p:tgtEl>
                                              <p:spTgt spid="83"/>
                                            </p:tgtEl>
                                            <p:attrNameLst>
                                              <p:attrName>ppt_x</p:attrName>
                                            </p:attrNameLst>
                                          </p:cBhvr>
                                          <p:tavLst>
                                            <p:tav tm="0">
                                              <p:val>
                                                <p:strVal val="#ppt_x"/>
                                              </p:val>
                                            </p:tav>
                                            <p:tav tm="100000">
                                              <p:val>
                                                <p:strVal val="#ppt_x"/>
                                              </p:val>
                                            </p:tav>
                                          </p:tavLst>
                                        </p:anim>
                                        <p:anim calcmode="lin" valueType="num">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1750" fill="hold"/>
                                            <p:tgtEl>
                                              <p:spTgt spid="77"/>
                                            </p:tgtEl>
                                            <p:attrNameLst>
                                              <p:attrName>ppt_x</p:attrName>
                                            </p:attrNameLst>
                                          </p:cBhvr>
                                          <p:tavLst>
                                            <p:tav tm="0">
                                              <p:val>
                                                <p:strVal val="#ppt_x"/>
                                              </p:val>
                                            </p:tav>
                                            <p:tav tm="100000">
                                              <p:val>
                                                <p:strVal val="#ppt_x"/>
                                              </p:val>
                                            </p:tav>
                                          </p:tavLst>
                                        </p:anim>
                                        <p:anim calcmode="lin" valueType="num">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75</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ملصق به خطوط سوداء رفيعة إلى جانب التنوع في الأرقام المختلفة، تسمى:</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الرمز الشريطي</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الرمز العشوائي</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الرمز المميز</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FB4B0A7B-F330-4089-9AA3-905041AA0C15}"/>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4244184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76</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B1CC26"/>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558C3B7D-6C83-4A9E-BABD-5F8BD1241366}"/>
              </a:ext>
            </a:extLst>
          </p:cNvPr>
          <p:cNvSpPr txBox="1"/>
          <p:nvPr/>
        </p:nvSpPr>
        <p:spPr>
          <a:xfrm>
            <a:off x="4606250" y="856588"/>
            <a:ext cx="6883607" cy="684803"/>
          </a:xfrm>
          <a:prstGeom prst="rect">
            <a:avLst/>
          </a:prstGeom>
          <a:noFill/>
        </p:spPr>
        <p:txBody>
          <a:bodyPr wrap="square" rtlCol="0">
            <a:spAutoFit/>
          </a:bodyPr>
          <a:lstStyle/>
          <a:p>
            <a:pPr algn="ctr" rtl="1">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C667414-D06C-48FA-A725-E50BDD48E80E}"/>
              </a:ext>
            </a:extLst>
          </p:cNvPr>
          <p:cNvSpPr/>
          <p:nvPr/>
        </p:nvSpPr>
        <p:spPr>
          <a:xfrm>
            <a:off x="4667455" y="1706242"/>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5- رقم يوجد على غلاف معظم الكتب أعلى الرمز الشريطي، يسمى: </a:t>
            </a:r>
          </a:p>
        </p:txBody>
      </p:sp>
      <p:sp>
        <p:nvSpPr>
          <p:cNvPr id="50" name="A1">
            <a:hlinkClick r:id="" action="ppaction://noaction">
              <a:snd r:embed="rId11" name="correct.wav"/>
            </a:hlinkClick>
            <a:extLst>
              <a:ext uri="{FF2B5EF4-FFF2-40B4-BE49-F238E27FC236}">
                <a16:creationId xmlns:a16="http://schemas.microsoft.com/office/drawing/2014/main" id="{6DDE3826-3868-40D3-9864-8A9480B0A648}"/>
              </a:ext>
            </a:extLst>
          </p:cNvPr>
          <p:cNvSpPr/>
          <p:nvPr/>
        </p:nvSpPr>
        <p:spPr>
          <a:xfrm>
            <a:off x="4978700" y="5148377"/>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رقم الكتاب المعياري الدولي</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70A5559D-E8C3-4339-9FDA-9203B74B0ECB}"/>
              </a:ext>
            </a:extLst>
          </p:cNvPr>
          <p:cNvSpPr/>
          <p:nvPr/>
        </p:nvSpPr>
        <p:spPr>
          <a:xfrm>
            <a:off x="4978700" y="3539011"/>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رقم الكتاب المحلي</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1EB4F00A-9FE8-4038-B787-EC7A67E77CC3}"/>
              </a:ext>
            </a:extLst>
          </p:cNvPr>
          <p:cNvSpPr/>
          <p:nvPr/>
        </p:nvSpPr>
        <p:spPr>
          <a:xfrm>
            <a:off x="4978700" y="4343694"/>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رقم الكتاب المُسجل</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E4969A1A-4BE4-4FF1-AA3A-6830B56D573F}"/>
              </a:ext>
            </a:extLst>
          </p:cNvPr>
          <p:cNvSpPr/>
          <p:nvPr/>
        </p:nvSpPr>
        <p:spPr>
          <a:xfrm>
            <a:off x="10329932" y="515548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3DD55EF7-FC23-48D8-A892-DCDADFD490B1}"/>
              </a:ext>
            </a:extLst>
          </p:cNvPr>
          <p:cNvSpPr/>
          <p:nvPr/>
        </p:nvSpPr>
        <p:spPr>
          <a:xfrm>
            <a:off x="10329932" y="3539011"/>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3120B550-E72C-4F29-BB23-4CB3D64DC82D}"/>
              </a:ext>
            </a:extLst>
          </p:cNvPr>
          <p:cNvSpPr/>
          <p:nvPr/>
        </p:nvSpPr>
        <p:spPr>
          <a:xfrm>
            <a:off x="10329932" y="434724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01F0470C-B977-45F5-A1E3-C352579F148F}"/>
              </a:ext>
            </a:extLst>
          </p:cNvPr>
          <p:cNvSpPr txBox="1"/>
          <p:nvPr/>
        </p:nvSpPr>
        <p:spPr>
          <a:xfrm>
            <a:off x="232737" y="3351607"/>
            <a:ext cx="3585229" cy="137883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2">
                    <a:lumMod val="25000"/>
                  </a:schemeClr>
                </a:solidFill>
                <a:cs typeface="RB" panose="00000500000000000000" pitchFamily="2" charset="-78"/>
              </a:rPr>
              <a:t>الواجب المنزلي</a:t>
            </a:r>
          </a:p>
          <a:p>
            <a:pPr algn="ctr"/>
            <a:r>
              <a:rPr lang="ar-DZ" sz="3200" dirty="0">
                <a:solidFill>
                  <a:schemeClr val="accent6">
                    <a:lumMod val="75000"/>
                  </a:schemeClr>
                </a:solidFill>
                <a:cs typeface="RB" panose="00000500000000000000" pitchFamily="2" charset="-78"/>
              </a:rPr>
              <a:t>للمجموعة</a:t>
            </a:r>
          </a:p>
        </p:txBody>
      </p:sp>
    </p:spTree>
    <p:extLst>
      <p:ext uri="{BB962C8B-B14F-4D97-AF65-F5344CB8AC3E}">
        <p14:creationId xmlns:p14="http://schemas.microsoft.com/office/powerpoint/2010/main" val="81233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3A5A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42767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3D0904A0-4170-4264-80FD-2B0F20D54FAA}"/>
              </a:ext>
            </a:extLst>
          </p:cNvPr>
          <p:cNvSpPr/>
          <p:nvPr/>
        </p:nvSpPr>
        <p:spPr>
          <a:xfrm>
            <a:off x="0" y="-223421"/>
            <a:ext cx="12203746" cy="7081421"/>
          </a:xfrm>
          <a:prstGeom prst="rect">
            <a:avLst/>
          </a:prstGeom>
          <a:solidFill>
            <a:srgbClr val="3A5A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5" name="Rectangle 44">
            <a:extLst>
              <a:ext uri="{FF2B5EF4-FFF2-40B4-BE49-F238E27FC236}">
                <a16:creationId xmlns:a16="http://schemas.microsoft.com/office/drawing/2014/main" id="{55D6022D-56FE-47C4-B9A1-67DD11D932D6}"/>
              </a:ext>
            </a:extLst>
          </p:cNvPr>
          <p:cNvSpPr/>
          <p:nvPr/>
        </p:nvSpPr>
        <p:spPr>
          <a:xfrm>
            <a:off x="0" y="1307298"/>
            <a:ext cx="12192000" cy="4035743"/>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B" panose="00000500000000000000" pitchFamily="2" charset="-78"/>
                <a:cs typeface="RB" panose="00000500000000000000" pitchFamily="2" charset="-78"/>
              </a:rPr>
              <a:t> </a:t>
            </a:r>
            <a:endParaRPr lang="en-ID" dirty="0">
              <a:latin typeface="RB" panose="00000500000000000000" pitchFamily="2" charset="-78"/>
              <a:cs typeface="RB" panose="00000500000000000000" pitchFamily="2" charset="-78"/>
            </a:endParaRPr>
          </a:p>
        </p:txBody>
      </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5" name="ZoneTexte 74">
            <a:extLst>
              <a:ext uri="{FF2B5EF4-FFF2-40B4-BE49-F238E27FC236}">
                <a16:creationId xmlns:a16="http://schemas.microsoft.com/office/drawing/2014/main" id="{D0167D14-262C-DD7C-F5A1-CA9E210F0EBE}"/>
              </a:ext>
            </a:extLst>
          </p:cNvPr>
          <p:cNvSpPr txBox="1"/>
          <p:nvPr/>
        </p:nvSpPr>
        <p:spPr>
          <a:xfrm>
            <a:off x="7541629" y="2837378"/>
            <a:ext cx="4290354" cy="982961"/>
          </a:xfrm>
          <a:prstGeom prst="rect">
            <a:avLst/>
          </a:prstGeom>
          <a:noFill/>
        </p:spPr>
        <p:txBody>
          <a:bodyPr wrap="square" rtlCol="0">
            <a:spAutoFit/>
          </a:bodyPr>
          <a:lstStyle/>
          <a:p>
            <a:pPr algn="justLow" rtl="1">
              <a:lnSpc>
                <a:spcPct val="110000"/>
              </a:lnSpc>
            </a:pPr>
            <a:r>
              <a:rPr lang="ar-DZ" sz="5400" b="1" dirty="0">
                <a:solidFill>
                  <a:schemeClr val="accent6">
                    <a:lumMod val="75000"/>
                  </a:schemeClr>
                </a:solidFill>
                <a:latin typeface="RB" panose="00000500000000000000" pitchFamily="2" charset="-78"/>
                <a:cs typeface="FreeHand" pitchFamily="2" charset="-78"/>
              </a:rPr>
              <a:t>النشاط ال</a:t>
            </a:r>
            <a:r>
              <a:rPr lang="ar-SA" sz="5400" b="1" dirty="0">
                <a:solidFill>
                  <a:schemeClr val="accent6">
                    <a:lumMod val="75000"/>
                  </a:schemeClr>
                </a:solidFill>
                <a:latin typeface="RB" panose="00000500000000000000" pitchFamily="2" charset="-78"/>
                <a:cs typeface="FreeHand" pitchFamily="2" charset="-78"/>
              </a:rPr>
              <a:t>إ</a:t>
            </a:r>
            <a:r>
              <a:rPr lang="ar-DZ" sz="5400" b="1" dirty="0">
                <a:solidFill>
                  <a:schemeClr val="accent6">
                    <a:lumMod val="75000"/>
                  </a:schemeClr>
                </a:solidFill>
                <a:latin typeface="RB" panose="00000500000000000000" pitchFamily="2" charset="-78"/>
                <a:cs typeface="FreeHand" pitchFamily="2" charset="-78"/>
              </a:rPr>
              <a:t>ثرائي</a:t>
            </a:r>
          </a:p>
        </p:txBody>
      </p:sp>
      <p:grpSp>
        <p:nvGrpSpPr>
          <p:cNvPr id="59" name="Groupe 58">
            <a:extLst>
              <a:ext uri="{FF2B5EF4-FFF2-40B4-BE49-F238E27FC236}">
                <a16:creationId xmlns:a16="http://schemas.microsoft.com/office/drawing/2014/main" id="{FB6C390E-0BA4-A546-F21C-488B2251C797}"/>
              </a:ext>
            </a:extLst>
          </p:cNvPr>
          <p:cNvGrpSpPr/>
          <p:nvPr/>
        </p:nvGrpSpPr>
        <p:grpSpPr>
          <a:xfrm>
            <a:off x="10079801" y="2400894"/>
            <a:ext cx="1498877" cy="196892"/>
            <a:chOff x="1903378" y="537192"/>
            <a:chExt cx="1498877" cy="196892"/>
          </a:xfrm>
        </p:grpSpPr>
        <p:sp>
          <p:nvSpPr>
            <p:cNvPr id="14" name="Ellipse 13">
              <a:extLst>
                <a:ext uri="{FF2B5EF4-FFF2-40B4-BE49-F238E27FC236}">
                  <a16:creationId xmlns:a16="http://schemas.microsoft.com/office/drawing/2014/main" id="{05AA279E-0228-9FE9-75BB-E1C303E98696}"/>
                </a:ext>
              </a:extLst>
            </p:cNvPr>
            <p:cNvSpPr/>
            <p:nvPr/>
          </p:nvSpPr>
          <p:spPr>
            <a:xfrm>
              <a:off x="1903378"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6" name="Ellipse 15">
              <a:extLst>
                <a:ext uri="{FF2B5EF4-FFF2-40B4-BE49-F238E27FC236}">
                  <a16:creationId xmlns:a16="http://schemas.microsoft.com/office/drawing/2014/main" id="{06389B6C-090F-9B61-CEAC-50D5A8AEE891}"/>
                </a:ext>
              </a:extLst>
            </p:cNvPr>
            <p:cNvSpPr/>
            <p:nvPr/>
          </p:nvSpPr>
          <p:spPr>
            <a:xfrm>
              <a:off x="2065856"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7" name="Ellipse 16">
              <a:extLst>
                <a:ext uri="{FF2B5EF4-FFF2-40B4-BE49-F238E27FC236}">
                  <a16:creationId xmlns:a16="http://schemas.microsoft.com/office/drawing/2014/main" id="{1728D8B7-B344-A557-20AA-68455D7EB357}"/>
                </a:ext>
              </a:extLst>
            </p:cNvPr>
            <p:cNvSpPr/>
            <p:nvPr/>
          </p:nvSpPr>
          <p:spPr>
            <a:xfrm>
              <a:off x="2228334"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8" name="Ellipse 17">
              <a:extLst>
                <a:ext uri="{FF2B5EF4-FFF2-40B4-BE49-F238E27FC236}">
                  <a16:creationId xmlns:a16="http://schemas.microsoft.com/office/drawing/2014/main" id="{A1D8C24B-DDBB-C7F7-5622-8B06CE13994A}"/>
                </a:ext>
              </a:extLst>
            </p:cNvPr>
            <p:cNvSpPr/>
            <p:nvPr/>
          </p:nvSpPr>
          <p:spPr>
            <a:xfrm>
              <a:off x="2390812"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9" name="Ellipse 18">
              <a:extLst>
                <a:ext uri="{FF2B5EF4-FFF2-40B4-BE49-F238E27FC236}">
                  <a16:creationId xmlns:a16="http://schemas.microsoft.com/office/drawing/2014/main" id="{18989611-F366-D86E-A632-23AE0DA6912E}"/>
                </a:ext>
              </a:extLst>
            </p:cNvPr>
            <p:cNvSpPr/>
            <p:nvPr/>
          </p:nvSpPr>
          <p:spPr>
            <a:xfrm>
              <a:off x="2553291"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Ellipse 20">
              <a:extLst>
                <a:ext uri="{FF2B5EF4-FFF2-40B4-BE49-F238E27FC236}">
                  <a16:creationId xmlns:a16="http://schemas.microsoft.com/office/drawing/2014/main" id="{9A6421E0-D431-FE92-9E6E-59F8648C6ABE}"/>
                </a:ext>
              </a:extLst>
            </p:cNvPr>
            <p:cNvSpPr/>
            <p:nvPr/>
          </p:nvSpPr>
          <p:spPr>
            <a:xfrm>
              <a:off x="2715769"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Ellipse 21">
              <a:extLst>
                <a:ext uri="{FF2B5EF4-FFF2-40B4-BE49-F238E27FC236}">
                  <a16:creationId xmlns:a16="http://schemas.microsoft.com/office/drawing/2014/main" id="{84D29646-A935-7F75-3B36-E725A6C0C54A}"/>
                </a:ext>
              </a:extLst>
            </p:cNvPr>
            <p:cNvSpPr/>
            <p:nvPr/>
          </p:nvSpPr>
          <p:spPr>
            <a:xfrm>
              <a:off x="2878247"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Ellipse 22">
              <a:extLst>
                <a:ext uri="{FF2B5EF4-FFF2-40B4-BE49-F238E27FC236}">
                  <a16:creationId xmlns:a16="http://schemas.microsoft.com/office/drawing/2014/main" id="{DC4C6632-55D6-9E87-9AE0-47769E6D74BE}"/>
                </a:ext>
              </a:extLst>
            </p:cNvPr>
            <p:cNvSpPr/>
            <p:nvPr/>
          </p:nvSpPr>
          <p:spPr>
            <a:xfrm>
              <a:off x="3040725"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Ellipse 23">
              <a:extLst>
                <a:ext uri="{FF2B5EF4-FFF2-40B4-BE49-F238E27FC236}">
                  <a16:creationId xmlns:a16="http://schemas.microsoft.com/office/drawing/2014/main" id="{9A63FB44-7FE8-B383-8A16-73E8EF514FAF}"/>
                </a:ext>
              </a:extLst>
            </p:cNvPr>
            <p:cNvSpPr/>
            <p:nvPr/>
          </p:nvSpPr>
          <p:spPr>
            <a:xfrm>
              <a:off x="3203203"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Ellipse 30">
              <a:extLst>
                <a:ext uri="{FF2B5EF4-FFF2-40B4-BE49-F238E27FC236}">
                  <a16:creationId xmlns:a16="http://schemas.microsoft.com/office/drawing/2014/main" id="{CBBFFAD3-2729-A5E6-0A66-C84C35A3A00E}"/>
                </a:ext>
              </a:extLst>
            </p:cNvPr>
            <p:cNvSpPr/>
            <p:nvPr/>
          </p:nvSpPr>
          <p:spPr>
            <a:xfrm>
              <a:off x="3365679" y="537192"/>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2" name="Ellipse 31">
              <a:extLst>
                <a:ext uri="{FF2B5EF4-FFF2-40B4-BE49-F238E27FC236}">
                  <a16:creationId xmlns:a16="http://schemas.microsoft.com/office/drawing/2014/main" id="{69BFF8DA-F7C7-E3A0-7A35-1D7ED6F98A56}"/>
                </a:ext>
              </a:extLst>
            </p:cNvPr>
            <p:cNvSpPr/>
            <p:nvPr/>
          </p:nvSpPr>
          <p:spPr>
            <a:xfrm>
              <a:off x="1903378"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Ellipse 32">
              <a:extLst>
                <a:ext uri="{FF2B5EF4-FFF2-40B4-BE49-F238E27FC236}">
                  <a16:creationId xmlns:a16="http://schemas.microsoft.com/office/drawing/2014/main" id="{F30E05EB-6010-F0ED-C1B0-8E9424CF6B9A}"/>
                </a:ext>
              </a:extLst>
            </p:cNvPr>
            <p:cNvSpPr/>
            <p:nvPr/>
          </p:nvSpPr>
          <p:spPr>
            <a:xfrm>
              <a:off x="2065856"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Ellipse 33">
              <a:extLst>
                <a:ext uri="{FF2B5EF4-FFF2-40B4-BE49-F238E27FC236}">
                  <a16:creationId xmlns:a16="http://schemas.microsoft.com/office/drawing/2014/main" id="{A1332C27-AEEE-CF4D-5CE4-3A46B2F25814}"/>
                </a:ext>
              </a:extLst>
            </p:cNvPr>
            <p:cNvSpPr/>
            <p:nvPr/>
          </p:nvSpPr>
          <p:spPr>
            <a:xfrm>
              <a:off x="2228334"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0" name="Ellipse 49">
              <a:extLst>
                <a:ext uri="{FF2B5EF4-FFF2-40B4-BE49-F238E27FC236}">
                  <a16:creationId xmlns:a16="http://schemas.microsoft.com/office/drawing/2014/main" id="{68156CFC-8ED0-1022-F8B1-EC0B1D909CA5}"/>
                </a:ext>
              </a:extLst>
            </p:cNvPr>
            <p:cNvSpPr/>
            <p:nvPr/>
          </p:nvSpPr>
          <p:spPr>
            <a:xfrm>
              <a:off x="2390812"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3" name="Ellipse 52">
              <a:extLst>
                <a:ext uri="{FF2B5EF4-FFF2-40B4-BE49-F238E27FC236}">
                  <a16:creationId xmlns:a16="http://schemas.microsoft.com/office/drawing/2014/main" id="{508F3008-0337-564C-0EBB-4EC94DF9EEE7}"/>
                </a:ext>
              </a:extLst>
            </p:cNvPr>
            <p:cNvSpPr/>
            <p:nvPr/>
          </p:nvSpPr>
          <p:spPr>
            <a:xfrm>
              <a:off x="2553291"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4" name="Ellipse 53">
              <a:extLst>
                <a:ext uri="{FF2B5EF4-FFF2-40B4-BE49-F238E27FC236}">
                  <a16:creationId xmlns:a16="http://schemas.microsoft.com/office/drawing/2014/main" id="{B96B882B-D784-F67A-1D22-749862012BD4}"/>
                </a:ext>
              </a:extLst>
            </p:cNvPr>
            <p:cNvSpPr/>
            <p:nvPr/>
          </p:nvSpPr>
          <p:spPr>
            <a:xfrm>
              <a:off x="2715769"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5" name="Ellipse 54">
              <a:extLst>
                <a:ext uri="{FF2B5EF4-FFF2-40B4-BE49-F238E27FC236}">
                  <a16:creationId xmlns:a16="http://schemas.microsoft.com/office/drawing/2014/main" id="{94CE4282-66D4-8BAC-32AF-46393B3D78C6}"/>
                </a:ext>
              </a:extLst>
            </p:cNvPr>
            <p:cNvSpPr/>
            <p:nvPr/>
          </p:nvSpPr>
          <p:spPr>
            <a:xfrm>
              <a:off x="2878247"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6" name="Ellipse 55">
              <a:extLst>
                <a:ext uri="{FF2B5EF4-FFF2-40B4-BE49-F238E27FC236}">
                  <a16:creationId xmlns:a16="http://schemas.microsoft.com/office/drawing/2014/main" id="{CB82C52F-FB90-394D-23D0-453E7D083A51}"/>
                </a:ext>
              </a:extLst>
            </p:cNvPr>
            <p:cNvSpPr/>
            <p:nvPr/>
          </p:nvSpPr>
          <p:spPr>
            <a:xfrm>
              <a:off x="3040725"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7" name="Ellipse 56">
              <a:extLst>
                <a:ext uri="{FF2B5EF4-FFF2-40B4-BE49-F238E27FC236}">
                  <a16:creationId xmlns:a16="http://schemas.microsoft.com/office/drawing/2014/main" id="{168B229A-6483-DA7A-6F9D-B526465F6B10}"/>
                </a:ext>
              </a:extLst>
            </p:cNvPr>
            <p:cNvSpPr/>
            <p:nvPr/>
          </p:nvSpPr>
          <p:spPr>
            <a:xfrm>
              <a:off x="3203203"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8" name="Ellipse 57">
              <a:extLst>
                <a:ext uri="{FF2B5EF4-FFF2-40B4-BE49-F238E27FC236}">
                  <a16:creationId xmlns:a16="http://schemas.microsoft.com/office/drawing/2014/main" id="{290AF512-0AC1-79B8-462B-A7B5FFB04C70}"/>
                </a:ext>
              </a:extLst>
            </p:cNvPr>
            <p:cNvSpPr/>
            <p:nvPr/>
          </p:nvSpPr>
          <p:spPr>
            <a:xfrm>
              <a:off x="3365679" y="697508"/>
              <a:ext cx="36576" cy="36576"/>
            </a:xfrm>
            <a:prstGeom prst="ellipse">
              <a:avLst/>
            </a:prstGeom>
            <a:solidFill>
              <a:srgbClr val="7E28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grpSp>
        <p:nvGrpSpPr>
          <p:cNvPr id="20" name="Group 19">
            <a:extLst>
              <a:ext uri="{FF2B5EF4-FFF2-40B4-BE49-F238E27FC236}">
                <a16:creationId xmlns:a16="http://schemas.microsoft.com/office/drawing/2014/main" id="{DFFA798C-B546-417E-824C-312E5F95D54E}"/>
              </a:ext>
            </a:extLst>
          </p:cNvPr>
          <p:cNvGrpSpPr/>
          <p:nvPr/>
        </p:nvGrpSpPr>
        <p:grpSpPr>
          <a:xfrm>
            <a:off x="6739003" y="1514959"/>
            <a:ext cx="746949" cy="427366"/>
            <a:chOff x="7209709" y="1474122"/>
            <a:chExt cx="746949" cy="427366"/>
          </a:xfrm>
        </p:grpSpPr>
        <p:sp>
          <p:nvSpPr>
            <p:cNvPr id="61" name="Forme libre : forme 60">
              <a:extLst>
                <a:ext uri="{FF2B5EF4-FFF2-40B4-BE49-F238E27FC236}">
                  <a16:creationId xmlns:a16="http://schemas.microsoft.com/office/drawing/2014/main" id="{E04DE7AE-310A-9015-4094-A5600DB26A96}"/>
                </a:ext>
              </a:extLst>
            </p:cNvPr>
            <p:cNvSpPr/>
            <p:nvPr/>
          </p:nvSpPr>
          <p:spPr>
            <a:xfrm rot="16200000" flipH="1">
              <a:off x="761878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sp>
          <p:nvSpPr>
            <p:cNvPr id="62" name="Forme libre : forme 61">
              <a:extLst>
                <a:ext uri="{FF2B5EF4-FFF2-40B4-BE49-F238E27FC236}">
                  <a16:creationId xmlns:a16="http://schemas.microsoft.com/office/drawing/2014/main" id="{3873F0AB-7E1A-B6F8-7C3F-F704E8B0C330}"/>
                </a:ext>
              </a:extLst>
            </p:cNvPr>
            <p:cNvSpPr/>
            <p:nvPr/>
          </p:nvSpPr>
          <p:spPr>
            <a:xfrm rot="16200000" flipH="1">
              <a:off x="736950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sp>
          <p:nvSpPr>
            <p:cNvPr id="63" name="Forme libre : forme 62">
              <a:extLst>
                <a:ext uri="{FF2B5EF4-FFF2-40B4-BE49-F238E27FC236}">
                  <a16:creationId xmlns:a16="http://schemas.microsoft.com/office/drawing/2014/main" id="{57CE45E6-57DE-F627-65A0-59E95DE6F57F}"/>
                </a:ext>
              </a:extLst>
            </p:cNvPr>
            <p:cNvSpPr/>
            <p:nvPr/>
          </p:nvSpPr>
          <p:spPr>
            <a:xfrm rot="16200000" flipH="1">
              <a:off x="7120221" y="1563610"/>
              <a:ext cx="427366" cy="248389"/>
            </a:xfrm>
            <a:custGeom>
              <a:avLst/>
              <a:gdLst>
                <a:gd name="connsiteX0" fmla="*/ 0 w 741660"/>
                <a:gd name="connsiteY0" fmla="*/ 431060 h 431060"/>
                <a:gd name="connsiteX1" fmla="*/ 370830 w 741660"/>
                <a:gd name="connsiteY1" fmla="*/ 0 h 431060"/>
                <a:gd name="connsiteX2" fmla="*/ 741660 w 741660"/>
                <a:gd name="connsiteY2" fmla="*/ 431060 h 431060"/>
                <a:gd name="connsiteX3" fmla="*/ 556244 w 741660"/>
                <a:gd name="connsiteY3" fmla="*/ 431060 h 431060"/>
                <a:gd name="connsiteX4" fmla="*/ 370830 w 741660"/>
                <a:gd name="connsiteY4" fmla="*/ 215531 h 431060"/>
                <a:gd name="connsiteX5" fmla="*/ 185416 w 741660"/>
                <a:gd name="connsiteY5" fmla="*/ 431060 h 431060"/>
                <a:gd name="connsiteX6" fmla="*/ 0 w 741660"/>
                <a:gd name="connsiteY6" fmla="*/ 431060 h 431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1660" h="431060">
                  <a:moveTo>
                    <a:pt x="0" y="431060"/>
                  </a:moveTo>
                  <a:lnTo>
                    <a:pt x="370830" y="0"/>
                  </a:lnTo>
                  <a:lnTo>
                    <a:pt x="741660" y="431060"/>
                  </a:lnTo>
                  <a:lnTo>
                    <a:pt x="556244" y="431060"/>
                  </a:lnTo>
                  <a:lnTo>
                    <a:pt x="370830" y="215531"/>
                  </a:lnTo>
                  <a:lnTo>
                    <a:pt x="185416" y="431060"/>
                  </a:lnTo>
                  <a:lnTo>
                    <a:pt x="0" y="431060"/>
                  </a:lnTo>
                  <a:close/>
                </a:path>
              </a:pathLst>
            </a:cu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fr-FR" dirty="0">
                <a:latin typeface="RB" panose="00000500000000000000" pitchFamily="2" charset="-78"/>
                <a:cs typeface="RB" panose="00000500000000000000" pitchFamily="2" charset="-78"/>
              </a:endParaRPr>
            </a:p>
          </p:txBody>
        </p:sp>
      </p:grpSp>
      <p:pic>
        <p:nvPicPr>
          <p:cNvPr id="36" name="Picture 35">
            <a:hlinkClick r:id="rId3"/>
            <a:extLst>
              <a:ext uri="{FF2B5EF4-FFF2-40B4-BE49-F238E27FC236}">
                <a16:creationId xmlns:a16="http://schemas.microsoft.com/office/drawing/2014/main" id="{F0A48961-31B3-4602-8A3B-3DD70546A1F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9323445" y="3981833"/>
            <a:ext cx="1192156" cy="1192156"/>
          </a:xfrm>
          <a:prstGeom prst="ellipse">
            <a:avLst/>
          </a:prstGeom>
        </p:spPr>
      </p:pic>
      <p:pic>
        <p:nvPicPr>
          <p:cNvPr id="39" name="Picture 63">
            <a:extLst>
              <a:ext uri="{FF2B5EF4-FFF2-40B4-BE49-F238E27FC236}">
                <a16:creationId xmlns:a16="http://schemas.microsoft.com/office/drawing/2014/main" id="{FE81773B-F638-4DC1-82CC-1135F3914E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06528" y="222324"/>
            <a:ext cx="987834" cy="750462"/>
          </a:xfrm>
          <a:prstGeom prst="rect">
            <a:avLst/>
          </a:prstGeom>
        </p:spPr>
      </p:pic>
      <p:pic>
        <p:nvPicPr>
          <p:cNvPr id="2" name="Online Media 1" title="جودة المعلومات">
            <a:hlinkClick r:id="" action="ppaction://media"/>
            <a:extLst>
              <a:ext uri="{FF2B5EF4-FFF2-40B4-BE49-F238E27FC236}">
                <a16:creationId xmlns:a16="http://schemas.microsoft.com/office/drawing/2014/main" id="{A8A6D756-516D-4EEC-A166-F31B917DD4C6}"/>
              </a:ext>
            </a:extLst>
          </p:cNvPr>
          <p:cNvPicPr>
            <a:picLocks noRot="1" noChangeAspect="1"/>
          </p:cNvPicPr>
          <p:nvPr>
            <a:videoFile r:link="rId1"/>
          </p:nvPr>
        </p:nvPicPr>
        <p:blipFill>
          <a:blip r:embed="rId7"/>
          <a:stretch>
            <a:fillRect/>
          </a:stretch>
        </p:blipFill>
        <p:spPr>
          <a:xfrm>
            <a:off x="3472614" y="754396"/>
            <a:ext cx="2880000" cy="5097353"/>
          </a:xfrm>
          <a:prstGeom prst="rect">
            <a:avLst/>
          </a:prstGeom>
        </p:spPr>
      </p:pic>
      <p:pic>
        <p:nvPicPr>
          <p:cNvPr id="38" name="Picture 37">
            <a:extLst>
              <a:ext uri="{FF2B5EF4-FFF2-40B4-BE49-F238E27FC236}">
                <a16:creationId xmlns:a16="http://schemas.microsoft.com/office/drawing/2014/main" id="{9B4B8E1D-EF72-481D-B91D-D40D8732EF7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62200" y="144162"/>
            <a:ext cx="3084003" cy="6569675"/>
          </a:xfrm>
          <a:prstGeom prst="rect">
            <a:avLst/>
          </a:prstGeom>
        </p:spPr>
      </p:pic>
    </p:spTree>
    <p:extLst>
      <p:ext uri="{BB962C8B-B14F-4D97-AF65-F5344CB8AC3E}">
        <p14:creationId xmlns:p14="http://schemas.microsoft.com/office/powerpoint/2010/main" val="801506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p:cTn id="7" dur="1000" fill="hold"/>
                                        <p:tgtEl>
                                          <p:spTgt spid="75"/>
                                        </p:tgtEl>
                                        <p:attrNameLst>
                                          <p:attrName>ppt_w</p:attrName>
                                        </p:attrNameLst>
                                      </p:cBhvr>
                                      <p:tavLst>
                                        <p:tav tm="0">
                                          <p:val>
                                            <p:strVal val="#ppt_w*0.70"/>
                                          </p:val>
                                        </p:tav>
                                        <p:tav tm="100000">
                                          <p:val>
                                            <p:strVal val="#ppt_w"/>
                                          </p:val>
                                        </p:tav>
                                      </p:tavLst>
                                    </p:anim>
                                    <p:anim calcmode="lin" valueType="num">
                                      <p:cBhvr>
                                        <p:cTn id="8" dur="1000" fill="hold"/>
                                        <p:tgtEl>
                                          <p:spTgt spid="75"/>
                                        </p:tgtEl>
                                        <p:attrNameLst>
                                          <p:attrName>ppt_h</p:attrName>
                                        </p:attrNameLst>
                                      </p:cBhvr>
                                      <p:tavLst>
                                        <p:tav tm="0">
                                          <p:val>
                                            <p:strVal val="#ppt_h"/>
                                          </p:val>
                                        </p:tav>
                                        <p:tav tm="100000">
                                          <p:val>
                                            <p:strVal val="#ppt_h"/>
                                          </p:val>
                                        </p:tav>
                                      </p:tavLst>
                                    </p:anim>
                                    <p:animEffect transition="in" filter="fade">
                                      <p:cBhvr>
                                        <p:cTn id="9" dur="1000"/>
                                        <p:tgtEl>
                                          <p:spTgt spid="7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7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4EA7E61-EA97-48E4-A1BD-467C0685D439}"/>
              </a:ext>
            </a:extLst>
          </p:cNvPr>
          <p:cNvSpPr/>
          <p:nvPr/>
        </p:nvSpPr>
        <p:spPr>
          <a:xfrm>
            <a:off x="0" y="-30784"/>
            <a:ext cx="12203746" cy="1576586"/>
          </a:xfrm>
          <a:prstGeom prst="rect">
            <a:avLst/>
          </a:prstGeom>
          <a:solidFill>
            <a:srgbClr val="3A5A40"/>
          </a:solidFill>
          <a:ln>
            <a:solidFill>
              <a:srgbClr val="3A5A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21" name="ZoneTexte 74">
            <a:extLst>
              <a:ext uri="{FF2B5EF4-FFF2-40B4-BE49-F238E27FC236}">
                <a16:creationId xmlns:a16="http://schemas.microsoft.com/office/drawing/2014/main" id="{F7E61B46-BB63-4DB8-B729-F8F2263A2608}"/>
              </a:ext>
            </a:extLst>
          </p:cNvPr>
          <p:cNvSpPr txBox="1"/>
          <p:nvPr/>
        </p:nvSpPr>
        <p:spPr>
          <a:xfrm>
            <a:off x="7038237" y="191287"/>
            <a:ext cx="4404162" cy="1180901"/>
          </a:xfrm>
          <a:prstGeom prst="rect">
            <a:avLst/>
          </a:prstGeom>
          <a:noFill/>
        </p:spPr>
        <p:txBody>
          <a:bodyPr wrap="square" rtlCol="0">
            <a:spAutoFit/>
          </a:bodyPr>
          <a:lstStyle/>
          <a:p>
            <a:pPr algn="justLow" rtl="1">
              <a:lnSpc>
                <a:spcPct val="110000"/>
              </a:lnSpc>
            </a:pPr>
            <a:r>
              <a:rPr lang="ar-DZ" sz="6600" b="1" dirty="0">
                <a:solidFill>
                  <a:schemeClr val="bg1"/>
                </a:solidFill>
                <a:latin typeface="RB" panose="00000500000000000000" pitchFamily="2" charset="-78"/>
                <a:cs typeface="FreeHand" pitchFamily="2" charset="-78"/>
              </a:rPr>
              <a:t>مفردات الدرس</a:t>
            </a:r>
          </a:p>
        </p:txBody>
      </p:sp>
      <p:grpSp>
        <p:nvGrpSpPr>
          <p:cNvPr id="5" name="Group 4">
            <a:extLst>
              <a:ext uri="{FF2B5EF4-FFF2-40B4-BE49-F238E27FC236}">
                <a16:creationId xmlns:a16="http://schemas.microsoft.com/office/drawing/2014/main" id="{B7154D79-BB25-4825-9178-2D444BF0EFCE}"/>
              </a:ext>
            </a:extLst>
          </p:cNvPr>
          <p:cNvGrpSpPr/>
          <p:nvPr/>
        </p:nvGrpSpPr>
        <p:grpSpPr>
          <a:xfrm>
            <a:off x="6212958" y="2443123"/>
            <a:ext cx="5012987" cy="1117103"/>
            <a:chOff x="6096000" y="2968386"/>
            <a:chExt cx="5012987" cy="1117103"/>
          </a:xfrm>
        </p:grpSpPr>
        <p:grpSp>
          <p:nvGrpSpPr>
            <p:cNvPr id="3" name="Group 2">
              <a:extLst>
                <a:ext uri="{FF2B5EF4-FFF2-40B4-BE49-F238E27FC236}">
                  <a16:creationId xmlns:a16="http://schemas.microsoft.com/office/drawing/2014/main" id="{6D200186-8F96-4E1A-9F59-C54BA3870CEA}"/>
                </a:ext>
              </a:extLst>
            </p:cNvPr>
            <p:cNvGrpSpPr/>
            <p:nvPr/>
          </p:nvGrpSpPr>
          <p:grpSpPr>
            <a:xfrm>
              <a:off x="6096000" y="2968386"/>
              <a:ext cx="5012987" cy="1117103"/>
              <a:chOff x="6096000" y="2968386"/>
              <a:chExt cx="5012987" cy="1117103"/>
            </a:xfrm>
          </p:grpSpPr>
          <p:sp>
            <p:nvSpPr>
              <p:cNvPr id="51" name="Rectangle: Rounded Corners 65">
                <a:extLst>
                  <a:ext uri="{FF2B5EF4-FFF2-40B4-BE49-F238E27FC236}">
                    <a16:creationId xmlns:a16="http://schemas.microsoft.com/office/drawing/2014/main" id="{51839145-7CE3-438A-A9B1-4E3156DC7A1F}"/>
                  </a:ext>
                </a:extLst>
              </p:cNvPr>
              <p:cNvSpPr/>
              <p:nvPr/>
            </p:nvSpPr>
            <p:spPr>
              <a:xfrm>
                <a:off x="6096000" y="3069737"/>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4" name="Oval 53">
                <a:extLst>
                  <a:ext uri="{FF2B5EF4-FFF2-40B4-BE49-F238E27FC236}">
                    <a16:creationId xmlns:a16="http://schemas.microsoft.com/office/drawing/2014/main" id="{2E871099-3A40-4111-9C98-9C5A8CA6356C}"/>
                  </a:ext>
                </a:extLst>
              </p:cNvPr>
              <p:cNvSpPr/>
              <p:nvPr/>
            </p:nvSpPr>
            <p:spPr>
              <a:xfrm>
                <a:off x="9991884" y="2968386"/>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56" name="Graphic 42" descr="Bullseye outline">
              <a:extLst>
                <a:ext uri="{FF2B5EF4-FFF2-40B4-BE49-F238E27FC236}">
                  <a16:creationId xmlns:a16="http://schemas.microsoft.com/office/drawing/2014/main" id="{C5A51EC4-32B8-4E2B-91D1-C81AAAD8F728}"/>
                </a:ext>
              </a:extLst>
            </p:cNvPr>
            <p:cNvGrpSpPr/>
            <p:nvPr/>
          </p:nvGrpSpPr>
          <p:grpSpPr>
            <a:xfrm>
              <a:off x="10333324" y="3309827"/>
              <a:ext cx="434221" cy="434220"/>
              <a:chOff x="1406436" y="-798518"/>
              <a:chExt cx="743824" cy="743821"/>
            </a:xfrm>
            <a:solidFill>
              <a:schemeClr val="bg1"/>
            </a:solidFill>
          </p:grpSpPr>
          <p:sp>
            <p:nvSpPr>
              <p:cNvPr id="57" name="Freeform: Shape 56">
                <a:extLst>
                  <a:ext uri="{FF2B5EF4-FFF2-40B4-BE49-F238E27FC236}">
                    <a16:creationId xmlns:a16="http://schemas.microsoft.com/office/drawing/2014/main" id="{D1A2B311-860B-45AB-A8F2-793D341E0F38}"/>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58" name="Freeform: Shape 57">
                <a:extLst>
                  <a:ext uri="{FF2B5EF4-FFF2-40B4-BE49-F238E27FC236}">
                    <a16:creationId xmlns:a16="http://schemas.microsoft.com/office/drawing/2014/main" id="{EEA79FCC-28B4-41C3-9861-8B0FC7CAE3D2}"/>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59" name="Freeform: Shape 58">
                <a:extLst>
                  <a:ext uri="{FF2B5EF4-FFF2-40B4-BE49-F238E27FC236}">
                    <a16:creationId xmlns:a16="http://schemas.microsoft.com/office/drawing/2014/main" id="{3E766A03-EA2F-41E8-869E-E023DF8FF985}"/>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0" name="Freeform: Shape 59">
                <a:extLst>
                  <a:ext uri="{FF2B5EF4-FFF2-40B4-BE49-F238E27FC236}">
                    <a16:creationId xmlns:a16="http://schemas.microsoft.com/office/drawing/2014/main" id="{EDF60625-554C-4BE3-AD4B-E9E823C3E484}"/>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grpSp>
        <p:nvGrpSpPr>
          <p:cNvPr id="6" name="Group 5">
            <a:extLst>
              <a:ext uri="{FF2B5EF4-FFF2-40B4-BE49-F238E27FC236}">
                <a16:creationId xmlns:a16="http://schemas.microsoft.com/office/drawing/2014/main" id="{23A80B22-250A-4D93-BE3D-3B3AC28161BA}"/>
              </a:ext>
            </a:extLst>
          </p:cNvPr>
          <p:cNvGrpSpPr/>
          <p:nvPr/>
        </p:nvGrpSpPr>
        <p:grpSpPr>
          <a:xfrm>
            <a:off x="6212958" y="3703702"/>
            <a:ext cx="5012987" cy="1117103"/>
            <a:chOff x="5478032" y="4405317"/>
            <a:chExt cx="5012987" cy="1117103"/>
          </a:xfrm>
        </p:grpSpPr>
        <p:grpSp>
          <p:nvGrpSpPr>
            <p:cNvPr id="4" name="Group 3">
              <a:extLst>
                <a:ext uri="{FF2B5EF4-FFF2-40B4-BE49-F238E27FC236}">
                  <a16:creationId xmlns:a16="http://schemas.microsoft.com/office/drawing/2014/main" id="{DE44075C-DC4F-4FAB-B050-D8F63CAAEC47}"/>
                </a:ext>
              </a:extLst>
            </p:cNvPr>
            <p:cNvGrpSpPr/>
            <p:nvPr/>
          </p:nvGrpSpPr>
          <p:grpSpPr>
            <a:xfrm>
              <a:off x="5478032" y="4405317"/>
              <a:ext cx="5012987" cy="1117103"/>
              <a:chOff x="5517275" y="4115610"/>
              <a:chExt cx="5012987" cy="1117103"/>
            </a:xfrm>
          </p:grpSpPr>
          <p:sp>
            <p:nvSpPr>
              <p:cNvPr id="53" name="Rectangle: Rounded Corners 65">
                <a:extLst>
                  <a:ext uri="{FF2B5EF4-FFF2-40B4-BE49-F238E27FC236}">
                    <a16:creationId xmlns:a16="http://schemas.microsoft.com/office/drawing/2014/main" id="{2DA8BF2D-AF69-420D-AFF4-D1E9852739CD}"/>
                  </a:ext>
                </a:extLst>
              </p:cNvPr>
              <p:cNvSpPr/>
              <p:nvPr/>
            </p:nvSpPr>
            <p:spPr>
              <a:xfrm>
                <a:off x="5517275" y="4216961"/>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5" name="Oval 54">
                <a:extLst>
                  <a:ext uri="{FF2B5EF4-FFF2-40B4-BE49-F238E27FC236}">
                    <a16:creationId xmlns:a16="http://schemas.microsoft.com/office/drawing/2014/main" id="{E7D9E9F1-64EE-4E6E-9831-D993F961C99D}"/>
                  </a:ext>
                </a:extLst>
              </p:cNvPr>
              <p:cNvSpPr/>
              <p:nvPr/>
            </p:nvSpPr>
            <p:spPr>
              <a:xfrm>
                <a:off x="9413159" y="4115610"/>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61" name="Graphic 42" descr="Bullseye outline">
              <a:extLst>
                <a:ext uri="{FF2B5EF4-FFF2-40B4-BE49-F238E27FC236}">
                  <a16:creationId xmlns:a16="http://schemas.microsoft.com/office/drawing/2014/main" id="{DBEAE5FF-4E8D-412D-BF71-678FDC65AA35}"/>
                </a:ext>
              </a:extLst>
            </p:cNvPr>
            <p:cNvGrpSpPr/>
            <p:nvPr/>
          </p:nvGrpSpPr>
          <p:grpSpPr>
            <a:xfrm>
              <a:off x="9715356" y="4711162"/>
              <a:ext cx="434221" cy="434220"/>
              <a:chOff x="1406436" y="-798518"/>
              <a:chExt cx="743824" cy="743821"/>
            </a:xfrm>
            <a:solidFill>
              <a:schemeClr val="bg1"/>
            </a:solidFill>
          </p:grpSpPr>
          <p:sp>
            <p:nvSpPr>
              <p:cNvPr id="62" name="Freeform: Shape 61">
                <a:extLst>
                  <a:ext uri="{FF2B5EF4-FFF2-40B4-BE49-F238E27FC236}">
                    <a16:creationId xmlns:a16="http://schemas.microsoft.com/office/drawing/2014/main" id="{42B4BCAA-F1EB-4BBD-A9E7-100835C6E12B}"/>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3" name="Freeform: Shape 62">
                <a:extLst>
                  <a:ext uri="{FF2B5EF4-FFF2-40B4-BE49-F238E27FC236}">
                    <a16:creationId xmlns:a16="http://schemas.microsoft.com/office/drawing/2014/main" id="{A47B780B-E801-4BE9-8632-8C53A943BBA0}"/>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4" name="Freeform: Shape 63">
                <a:extLst>
                  <a:ext uri="{FF2B5EF4-FFF2-40B4-BE49-F238E27FC236}">
                    <a16:creationId xmlns:a16="http://schemas.microsoft.com/office/drawing/2014/main" id="{9865E49B-FF91-497B-92EB-B2C7FEE81B08}"/>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65" name="Freeform: Shape 64">
                <a:extLst>
                  <a:ext uri="{FF2B5EF4-FFF2-40B4-BE49-F238E27FC236}">
                    <a16:creationId xmlns:a16="http://schemas.microsoft.com/office/drawing/2014/main" id="{DB26D553-DF4E-4044-9C41-66C78BE26C28}"/>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sp>
        <p:nvSpPr>
          <p:cNvPr id="35" name="TextBox 2">
            <a:extLst>
              <a:ext uri="{FF2B5EF4-FFF2-40B4-BE49-F238E27FC236}">
                <a16:creationId xmlns:a16="http://schemas.microsoft.com/office/drawing/2014/main" id="{109359B5-21E4-4179-9E06-4340F56E44ED}"/>
              </a:ext>
            </a:extLst>
          </p:cNvPr>
          <p:cNvSpPr txBox="1"/>
          <p:nvPr/>
        </p:nvSpPr>
        <p:spPr>
          <a:xfrm>
            <a:off x="6212958" y="3996065"/>
            <a:ext cx="3867548"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400" b="1" dirty="0">
                <a:latin typeface="RB" panose="00000500000000000000" pitchFamily="2" charset="-78"/>
                <a:cs typeface="RB" panose="00000500000000000000" pitchFamily="2" charset="-78"/>
              </a:rPr>
              <a:t>الملاءمة </a:t>
            </a:r>
            <a:endParaRPr lang="ar-SA" sz="1600" b="1" dirty="0">
              <a:latin typeface="RB" panose="00000500000000000000" pitchFamily="2" charset="-78"/>
              <a:cs typeface="RB" panose="00000500000000000000" pitchFamily="2" charset="-78"/>
            </a:endParaRPr>
          </a:p>
        </p:txBody>
      </p:sp>
      <p:sp>
        <p:nvSpPr>
          <p:cNvPr id="36" name="TextBox 2">
            <a:extLst>
              <a:ext uri="{FF2B5EF4-FFF2-40B4-BE49-F238E27FC236}">
                <a16:creationId xmlns:a16="http://schemas.microsoft.com/office/drawing/2014/main" id="{F7CD649C-7674-4605-840F-6EBC3009BB24}"/>
              </a:ext>
            </a:extLst>
          </p:cNvPr>
          <p:cNvSpPr txBox="1"/>
          <p:nvPr/>
        </p:nvSpPr>
        <p:spPr>
          <a:xfrm>
            <a:off x="6252147" y="2764688"/>
            <a:ext cx="3844527"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400" b="1" dirty="0">
                <a:latin typeface="RB" panose="00000500000000000000" pitchFamily="2" charset="-78"/>
                <a:cs typeface="RB" panose="00000500000000000000" pitchFamily="2" charset="-78"/>
              </a:rPr>
              <a:t>جودة المعلومات</a:t>
            </a:r>
          </a:p>
        </p:txBody>
      </p:sp>
      <p:grpSp>
        <p:nvGrpSpPr>
          <p:cNvPr id="25" name="Group 24">
            <a:extLst>
              <a:ext uri="{FF2B5EF4-FFF2-40B4-BE49-F238E27FC236}">
                <a16:creationId xmlns:a16="http://schemas.microsoft.com/office/drawing/2014/main" id="{CB84A255-33B5-4B6B-95A1-CC492F40DFD1}"/>
              </a:ext>
            </a:extLst>
          </p:cNvPr>
          <p:cNvGrpSpPr/>
          <p:nvPr/>
        </p:nvGrpSpPr>
        <p:grpSpPr>
          <a:xfrm>
            <a:off x="6212958" y="4964281"/>
            <a:ext cx="5012987" cy="1117103"/>
            <a:chOff x="6096000" y="2968386"/>
            <a:chExt cx="5012987" cy="1117103"/>
          </a:xfrm>
        </p:grpSpPr>
        <p:grpSp>
          <p:nvGrpSpPr>
            <p:cNvPr id="26" name="Group 25">
              <a:extLst>
                <a:ext uri="{FF2B5EF4-FFF2-40B4-BE49-F238E27FC236}">
                  <a16:creationId xmlns:a16="http://schemas.microsoft.com/office/drawing/2014/main" id="{B606A1D7-F27B-4B4D-BFBB-619AC633E17C}"/>
                </a:ext>
              </a:extLst>
            </p:cNvPr>
            <p:cNvGrpSpPr/>
            <p:nvPr/>
          </p:nvGrpSpPr>
          <p:grpSpPr>
            <a:xfrm>
              <a:off x="6096000" y="2968386"/>
              <a:ext cx="5012987" cy="1117103"/>
              <a:chOff x="6096000" y="2968386"/>
              <a:chExt cx="5012987" cy="1117103"/>
            </a:xfrm>
          </p:grpSpPr>
          <p:sp>
            <p:nvSpPr>
              <p:cNvPr id="32" name="Rectangle: Rounded Corners 65">
                <a:extLst>
                  <a:ext uri="{FF2B5EF4-FFF2-40B4-BE49-F238E27FC236}">
                    <a16:creationId xmlns:a16="http://schemas.microsoft.com/office/drawing/2014/main" id="{7704CD84-EC91-4229-A0C3-5BD6D0371255}"/>
                  </a:ext>
                </a:extLst>
              </p:cNvPr>
              <p:cNvSpPr/>
              <p:nvPr/>
            </p:nvSpPr>
            <p:spPr>
              <a:xfrm>
                <a:off x="6096000" y="3069737"/>
                <a:ext cx="4923387" cy="914400"/>
              </a:xfrm>
              <a:prstGeom prst="roundRect">
                <a:avLst>
                  <a:gd name="adj" fmla="val 50000"/>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34" name="Oval 33">
                <a:extLst>
                  <a:ext uri="{FF2B5EF4-FFF2-40B4-BE49-F238E27FC236}">
                    <a16:creationId xmlns:a16="http://schemas.microsoft.com/office/drawing/2014/main" id="{46519713-0B24-4168-96F4-802D0EE9CD73}"/>
                  </a:ext>
                </a:extLst>
              </p:cNvPr>
              <p:cNvSpPr/>
              <p:nvPr/>
            </p:nvSpPr>
            <p:spPr>
              <a:xfrm>
                <a:off x="9991884" y="2968386"/>
                <a:ext cx="1117103" cy="1117103"/>
              </a:xfrm>
              <a:prstGeom prst="ellipse">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dirty="0">
                  <a:latin typeface="RB" panose="00000500000000000000" pitchFamily="2" charset="-78"/>
                  <a:cs typeface="RB" panose="00000500000000000000" pitchFamily="2" charset="-78"/>
                </a:endParaRPr>
              </a:p>
            </p:txBody>
          </p:sp>
        </p:grpSp>
        <p:grpSp>
          <p:nvGrpSpPr>
            <p:cNvPr id="27" name="Graphic 42" descr="Bullseye outline">
              <a:extLst>
                <a:ext uri="{FF2B5EF4-FFF2-40B4-BE49-F238E27FC236}">
                  <a16:creationId xmlns:a16="http://schemas.microsoft.com/office/drawing/2014/main" id="{93E6DB3F-82AB-41D7-95A9-03E10EA13B59}"/>
                </a:ext>
              </a:extLst>
            </p:cNvPr>
            <p:cNvGrpSpPr/>
            <p:nvPr/>
          </p:nvGrpSpPr>
          <p:grpSpPr>
            <a:xfrm>
              <a:off x="10333324" y="3309827"/>
              <a:ext cx="434221" cy="434220"/>
              <a:chOff x="1406436" y="-798518"/>
              <a:chExt cx="743824" cy="743821"/>
            </a:xfrm>
            <a:solidFill>
              <a:schemeClr val="bg1"/>
            </a:solidFill>
          </p:grpSpPr>
          <p:sp>
            <p:nvSpPr>
              <p:cNvPr id="28" name="Freeform: Shape 27">
                <a:extLst>
                  <a:ext uri="{FF2B5EF4-FFF2-40B4-BE49-F238E27FC236}">
                    <a16:creationId xmlns:a16="http://schemas.microsoft.com/office/drawing/2014/main" id="{B4A06F62-7B9A-4C90-92B6-32AA07735D58}"/>
                  </a:ext>
                </a:extLst>
              </p:cNvPr>
              <p:cNvSpPr/>
              <p:nvPr/>
            </p:nvSpPr>
            <p:spPr>
              <a:xfrm>
                <a:off x="1406436" y="-750951"/>
                <a:ext cx="696199" cy="696254"/>
              </a:xfrm>
              <a:custGeom>
                <a:avLst/>
                <a:gdLst>
                  <a:gd name="connsiteX0" fmla="*/ 625714 w 696199"/>
                  <a:gd name="connsiteY0" fmla="*/ 171506 h 696254"/>
                  <a:gd name="connsiteX1" fmla="*/ 524749 w 696199"/>
                  <a:gd name="connsiteY1" fmla="*/ 625824 h 696254"/>
                  <a:gd name="connsiteX2" fmla="*/ 70431 w 696199"/>
                  <a:gd name="connsiteY2" fmla="*/ 524859 h 696254"/>
                  <a:gd name="connsiteX3" fmla="*/ 171396 w 696199"/>
                  <a:gd name="connsiteY3" fmla="*/ 70541 h 696254"/>
                  <a:gd name="connsiteX4" fmla="*/ 524749 w 696199"/>
                  <a:gd name="connsiteY4" fmla="*/ 70541 h 696254"/>
                  <a:gd name="connsiteX5" fmla="*/ 524749 w 696199"/>
                  <a:gd name="connsiteY5" fmla="*/ 48195 h 696254"/>
                  <a:gd name="connsiteX6" fmla="*/ 48196 w 696199"/>
                  <a:gd name="connsiteY6" fmla="*/ 171506 h 696254"/>
                  <a:gd name="connsiteX7" fmla="*/ 171506 w 696199"/>
                  <a:gd name="connsiteY7" fmla="*/ 648059 h 696254"/>
                  <a:gd name="connsiteX8" fmla="*/ 648059 w 696199"/>
                  <a:gd name="connsiteY8" fmla="*/ 524748 h 696254"/>
                  <a:gd name="connsiteX9" fmla="*/ 648059 w 696199"/>
                  <a:gd name="connsiteY9" fmla="*/ 171506 h 696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6199" h="696254">
                    <a:moveTo>
                      <a:pt x="625714" y="171506"/>
                    </a:moveTo>
                    <a:cubicBezTo>
                      <a:pt x="723290" y="324843"/>
                      <a:pt x="678086" y="528249"/>
                      <a:pt x="524749" y="625824"/>
                    </a:cubicBezTo>
                    <a:cubicBezTo>
                      <a:pt x="371411" y="723400"/>
                      <a:pt x="168006" y="678196"/>
                      <a:pt x="70431" y="524859"/>
                    </a:cubicBezTo>
                    <a:cubicBezTo>
                      <a:pt x="-27145" y="371522"/>
                      <a:pt x="18059" y="168117"/>
                      <a:pt x="171396" y="70541"/>
                    </a:cubicBezTo>
                    <a:cubicBezTo>
                      <a:pt x="279192" y="1945"/>
                      <a:pt x="416951" y="1945"/>
                      <a:pt x="524749" y="70541"/>
                    </a:cubicBezTo>
                    <a:lnTo>
                      <a:pt x="524749" y="48195"/>
                    </a:lnTo>
                    <a:cubicBezTo>
                      <a:pt x="359101" y="-49350"/>
                      <a:pt x="145740" y="5859"/>
                      <a:pt x="48196" y="171506"/>
                    </a:cubicBezTo>
                    <a:cubicBezTo>
                      <a:pt x="-49350" y="337153"/>
                      <a:pt x="5858" y="550514"/>
                      <a:pt x="171506" y="648059"/>
                    </a:cubicBezTo>
                    <a:cubicBezTo>
                      <a:pt x="337154" y="745604"/>
                      <a:pt x="550514" y="690397"/>
                      <a:pt x="648059" y="524748"/>
                    </a:cubicBezTo>
                    <a:cubicBezTo>
                      <a:pt x="712246" y="415748"/>
                      <a:pt x="712246" y="280506"/>
                      <a:pt x="648059" y="171506"/>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29" name="Freeform: Shape 28">
                <a:extLst>
                  <a:ext uri="{FF2B5EF4-FFF2-40B4-BE49-F238E27FC236}">
                    <a16:creationId xmlns:a16="http://schemas.microsoft.com/office/drawing/2014/main" id="{5056079C-2013-4084-A4C0-4D27D9910D39}"/>
                  </a:ext>
                </a:extLst>
              </p:cNvPr>
              <p:cNvSpPr/>
              <p:nvPr/>
            </p:nvSpPr>
            <p:spPr>
              <a:xfrm>
                <a:off x="1530412" y="-627088"/>
                <a:ext cx="448398" cy="448416"/>
              </a:xfrm>
              <a:custGeom>
                <a:avLst/>
                <a:gdLst>
                  <a:gd name="connsiteX0" fmla="*/ 353481 w 448398"/>
                  <a:gd name="connsiteY0" fmla="*/ 41043 h 448416"/>
                  <a:gd name="connsiteX1" fmla="*/ 41043 w 448398"/>
                  <a:gd name="connsiteY1" fmla="*/ 94935 h 448416"/>
                  <a:gd name="connsiteX2" fmla="*/ 94936 w 448398"/>
                  <a:gd name="connsiteY2" fmla="*/ 407373 h 448416"/>
                  <a:gd name="connsiteX3" fmla="*/ 407374 w 448398"/>
                  <a:gd name="connsiteY3" fmla="*/ 353481 h 448416"/>
                  <a:gd name="connsiteX4" fmla="*/ 407374 w 448398"/>
                  <a:gd name="connsiteY4" fmla="*/ 94935 h 448416"/>
                  <a:gd name="connsiteX5" fmla="*/ 393696 w 448398"/>
                  <a:gd name="connsiteY5" fmla="*/ 108604 h 448416"/>
                  <a:gd name="connsiteX6" fmla="*/ 339813 w 448398"/>
                  <a:gd name="connsiteY6" fmla="*/ 393599 h 448416"/>
                  <a:gd name="connsiteX7" fmla="*/ 54817 w 448398"/>
                  <a:gd name="connsiteY7" fmla="*/ 339716 h 448416"/>
                  <a:gd name="connsiteX8" fmla="*/ 108700 w 448398"/>
                  <a:gd name="connsiteY8" fmla="*/ 54721 h 448416"/>
                  <a:gd name="connsiteX9" fmla="*/ 339813 w 448398"/>
                  <a:gd name="connsiteY9" fmla="*/ 54721 h 44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398" h="448416">
                    <a:moveTo>
                      <a:pt x="353481" y="41043"/>
                    </a:moveTo>
                    <a:cubicBezTo>
                      <a:pt x="252322" y="-30353"/>
                      <a:pt x="112438" y="-6224"/>
                      <a:pt x="41043" y="94935"/>
                    </a:cubicBezTo>
                    <a:cubicBezTo>
                      <a:pt x="-30352" y="196095"/>
                      <a:pt x="-6225" y="335979"/>
                      <a:pt x="94936" y="407373"/>
                    </a:cubicBezTo>
                    <a:cubicBezTo>
                      <a:pt x="196095" y="478769"/>
                      <a:pt x="335978" y="454641"/>
                      <a:pt x="407374" y="353481"/>
                    </a:cubicBezTo>
                    <a:cubicBezTo>
                      <a:pt x="462073" y="275979"/>
                      <a:pt x="462073" y="172438"/>
                      <a:pt x="407374" y="94935"/>
                    </a:cubicBezTo>
                    <a:lnTo>
                      <a:pt x="393696" y="108604"/>
                    </a:lnTo>
                    <a:cubicBezTo>
                      <a:pt x="457516" y="202182"/>
                      <a:pt x="433391" y="329779"/>
                      <a:pt x="339813" y="393599"/>
                    </a:cubicBezTo>
                    <a:cubicBezTo>
                      <a:pt x="246235" y="457419"/>
                      <a:pt x="118638" y="433295"/>
                      <a:pt x="54817" y="339716"/>
                    </a:cubicBezTo>
                    <a:cubicBezTo>
                      <a:pt x="-9002" y="246137"/>
                      <a:pt x="15122" y="118541"/>
                      <a:pt x="108700" y="54721"/>
                    </a:cubicBezTo>
                    <a:cubicBezTo>
                      <a:pt x="178404" y="7183"/>
                      <a:pt x="270109" y="7183"/>
                      <a:pt x="339813" y="54721"/>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30" name="Freeform: Shape 29">
                <a:extLst>
                  <a:ext uri="{FF2B5EF4-FFF2-40B4-BE49-F238E27FC236}">
                    <a16:creationId xmlns:a16="http://schemas.microsoft.com/office/drawing/2014/main" id="{2B9088EB-FAF7-4B9F-9C79-8451161F1D3E}"/>
                  </a:ext>
                </a:extLst>
              </p:cNvPr>
              <p:cNvSpPr/>
              <p:nvPr/>
            </p:nvSpPr>
            <p:spPr>
              <a:xfrm>
                <a:off x="1654744" y="-503272"/>
                <a:ext cx="200241" cy="200267"/>
              </a:xfrm>
              <a:custGeom>
                <a:avLst/>
                <a:gdLst>
                  <a:gd name="connsiteX0" fmla="*/ 100228 w 200241"/>
                  <a:gd name="connsiteY0" fmla="*/ 19077 h 200267"/>
                  <a:gd name="connsiteX1" fmla="*/ 123783 w 200241"/>
                  <a:gd name="connsiteY1" fmla="*/ 22592 h 200267"/>
                  <a:gd name="connsiteX2" fmla="*/ 138652 w 200241"/>
                  <a:gd name="connsiteY2" fmla="*/ 7733 h 200267"/>
                  <a:gd name="connsiteX3" fmla="*/ 7733 w 200241"/>
                  <a:gd name="connsiteY3" fmla="*/ 61616 h 200267"/>
                  <a:gd name="connsiteX4" fmla="*/ 61616 w 200241"/>
                  <a:gd name="connsiteY4" fmla="*/ 192535 h 200267"/>
                  <a:gd name="connsiteX5" fmla="*/ 192535 w 200241"/>
                  <a:gd name="connsiteY5" fmla="*/ 138652 h 200267"/>
                  <a:gd name="connsiteX6" fmla="*/ 192535 w 200241"/>
                  <a:gd name="connsiteY6" fmla="*/ 61616 h 200267"/>
                  <a:gd name="connsiteX7" fmla="*/ 177676 w 200241"/>
                  <a:gd name="connsiteY7" fmla="*/ 76485 h 200267"/>
                  <a:gd name="connsiteX8" fmla="*/ 123771 w 200241"/>
                  <a:gd name="connsiteY8" fmla="*/ 177500 h 200267"/>
                  <a:gd name="connsiteX9" fmla="*/ 22755 w 200241"/>
                  <a:gd name="connsiteY9" fmla="*/ 123595 h 200267"/>
                  <a:gd name="connsiteX10" fmla="*/ 76660 w 200241"/>
                  <a:gd name="connsiteY10" fmla="*/ 22580 h 200267"/>
                  <a:gd name="connsiteX11" fmla="*/ 100228 w 200241"/>
                  <a:gd name="connsiteY11" fmla="*/ 19077 h 200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0241" h="200267">
                    <a:moveTo>
                      <a:pt x="100228" y="19077"/>
                    </a:moveTo>
                    <a:cubicBezTo>
                      <a:pt x="108210" y="19080"/>
                      <a:pt x="116148" y="20264"/>
                      <a:pt x="123783" y="22592"/>
                    </a:cubicBezTo>
                    <a:lnTo>
                      <a:pt x="138652" y="7733"/>
                    </a:lnTo>
                    <a:cubicBezTo>
                      <a:pt x="87620" y="-13540"/>
                      <a:pt x="29006" y="10584"/>
                      <a:pt x="7733" y="61616"/>
                    </a:cubicBezTo>
                    <a:cubicBezTo>
                      <a:pt x="-13540" y="112648"/>
                      <a:pt x="10584" y="171262"/>
                      <a:pt x="61616" y="192535"/>
                    </a:cubicBezTo>
                    <a:cubicBezTo>
                      <a:pt x="112648" y="213807"/>
                      <a:pt x="171262" y="189683"/>
                      <a:pt x="192535" y="138652"/>
                    </a:cubicBezTo>
                    <a:cubicBezTo>
                      <a:pt x="202810" y="114002"/>
                      <a:pt x="202810" y="86267"/>
                      <a:pt x="192535" y="61616"/>
                    </a:cubicBezTo>
                    <a:lnTo>
                      <a:pt x="177676" y="76485"/>
                    </a:lnTo>
                    <a:cubicBezTo>
                      <a:pt x="190685" y="119264"/>
                      <a:pt x="166551" y="164491"/>
                      <a:pt x="123771" y="177500"/>
                    </a:cubicBezTo>
                    <a:cubicBezTo>
                      <a:pt x="80991" y="190509"/>
                      <a:pt x="35765" y="166375"/>
                      <a:pt x="22755" y="123595"/>
                    </a:cubicBezTo>
                    <a:cubicBezTo>
                      <a:pt x="9746" y="80816"/>
                      <a:pt x="33881" y="35589"/>
                      <a:pt x="76660" y="22580"/>
                    </a:cubicBezTo>
                    <a:cubicBezTo>
                      <a:pt x="84300" y="20257"/>
                      <a:pt x="92242" y="19076"/>
                      <a:pt x="100228" y="19077"/>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31" name="Freeform: Shape 30">
                <a:extLst>
                  <a:ext uri="{FF2B5EF4-FFF2-40B4-BE49-F238E27FC236}">
                    <a16:creationId xmlns:a16="http://schemas.microsoft.com/office/drawing/2014/main" id="{75E8F485-B01C-47C6-AC6F-4023D2A39F0D}"/>
                  </a:ext>
                </a:extLst>
              </p:cNvPr>
              <p:cNvSpPr/>
              <p:nvPr/>
            </p:nvSpPr>
            <p:spPr>
              <a:xfrm>
                <a:off x="1745330" y="-798518"/>
                <a:ext cx="404931" cy="404927"/>
              </a:xfrm>
              <a:custGeom>
                <a:avLst/>
                <a:gdLst>
                  <a:gd name="connsiteX0" fmla="*/ 404206 w 404931"/>
                  <a:gd name="connsiteY0" fmla="*/ 91600 h 404927"/>
                  <a:gd name="connsiteX1" fmla="*/ 395405 w 404931"/>
                  <a:gd name="connsiteY1" fmla="*/ 85723 h 404927"/>
                  <a:gd name="connsiteX2" fmla="*/ 319205 w 404931"/>
                  <a:gd name="connsiteY2" fmla="*/ 85723 h 404927"/>
                  <a:gd name="connsiteX3" fmla="*/ 319205 w 404931"/>
                  <a:gd name="connsiteY3" fmla="*/ 9523 h 404927"/>
                  <a:gd name="connsiteX4" fmla="*/ 309678 w 404931"/>
                  <a:gd name="connsiteY4" fmla="*/ 0 h 404927"/>
                  <a:gd name="connsiteX5" fmla="*/ 302946 w 404931"/>
                  <a:gd name="connsiteY5" fmla="*/ 2789 h 404927"/>
                  <a:gd name="connsiteX6" fmla="*/ 217221 w 404931"/>
                  <a:gd name="connsiteY6" fmla="*/ 88514 h 404927"/>
                  <a:gd name="connsiteX7" fmla="*/ 214430 w 404931"/>
                  <a:gd name="connsiteY7" fmla="*/ 95248 h 404927"/>
                  <a:gd name="connsiteX8" fmla="*/ 214430 w 404931"/>
                  <a:gd name="connsiteY8" fmla="*/ 177030 h 404927"/>
                  <a:gd name="connsiteX9" fmla="*/ 2908 w 404931"/>
                  <a:gd name="connsiteY9" fmla="*/ 388551 h 404927"/>
                  <a:gd name="connsiteX10" fmla="*/ 2674 w 404931"/>
                  <a:gd name="connsiteY10" fmla="*/ 402020 h 404927"/>
                  <a:gd name="connsiteX11" fmla="*/ 16142 w 404931"/>
                  <a:gd name="connsiteY11" fmla="*/ 402254 h 404927"/>
                  <a:gd name="connsiteX12" fmla="*/ 16377 w 404931"/>
                  <a:gd name="connsiteY12" fmla="*/ 402020 h 404927"/>
                  <a:gd name="connsiteX13" fmla="*/ 227898 w 404931"/>
                  <a:gd name="connsiteY13" fmla="*/ 190498 h 404927"/>
                  <a:gd name="connsiteX14" fmla="*/ 309680 w 404931"/>
                  <a:gd name="connsiteY14" fmla="*/ 190498 h 404927"/>
                  <a:gd name="connsiteX15" fmla="*/ 316414 w 404931"/>
                  <a:gd name="connsiteY15" fmla="*/ 187707 h 404927"/>
                  <a:gd name="connsiteX16" fmla="*/ 402139 w 404931"/>
                  <a:gd name="connsiteY16" fmla="*/ 101982 h 404927"/>
                  <a:gd name="connsiteX17" fmla="*/ 404206 w 404931"/>
                  <a:gd name="connsiteY17" fmla="*/ 91600 h 404927"/>
                  <a:gd name="connsiteX18" fmla="*/ 233480 w 404931"/>
                  <a:gd name="connsiteY18" fmla="*/ 99191 h 404927"/>
                  <a:gd name="connsiteX19" fmla="*/ 299993 w 404931"/>
                  <a:gd name="connsiteY19" fmla="*/ 32678 h 404927"/>
                  <a:gd name="connsiteX20" fmla="*/ 300155 w 404931"/>
                  <a:gd name="connsiteY20" fmla="*/ 32745 h 404927"/>
                  <a:gd name="connsiteX21" fmla="*/ 300155 w 404931"/>
                  <a:gd name="connsiteY21" fmla="*/ 91305 h 404927"/>
                  <a:gd name="connsiteX22" fmla="*/ 233480 w 404931"/>
                  <a:gd name="connsiteY22" fmla="*/ 157980 h 404927"/>
                  <a:gd name="connsiteX23" fmla="*/ 305737 w 404931"/>
                  <a:gd name="connsiteY23" fmla="*/ 171448 h 404927"/>
                  <a:gd name="connsiteX24" fmla="*/ 246948 w 404931"/>
                  <a:gd name="connsiteY24" fmla="*/ 171448 h 404927"/>
                  <a:gd name="connsiteX25" fmla="*/ 313623 w 404931"/>
                  <a:gd name="connsiteY25" fmla="*/ 104773 h 404927"/>
                  <a:gd name="connsiteX26" fmla="*/ 372183 w 404931"/>
                  <a:gd name="connsiteY26" fmla="*/ 104773 h 404927"/>
                  <a:gd name="connsiteX27" fmla="*/ 372250 w 404931"/>
                  <a:gd name="connsiteY27" fmla="*/ 104935 h 4049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04931" h="404927">
                    <a:moveTo>
                      <a:pt x="404206" y="91600"/>
                    </a:moveTo>
                    <a:cubicBezTo>
                      <a:pt x="402731" y="88041"/>
                      <a:pt x="399257" y="85722"/>
                      <a:pt x="395405" y="85723"/>
                    </a:cubicBezTo>
                    <a:lnTo>
                      <a:pt x="319205" y="85723"/>
                    </a:lnTo>
                    <a:lnTo>
                      <a:pt x="319205" y="9523"/>
                    </a:lnTo>
                    <a:cubicBezTo>
                      <a:pt x="319204" y="4262"/>
                      <a:pt x="314939" y="-1"/>
                      <a:pt x="309678" y="0"/>
                    </a:cubicBezTo>
                    <a:cubicBezTo>
                      <a:pt x="307153" y="1"/>
                      <a:pt x="304732" y="1004"/>
                      <a:pt x="302946" y="2789"/>
                    </a:cubicBezTo>
                    <a:lnTo>
                      <a:pt x="217221" y="88514"/>
                    </a:lnTo>
                    <a:cubicBezTo>
                      <a:pt x="215435" y="90300"/>
                      <a:pt x="214431" y="92722"/>
                      <a:pt x="214430" y="95248"/>
                    </a:cubicBezTo>
                    <a:lnTo>
                      <a:pt x="214430" y="177030"/>
                    </a:lnTo>
                    <a:lnTo>
                      <a:pt x="2908" y="388551"/>
                    </a:lnTo>
                    <a:cubicBezTo>
                      <a:pt x="-876" y="392206"/>
                      <a:pt x="-981" y="398235"/>
                      <a:pt x="2674" y="402020"/>
                    </a:cubicBezTo>
                    <a:cubicBezTo>
                      <a:pt x="6329" y="405804"/>
                      <a:pt x="12359" y="405909"/>
                      <a:pt x="16142" y="402254"/>
                    </a:cubicBezTo>
                    <a:cubicBezTo>
                      <a:pt x="16222" y="402177"/>
                      <a:pt x="16300" y="402099"/>
                      <a:pt x="16377" y="402020"/>
                    </a:cubicBezTo>
                    <a:lnTo>
                      <a:pt x="227898" y="190498"/>
                    </a:lnTo>
                    <a:lnTo>
                      <a:pt x="309680" y="190498"/>
                    </a:lnTo>
                    <a:cubicBezTo>
                      <a:pt x="312206" y="190497"/>
                      <a:pt x="314628" y="189494"/>
                      <a:pt x="316414" y="187707"/>
                    </a:cubicBezTo>
                    <a:lnTo>
                      <a:pt x="402139" y="101982"/>
                    </a:lnTo>
                    <a:cubicBezTo>
                      <a:pt x="404865" y="99258"/>
                      <a:pt x="405680" y="95160"/>
                      <a:pt x="404206" y="91600"/>
                    </a:cubicBezTo>
                    <a:close/>
                    <a:moveTo>
                      <a:pt x="233480" y="99191"/>
                    </a:moveTo>
                    <a:lnTo>
                      <a:pt x="299993" y="32678"/>
                    </a:lnTo>
                    <a:cubicBezTo>
                      <a:pt x="300079" y="32593"/>
                      <a:pt x="300155" y="32621"/>
                      <a:pt x="300155" y="32745"/>
                    </a:cubicBezTo>
                    <a:lnTo>
                      <a:pt x="300155" y="91305"/>
                    </a:lnTo>
                    <a:lnTo>
                      <a:pt x="233480" y="157980"/>
                    </a:lnTo>
                    <a:close/>
                    <a:moveTo>
                      <a:pt x="305737" y="171448"/>
                    </a:moveTo>
                    <a:lnTo>
                      <a:pt x="246948" y="171448"/>
                    </a:lnTo>
                    <a:lnTo>
                      <a:pt x="313623" y="104773"/>
                    </a:lnTo>
                    <a:lnTo>
                      <a:pt x="372183" y="104773"/>
                    </a:lnTo>
                    <a:cubicBezTo>
                      <a:pt x="372307" y="104773"/>
                      <a:pt x="372335" y="104849"/>
                      <a:pt x="372250" y="104935"/>
                    </a:cubicBezTo>
                    <a:close/>
                  </a:path>
                </a:pathLst>
              </a:custGeom>
              <a:grp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sp>
        <p:nvSpPr>
          <p:cNvPr id="47" name="TextBox 2">
            <a:extLst>
              <a:ext uri="{FF2B5EF4-FFF2-40B4-BE49-F238E27FC236}">
                <a16:creationId xmlns:a16="http://schemas.microsoft.com/office/drawing/2014/main" id="{22140101-8552-4340-BA69-8E40A82651BE}"/>
              </a:ext>
            </a:extLst>
          </p:cNvPr>
          <p:cNvSpPr txBox="1"/>
          <p:nvPr/>
        </p:nvSpPr>
        <p:spPr>
          <a:xfrm>
            <a:off x="6265381" y="5272693"/>
            <a:ext cx="3844527"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ctr">
              <a:lnSpc>
                <a:spcPct val="120000"/>
              </a:lnSpc>
            </a:pPr>
            <a:r>
              <a:rPr lang="ar-SA" sz="2400" b="1" dirty="0">
                <a:latin typeface="RB" panose="00000500000000000000" pitchFamily="2" charset="-78"/>
                <a:cs typeface="RB" panose="00000500000000000000" pitchFamily="2" charset="-78"/>
              </a:rPr>
              <a:t>الكفاية</a:t>
            </a:r>
            <a:endParaRPr lang="ar-SA" sz="1600" b="1" dirty="0">
              <a:latin typeface="RB" panose="00000500000000000000" pitchFamily="2" charset="-78"/>
              <a:cs typeface="RB" panose="00000500000000000000" pitchFamily="2" charset="-78"/>
            </a:endParaRPr>
          </a:p>
        </p:txBody>
      </p:sp>
      <p:pic>
        <p:nvPicPr>
          <p:cNvPr id="48" name="Picture 63">
            <a:extLst>
              <a:ext uri="{FF2B5EF4-FFF2-40B4-BE49-F238E27FC236}">
                <a16:creationId xmlns:a16="http://schemas.microsoft.com/office/drawing/2014/main" id="{EA71E843-F097-49A8-BE45-BFBC5FE6154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21116676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2000"/>
                                        <p:tgtEl>
                                          <p:spTgt spid="21"/>
                                        </p:tgtEl>
                                      </p:cBhvr>
                                    </p:animEffect>
                                  </p:childTnLst>
                                </p:cTn>
                              </p:par>
                            </p:childTnLst>
                          </p:cTn>
                        </p:par>
                        <p:par>
                          <p:cTn id="8" fill="hold">
                            <p:stCondLst>
                              <p:cond delay="2000"/>
                            </p:stCondLst>
                            <p:childTnLst>
                              <p:par>
                                <p:cTn id="9" presetID="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55"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strVal val="#ppt_w*0.70"/>
                                          </p:val>
                                        </p:tav>
                                        <p:tav tm="100000">
                                          <p:val>
                                            <p:strVal val="#ppt_w"/>
                                          </p:val>
                                        </p:tav>
                                      </p:tavLst>
                                    </p:anim>
                                    <p:anim calcmode="lin" valueType="num">
                                      <p:cBhvr>
                                        <p:cTn id="21" dur="500" fill="hold"/>
                                        <p:tgtEl>
                                          <p:spTgt spid="35"/>
                                        </p:tgtEl>
                                        <p:attrNameLst>
                                          <p:attrName>ppt_h</p:attrName>
                                        </p:attrNameLst>
                                      </p:cBhvr>
                                      <p:tavLst>
                                        <p:tav tm="0">
                                          <p:val>
                                            <p:strVal val="#ppt_h"/>
                                          </p:val>
                                        </p:tav>
                                        <p:tav tm="100000">
                                          <p:val>
                                            <p:strVal val="#ppt_h"/>
                                          </p:val>
                                        </p:tav>
                                      </p:tavLst>
                                    </p:anim>
                                    <p:animEffect transition="in" filter="fade">
                                      <p:cBhvr>
                                        <p:cTn id="22" dur="500"/>
                                        <p:tgtEl>
                                          <p:spTgt spid="35"/>
                                        </p:tgtEl>
                                      </p:cBhvr>
                                    </p:animEffect>
                                  </p:childTnLst>
                                </p:cTn>
                              </p:par>
                              <p:par>
                                <p:cTn id="23" presetID="55"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strVal val="#ppt_w*0.70"/>
                                          </p:val>
                                        </p:tav>
                                        <p:tav tm="100000">
                                          <p:val>
                                            <p:strVal val="#ppt_w"/>
                                          </p:val>
                                        </p:tav>
                                      </p:tavLst>
                                    </p:anim>
                                    <p:anim calcmode="lin" valueType="num">
                                      <p:cBhvr>
                                        <p:cTn id="26" dur="500" fill="hold"/>
                                        <p:tgtEl>
                                          <p:spTgt spid="36"/>
                                        </p:tgtEl>
                                        <p:attrNameLst>
                                          <p:attrName>ppt_h</p:attrName>
                                        </p:attrNameLst>
                                      </p:cBhvr>
                                      <p:tavLst>
                                        <p:tav tm="0">
                                          <p:val>
                                            <p:strVal val="#ppt_h"/>
                                          </p:val>
                                        </p:tav>
                                        <p:tav tm="100000">
                                          <p:val>
                                            <p:strVal val="#ppt_h"/>
                                          </p:val>
                                        </p:tav>
                                      </p:tavLst>
                                    </p:anim>
                                    <p:animEffect transition="in" filter="fade">
                                      <p:cBhvr>
                                        <p:cTn id="27" dur="500"/>
                                        <p:tgtEl>
                                          <p:spTgt spid="36"/>
                                        </p:tgtEl>
                                      </p:cBhvr>
                                    </p:animEffect>
                                  </p:childTnLst>
                                </p:cTn>
                              </p:par>
                              <p:par>
                                <p:cTn id="28" presetID="2" presetClass="entr" presetSubtype="2" fill="hold" nodeType="withEffect">
                                  <p:stCondLst>
                                    <p:cond delay="0"/>
                                  </p:stCondLst>
                                  <p:childTnLst>
                                    <p:set>
                                      <p:cBhvr>
                                        <p:cTn id="29" dur="1" fill="hold">
                                          <p:stCondLst>
                                            <p:cond delay="0"/>
                                          </p:stCondLst>
                                        </p:cTn>
                                        <p:tgtEl>
                                          <p:spTgt spid="25"/>
                                        </p:tgtEl>
                                        <p:attrNameLst>
                                          <p:attrName>style.visibility</p:attrName>
                                        </p:attrNameLst>
                                      </p:cBhvr>
                                      <p:to>
                                        <p:strVal val="visible"/>
                                      </p:to>
                                    </p:set>
                                    <p:anim calcmode="lin" valueType="num">
                                      <p:cBhvr additive="base">
                                        <p:cTn id="30" dur="500" fill="hold"/>
                                        <p:tgtEl>
                                          <p:spTgt spid="25"/>
                                        </p:tgtEl>
                                        <p:attrNameLst>
                                          <p:attrName>ppt_x</p:attrName>
                                        </p:attrNameLst>
                                      </p:cBhvr>
                                      <p:tavLst>
                                        <p:tav tm="0">
                                          <p:val>
                                            <p:strVal val="1+#ppt_w/2"/>
                                          </p:val>
                                        </p:tav>
                                        <p:tav tm="100000">
                                          <p:val>
                                            <p:strVal val="#ppt_x"/>
                                          </p:val>
                                        </p:tav>
                                      </p:tavLst>
                                    </p:anim>
                                    <p:anim calcmode="lin" valueType="num">
                                      <p:cBhvr additive="base">
                                        <p:cTn id="31" dur="500" fill="hold"/>
                                        <p:tgtEl>
                                          <p:spTgt spid="25"/>
                                        </p:tgtEl>
                                        <p:attrNameLst>
                                          <p:attrName>ppt_y</p:attrName>
                                        </p:attrNameLst>
                                      </p:cBhvr>
                                      <p:tavLst>
                                        <p:tav tm="0">
                                          <p:val>
                                            <p:strVal val="#ppt_y"/>
                                          </p:val>
                                        </p:tav>
                                        <p:tav tm="100000">
                                          <p:val>
                                            <p:strVal val="#ppt_y"/>
                                          </p:val>
                                        </p:tav>
                                      </p:tavLst>
                                    </p:anim>
                                  </p:childTnLst>
                                </p:cTn>
                              </p:par>
                              <p:par>
                                <p:cTn id="32" presetID="55" presetClass="entr" presetSubtype="0"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500" fill="hold"/>
                                        <p:tgtEl>
                                          <p:spTgt spid="47"/>
                                        </p:tgtEl>
                                        <p:attrNameLst>
                                          <p:attrName>ppt_w</p:attrName>
                                        </p:attrNameLst>
                                      </p:cBhvr>
                                      <p:tavLst>
                                        <p:tav tm="0">
                                          <p:val>
                                            <p:strVal val="#ppt_w*0.70"/>
                                          </p:val>
                                        </p:tav>
                                        <p:tav tm="100000">
                                          <p:val>
                                            <p:strVal val="#ppt_w"/>
                                          </p:val>
                                        </p:tav>
                                      </p:tavLst>
                                    </p:anim>
                                    <p:anim calcmode="lin" valueType="num">
                                      <p:cBhvr>
                                        <p:cTn id="35" dur="500" fill="hold"/>
                                        <p:tgtEl>
                                          <p:spTgt spid="47"/>
                                        </p:tgtEl>
                                        <p:attrNameLst>
                                          <p:attrName>ppt_h</p:attrName>
                                        </p:attrNameLst>
                                      </p:cBhvr>
                                      <p:tavLst>
                                        <p:tav tm="0">
                                          <p:val>
                                            <p:strVal val="#ppt_h"/>
                                          </p:val>
                                        </p:tav>
                                        <p:tav tm="100000">
                                          <p:val>
                                            <p:strVal val="#ppt_h"/>
                                          </p:val>
                                        </p:tav>
                                      </p:tavLst>
                                    </p:anim>
                                    <p:animEffect transition="in" filter="fade">
                                      <p:cBhvr>
                                        <p:cTn id="3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p:bldP spid="36" grpId="0"/>
      <p:bldP spid="4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4DC1EE3F-004F-43D2-9F54-B69AA4C3F5D4}"/>
              </a:ext>
            </a:extLst>
          </p:cNvPr>
          <p:cNvSpPr/>
          <p:nvPr/>
        </p:nvSpPr>
        <p:spPr>
          <a:xfrm>
            <a:off x="0" y="-30784"/>
            <a:ext cx="12203746" cy="1576586"/>
          </a:xfrm>
          <a:prstGeom prst="rect">
            <a:avLst/>
          </a:prstGeom>
          <a:solidFill>
            <a:srgbClr val="3A5A40"/>
          </a:solidFill>
          <a:ln>
            <a:solidFill>
              <a:srgbClr val="3A5A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4" name="TextBox 2">
            <a:extLst>
              <a:ext uri="{FF2B5EF4-FFF2-40B4-BE49-F238E27FC236}">
                <a16:creationId xmlns:a16="http://schemas.microsoft.com/office/drawing/2014/main" id="{101BA031-D379-4904-BFF4-1F01D33D4106}"/>
              </a:ext>
            </a:extLst>
          </p:cNvPr>
          <p:cNvSpPr txBox="1"/>
          <p:nvPr/>
        </p:nvSpPr>
        <p:spPr>
          <a:xfrm>
            <a:off x="6957246" y="2901021"/>
            <a:ext cx="3988732"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SA" sz="2400" b="1" dirty="0">
                <a:latin typeface="RB" panose="00000500000000000000" pitchFamily="2" charset="-78"/>
                <a:cs typeface="RB" panose="00000500000000000000" pitchFamily="2" charset="-78"/>
              </a:rPr>
              <a:t>فائدة جودة المعلومات</a:t>
            </a:r>
            <a:r>
              <a:rPr lang="ar-DZ" sz="2400" b="1" dirty="0">
                <a:latin typeface="RB" panose="00000500000000000000" pitchFamily="2" charset="-78"/>
                <a:cs typeface="RB" panose="00000500000000000000" pitchFamily="2" charset="-78"/>
              </a:rPr>
              <a:t>.</a:t>
            </a:r>
            <a:endParaRPr lang="ar-SA" sz="2400" b="1" dirty="0">
              <a:latin typeface="RB" panose="00000500000000000000" pitchFamily="2" charset="-78"/>
              <a:cs typeface="RB" panose="00000500000000000000" pitchFamily="2" charset="-78"/>
            </a:endParaRPr>
          </a:p>
        </p:txBody>
      </p:sp>
      <p:sp>
        <p:nvSpPr>
          <p:cNvPr id="55" name="TextBox 2">
            <a:extLst>
              <a:ext uri="{FF2B5EF4-FFF2-40B4-BE49-F238E27FC236}">
                <a16:creationId xmlns:a16="http://schemas.microsoft.com/office/drawing/2014/main" id="{C85E3E05-5D3C-4E91-834D-D7C76AC67F32}"/>
              </a:ext>
            </a:extLst>
          </p:cNvPr>
          <p:cNvSpPr txBox="1"/>
          <p:nvPr/>
        </p:nvSpPr>
        <p:spPr>
          <a:xfrm>
            <a:off x="6764427" y="3569213"/>
            <a:ext cx="3109053"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algn="r">
              <a:lnSpc>
                <a:spcPct val="120000"/>
              </a:lnSpc>
            </a:pPr>
            <a:r>
              <a:rPr lang="ar-DZ" sz="2400" b="1" dirty="0">
                <a:latin typeface="RB" panose="00000500000000000000" pitchFamily="2" charset="-78"/>
                <a:cs typeface="RB" panose="00000500000000000000" pitchFamily="2" charset="-78"/>
              </a:rPr>
              <a:t>معايير جودة البيانات. </a:t>
            </a:r>
            <a:endParaRPr lang="ar-SA" sz="2400" b="1" dirty="0">
              <a:latin typeface="RB" panose="00000500000000000000" pitchFamily="2" charset="-78"/>
              <a:cs typeface="RB" panose="00000500000000000000" pitchFamily="2" charset="-78"/>
            </a:endParaRPr>
          </a:p>
        </p:txBody>
      </p:sp>
      <p:sp>
        <p:nvSpPr>
          <p:cNvPr id="83" name="ZoneTexte 74">
            <a:extLst>
              <a:ext uri="{FF2B5EF4-FFF2-40B4-BE49-F238E27FC236}">
                <a16:creationId xmlns:a16="http://schemas.microsoft.com/office/drawing/2014/main" id="{CCFD86CF-57F3-48B7-BEF9-C12EA81A7726}"/>
              </a:ext>
            </a:extLst>
          </p:cNvPr>
          <p:cNvSpPr txBox="1"/>
          <p:nvPr/>
        </p:nvSpPr>
        <p:spPr>
          <a:xfrm>
            <a:off x="6764428" y="15630"/>
            <a:ext cx="4928808" cy="1180901"/>
          </a:xfrm>
          <a:prstGeom prst="rect">
            <a:avLst/>
          </a:prstGeom>
          <a:noFill/>
        </p:spPr>
        <p:txBody>
          <a:bodyPr wrap="square" rtlCol="0">
            <a:spAutoFit/>
          </a:bodyPr>
          <a:lstStyle/>
          <a:p>
            <a:pPr algn="justLow" rtl="1">
              <a:lnSpc>
                <a:spcPct val="110000"/>
              </a:lnSpc>
            </a:pPr>
            <a:r>
              <a:rPr lang="ar-DZ" sz="6600" b="1" dirty="0">
                <a:solidFill>
                  <a:schemeClr val="bg1"/>
                </a:solidFill>
                <a:latin typeface="RB" panose="00000500000000000000" pitchFamily="2" charset="-78"/>
                <a:cs typeface="FreeHand" pitchFamily="2" charset="-78"/>
              </a:rPr>
              <a:t>ماذا سنتعلم ؟</a:t>
            </a:r>
          </a:p>
        </p:txBody>
      </p:sp>
      <p:grpSp>
        <p:nvGrpSpPr>
          <p:cNvPr id="3" name="Group 2">
            <a:extLst>
              <a:ext uri="{FF2B5EF4-FFF2-40B4-BE49-F238E27FC236}">
                <a16:creationId xmlns:a16="http://schemas.microsoft.com/office/drawing/2014/main" id="{E87F2238-5BB9-4F03-92F1-330DA710D012}"/>
              </a:ext>
            </a:extLst>
          </p:cNvPr>
          <p:cNvGrpSpPr/>
          <p:nvPr/>
        </p:nvGrpSpPr>
        <p:grpSpPr>
          <a:xfrm>
            <a:off x="9962167" y="2730729"/>
            <a:ext cx="1901298" cy="1529572"/>
            <a:chOff x="9962167" y="1675654"/>
            <a:chExt cx="1901298" cy="1529572"/>
          </a:xfrm>
        </p:grpSpPr>
        <p:sp>
          <p:nvSpPr>
            <p:cNvPr id="36" name="Bent Arrow 101">
              <a:extLst>
                <a:ext uri="{FF2B5EF4-FFF2-40B4-BE49-F238E27FC236}">
                  <a16:creationId xmlns:a16="http://schemas.microsoft.com/office/drawing/2014/main" id="{77965132-80D0-4028-8168-CD987D8A124E}"/>
                </a:ext>
              </a:extLst>
            </p:cNvPr>
            <p:cNvSpPr/>
            <p:nvPr/>
          </p:nvSpPr>
          <p:spPr>
            <a:xfrm flipH="1" flipV="1">
              <a:off x="10774018" y="2539234"/>
              <a:ext cx="690498" cy="267572"/>
            </a:xfrm>
            <a:prstGeom prst="bentArrow">
              <a:avLst>
                <a:gd name="adj1" fmla="val 4168"/>
                <a:gd name="adj2" fmla="val 6574"/>
                <a:gd name="adj3" fmla="val 9733"/>
                <a:gd name="adj4" fmla="val 43750"/>
              </a:avLst>
            </a:prstGeom>
            <a:solidFill>
              <a:srgbClr val="FE117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grpSp>
          <p:nvGrpSpPr>
            <p:cNvPr id="2" name="Group 1">
              <a:extLst>
                <a:ext uri="{FF2B5EF4-FFF2-40B4-BE49-F238E27FC236}">
                  <a16:creationId xmlns:a16="http://schemas.microsoft.com/office/drawing/2014/main" id="{EEC5AAA0-D384-413C-BD2F-9EA3A5CFB7A9}"/>
                </a:ext>
              </a:extLst>
            </p:cNvPr>
            <p:cNvGrpSpPr/>
            <p:nvPr/>
          </p:nvGrpSpPr>
          <p:grpSpPr>
            <a:xfrm>
              <a:off x="11051614" y="1675654"/>
              <a:ext cx="811851" cy="830372"/>
              <a:chOff x="7646504" y="3606041"/>
              <a:chExt cx="955598" cy="977398"/>
            </a:xfrm>
          </p:grpSpPr>
          <p:sp>
            <p:nvSpPr>
              <p:cNvPr id="40" name="Diamond 39">
                <a:extLst>
                  <a:ext uri="{FF2B5EF4-FFF2-40B4-BE49-F238E27FC236}">
                    <a16:creationId xmlns:a16="http://schemas.microsoft.com/office/drawing/2014/main" id="{12CC5523-B38C-42D5-989C-0BB30BA2F803}"/>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1" name="Diamond 40">
                <a:extLst>
                  <a:ext uri="{FF2B5EF4-FFF2-40B4-BE49-F238E27FC236}">
                    <a16:creationId xmlns:a16="http://schemas.microsoft.com/office/drawing/2014/main" id="{91455690-0C48-4F18-913C-5B8DF3345576}"/>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5" name="Graphic 40" descr="Briefcase outline">
                <a:extLst>
                  <a:ext uri="{FF2B5EF4-FFF2-40B4-BE49-F238E27FC236}">
                    <a16:creationId xmlns:a16="http://schemas.microsoft.com/office/drawing/2014/main" id="{B18B1395-4D5D-44AB-B3DD-7E9D03F7CFC5}"/>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accent6">
                  <a:lumMod val="75000"/>
                </a:schemeClr>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nvGrpSpPr>
            <p:cNvPr id="48" name="Group 47">
              <a:extLst>
                <a:ext uri="{FF2B5EF4-FFF2-40B4-BE49-F238E27FC236}">
                  <a16:creationId xmlns:a16="http://schemas.microsoft.com/office/drawing/2014/main" id="{3CCAC92B-538E-4343-A544-F964FC513943}"/>
                </a:ext>
              </a:extLst>
            </p:cNvPr>
            <p:cNvGrpSpPr/>
            <p:nvPr/>
          </p:nvGrpSpPr>
          <p:grpSpPr>
            <a:xfrm>
              <a:off x="9962167" y="2374854"/>
              <a:ext cx="811851" cy="830372"/>
              <a:chOff x="7646504" y="3606041"/>
              <a:chExt cx="955598" cy="977398"/>
            </a:xfrm>
          </p:grpSpPr>
          <p:sp>
            <p:nvSpPr>
              <p:cNvPr id="49" name="Diamond 48">
                <a:extLst>
                  <a:ext uri="{FF2B5EF4-FFF2-40B4-BE49-F238E27FC236}">
                    <a16:creationId xmlns:a16="http://schemas.microsoft.com/office/drawing/2014/main" id="{660E4C35-8402-4986-8F9B-3190950CF859}"/>
                  </a:ext>
                </a:extLst>
              </p:cNvPr>
              <p:cNvSpPr>
                <a:spLocks noChangeAspect="1"/>
              </p:cNvSpPr>
              <p:nvPr/>
            </p:nvSpPr>
            <p:spPr>
              <a:xfrm flipH="1">
                <a:off x="7646504" y="3606041"/>
                <a:ext cx="955598" cy="977398"/>
              </a:xfrm>
              <a:prstGeom prst="diamond">
                <a:avLst/>
              </a:prstGeom>
              <a:solidFill>
                <a:schemeClr val="bg1"/>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50" name="Diamond 49">
                <a:extLst>
                  <a:ext uri="{FF2B5EF4-FFF2-40B4-BE49-F238E27FC236}">
                    <a16:creationId xmlns:a16="http://schemas.microsoft.com/office/drawing/2014/main" id="{6FA9E9C3-AF7A-47F9-AA2A-F10B4B1B5C66}"/>
                  </a:ext>
                </a:extLst>
              </p:cNvPr>
              <p:cNvSpPr/>
              <p:nvPr/>
            </p:nvSpPr>
            <p:spPr>
              <a:xfrm flipH="1">
                <a:off x="7778967" y="3741526"/>
                <a:ext cx="690672" cy="706429"/>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51" name="Graphic 40" descr="Briefcase outline">
                <a:extLst>
                  <a:ext uri="{FF2B5EF4-FFF2-40B4-BE49-F238E27FC236}">
                    <a16:creationId xmlns:a16="http://schemas.microsoft.com/office/drawing/2014/main" id="{35E22462-FFD4-4A2F-91DA-48EDC396B85D}"/>
                  </a:ext>
                </a:extLst>
              </p:cNvPr>
              <p:cNvSpPr/>
              <p:nvPr/>
            </p:nvSpPr>
            <p:spPr>
              <a:xfrm flipH="1">
                <a:off x="7989404" y="4004100"/>
                <a:ext cx="266668" cy="228503"/>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accent6">
                  <a:lumMod val="75000"/>
                </a:schemeClr>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grpSp>
      <p:sp>
        <p:nvSpPr>
          <p:cNvPr id="84" name="Bent Arrow 101">
            <a:extLst>
              <a:ext uri="{FF2B5EF4-FFF2-40B4-BE49-F238E27FC236}">
                <a16:creationId xmlns:a16="http://schemas.microsoft.com/office/drawing/2014/main" id="{DAAF0893-F5A0-426E-96FF-C9EA0616289A}"/>
              </a:ext>
            </a:extLst>
          </p:cNvPr>
          <p:cNvSpPr/>
          <p:nvPr/>
        </p:nvSpPr>
        <p:spPr>
          <a:xfrm flipH="1" flipV="1">
            <a:off x="3034744" y="7164242"/>
            <a:ext cx="690498" cy="267572"/>
          </a:xfrm>
          <a:prstGeom prst="bentArrow">
            <a:avLst>
              <a:gd name="adj1" fmla="val 4168"/>
              <a:gd name="adj2" fmla="val 6574"/>
              <a:gd name="adj3" fmla="val 9733"/>
              <a:gd name="adj4" fmla="val 43750"/>
            </a:avLst>
          </a:prstGeom>
          <a:solidFill>
            <a:srgbClr val="FE11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RB" panose="00000500000000000000" pitchFamily="2" charset="-78"/>
              <a:cs typeface="RB" panose="00000500000000000000" pitchFamily="2" charset="-78"/>
            </a:endParaRPr>
          </a:p>
        </p:txBody>
      </p:sp>
      <p:pic>
        <p:nvPicPr>
          <p:cNvPr id="38" name="Picture 63">
            <a:extLst>
              <a:ext uri="{FF2B5EF4-FFF2-40B4-BE49-F238E27FC236}">
                <a16:creationId xmlns:a16="http://schemas.microsoft.com/office/drawing/2014/main" id="{9BFD7D8E-76D4-4181-BB77-BAFD492721E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3933953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3">
                                            <p:txEl>
                                              <p:pRg st="0" end="0"/>
                                            </p:txEl>
                                          </p:spTgt>
                                        </p:tgtEl>
                                        <p:attrNameLst>
                                          <p:attrName>style.visibility</p:attrName>
                                        </p:attrNameLst>
                                      </p:cBhvr>
                                      <p:to>
                                        <p:strVal val="visible"/>
                                      </p:to>
                                    </p:set>
                                    <p:anim calcmode="lin" valueType="num">
                                      <p:cBhvr additive="base">
                                        <p:cTn id="7" dur="500" fill="hold"/>
                                        <p:tgtEl>
                                          <p:spTgt spid="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3">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wipe(right)">
                                      <p:cBhvr>
                                        <p:cTn id="12" dur="500"/>
                                        <p:tgtEl>
                                          <p:spTgt spid="54"/>
                                        </p:tgtEl>
                                      </p:cBhvr>
                                    </p:animEffect>
                                  </p:childTnLst>
                                </p:cTn>
                              </p:par>
                              <p:par>
                                <p:cTn id="13" presetID="22" presetClass="entr" presetSubtype="2" fill="hold" grpId="0" nodeType="withEffect">
                                  <p:stCondLst>
                                    <p:cond delay="200"/>
                                  </p:stCondLst>
                                  <p:childTnLst>
                                    <p:set>
                                      <p:cBhvr>
                                        <p:cTn id="14" dur="1" fill="hold">
                                          <p:stCondLst>
                                            <p:cond delay="0"/>
                                          </p:stCondLst>
                                        </p:cTn>
                                        <p:tgtEl>
                                          <p:spTgt spid="55"/>
                                        </p:tgtEl>
                                        <p:attrNameLst>
                                          <p:attrName>style.visibility</p:attrName>
                                        </p:attrNameLst>
                                      </p:cBhvr>
                                      <p:to>
                                        <p:strVal val="visible"/>
                                      </p:to>
                                    </p:set>
                                    <p:animEffect transition="in" filter="wipe(right)">
                                      <p:cBhvr>
                                        <p:cTn id="1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81</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FECBA7"/>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1360952" y="5335498"/>
            <a:ext cx="200025" cy="1066800"/>
          </a:xfrm>
          <a:prstGeom prst="rect">
            <a:avLst/>
          </a:prstGeom>
        </p:spPr>
      </p:pic>
      <p:sp>
        <p:nvSpPr>
          <p:cNvPr id="2" name="مربع نص 3">
            <a:extLst>
              <a:ext uri="{FF2B5EF4-FFF2-40B4-BE49-F238E27FC236}">
                <a16:creationId xmlns:a16="http://schemas.microsoft.com/office/drawing/2014/main" id="{40809E69-72EE-5C25-4FE7-D4CA0969315A}"/>
              </a:ext>
            </a:extLst>
          </p:cNvPr>
          <p:cNvSpPr txBox="1"/>
          <p:nvPr/>
        </p:nvSpPr>
        <p:spPr>
          <a:xfrm>
            <a:off x="109812" y="3273834"/>
            <a:ext cx="2864493" cy="1938992"/>
          </a:xfrm>
          <a:prstGeom prst="rect">
            <a:avLst/>
          </a:prstGeom>
          <a:noFill/>
        </p:spPr>
        <p:txBody>
          <a:bodyPr wrap="square" rtlCol="1">
            <a:spAutoFit/>
          </a:bodyPr>
          <a:lstStyle/>
          <a:p>
            <a:pPr algn="ctr"/>
            <a:r>
              <a:rPr lang="ar-DZ" sz="6000" b="1" dirty="0">
                <a:solidFill>
                  <a:schemeClr val="accent6">
                    <a:lumMod val="7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ورقة</a:t>
            </a:r>
            <a:r>
              <a:rPr lang="ar-DZ" sz="6000" b="1" dirty="0">
                <a:solidFill>
                  <a:srgbClr val="FF4B58"/>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 </a:t>
            </a:r>
            <a:r>
              <a:rPr lang="ar-DZ" sz="6000" b="1" dirty="0">
                <a:solidFill>
                  <a:schemeClr val="tx1">
                    <a:lumMod val="75000"/>
                    <a:lumOff val="25000"/>
                  </a:schemeClr>
                </a:solidFill>
                <a:effectLst>
                  <a:outerShdw blurRad="50800" sx="1000" sy="1000" algn="ctr" rotWithShape="0">
                    <a:srgbClr val="000000"/>
                  </a:outerShdw>
                </a:effectLst>
                <a:latin typeface="RB" panose="00000500000000000000" pitchFamily="2" charset="-78"/>
                <a:ea typeface="Roboto" panose="02000000000000000000" pitchFamily="2" charset="0"/>
                <a:cs typeface="FreeHand" pitchFamily="2" charset="-78"/>
                <a:sym typeface="BioRhyme ExtraBold"/>
              </a:rPr>
              <a:t>العمل</a:t>
            </a:r>
          </a:p>
        </p:txBody>
      </p:sp>
      <p:sp>
        <p:nvSpPr>
          <p:cNvPr id="55" name="Graphique 11">
            <a:extLst>
              <a:ext uri="{FF2B5EF4-FFF2-40B4-BE49-F238E27FC236}">
                <a16:creationId xmlns:a16="http://schemas.microsoft.com/office/drawing/2014/main" id="{2676FA89-90C1-456D-959A-B1DA3DCEC15A}"/>
              </a:ext>
            </a:extLst>
          </p:cNvPr>
          <p:cNvSpPr/>
          <p:nvPr/>
        </p:nvSpPr>
        <p:spPr>
          <a:xfrm rot="5400000">
            <a:off x="11535688" y="5308331"/>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3906279" y="185937"/>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chemeClr val="accent6">
              <a:lumMod val="75000"/>
            </a:schemeClr>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1205761"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27565"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343980" y="3344928"/>
            <a:ext cx="2349595" cy="0"/>
          </a:xfrm>
          <a:prstGeom prst="line">
            <a:avLst/>
          </a:prstGeom>
          <a:ln w="25400" cap="rnd">
            <a:solidFill>
              <a:srgbClr val="6B9BAD"/>
            </a:solidFill>
            <a:round/>
          </a:ln>
        </p:spPr>
        <p:style>
          <a:lnRef idx="1">
            <a:schemeClr val="accent1"/>
          </a:lnRef>
          <a:fillRef idx="0">
            <a:schemeClr val="accent1"/>
          </a:fillRef>
          <a:effectRef idx="0">
            <a:schemeClr val="accent1"/>
          </a:effectRef>
          <a:fontRef idx="minor">
            <a:schemeClr val="tx1"/>
          </a:fontRef>
        </p:style>
      </p:cxn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grpSp>
        <p:nvGrpSpPr>
          <p:cNvPr id="8" name="Group 7">
            <a:extLst>
              <a:ext uri="{FF2B5EF4-FFF2-40B4-BE49-F238E27FC236}">
                <a16:creationId xmlns:a16="http://schemas.microsoft.com/office/drawing/2014/main" id="{17552DBE-9D70-4E4E-AC09-61AFC8040050}"/>
              </a:ext>
            </a:extLst>
          </p:cNvPr>
          <p:cNvGrpSpPr/>
          <p:nvPr/>
        </p:nvGrpSpPr>
        <p:grpSpPr>
          <a:xfrm>
            <a:off x="3688245" y="553685"/>
            <a:ext cx="7801953" cy="5816021"/>
            <a:chOff x="4629150" y="553685"/>
            <a:chExt cx="5031419" cy="5816021"/>
          </a:xfrm>
        </p:grpSpPr>
        <p:sp>
          <p:nvSpPr>
            <p:cNvPr id="5" name="Rectangle : coins arrondis 4">
              <a:extLst>
                <a:ext uri="{FF2B5EF4-FFF2-40B4-BE49-F238E27FC236}">
                  <a16:creationId xmlns:a16="http://schemas.microsoft.com/office/drawing/2014/main" id="{9383B8A9-2CE6-8F3C-49D7-A67D21998C6D}"/>
                </a:ext>
              </a:extLst>
            </p:cNvPr>
            <p:cNvSpPr/>
            <p:nvPr/>
          </p:nvSpPr>
          <p:spPr>
            <a:xfrm>
              <a:off x="4636514" y="553685"/>
              <a:ext cx="5024055" cy="5816021"/>
            </a:xfrm>
            <a:prstGeom prst="roundRect">
              <a:avLst>
                <a:gd name="adj" fmla="val 4532"/>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latin typeface="RB" panose="00000500000000000000" pitchFamily="2" charset="-78"/>
                <a:cs typeface="RB" panose="00000500000000000000" pitchFamily="2" charset="-78"/>
              </a:endParaRPr>
            </a:p>
          </p:txBody>
        </p:sp>
        <p:sp>
          <p:nvSpPr>
            <p:cNvPr id="20" name="Rectangle 19">
              <a:extLst>
                <a:ext uri="{FF2B5EF4-FFF2-40B4-BE49-F238E27FC236}">
                  <a16:creationId xmlns:a16="http://schemas.microsoft.com/office/drawing/2014/main" id="{F959203B-56D9-DE33-7776-1340989A9D56}"/>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Rectangle 20">
              <a:extLst>
                <a:ext uri="{FF2B5EF4-FFF2-40B4-BE49-F238E27FC236}">
                  <a16:creationId xmlns:a16="http://schemas.microsoft.com/office/drawing/2014/main" id="{4B5D0B59-7DF2-002C-E7DC-7E3D6D2495FA}"/>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Rectangle 21">
              <a:extLst>
                <a:ext uri="{FF2B5EF4-FFF2-40B4-BE49-F238E27FC236}">
                  <a16:creationId xmlns:a16="http://schemas.microsoft.com/office/drawing/2014/main" id="{2E5AAE94-9AF9-64DA-7177-68D320A4D9F7}"/>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Rectangle 22">
              <a:extLst>
                <a:ext uri="{FF2B5EF4-FFF2-40B4-BE49-F238E27FC236}">
                  <a16:creationId xmlns:a16="http://schemas.microsoft.com/office/drawing/2014/main" id="{0E636CDF-D127-9889-A968-52A961963730}"/>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Rectangle 23">
              <a:extLst>
                <a:ext uri="{FF2B5EF4-FFF2-40B4-BE49-F238E27FC236}">
                  <a16:creationId xmlns:a16="http://schemas.microsoft.com/office/drawing/2014/main" id="{AEE8C3A3-D9D7-1F1F-D619-9EC5D824E2CF}"/>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5" name="Rectangle 24">
              <a:extLst>
                <a:ext uri="{FF2B5EF4-FFF2-40B4-BE49-F238E27FC236}">
                  <a16:creationId xmlns:a16="http://schemas.microsoft.com/office/drawing/2014/main" id="{28BF4B22-B4D8-103A-5225-97A55F36A31E}"/>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6" name="Rectangle 25">
              <a:extLst>
                <a:ext uri="{FF2B5EF4-FFF2-40B4-BE49-F238E27FC236}">
                  <a16:creationId xmlns:a16="http://schemas.microsoft.com/office/drawing/2014/main" id="{A28B9197-655C-D86E-4D12-79FC0748C726}"/>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7" name="Rectangle 26">
              <a:extLst>
                <a:ext uri="{FF2B5EF4-FFF2-40B4-BE49-F238E27FC236}">
                  <a16:creationId xmlns:a16="http://schemas.microsoft.com/office/drawing/2014/main" id="{CA2A6DBF-2C17-DE55-9FED-D5A7FAE498A4}"/>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8" name="Rectangle 27">
              <a:extLst>
                <a:ext uri="{FF2B5EF4-FFF2-40B4-BE49-F238E27FC236}">
                  <a16:creationId xmlns:a16="http://schemas.microsoft.com/office/drawing/2014/main" id="{2701A240-EF03-3B8A-BCAE-A1D04F0DD949}"/>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577364A8-A00C-8E77-B6B8-D9B44B98BCE6}"/>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Rectangle 30">
              <a:extLst>
                <a:ext uri="{FF2B5EF4-FFF2-40B4-BE49-F238E27FC236}">
                  <a16:creationId xmlns:a16="http://schemas.microsoft.com/office/drawing/2014/main" id="{AA88A3EC-2AFD-1DE0-0E5A-C8AEE5BB46F0}"/>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Rectangle 32">
              <a:extLst>
                <a:ext uri="{FF2B5EF4-FFF2-40B4-BE49-F238E27FC236}">
                  <a16:creationId xmlns:a16="http://schemas.microsoft.com/office/drawing/2014/main" id="{6963A5BC-BAF4-8E45-126D-492ED0FDB648}"/>
                </a:ext>
              </a:extLst>
            </p:cNvPr>
            <p:cNvSpPr/>
            <p:nvPr/>
          </p:nvSpPr>
          <p:spPr>
            <a:xfrm>
              <a:off x="4629150" y="1193321"/>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Rectangle 33">
              <a:extLst>
                <a:ext uri="{FF2B5EF4-FFF2-40B4-BE49-F238E27FC236}">
                  <a16:creationId xmlns:a16="http://schemas.microsoft.com/office/drawing/2014/main" id="{891BA862-6F65-BDB8-F0E3-E33A74CF8F9D}"/>
                </a:ext>
              </a:extLst>
            </p:cNvPr>
            <p:cNvSpPr/>
            <p:nvPr/>
          </p:nvSpPr>
          <p:spPr>
            <a:xfrm>
              <a:off x="4629150" y="1623762"/>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5" name="Rectangle 34">
              <a:extLst>
                <a:ext uri="{FF2B5EF4-FFF2-40B4-BE49-F238E27FC236}">
                  <a16:creationId xmlns:a16="http://schemas.microsoft.com/office/drawing/2014/main" id="{EB0AEB91-671B-4F6D-4120-C84B1335537F}"/>
                </a:ext>
              </a:extLst>
            </p:cNvPr>
            <p:cNvSpPr/>
            <p:nvPr/>
          </p:nvSpPr>
          <p:spPr>
            <a:xfrm>
              <a:off x="4629150" y="205745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6" name="Rectangle 35">
              <a:extLst>
                <a:ext uri="{FF2B5EF4-FFF2-40B4-BE49-F238E27FC236}">
                  <a16:creationId xmlns:a16="http://schemas.microsoft.com/office/drawing/2014/main" id="{B161B28E-6DA6-7A4D-E5BB-77222E8EDC35}"/>
                </a:ext>
              </a:extLst>
            </p:cNvPr>
            <p:cNvSpPr/>
            <p:nvPr/>
          </p:nvSpPr>
          <p:spPr>
            <a:xfrm>
              <a:off x="4629150" y="248789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9" name="Rectangle 38">
              <a:extLst>
                <a:ext uri="{FF2B5EF4-FFF2-40B4-BE49-F238E27FC236}">
                  <a16:creationId xmlns:a16="http://schemas.microsoft.com/office/drawing/2014/main" id="{4940017F-2D54-22E9-A4B1-DC13653EC32D}"/>
                </a:ext>
              </a:extLst>
            </p:cNvPr>
            <p:cNvSpPr/>
            <p:nvPr/>
          </p:nvSpPr>
          <p:spPr>
            <a:xfrm>
              <a:off x="4629150" y="291834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1" name="Rectangle 40">
              <a:extLst>
                <a:ext uri="{FF2B5EF4-FFF2-40B4-BE49-F238E27FC236}">
                  <a16:creationId xmlns:a16="http://schemas.microsoft.com/office/drawing/2014/main" id="{AD5E1061-A3A5-B013-045A-79806766889F}"/>
                </a:ext>
              </a:extLst>
            </p:cNvPr>
            <p:cNvSpPr/>
            <p:nvPr/>
          </p:nvSpPr>
          <p:spPr>
            <a:xfrm>
              <a:off x="4629150" y="334492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2" name="Rectangle 41">
              <a:extLst>
                <a:ext uri="{FF2B5EF4-FFF2-40B4-BE49-F238E27FC236}">
                  <a16:creationId xmlns:a16="http://schemas.microsoft.com/office/drawing/2014/main" id="{55AB7F1C-15A1-6F73-124B-91F8DA06425C}"/>
                </a:ext>
              </a:extLst>
            </p:cNvPr>
            <p:cNvSpPr/>
            <p:nvPr/>
          </p:nvSpPr>
          <p:spPr>
            <a:xfrm>
              <a:off x="4629150" y="3775967"/>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3" name="Rectangle 42">
              <a:extLst>
                <a:ext uri="{FF2B5EF4-FFF2-40B4-BE49-F238E27FC236}">
                  <a16:creationId xmlns:a16="http://schemas.microsoft.com/office/drawing/2014/main" id="{76D2B49F-1CEE-D078-64D8-F1FDD3C4DB5C}"/>
                </a:ext>
              </a:extLst>
            </p:cNvPr>
            <p:cNvSpPr/>
            <p:nvPr/>
          </p:nvSpPr>
          <p:spPr>
            <a:xfrm>
              <a:off x="4629150" y="4209685"/>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4" name="Rectangle 43">
              <a:extLst>
                <a:ext uri="{FF2B5EF4-FFF2-40B4-BE49-F238E27FC236}">
                  <a16:creationId xmlns:a16="http://schemas.microsoft.com/office/drawing/2014/main" id="{CC8A8D68-1B0E-E9B3-1862-091825B32C95}"/>
                </a:ext>
              </a:extLst>
            </p:cNvPr>
            <p:cNvSpPr/>
            <p:nvPr/>
          </p:nvSpPr>
          <p:spPr>
            <a:xfrm>
              <a:off x="4629150" y="463364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6" name="Rectangle 45">
              <a:extLst>
                <a:ext uri="{FF2B5EF4-FFF2-40B4-BE49-F238E27FC236}">
                  <a16:creationId xmlns:a16="http://schemas.microsoft.com/office/drawing/2014/main" id="{7AB405CD-CF8E-48C1-8F02-084D7B43338C}"/>
                </a:ext>
              </a:extLst>
            </p:cNvPr>
            <p:cNvSpPr/>
            <p:nvPr/>
          </p:nvSpPr>
          <p:spPr>
            <a:xfrm>
              <a:off x="4629150" y="506409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7" name="Rectangle 46">
              <a:extLst>
                <a:ext uri="{FF2B5EF4-FFF2-40B4-BE49-F238E27FC236}">
                  <a16:creationId xmlns:a16="http://schemas.microsoft.com/office/drawing/2014/main" id="{5692EB8E-5F8F-B001-DBF8-490BC56EE8F1}"/>
                </a:ext>
              </a:extLst>
            </p:cNvPr>
            <p:cNvSpPr/>
            <p:nvPr/>
          </p:nvSpPr>
          <p:spPr>
            <a:xfrm>
              <a:off x="4629150" y="5497736"/>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pic>
        <p:nvPicPr>
          <p:cNvPr id="49" name="Picture 63">
            <a:extLst>
              <a:ext uri="{FF2B5EF4-FFF2-40B4-BE49-F238E27FC236}">
                <a16:creationId xmlns:a16="http://schemas.microsoft.com/office/drawing/2014/main" id="{9534C1AF-A7B1-433B-93DF-CA8B966D345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583430" y="145331"/>
            <a:ext cx="987834" cy="750461"/>
          </a:xfrm>
          <a:prstGeom prst="rect">
            <a:avLst/>
          </a:prstGeom>
        </p:spPr>
      </p:pic>
      <p:pic>
        <p:nvPicPr>
          <p:cNvPr id="4" name="Picture 3">
            <a:extLst>
              <a:ext uri="{FF2B5EF4-FFF2-40B4-BE49-F238E27FC236}">
                <a16:creationId xmlns:a16="http://schemas.microsoft.com/office/drawing/2014/main" id="{7FE18610-5F02-451C-B77A-C1854734FB72}"/>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922737" y="0"/>
            <a:ext cx="7339863" cy="6857999"/>
          </a:xfrm>
          <a:prstGeom prst="rect">
            <a:avLst/>
          </a:prstGeom>
        </p:spPr>
      </p:pic>
    </p:spTree>
    <p:extLst>
      <p:ext uri="{BB962C8B-B14F-4D97-AF65-F5344CB8AC3E}">
        <p14:creationId xmlns:p14="http://schemas.microsoft.com/office/powerpoint/2010/main" val="1167281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293796" y="2313755"/>
            <a:ext cx="5593730" cy="29334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518178" y="1176224"/>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جودة المعلومات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382215" y="2811662"/>
            <a:ext cx="5504699" cy="2362185"/>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الدقة هي التأكد من صحة المعلومات، ويجب أن تكون المعلومات صحيحة لكي تعدُّ معلومات عالية الجودة. ويتم التحقق من دقة المعلومات من خلال المصادر الموثوقة، حيث يسهل التأكد من خلوها من الأخطاء الحسابية أو اللغوية أو غيرها من الأخطاء.</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727731" y="2292345"/>
            <a:ext cx="3521225" cy="249106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826280" y="2403861"/>
            <a:ext cx="3053829"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الدقة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55269708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293796" y="2313755"/>
            <a:ext cx="5593730" cy="33680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6382215" y="2811662"/>
            <a:ext cx="5504699" cy="2823850"/>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كلما كانت المعلومات متعلقة بما تبحث عنه كلما كانت ملاءمتها أفضل. ولذلك يجب أن تكون المعلومات مرتبطة بالموضوع أو السؤال البحثي يؤدي الحصول على معلومات إضافية لا تتعلق بما تبحث عنه إلى إضاعة الوقت في محاولة العثور على المعلومات المطلوبة.</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727731" y="2292345"/>
            <a:ext cx="3521225" cy="249106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9495692" y="2403861"/>
            <a:ext cx="2384417"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الملاءمة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93E0FD7C-25FB-4ABC-AF23-30F437B9CE91}"/>
              </a:ext>
            </a:extLst>
          </p:cNvPr>
          <p:cNvSpPr txBox="1"/>
          <p:nvPr/>
        </p:nvSpPr>
        <p:spPr>
          <a:xfrm>
            <a:off x="5518178" y="1176224"/>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جودة المعلومات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1523077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7658100" y="2313756"/>
            <a:ext cx="4229426" cy="33680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7730854" y="2859448"/>
            <a:ext cx="4000214" cy="2823850"/>
          </a:xfrm>
          <a:prstGeom prst="rect">
            <a:avLst/>
          </a:prstGeom>
          <a:noFill/>
        </p:spPr>
        <p:txBody>
          <a:bodyPr wrap="square" rtlCol="0">
            <a:spAutoFit/>
          </a:bodyPr>
          <a:lstStyle/>
          <a:p>
            <a:pPr algn="justLow" rtl="1">
              <a:lnSpc>
                <a:spcPct val="150000"/>
              </a:lnSpc>
            </a:pP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يُعد تاريخ نشر المعلومات جزءًا مهما، حيث يوضح مدى حداثة المعلومات ومناسبتها لموضوع البحث، ولذلك يجب التأكد من الحصول على آخر تحديث للمعلومات، ويجب عليك التحقق دائما من أصل المعلومات</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727731" y="2292345"/>
            <a:ext cx="3521225" cy="249106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9730961" y="2403861"/>
            <a:ext cx="2149148"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التوقيت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AD405AAF-787B-44F8-BE68-8E49347EE09F}"/>
              </a:ext>
            </a:extLst>
          </p:cNvPr>
          <p:cNvSpPr txBox="1"/>
          <p:nvPr/>
        </p:nvSpPr>
        <p:spPr>
          <a:xfrm>
            <a:off x="5518178" y="1176224"/>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جودة المعلومات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45725468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941411" y="2313755"/>
            <a:ext cx="6946115" cy="33680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091433" y="2859369"/>
            <a:ext cx="6795481" cy="2550698"/>
          </a:xfrm>
          <a:prstGeom prst="rect">
            <a:avLst/>
          </a:prstGeom>
          <a:noFill/>
        </p:spPr>
        <p:txBody>
          <a:bodyPr wrap="square" rtlCol="0">
            <a:spAutoFit/>
          </a:bodyPr>
          <a:lstStyle/>
          <a:p>
            <a:pPr marL="285750" indent="-285750" algn="justLow" rtl="1">
              <a:lnSpc>
                <a:spcPct val="150000"/>
              </a:lnSpc>
              <a:buFontTx/>
              <a:buChar char="-"/>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التحقق من تاريخ المصادر المستخدمة.</a:t>
            </a:r>
          </a:p>
          <a:p>
            <a:pPr marL="285750" indent="-285750" algn="justLow" rtl="1">
              <a:lnSpc>
                <a:spcPct val="150000"/>
              </a:lnSpc>
              <a:buFontTx/>
              <a:buChar char="-"/>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التحقق من تاريخ الكلمات المفتاحية الخاصة بالحقوق الفكرية مثل العلامات التجارية المسجلة، وحقوق النسخ والنشر، وبراءات الاختراع، والأسرار التجارية.</a:t>
            </a:r>
          </a:p>
          <a:p>
            <a:pPr marL="285750" indent="-285750" algn="justLow" rtl="1">
              <a:lnSpc>
                <a:spcPct val="150000"/>
              </a:lnSpc>
              <a:buFontTx/>
              <a:buChar char="-"/>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التحقق من تاريخ مراجعة أو تحرير المعلومات.</a:t>
            </a:r>
          </a:p>
          <a:p>
            <a:pPr marL="285750" indent="-285750" algn="justLow" rtl="1">
              <a:lnSpc>
                <a:spcPct val="150000"/>
              </a:lnSpc>
              <a:buFontTx/>
              <a:buChar char="-"/>
            </a:pP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التحقق من تاريخ النشر.</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826655" y="2313755"/>
            <a:ext cx="3753547" cy="2776143"/>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5518178" y="2403861"/>
            <a:ext cx="636193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عند</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استخدام معيار التوقيت يجب مراعاة ما يلي</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007237D6-516B-4299-85C3-F90AB0A519C3}"/>
              </a:ext>
            </a:extLst>
          </p:cNvPr>
          <p:cNvSpPr txBox="1"/>
          <p:nvPr/>
        </p:nvSpPr>
        <p:spPr>
          <a:xfrm>
            <a:off x="5518178" y="1176224"/>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جودة المعلومات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232609863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518178" y="2032400"/>
            <a:ext cx="6369348" cy="37082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683349" y="2530307"/>
            <a:ext cx="6203566" cy="3285515"/>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تُحدد جودة المعلومات أيضًا من خلال النظر إلى مستوى التفاصيل التي تقدمها تلك المعلومات. يُعد وجود الكثير من التفاصيل على المعلومات المطلوبة أمرًا صعبًا، بينما تؤدي قلة التفاصيل إلى الصعوبة في فهم المعلومات ويعتمد مستوى التفاصيل على المشكلة ودراستها، فإذا كانت بسيطة فإنك تحتاج إلى مستوى قليل من التفاصيل، وإذا كانت معقدة فإنك تحتاج إلى مستوى عالي من التفاصيل.</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727731" y="2292345"/>
            <a:ext cx="3521225" cy="249106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667750" y="2122506"/>
            <a:ext cx="3212359"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مستوى</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التفاصيل</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A0FC949A-163B-4D0F-93B9-6D5357479E2D}"/>
              </a:ext>
            </a:extLst>
          </p:cNvPr>
          <p:cNvSpPr txBox="1"/>
          <p:nvPr/>
        </p:nvSpPr>
        <p:spPr>
          <a:xfrm>
            <a:off x="5518178" y="1176224"/>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جودة المعلومات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04795940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525595" y="2313755"/>
            <a:ext cx="6361931" cy="336802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flipH="1">
            <a:off x="-839791" y="2362932"/>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5697415" y="2811662"/>
            <a:ext cx="6189499" cy="2823850"/>
          </a:xfrm>
          <a:prstGeom prst="rect">
            <a:avLst/>
          </a:prstGeom>
          <a:noFill/>
        </p:spPr>
        <p:txBody>
          <a:bodyPr wrap="square" rtlCol="0">
            <a:spAutoFit/>
          </a:bodyPr>
          <a:lstStyle/>
          <a:p>
            <a:pPr algn="justLow" rtl="1">
              <a:lnSpc>
                <a:spcPct val="150000"/>
              </a:lnSpc>
            </a:pP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تُعد كفاية المعلومات مقياسًا مهمًا للشمولية المطلوبة للتأكد من أن المعلومات المقدمة تعطي صورة كاملة عن الواقع. إن عدم الحصول على جميع المعلومات المطلوبة يعني أنك لن تتمكن من استخدامها بشكل صحيح، مما يعني أن جودة تلك المعلومات ضعيفة وغير كاملة ولا يمكن اتخاذ القرارات الصحيحة بناءً على تلك المعلومات. </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727731" y="2292345"/>
            <a:ext cx="3521225" cy="2491068"/>
          </a:xfrm>
          <a:prstGeom prst="roundRect">
            <a:avLst>
              <a:gd name="adj" fmla="val 11905"/>
            </a:avLst>
          </a:prstGeom>
          <a:blipFill>
            <a:blip r:embed="rId5">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21</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8667750" y="2403861"/>
            <a:ext cx="3212359"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الكفاية</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B75F6D22-69EB-4B88-BF73-617DD8449C9F}"/>
              </a:ext>
            </a:extLst>
          </p:cNvPr>
          <p:cNvSpPr txBox="1"/>
          <p:nvPr/>
        </p:nvSpPr>
        <p:spPr>
          <a:xfrm>
            <a:off x="5518178" y="1176224"/>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جودة المعلومات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4655043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3"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image here">
            <a:extLst>
              <a:ext uri="{FF2B5EF4-FFF2-40B4-BE49-F238E27FC236}">
                <a16:creationId xmlns:a16="http://schemas.microsoft.com/office/drawing/2014/main" id="{329C6E33-1560-C36B-0CAD-694E722C0B79}"/>
              </a:ext>
            </a:extLst>
          </p:cNvPr>
          <p:cNvSpPr/>
          <p:nvPr/>
        </p:nvSpPr>
        <p:spPr>
          <a:xfrm>
            <a:off x="508926" y="1893196"/>
            <a:ext cx="5784258" cy="4092036"/>
          </a:xfrm>
          <a:prstGeom prst="roundRect">
            <a:avLst>
              <a:gd name="adj" fmla="val 11905"/>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9" name="Rectangle 58">
            <a:extLst>
              <a:ext uri="{FF2B5EF4-FFF2-40B4-BE49-F238E27FC236}">
                <a16:creationId xmlns:a16="http://schemas.microsoft.com/office/drawing/2014/main" id="{DF3A2737-D26D-2A8C-98AC-2426D88C1A6B}"/>
              </a:ext>
            </a:extLst>
          </p:cNvPr>
          <p:cNvSpPr/>
          <p:nvPr/>
        </p:nvSpPr>
        <p:spPr>
          <a:xfrm>
            <a:off x="6329310" y="1778238"/>
            <a:ext cx="5593730" cy="420699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flipH="1">
            <a:off x="-962832" y="2330757"/>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6400800" y="2333359"/>
            <a:ext cx="5486114" cy="3477875"/>
          </a:xfrm>
          <a:prstGeom prst="rect">
            <a:avLst/>
          </a:prstGeom>
          <a:noFill/>
        </p:spPr>
        <p:txBody>
          <a:bodyPr wrap="square" rtlCol="0">
            <a:spAutoFit/>
          </a:bodyPr>
          <a:lstStyle/>
          <a:p>
            <a:pPr algn="justLow" rtl="1"/>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يُعد الموقع الإلكتروني الخاص بالمركز الوطني للأرصاد مثالًا للعثور على المعلومات التي تلبي المعايير الخمس المحددة لجودة المعلومات الموضحة أعلاه. وبشكل أكثر تحديدًا، يمكنك التحقق من الدقة بمجرد التحقق من عنوان </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URL </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حيث يشير الجزء </a:t>
            </a:r>
            <a:r>
              <a:rPr lang="en-US"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 gov.sa.</a:t>
            </a:r>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من العنوان أنه موقع حكومي، لذا فإن المعلومات الواردة فيه صحيحة ودقيقة. وفيما يتعلق بالملاءمة، يمكنك أن ترى أن المعلومات في الموقع مرتبطة بموضوع البحث؛ لأنك تبحث عن معلومات عن الطقس وهذا الموقع للأرصاد الجوية. وبالنسبة للتوقيت، يمكنك رؤية تاريخ المعلومات المعروضة على الموقع.</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22</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7286626" y="1925558"/>
            <a:ext cx="4593484"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مثال على معايير</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جودة المعلومات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7CC0D0AE-96CA-4092-A345-0DF3A8A96ED8}"/>
              </a:ext>
            </a:extLst>
          </p:cNvPr>
          <p:cNvSpPr txBox="1"/>
          <p:nvPr/>
        </p:nvSpPr>
        <p:spPr>
          <a:xfrm>
            <a:off x="5518178" y="1176224"/>
            <a:ext cx="6361931"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جودة المعلومات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5239446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2" grpId="0"/>
      <p:bldP spid="3"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image here">
            <a:extLst>
              <a:ext uri="{FF2B5EF4-FFF2-40B4-BE49-F238E27FC236}">
                <a16:creationId xmlns:a16="http://schemas.microsoft.com/office/drawing/2014/main" id="{329C6E33-1560-C36B-0CAD-694E722C0B79}"/>
              </a:ext>
            </a:extLst>
          </p:cNvPr>
          <p:cNvSpPr/>
          <p:nvPr/>
        </p:nvSpPr>
        <p:spPr>
          <a:xfrm>
            <a:off x="508926" y="1893196"/>
            <a:ext cx="5784258" cy="4092036"/>
          </a:xfrm>
          <a:prstGeom prst="roundRect">
            <a:avLst>
              <a:gd name="adj" fmla="val 11905"/>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9" name="Rectangle 58">
            <a:extLst>
              <a:ext uri="{FF2B5EF4-FFF2-40B4-BE49-F238E27FC236}">
                <a16:creationId xmlns:a16="http://schemas.microsoft.com/office/drawing/2014/main" id="{DF3A2737-D26D-2A8C-98AC-2426D88C1A6B}"/>
              </a:ext>
            </a:extLst>
          </p:cNvPr>
          <p:cNvSpPr/>
          <p:nvPr/>
        </p:nvSpPr>
        <p:spPr>
          <a:xfrm>
            <a:off x="6293796" y="1793252"/>
            <a:ext cx="5593730" cy="388852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flipH="1">
            <a:off x="-962832" y="2330757"/>
            <a:ext cx="1322252" cy="1868570"/>
          </a:xfrm>
          <a:prstGeom prst="rect">
            <a:avLst/>
          </a:prstGeom>
        </p:spPr>
      </p:pic>
      <p:sp>
        <p:nvSpPr>
          <p:cNvPr id="52" name="ZoneTexte 51">
            <a:extLst>
              <a:ext uri="{FF2B5EF4-FFF2-40B4-BE49-F238E27FC236}">
                <a16:creationId xmlns:a16="http://schemas.microsoft.com/office/drawing/2014/main" id="{E365B862-2863-029D-54B7-1C017DF1D74D}"/>
              </a:ext>
            </a:extLst>
          </p:cNvPr>
          <p:cNvSpPr txBox="1"/>
          <p:nvPr/>
        </p:nvSpPr>
        <p:spPr>
          <a:xfrm>
            <a:off x="6382215" y="2291159"/>
            <a:ext cx="5504699" cy="3170099"/>
          </a:xfrm>
          <a:prstGeom prst="rect">
            <a:avLst/>
          </a:prstGeom>
          <a:noFill/>
        </p:spPr>
        <p:txBody>
          <a:bodyPr wrap="square" rtlCol="0">
            <a:spAutoFit/>
          </a:bodyPr>
          <a:lstStyle/>
          <a:p>
            <a:pPr algn="justLow" rtl="1"/>
            <a:r>
              <a:rPr lang="ar-SA" sz="2000"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للتأكد من مدى حداثة المعلومات حول مستوى التفاصيل، يحتوي الموقع على معلومات كافية عن الطقس. وبالنسبة للمعيار الأخير لجودة المعلومات، يمكنك التحقق من كفاية المعلومات من خلال مشاهدة الصفحة بأكملها، فعندما تبحث عن معلومات حول الطقس، فإن الموقع يوفر لك بيانات مثل: المدينة والتاريخ والرطوبة وسرعة الرياح ودرجة الحرارة وما إلى ذلك. لا يوجد نقص في المعلومات المطلوبة، يوجد لديك كل ما تحتاجه من أجل التحقق من أحوال الطقس في مدينة الرياض.</a:t>
            </a:r>
            <a:endParaRPr lang="ar-DZ" sz="2000"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006055"/>
            <a:ext cx="2533646" cy="378326"/>
          </a:xfrm>
          <a:prstGeom prst="rect">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02271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ar-DZ" b="1" dirty="0">
                  <a:solidFill>
                    <a:schemeClr val="bg1"/>
                  </a:solidFill>
                  <a:latin typeface="RB" panose="00000500000000000000" pitchFamily="2" charset="-78"/>
                  <a:ea typeface="GE Dinar One" panose="020A0503020102020204" pitchFamily="18" charset="-78"/>
                  <a:cs typeface="RB" panose="00000500000000000000" pitchFamily="2" charset="-78"/>
                </a:rPr>
                <a:t>22</a:t>
              </a:r>
              <a:endParaRPr lang="fr-FR"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grpSp>
      <p:sp>
        <p:nvSpPr>
          <p:cNvPr id="3" name="ZoneTexte 51">
            <a:extLst>
              <a:ext uri="{FF2B5EF4-FFF2-40B4-BE49-F238E27FC236}">
                <a16:creationId xmlns:a16="http://schemas.microsoft.com/office/drawing/2014/main" id="{D975C715-4531-3B4D-7871-646EA67D1D37}"/>
              </a:ext>
            </a:extLst>
          </p:cNvPr>
          <p:cNvSpPr txBox="1"/>
          <p:nvPr/>
        </p:nvSpPr>
        <p:spPr>
          <a:xfrm>
            <a:off x="7286626" y="1883358"/>
            <a:ext cx="4593484"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مثال على معايير</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جودة المعلومات</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
        <p:nvSpPr>
          <p:cNvPr id="15" name="ZoneTexte 22">
            <a:extLst>
              <a:ext uri="{FF2B5EF4-FFF2-40B4-BE49-F238E27FC236}">
                <a16:creationId xmlns:a16="http://schemas.microsoft.com/office/drawing/2014/main" id="{6AAA5F48-6F19-430F-B053-794F791C481F}"/>
              </a:ext>
            </a:extLst>
          </p:cNvPr>
          <p:cNvSpPr txBox="1"/>
          <p:nvPr/>
        </p:nvSpPr>
        <p:spPr>
          <a:xfrm>
            <a:off x="8412480" y="1176224"/>
            <a:ext cx="3467629"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جودة المعلومات</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157100900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2" grpId="0"/>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11" name="ZoneTexte 17">
            <a:extLst>
              <a:ext uri="{FF2B5EF4-FFF2-40B4-BE49-F238E27FC236}">
                <a16:creationId xmlns:a16="http://schemas.microsoft.com/office/drawing/2014/main" id="{376BB566-153F-4968-95AC-6AAA02ABB431}"/>
              </a:ext>
            </a:extLst>
          </p:cNvPr>
          <p:cNvSpPr txBox="1"/>
          <p:nvPr/>
        </p:nvSpPr>
        <p:spPr>
          <a:xfrm>
            <a:off x="3827982" y="159311"/>
            <a:ext cx="3289495" cy="830997"/>
          </a:xfrm>
          <a:prstGeom prst="rect">
            <a:avLst/>
          </a:prstGeom>
          <a:noFill/>
        </p:spPr>
        <p:txBody>
          <a:bodyPr wrap="square" rtlCol="0">
            <a:spAutoFit/>
          </a:bodyPr>
          <a:lstStyle/>
          <a:p>
            <a:pPr algn="justLow" rtl="1"/>
            <a:r>
              <a:rPr lang="ar-DZ" sz="4800" b="1" dirty="0">
                <a:solidFill>
                  <a:schemeClr val="bg1"/>
                </a:solidFill>
                <a:latin typeface="Jenine SemiBold" panose="02000800000000000000" pitchFamily="50" charset="-78"/>
                <a:cs typeface="FreeHand" pitchFamily="2"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chemeClr val="accent6">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647114" y="3959548"/>
            <a:ext cx="5840964"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800" b="1">
                <a:latin typeface="RB" panose="00000500000000000000" pitchFamily="2" charset="-78"/>
                <a:cs typeface="RB" panose="00000500000000000000" pitchFamily="2" charset="-78"/>
              </a:rPr>
              <a:t>من وجهة نظرك ما أهم معايير جودة المعلومات؟ </a:t>
            </a:r>
            <a:endParaRPr lang="ar-DZ" sz="2800" b="1" dirty="0">
              <a:solidFill>
                <a:srgbClr val="0549A3"/>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flipH="1">
            <a:off x="6576596" y="1929934"/>
            <a:ext cx="5592641" cy="3952044"/>
          </a:xfrm>
          <a:prstGeom prst="rect">
            <a:avLst/>
          </a:prstGeom>
        </p:spPr>
      </p:pic>
      <p:pic>
        <p:nvPicPr>
          <p:cNvPr id="33" name="Picture 63">
            <a:extLst>
              <a:ext uri="{FF2B5EF4-FFF2-40B4-BE49-F238E27FC236}">
                <a16:creationId xmlns:a16="http://schemas.microsoft.com/office/drawing/2014/main" id="{DB11C60C-FCC7-41F7-BD05-942A96C985C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406528" y="222324"/>
            <a:ext cx="987834" cy="750461"/>
          </a:xfrm>
          <a:prstGeom prst="rect">
            <a:avLst/>
          </a:prstGeom>
        </p:spPr>
      </p:pic>
    </p:spTree>
    <p:extLst>
      <p:ext uri="{BB962C8B-B14F-4D97-AF65-F5344CB8AC3E}">
        <p14:creationId xmlns:p14="http://schemas.microsoft.com/office/powerpoint/2010/main" val="29039774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91</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عامل مهم يعبر عن مدى استخدام المعلومات في اتخاذ القرارات، هي: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جودة المعلومات</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سرية المعلومات</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tabLst>
                <a:tab pos="177800" algn="l"/>
              </a:tabLst>
            </a:pPr>
            <a:r>
              <a:rPr lang="ar-DZ" sz="2133" b="1" dirty="0">
                <a:latin typeface="RB" panose="00000500000000000000" pitchFamily="2" charset="-78"/>
                <a:cs typeface="RB" panose="00000500000000000000" pitchFamily="2" charset="-78"/>
              </a:rPr>
              <a:t>خصوصية المعلومات</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595B53A1-7864-4746-8967-DC38F26BAFCF}"/>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400" dirty="0">
                <a:solidFill>
                  <a:schemeClr val="tx1"/>
                </a:solidFill>
                <a:cs typeface="RB" panose="00000500000000000000" pitchFamily="2" charset="-78"/>
              </a:rPr>
              <a:t>النشاط</a:t>
            </a:r>
          </a:p>
          <a:p>
            <a:pPr algn="ctr"/>
            <a:r>
              <a:rPr lang="ar-DZ" sz="4400"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3058829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92</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B1CC26"/>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558C3B7D-6C83-4A9E-BABD-5F8BD1241366}"/>
              </a:ext>
            </a:extLst>
          </p:cNvPr>
          <p:cNvSpPr txBox="1"/>
          <p:nvPr/>
        </p:nvSpPr>
        <p:spPr>
          <a:xfrm>
            <a:off x="4606250" y="856588"/>
            <a:ext cx="6883607" cy="684803"/>
          </a:xfrm>
          <a:prstGeom prst="rect">
            <a:avLst/>
          </a:prstGeom>
          <a:noFill/>
        </p:spPr>
        <p:txBody>
          <a:bodyPr wrap="square" rtlCol="0">
            <a:spAutoFit/>
          </a:bodyPr>
          <a:lstStyle/>
          <a:p>
            <a:pPr algn="ctr" rtl="1">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C667414-D06C-48FA-A725-E50BDD48E80E}"/>
              </a:ext>
            </a:extLst>
          </p:cNvPr>
          <p:cNvSpPr/>
          <p:nvPr/>
        </p:nvSpPr>
        <p:spPr>
          <a:xfrm>
            <a:off x="4667455" y="1706242"/>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يمكن أن تتسبب المعلومات غير الدقيقة في: </a:t>
            </a:r>
          </a:p>
        </p:txBody>
      </p:sp>
      <p:sp>
        <p:nvSpPr>
          <p:cNvPr id="50" name="A1">
            <a:hlinkClick r:id="" action="ppaction://noaction">
              <a:snd r:embed="rId11" name="correct.wav"/>
            </a:hlinkClick>
            <a:extLst>
              <a:ext uri="{FF2B5EF4-FFF2-40B4-BE49-F238E27FC236}">
                <a16:creationId xmlns:a16="http://schemas.microsoft.com/office/drawing/2014/main" id="{6DDE3826-3868-40D3-9864-8A9480B0A648}"/>
              </a:ext>
            </a:extLst>
          </p:cNvPr>
          <p:cNvSpPr/>
          <p:nvPr/>
        </p:nvSpPr>
        <p:spPr>
          <a:xfrm>
            <a:off x="4978700" y="5148377"/>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تأخير إنجاز المشروعات</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70A5559D-E8C3-4339-9FDA-9203B74B0ECB}"/>
              </a:ext>
            </a:extLst>
          </p:cNvPr>
          <p:cNvSpPr/>
          <p:nvPr/>
        </p:nvSpPr>
        <p:spPr>
          <a:xfrm>
            <a:off x="4978700" y="3539011"/>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تحديد احتياجات المشروعات</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1EB4F00A-9FE8-4038-B787-EC7A67E77CC3}"/>
              </a:ext>
            </a:extLst>
          </p:cNvPr>
          <p:cNvSpPr/>
          <p:nvPr/>
        </p:nvSpPr>
        <p:spPr>
          <a:xfrm>
            <a:off x="4978700" y="4343694"/>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زيادة الكفاءة</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E4969A1A-4BE4-4FF1-AA3A-6830B56D573F}"/>
              </a:ext>
            </a:extLst>
          </p:cNvPr>
          <p:cNvSpPr/>
          <p:nvPr/>
        </p:nvSpPr>
        <p:spPr>
          <a:xfrm>
            <a:off x="10329932" y="515548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3DD55EF7-FC23-48D8-A892-DCDADFD490B1}"/>
              </a:ext>
            </a:extLst>
          </p:cNvPr>
          <p:cNvSpPr/>
          <p:nvPr/>
        </p:nvSpPr>
        <p:spPr>
          <a:xfrm>
            <a:off x="10329932" y="3539011"/>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3120B550-E72C-4F29-BB23-4CB3D64DC82D}"/>
              </a:ext>
            </a:extLst>
          </p:cNvPr>
          <p:cNvSpPr/>
          <p:nvPr/>
        </p:nvSpPr>
        <p:spPr>
          <a:xfrm>
            <a:off x="10329932" y="434724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75110AF3-306D-4167-8820-C7C757CEBBB1}"/>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400" dirty="0">
                <a:solidFill>
                  <a:schemeClr val="tx1"/>
                </a:solidFill>
                <a:cs typeface="RB" panose="00000500000000000000" pitchFamily="2" charset="-78"/>
              </a:rPr>
              <a:t>النشاط</a:t>
            </a:r>
          </a:p>
          <a:p>
            <a:pPr algn="ctr"/>
            <a:r>
              <a:rPr lang="ar-DZ" sz="4400"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17129494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93</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أحد معايير جودة المعلومات، تعبر عن التأكُّد من صحة المعلومات، هي: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الدقة</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الملاءمة</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التوقيت</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3E29CE97-76B7-42F4-A922-0AF6C1D45D95}"/>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400" dirty="0">
                <a:solidFill>
                  <a:schemeClr val="tx1"/>
                </a:solidFill>
                <a:cs typeface="RB" panose="00000500000000000000" pitchFamily="2" charset="-78"/>
              </a:rPr>
              <a:t>النشاط</a:t>
            </a:r>
          </a:p>
          <a:p>
            <a:pPr algn="ctr"/>
            <a:r>
              <a:rPr lang="ar-DZ" sz="4400"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28382933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3A5A40"/>
              </a:solidFill>
            </a:endParaRP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94</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76" name="TextBox 75">
            <a:extLst>
              <a:ext uri="{FF2B5EF4-FFF2-40B4-BE49-F238E27FC236}">
                <a16:creationId xmlns:a16="http://schemas.microsoft.com/office/drawing/2014/main" id="{ADFD281A-2339-4387-9C12-DBE0A22677A0}"/>
              </a:ext>
            </a:extLst>
          </p:cNvPr>
          <p:cNvSpPr txBox="1"/>
          <p:nvPr/>
        </p:nvSpPr>
        <p:spPr>
          <a:xfrm>
            <a:off x="4571271" y="857003"/>
            <a:ext cx="6904004"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77" name="Q">
            <a:extLst>
              <a:ext uri="{FF2B5EF4-FFF2-40B4-BE49-F238E27FC236}">
                <a16:creationId xmlns:a16="http://schemas.microsoft.com/office/drawing/2014/main" id="{E6C7A83C-91B3-4B68-8F14-371C71BB421D}"/>
              </a:ext>
            </a:extLst>
          </p:cNvPr>
          <p:cNvSpPr/>
          <p:nvPr/>
        </p:nvSpPr>
        <p:spPr>
          <a:xfrm>
            <a:off x="4611289" y="1706657"/>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عند استخدام معيار التوقيت يجب مراعاة ما يلي: </a:t>
            </a:r>
            <a:endParaRPr lang="en-US" sz="2400" b="1" dirty="0">
              <a:solidFill>
                <a:srgbClr val="FFFFFF"/>
              </a:solidFill>
              <a:latin typeface="RB" panose="00000500000000000000" pitchFamily="2" charset="-78"/>
              <a:cs typeface="RB" panose="00000500000000000000" pitchFamily="2" charset="-78"/>
            </a:endParaRPr>
          </a:p>
        </p:txBody>
      </p:sp>
      <p:sp>
        <p:nvSpPr>
          <p:cNvPr id="78" name="A1">
            <a:hlinkClick r:id="" action="ppaction://noaction">
              <a:snd r:embed="rId11" name="correct.wav"/>
            </a:hlinkClick>
            <a:extLst>
              <a:ext uri="{FF2B5EF4-FFF2-40B4-BE49-F238E27FC236}">
                <a16:creationId xmlns:a16="http://schemas.microsoft.com/office/drawing/2014/main" id="{76A2BCA3-A607-4551-BB42-A5EA4C40930E}"/>
              </a:ext>
            </a:extLst>
          </p:cNvPr>
          <p:cNvSpPr/>
          <p:nvPr/>
        </p:nvSpPr>
        <p:spPr>
          <a:xfrm>
            <a:off x="4894399" y="35458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تاريخ النشر</a:t>
            </a:r>
            <a:endParaRPr lang="en-IN" sz="2133" b="1" dirty="0">
              <a:latin typeface="RB" panose="00000500000000000000" pitchFamily="2" charset="-78"/>
              <a:cs typeface="RB" panose="00000500000000000000" pitchFamily="2" charset="-78"/>
            </a:endParaRPr>
          </a:p>
        </p:txBody>
      </p:sp>
      <p:sp>
        <p:nvSpPr>
          <p:cNvPr id="79" name="A2">
            <a:hlinkClick r:id="" action="ppaction://noaction">
              <a:snd r:embed="rId12" name="wrong.wav"/>
            </a:hlinkClick>
            <a:extLst>
              <a:ext uri="{FF2B5EF4-FFF2-40B4-BE49-F238E27FC236}">
                <a16:creationId xmlns:a16="http://schemas.microsoft.com/office/drawing/2014/main" id="{03AC863F-117F-40E4-9A42-22A7D6D21A10}"/>
              </a:ext>
            </a:extLst>
          </p:cNvPr>
          <p:cNvSpPr/>
          <p:nvPr/>
        </p:nvSpPr>
        <p:spPr>
          <a:xfrm>
            <a:off x="4894399" y="434837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تاريخ الصلاحية</a:t>
            </a:r>
            <a:endParaRPr lang="en-IN" sz="2133" b="1" dirty="0">
              <a:latin typeface="RB" panose="00000500000000000000" pitchFamily="2" charset="-78"/>
              <a:cs typeface="RB" panose="00000500000000000000" pitchFamily="2" charset="-78"/>
            </a:endParaRPr>
          </a:p>
        </p:txBody>
      </p:sp>
      <p:sp>
        <p:nvSpPr>
          <p:cNvPr id="80" name="A4">
            <a:hlinkClick r:id="" action="ppaction://noaction">
              <a:snd r:embed="rId12" name="wrong.wav"/>
            </a:hlinkClick>
            <a:extLst>
              <a:ext uri="{FF2B5EF4-FFF2-40B4-BE49-F238E27FC236}">
                <a16:creationId xmlns:a16="http://schemas.microsoft.com/office/drawing/2014/main" id="{6F7BDFDC-B711-458B-83AD-CCA910AB271C}"/>
              </a:ext>
            </a:extLst>
          </p:cNvPr>
          <p:cNvSpPr/>
          <p:nvPr/>
        </p:nvSpPr>
        <p:spPr>
          <a:xfrm>
            <a:off x="4894399" y="5150925"/>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تاريخ ميلاد الناشر</a:t>
            </a:r>
            <a:endParaRPr lang="en-IN" sz="2133" b="1" dirty="0">
              <a:latin typeface="RB" panose="00000500000000000000" pitchFamily="2" charset="-78"/>
              <a:cs typeface="RB" panose="00000500000000000000" pitchFamily="2" charset="-78"/>
            </a:endParaRPr>
          </a:p>
        </p:txBody>
      </p:sp>
      <p:sp>
        <p:nvSpPr>
          <p:cNvPr id="81" name="A1">
            <a:hlinkClick r:id="" action="ppaction://noaction">
              <a:snd r:embed="rId11" name="correct.wav"/>
            </a:hlinkClick>
            <a:extLst>
              <a:ext uri="{FF2B5EF4-FFF2-40B4-BE49-F238E27FC236}">
                <a16:creationId xmlns:a16="http://schemas.microsoft.com/office/drawing/2014/main" id="{EF3A3FB8-542E-40DE-8696-03713799605A}"/>
              </a:ext>
            </a:extLst>
          </p:cNvPr>
          <p:cNvSpPr/>
          <p:nvPr/>
        </p:nvSpPr>
        <p:spPr>
          <a:xfrm>
            <a:off x="10245631" y="354666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82" name="A2">
            <a:hlinkClick r:id="" action="ppaction://noaction">
              <a:snd r:embed="rId12" name="wrong.wav"/>
            </a:hlinkClick>
            <a:extLst>
              <a:ext uri="{FF2B5EF4-FFF2-40B4-BE49-F238E27FC236}">
                <a16:creationId xmlns:a16="http://schemas.microsoft.com/office/drawing/2014/main" id="{0483652F-F85C-4B70-B968-3616B121EAC0}"/>
              </a:ext>
            </a:extLst>
          </p:cNvPr>
          <p:cNvSpPr/>
          <p:nvPr/>
        </p:nvSpPr>
        <p:spPr>
          <a:xfrm>
            <a:off x="10245631" y="4347727"/>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83" name="A4">
            <a:hlinkClick r:id="" action="ppaction://noaction">
              <a:snd r:embed="rId12" name="wrong.wav"/>
            </a:hlinkClick>
            <a:extLst>
              <a:ext uri="{FF2B5EF4-FFF2-40B4-BE49-F238E27FC236}">
                <a16:creationId xmlns:a16="http://schemas.microsoft.com/office/drawing/2014/main" id="{CD00FA51-A3B0-4EFE-8A82-47F0F975CEBD}"/>
              </a:ext>
            </a:extLst>
          </p:cNvPr>
          <p:cNvSpPr/>
          <p:nvPr/>
        </p:nvSpPr>
        <p:spPr>
          <a:xfrm>
            <a:off x="10245631" y="5148792"/>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48" name="ZoneTexte 74">
            <a:extLst>
              <a:ext uri="{FF2B5EF4-FFF2-40B4-BE49-F238E27FC236}">
                <a16:creationId xmlns:a16="http://schemas.microsoft.com/office/drawing/2014/main" id="{E5DD6053-D6D4-4742-BD32-31ADC4348BCD}"/>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400" dirty="0">
                <a:solidFill>
                  <a:schemeClr val="tx1"/>
                </a:solidFill>
                <a:cs typeface="RB" panose="00000500000000000000" pitchFamily="2" charset="-78"/>
              </a:rPr>
              <a:t>النشاط</a:t>
            </a:r>
          </a:p>
          <a:p>
            <a:pPr algn="ctr"/>
            <a:r>
              <a:rPr lang="ar-DZ" sz="4400"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17034570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14:bounceEnd="62000">
                                          <p:cBhvr additive="base">
                                            <p:cTn id="7" dur="2250" fill="hold"/>
                                            <p:tgtEl>
                                              <p:spTgt spid="78"/>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14:bounceEnd="62000">
                                          <p:cBhvr additive="base">
                                            <p:cTn id="11" dur="1750" fill="hold"/>
                                            <p:tgtEl>
                                              <p:spTgt spid="81"/>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14:bounceEnd="62000">
                                          <p:cBhvr additive="base">
                                            <p:cTn id="15" dur="2250" fill="hold"/>
                                            <p:tgtEl>
                                              <p:spTgt spid="79"/>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14:bounceEnd="62000">
                                          <p:cBhvr additive="base">
                                            <p:cTn id="19" dur="1750" fill="hold"/>
                                            <p:tgtEl>
                                              <p:spTgt spid="82"/>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14:bounceEnd="62000">
                                          <p:cBhvr additive="base">
                                            <p:cTn id="23" dur="2250" fill="hold"/>
                                            <p:tgtEl>
                                              <p:spTgt spid="80"/>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14:bounceEnd="62000">
                                          <p:cBhvr additive="base">
                                            <p:cTn id="27" dur="1750" fill="hold"/>
                                            <p:tgtEl>
                                              <p:spTgt spid="83"/>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14:bounceEnd="62000">
                                          <p:cBhvr additive="base">
                                            <p:cTn id="31" dur="1750" fill="hold"/>
                                            <p:tgtEl>
                                              <p:spTgt spid="77"/>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2250" fill="hold"/>
                                            <p:tgtEl>
                                              <p:spTgt spid="78"/>
                                            </p:tgtEl>
                                            <p:attrNameLst>
                                              <p:attrName>ppt_x</p:attrName>
                                            </p:attrNameLst>
                                          </p:cBhvr>
                                          <p:tavLst>
                                            <p:tav tm="0">
                                              <p:val>
                                                <p:strVal val="#ppt_x"/>
                                              </p:val>
                                            </p:tav>
                                            <p:tav tm="100000">
                                              <p:val>
                                                <p:strVal val="#ppt_x"/>
                                              </p:val>
                                            </p:tav>
                                          </p:tavLst>
                                        </p:anim>
                                        <p:anim calcmode="lin" valueType="num">
                                          <p:cBhvr additive="base">
                                            <p:cTn id="8" dur="2250" fill="hold"/>
                                            <p:tgtEl>
                                              <p:spTgt spid="7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1750" fill="hold"/>
                                            <p:tgtEl>
                                              <p:spTgt spid="81"/>
                                            </p:tgtEl>
                                            <p:attrNameLst>
                                              <p:attrName>ppt_x</p:attrName>
                                            </p:attrNameLst>
                                          </p:cBhvr>
                                          <p:tavLst>
                                            <p:tav tm="0">
                                              <p:val>
                                                <p:strVal val="#ppt_x"/>
                                              </p:val>
                                            </p:tav>
                                            <p:tav tm="100000">
                                              <p:val>
                                                <p:strVal val="#ppt_x"/>
                                              </p:val>
                                            </p:tav>
                                          </p:tavLst>
                                        </p:anim>
                                        <p:anim calcmode="lin" valueType="num">
                                          <p:cBhvr additive="base">
                                            <p:cTn id="12" dur="1750" fill="hold"/>
                                            <p:tgtEl>
                                              <p:spTgt spid="8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9"/>
                                            </p:tgtEl>
                                            <p:attrNameLst>
                                              <p:attrName>style.visibility</p:attrName>
                                            </p:attrNameLst>
                                          </p:cBhvr>
                                          <p:to>
                                            <p:strVal val="visible"/>
                                          </p:to>
                                        </p:set>
                                        <p:anim calcmode="lin" valueType="num">
                                          <p:cBhvr additive="base">
                                            <p:cTn id="15" dur="2250" fill="hold"/>
                                            <p:tgtEl>
                                              <p:spTgt spid="79"/>
                                            </p:tgtEl>
                                            <p:attrNameLst>
                                              <p:attrName>ppt_x</p:attrName>
                                            </p:attrNameLst>
                                          </p:cBhvr>
                                          <p:tavLst>
                                            <p:tav tm="0">
                                              <p:val>
                                                <p:strVal val="#ppt_x"/>
                                              </p:val>
                                            </p:tav>
                                            <p:tav tm="100000">
                                              <p:val>
                                                <p:strVal val="#ppt_x"/>
                                              </p:val>
                                            </p:tav>
                                          </p:tavLst>
                                        </p:anim>
                                        <p:anim calcmode="lin" valueType="num">
                                          <p:cBhvr additive="base">
                                            <p:cTn id="16" dur="2250" fill="hold"/>
                                            <p:tgtEl>
                                              <p:spTgt spid="7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2"/>
                                            </p:tgtEl>
                                            <p:attrNameLst>
                                              <p:attrName>style.visibility</p:attrName>
                                            </p:attrNameLst>
                                          </p:cBhvr>
                                          <p:to>
                                            <p:strVal val="visible"/>
                                          </p:to>
                                        </p:set>
                                        <p:anim calcmode="lin" valueType="num">
                                          <p:cBhvr additive="base">
                                            <p:cTn id="19" dur="1750" fill="hold"/>
                                            <p:tgtEl>
                                              <p:spTgt spid="82"/>
                                            </p:tgtEl>
                                            <p:attrNameLst>
                                              <p:attrName>ppt_x</p:attrName>
                                            </p:attrNameLst>
                                          </p:cBhvr>
                                          <p:tavLst>
                                            <p:tav tm="0">
                                              <p:val>
                                                <p:strVal val="#ppt_x"/>
                                              </p:val>
                                            </p:tav>
                                            <p:tav tm="100000">
                                              <p:val>
                                                <p:strVal val="#ppt_x"/>
                                              </p:val>
                                            </p:tav>
                                          </p:tavLst>
                                        </p:anim>
                                        <p:anim calcmode="lin" valueType="num">
                                          <p:cBhvr additive="base">
                                            <p:cTn id="20" dur="1750" fill="hold"/>
                                            <p:tgtEl>
                                              <p:spTgt spid="8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0"/>
                                            </p:tgtEl>
                                            <p:attrNameLst>
                                              <p:attrName>style.visibility</p:attrName>
                                            </p:attrNameLst>
                                          </p:cBhvr>
                                          <p:to>
                                            <p:strVal val="visible"/>
                                          </p:to>
                                        </p:set>
                                        <p:anim calcmode="lin" valueType="num">
                                          <p:cBhvr additive="base">
                                            <p:cTn id="23" dur="2250" fill="hold"/>
                                            <p:tgtEl>
                                              <p:spTgt spid="80"/>
                                            </p:tgtEl>
                                            <p:attrNameLst>
                                              <p:attrName>ppt_x</p:attrName>
                                            </p:attrNameLst>
                                          </p:cBhvr>
                                          <p:tavLst>
                                            <p:tav tm="0">
                                              <p:val>
                                                <p:strVal val="#ppt_x"/>
                                              </p:val>
                                            </p:tav>
                                            <p:tav tm="100000">
                                              <p:val>
                                                <p:strVal val="#ppt_x"/>
                                              </p:val>
                                            </p:tav>
                                          </p:tavLst>
                                        </p:anim>
                                        <p:anim calcmode="lin" valueType="num">
                                          <p:cBhvr additive="base">
                                            <p:cTn id="24" dur="2250" fill="hold"/>
                                            <p:tgtEl>
                                              <p:spTgt spid="8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1750" fill="hold"/>
                                            <p:tgtEl>
                                              <p:spTgt spid="83"/>
                                            </p:tgtEl>
                                            <p:attrNameLst>
                                              <p:attrName>ppt_x</p:attrName>
                                            </p:attrNameLst>
                                          </p:cBhvr>
                                          <p:tavLst>
                                            <p:tav tm="0">
                                              <p:val>
                                                <p:strVal val="#ppt_x"/>
                                              </p:val>
                                            </p:tav>
                                            <p:tav tm="100000">
                                              <p:val>
                                                <p:strVal val="#ppt_x"/>
                                              </p:val>
                                            </p:tav>
                                          </p:tavLst>
                                        </p:anim>
                                        <p:anim calcmode="lin" valueType="num">
                                          <p:cBhvr additive="base">
                                            <p:cTn id="28" dur="1750" fill="hold"/>
                                            <p:tgtEl>
                                              <p:spTgt spid="8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additive="base">
                                            <p:cTn id="31" dur="1750" fill="hold"/>
                                            <p:tgtEl>
                                              <p:spTgt spid="77"/>
                                            </p:tgtEl>
                                            <p:attrNameLst>
                                              <p:attrName>ppt_x</p:attrName>
                                            </p:attrNameLst>
                                          </p:cBhvr>
                                          <p:tavLst>
                                            <p:tav tm="0">
                                              <p:val>
                                                <p:strVal val="#ppt_x"/>
                                              </p:val>
                                            </p:tav>
                                            <p:tav tm="100000">
                                              <p:val>
                                                <p:strVal val="#ppt_x"/>
                                              </p:val>
                                            </p:tav>
                                          </p:tavLst>
                                        </p:anim>
                                        <p:anim calcmode="lin" valueType="num">
                                          <p:cBhvr additive="base">
                                            <p:cTn id="32" dur="1750" fill="hold"/>
                                            <p:tgtEl>
                                              <p:spTgt spid="7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78"/>
                                            </p:tgtEl>
                                            <p:attrNameLst>
                                              <p:attrName>fillcolor</p:attrName>
                                            </p:attrNameLst>
                                          </p:cBhvr>
                                          <p:to>
                                            <a:srgbClr val="00B050"/>
                                          </p:to>
                                        </p:animClr>
                                        <p:set>
                                          <p:cBhvr>
                                            <p:cTn id="37" dur="750" fill="hold"/>
                                            <p:tgtEl>
                                              <p:spTgt spid="78"/>
                                            </p:tgtEl>
                                            <p:attrNameLst>
                                              <p:attrName>fill.type</p:attrName>
                                            </p:attrNameLst>
                                          </p:cBhvr>
                                          <p:to>
                                            <p:strVal val="solid"/>
                                          </p:to>
                                        </p:set>
                                        <p:set>
                                          <p:cBhvr>
                                            <p:cTn id="38" dur="750" fill="hold"/>
                                            <p:tgtEl>
                                              <p:spTgt spid="78"/>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7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78"/>
                                            </p:tgtEl>
                                            <p:attrNameLst>
                                              <p:attrName>fillcolor</p:attrName>
                                            </p:attrNameLst>
                                          </p:cBhvr>
                                          <p:to>
                                            <a:srgbClr val="00B050"/>
                                          </p:to>
                                        </p:animClr>
                                        <p:set>
                                          <p:cBhvr>
                                            <p:cTn id="44" dur="500" fill="hold"/>
                                            <p:tgtEl>
                                              <p:spTgt spid="78"/>
                                            </p:tgtEl>
                                            <p:attrNameLst>
                                              <p:attrName>fill.type</p:attrName>
                                            </p:attrNameLst>
                                          </p:cBhvr>
                                          <p:to>
                                            <p:strVal val="solid"/>
                                          </p:to>
                                        </p:set>
                                        <p:set>
                                          <p:cBhvr>
                                            <p:cTn id="45" dur="500" fill="hold"/>
                                            <p:tgtEl>
                                              <p:spTgt spid="78"/>
                                            </p:tgtEl>
                                            <p:attrNameLst>
                                              <p:attrName>fill.on</p:attrName>
                                            </p:attrNameLst>
                                          </p:cBhvr>
                                          <p:to>
                                            <p:strVal val="true"/>
                                          </p:to>
                                        </p:set>
                                      </p:childTnLst>
                                    </p:cTn>
                                  </p:par>
                                </p:childTnLst>
                              </p:cTn>
                            </p:par>
                          </p:childTnLst>
                        </p:cTn>
                      </p:par>
                    </p:childTnLst>
                  </p:cTn>
                  <p:nextCondLst>
                    <p:cond evt="onClick" delay="0">
                      <p:tgtEl>
                        <p:spTgt spid="78"/>
                      </p:tgtEl>
                    </p:cond>
                  </p:nextCondLst>
                </p:seq>
                <p:seq concurrent="1" nextAc="seek">
                  <p:cTn id="46" restart="whenNotActive" fill="hold" evtFilter="cancelBubble" nodeType="interactiveSeq">
                    <p:stCondLst>
                      <p:cond evt="onClick" delay="0">
                        <p:tgtEl>
                          <p:spTgt spid="79"/>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79"/>
                                            </p:tgtEl>
                                            <p:attrNameLst>
                                              <p:attrName>fillcolor</p:attrName>
                                            </p:attrNameLst>
                                          </p:cBhvr>
                                          <p:to>
                                            <a:srgbClr val="C00000"/>
                                          </p:to>
                                        </p:animClr>
                                        <p:set>
                                          <p:cBhvr>
                                            <p:cTn id="51" dur="500" fill="hold"/>
                                            <p:tgtEl>
                                              <p:spTgt spid="79"/>
                                            </p:tgtEl>
                                            <p:attrNameLst>
                                              <p:attrName>fill.type</p:attrName>
                                            </p:attrNameLst>
                                          </p:cBhvr>
                                          <p:to>
                                            <p:strVal val="solid"/>
                                          </p:to>
                                        </p:set>
                                        <p:set>
                                          <p:cBhvr>
                                            <p:cTn id="52" dur="500" fill="hold"/>
                                            <p:tgtEl>
                                              <p:spTgt spid="79"/>
                                            </p:tgtEl>
                                            <p:attrNameLst>
                                              <p:attrName>fill.on</p:attrName>
                                            </p:attrNameLst>
                                          </p:cBhvr>
                                          <p:to>
                                            <p:strVal val="true"/>
                                          </p:to>
                                        </p:set>
                                      </p:childTnLst>
                                    </p:cTn>
                                  </p:par>
                                </p:childTnLst>
                              </p:cTn>
                            </p:par>
                          </p:childTnLst>
                        </p:cTn>
                      </p:par>
                    </p:childTnLst>
                  </p:cTn>
                  <p:nextCondLst>
                    <p:cond evt="onClick" delay="0">
                      <p:tgtEl>
                        <p:spTgt spid="79"/>
                      </p:tgtEl>
                    </p:cond>
                  </p:nextCondLst>
                </p:seq>
                <p:seq concurrent="1" nextAc="seek">
                  <p:cTn id="53" restart="whenNotActive" fill="hold" evtFilter="cancelBubble" nodeType="interactiveSeq">
                    <p:stCondLst>
                      <p:cond evt="onClick" delay="0">
                        <p:tgtEl>
                          <p:spTgt spid="80"/>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80"/>
                                            </p:tgtEl>
                                            <p:attrNameLst>
                                              <p:attrName>fillcolor</p:attrName>
                                            </p:attrNameLst>
                                          </p:cBhvr>
                                          <p:to>
                                            <a:srgbClr val="C00000"/>
                                          </p:to>
                                        </p:animClr>
                                        <p:set>
                                          <p:cBhvr>
                                            <p:cTn id="58" dur="500" fill="hold"/>
                                            <p:tgtEl>
                                              <p:spTgt spid="80"/>
                                            </p:tgtEl>
                                            <p:attrNameLst>
                                              <p:attrName>fill.type</p:attrName>
                                            </p:attrNameLst>
                                          </p:cBhvr>
                                          <p:to>
                                            <p:strVal val="solid"/>
                                          </p:to>
                                        </p:set>
                                        <p:set>
                                          <p:cBhvr>
                                            <p:cTn id="59" dur="500" fill="hold"/>
                                            <p:tgtEl>
                                              <p:spTgt spid="80"/>
                                            </p:tgtEl>
                                            <p:attrNameLst>
                                              <p:attrName>fill.on</p:attrName>
                                            </p:attrNameLst>
                                          </p:cBhvr>
                                          <p:to>
                                            <p:strVal val="true"/>
                                          </p:to>
                                        </p:set>
                                      </p:childTnLst>
                                    </p:cTn>
                                  </p:par>
                                </p:childTnLst>
                              </p:cTn>
                            </p:par>
                          </p:childTnLst>
                        </p:cTn>
                      </p:par>
                    </p:childTnLst>
                  </p:cTn>
                  <p:nextCondLst>
                    <p:cond evt="onClick" delay="0">
                      <p:tgtEl>
                        <p:spTgt spid="80"/>
                      </p:tgtEl>
                    </p:cond>
                  </p:nextCondLst>
                </p:seq>
              </p:childTnLst>
            </p:cTn>
          </p:par>
        </p:tnLst>
        <p:bldLst>
          <p:bldP spid="77" grpId="0" animBg="1"/>
          <p:bldP spid="78" grpId="0" animBg="1"/>
          <p:bldP spid="79" grpId="0" animBg="1"/>
          <p:bldP spid="80" grpId="0" animBg="1"/>
          <p:bldP spid="81" grpId="0" animBg="1"/>
          <p:bldP spid="82" grpId="0" animBg="1"/>
          <p:bldP spid="83" grpId="0" animBg="1"/>
        </p:bldLst>
      </p:timing>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3FCD9CF-8246-EFA9-5015-D49556DA62AF}"/>
              </a:ext>
            </a:extLst>
          </p:cNvPr>
          <p:cNvSpPr/>
          <p:nvPr/>
        </p:nvSpPr>
        <p:spPr>
          <a:xfrm flipH="1">
            <a:off x="7475973" y="0"/>
            <a:ext cx="4716025" cy="6858000"/>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95</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293144"/>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199719" y="184759"/>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FE1170"/>
            </a:solidFill>
            <a:round/>
          </a:ln>
        </p:spPr>
        <p:style>
          <a:lnRef idx="1">
            <a:schemeClr val="accent1"/>
          </a:lnRef>
          <a:fillRef idx="0">
            <a:schemeClr val="accent1"/>
          </a:fillRef>
          <a:effectRef idx="0">
            <a:schemeClr val="accent1"/>
          </a:effectRef>
          <a:fontRef idx="minor">
            <a:schemeClr val="tx1"/>
          </a:fontRef>
        </p:style>
      </p:cxnSp>
      <p:sp>
        <p:nvSpPr>
          <p:cNvPr id="5" name="Rectangle : coins arrondis 4">
            <a:extLst>
              <a:ext uri="{FF2B5EF4-FFF2-40B4-BE49-F238E27FC236}">
                <a16:creationId xmlns:a16="http://schemas.microsoft.com/office/drawing/2014/main" id="{9383B8A9-2CE6-8F3C-49D7-A67D21998C6D}"/>
              </a:ext>
            </a:extLst>
          </p:cNvPr>
          <p:cNvSpPr/>
          <p:nvPr/>
        </p:nvSpPr>
        <p:spPr>
          <a:xfrm>
            <a:off x="3975798" y="505031"/>
            <a:ext cx="7784160" cy="5974916"/>
          </a:xfrm>
          <a:prstGeom prst="roundRect">
            <a:avLst>
              <a:gd name="adj" fmla="val 5671"/>
            </a:avLst>
          </a:prstGeom>
          <a:solidFill>
            <a:schemeClr val="bg1"/>
          </a:solidFill>
          <a:ln w="5312" cap="flat">
            <a:noFill/>
            <a:prstDash val="solid"/>
            <a:miter/>
          </a:ln>
          <a:effectLst>
            <a:outerShdw blurRad="114300" algn="ctr" rotWithShape="0">
              <a:schemeClr val="bg2">
                <a:lumMod val="90000"/>
                <a:alpha val="40000"/>
              </a:schemeClr>
            </a:outerShdw>
          </a:effectLst>
        </p:spPr>
        <p:txBody>
          <a:bodyPr rtlCol="0" anchor="ctr"/>
          <a:lstStyle/>
          <a:p>
            <a:endParaRPr lang="fr-FR" dirty="0"/>
          </a:p>
        </p:txBody>
      </p: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15246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a:extLst>
              <a:ext uri="{FF2B5EF4-FFF2-40B4-BE49-F238E27FC236}">
                <a16:creationId xmlns:a16="http://schemas.microsoft.com/office/drawing/2014/main" id="{4B5D0B59-7DF2-002C-E7DC-7E3D6D2495FA}"/>
              </a:ext>
            </a:extLst>
          </p:cNvPr>
          <p:cNvSpPr/>
          <p:nvPr/>
        </p:nvSpPr>
        <p:spPr>
          <a:xfrm>
            <a:off x="415246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a:extLst>
              <a:ext uri="{FF2B5EF4-FFF2-40B4-BE49-F238E27FC236}">
                <a16:creationId xmlns:a16="http://schemas.microsoft.com/office/drawing/2014/main" id="{2E5AAE94-9AF9-64DA-7177-68D320A4D9F7}"/>
              </a:ext>
            </a:extLst>
          </p:cNvPr>
          <p:cNvSpPr/>
          <p:nvPr/>
        </p:nvSpPr>
        <p:spPr>
          <a:xfrm>
            <a:off x="415246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a:extLst>
              <a:ext uri="{FF2B5EF4-FFF2-40B4-BE49-F238E27FC236}">
                <a16:creationId xmlns:a16="http://schemas.microsoft.com/office/drawing/2014/main" id="{0E636CDF-D127-9889-A968-52A961963730}"/>
              </a:ext>
            </a:extLst>
          </p:cNvPr>
          <p:cNvSpPr/>
          <p:nvPr/>
        </p:nvSpPr>
        <p:spPr>
          <a:xfrm>
            <a:off x="415246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a:extLst>
              <a:ext uri="{FF2B5EF4-FFF2-40B4-BE49-F238E27FC236}">
                <a16:creationId xmlns:a16="http://schemas.microsoft.com/office/drawing/2014/main" id="{AEE8C3A3-D9D7-1F1F-D619-9EC5D824E2CF}"/>
              </a:ext>
            </a:extLst>
          </p:cNvPr>
          <p:cNvSpPr/>
          <p:nvPr/>
        </p:nvSpPr>
        <p:spPr>
          <a:xfrm>
            <a:off x="415246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a:extLst>
              <a:ext uri="{FF2B5EF4-FFF2-40B4-BE49-F238E27FC236}">
                <a16:creationId xmlns:a16="http://schemas.microsoft.com/office/drawing/2014/main" id="{28BF4B22-B4D8-103A-5225-97A55F36A31E}"/>
              </a:ext>
            </a:extLst>
          </p:cNvPr>
          <p:cNvSpPr/>
          <p:nvPr/>
        </p:nvSpPr>
        <p:spPr>
          <a:xfrm>
            <a:off x="415246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a:extLst>
              <a:ext uri="{FF2B5EF4-FFF2-40B4-BE49-F238E27FC236}">
                <a16:creationId xmlns:a16="http://schemas.microsoft.com/office/drawing/2014/main" id="{A28B9197-655C-D86E-4D12-79FC0748C726}"/>
              </a:ext>
            </a:extLst>
          </p:cNvPr>
          <p:cNvSpPr/>
          <p:nvPr/>
        </p:nvSpPr>
        <p:spPr>
          <a:xfrm>
            <a:off x="415246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CA2A6DBF-2C17-DE55-9FED-D5A7FAE498A4}"/>
              </a:ext>
            </a:extLst>
          </p:cNvPr>
          <p:cNvSpPr/>
          <p:nvPr/>
        </p:nvSpPr>
        <p:spPr>
          <a:xfrm>
            <a:off x="415246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a:extLst>
              <a:ext uri="{FF2B5EF4-FFF2-40B4-BE49-F238E27FC236}">
                <a16:creationId xmlns:a16="http://schemas.microsoft.com/office/drawing/2014/main" id="{2701A240-EF03-3B8A-BCAE-A1D04F0DD949}"/>
              </a:ext>
            </a:extLst>
          </p:cNvPr>
          <p:cNvSpPr/>
          <p:nvPr/>
        </p:nvSpPr>
        <p:spPr>
          <a:xfrm>
            <a:off x="415246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28">
            <a:extLst>
              <a:ext uri="{FF2B5EF4-FFF2-40B4-BE49-F238E27FC236}">
                <a16:creationId xmlns:a16="http://schemas.microsoft.com/office/drawing/2014/main" id="{577364A8-A00C-8E77-B6B8-D9B44B98BCE6}"/>
              </a:ext>
            </a:extLst>
          </p:cNvPr>
          <p:cNvSpPr/>
          <p:nvPr/>
        </p:nvSpPr>
        <p:spPr>
          <a:xfrm>
            <a:off x="415246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a:extLst>
              <a:ext uri="{FF2B5EF4-FFF2-40B4-BE49-F238E27FC236}">
                <a16:creationId xmlns:a16="http://schemas.microsoft.com/office/drawing/2014/main" id="{AA88A3EC-2AFD-1DE0-0E5A-C8AEE5BB46F0}"/>
              </a:ext>
            </a:extLst>
          </p:cNvPr>
          <p:cNvSpPr/>
          <p:nvPr/>
        </p:nvSpPr>
        <p:spPr>
          <a:xfrm>
            <a:off x="415246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a:extLst>
              <a:ext uri="{FF2B5EF4-FFF2-40B4-BE49-F238E27FC236}">
                <a16:creationId xmlns:a16="http://schemas.microsoft.com/office/drawing/2014/main" id="{6963A5BC-BAF4-8E45-126D-492ED0FDB648}"/>
              </a:ext>
            </a:extLst>
          </p:cNvPr>
          <p:cNvSpPr/>
          <p:nvPr/>
        </p:nvSpPr>
        <p:spPr>
          <a:xfrm>
            <a:off x="3888920" y="1193321"/>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891BA862-6F65-BDB8-F0E3-E33A74CF8F9D}"/>
              </a:ext>
            </a:extLst>
          </p:cNvPr>
          <p:cNvSpPr/>
          <p:nvPr/>
        </p:nvSpPr>
        <p:spPr>
          <a:xfrm>
            <a:off x="3888920" y="1623762"/>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EB0AEB91-671B-4F6D-4120-C84B1335537F}"/>
              </a:ext>
            </a:extLst>
          </p:cNvPr>
          <p:cNvSpPr/>
          <p:nvPr/>
        </p:nvSpPr>
        <p:spPr>
          <a:xfrm>
            <a:off x="3888920" y="205745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a:extLst>
              <a:ext uri="{FF2B5EF4-FFF2-40B4-BE49-F238E27FC236}">
                <a16:creationId xmlns:a16="http://schemas.microsoft.com/office/drawing/2014/main" id="{B161B28E-6DA6-7A4D-E5BB-77222E8EDC35}"/>
              </a:ext>
            </a:extLst>
          </p:cNvPr>
          <p:cNvSpPr/>
          <p:nvPr/>
        </p:nvSpPr>
        <p:spPr>
          <a:xfrm>
            <a:off x="3888920" y="248789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a:extLst>
              <a:ext uri="{FF2B5EF4-FFF2-40B4-BE49-F238E27FC236}">
                <a16:creationId xmlns:a16="http://schemas.microsoft.com/office/drawing/2014/main" id="{4940017F-2D54-22E9-A4B1-DC13653EC32D}"/>
              </a:ext>
            </a:extLst>
          </p:cNvPr>
          <p:cNvSpPr/>
          <p:nvPr/>
        </p:nvSpPr>
        <p:spPr>
          <a:xfrm>
            <a:off x="3888920" y="291834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1" name="Rectangle 40">
            <a:extLst>
              <a:ext uri="{FF2B5EF4-FFF2-40B4-BE49-F238E27FC236}">
                <a16:creationId xmlns:a16="http://schemas.microsoft.com/office/drawing/2014/main" id="{AD5E1061-A3A5-B013-045A-79806766889F}"/>
              </a:ext>
            </a:extLst>
          </p:cNvPr>
          <p:cNvSpPr/>
          <p:nvPr/>
        </p:nvSpPr>
        <p:spPr>
          <a:xfrm>
            <a:off x="3888920" y="3344928"/>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2" name="Rectangle 41">
            <a:extLst>
              <a:ext uri="{FF2B5EF4-FFF2-40B4-BE49-F238E27FC236}">
                <a16:creationId xmlns:a16="http://schemas.microsoft.com/office/drawing/2014/main" id="{55AB7F1C-15A1-6F73-124B-91F8DA06425C}"/>
              </a:ext>
            </a:extLst>
          </p:cNvPr>
          <p:cNvSpPr/>
          <p:nvPr/>
        </p:nvSpPr>
        <p:spPr>
          <a:xfrm>
            <a:off x="3888920" y="3775967"/>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3" name="Rectangle 42">
            <a:extLst>
              <a:ext uri="{FF2B5EF4-FFF2-40B4-BE49-F238E27FC236}">
                <a16:creationId xmlns:a16="http://schemas.microsoft.com/office/drawing/2014/main" id="{76D2B49F-1CEE-D078-64D8-F1FDD3C4DB5C}"/>
              </a:ext>
            </a:extLst>
          </p:cNvPr>
          <p:cNvSpPr/>
          <p:nvPr/>
        </p:nvSpPr>
        <p:spPr>
          <a:xfrm>
            <a:off x="3888920" y="4209685"/>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Rectangle 43">
            <a:extLst>
              <a:ext uri="{FF2B5EF4-FFF2-40B4-BE49-F238E27FC236}">
                <a16:creationId xmlns:a16="http://schemas.microsoft.com/office/drawing/2014/main" id="{CC8A8D68-1B0E-E9B3-1862-091825B32C95}"/>
              </a:ext>
            </a:extLst>
          </p:cNvPr>
          <p:cNvSpPr/>
          <p:nvPr/>
        </p:nvSpPr>
        <p:spPr>
          <a:xfrm>
            <a:off x="3888920" y="4633649"/>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6" name="Rectangle 45">
            <a:extLst>
              <a:ext uri="{FF2B5EF4-FFF2-40B4-BE49-F238E27FC236}">
                <a16:creationId xmlns:a16="http://schemas.microsoft.com/office/drawing/2014/main" id="{7AB405CD-CF8E-48C1-8F02-084D7B43338C}"/>
              </a:ext>
            </a:extLst>
          </p:cNvPr>
          <p:cNvSpPr/>
          <p:nvPr/>
        </p:nvSpPr>
        <p:spPr>
          <a:xfrm>
            <a:off x="3888920" y="5064090"/>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7" name="Rectangle 46">
            <a:extLst>
              <a:ext uri="{FF2B5EF4-FFF2-40B4-BE49-F238E27FC236}">
                <a16:creationId xmlns:a16="http://schemas.microsoft.com/office/drawing/2014/main" id="{5692EB8E-5F8F-B001-DBF8-490BC56EE8F1}"/>
              </a:ext>
            </a:extLst>
          </p:cNvPr>
          <p:cNvSpPr/>
          <p:nvPr/>
        </p:nvSpPr>
        <p:spPr>
          <a:xfrm>
            <a:off x="3888920" y="5497736"/>
            <a:ext cx="392936" cy="116530"/>
          </a:xfrm>
          <a:prstGeom prst="rect">
            <a:avLst/>
          </a:prstGeom>
          <a:solidFill>
            <a:srgbClr val="B1CC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54" name="Picture 63">
            <a:extLst>
              <a:ext uri="{FF2B5EF4-FFF2-40B4-BE49-F238E27FC236}">
                <a16:creationId xmlns:a16="http://schemas.microsoft.com/office/drawing/2014/main" id="{0E4500BB-B318-4E42-9C2A-E985AC36349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478949" y="110784"/>
            <a:ext cx="1193314" cy="906565"/>
          </a:xfrm>
          <a:prstGeom prst="rect">
            <a:avLst/>
          </a:prstGeom>
        </p:spPr>
      </p:pic>
      <p:sp>
        <p:nvSpPr>
          <p:cNvPr id="40" name="TextBox 39">
            <a:extLst>
              <a:ext uri="{FF2B5EF4-FFF2-40B4-BE49-F238E27FC236}">
                <a16:creationId xmlns:a16="http://schemas.microsoft.com/office/drawing/2014/main" id="{F64E19CE-9DD6-4604-9242-BF6739ABFD77}"/>
              </a:ext>
            </a:extLst>
          </p:cNvPr>
          <p:cNvSpPr txBox="1"/>
          <p:nvPr/>
        </p:nvSpPr>
        <p:spPr>
          <a:xfrm>
            <a:off x="4572771" y="856587"/>
            <a:ext cx="6904005"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48" name="Q">
            <a:extLst>
              <a:ext uri="{FF2B5EF4-FFF2-40B4-BE49-F238E27FC236}">
                <a16:creationId xmlns:a16="http://schemas.microsoft.com/office/drawing/2014/main" id="{FFCAE1CB-CEB1-4B83-A7A1-10D09366CDCC}"/>
              </a:ext>
            </a:extLst>
          </p:cNvPr>
          <p:cNvSpPr/>
          <p:nvPr/>
        </p:nvSpPr>
        <p:spPr>
          <a:xfrm>
            <a:off x="4612683" y="1706241"/>
            <a:ext cx="6822403" cy="1580156"/>
          </a:xfrm>
          <a:prstGeom prst="roundRect">
            <a:avLst/>
          </a:prstGeom>
          <a:solidFill>
            <a:srgbClr val="3A5A40"/>
          </a:solidFill>
        </p:spPr>
        <p:style>
          <a:lnRef idx="0">
            <a:schemeClr val="accent1"/>
          </a:lnRef>
          <a:fillRef idx="3">
            <a:schemeClr val="accent1"/>
          </a:fillRef>
          <a:effectRef idx="3">
            <a:schemeClr val="accent1"/>
          </a:effectRef>
          <a:fontRef idx="minor">
            <a:schemeClr val="lt1"/>
          </a:fontRef>
        </p:style>
        <p:txBody>
          <a:bodyPr rtlCol="0" anchor="ctr"/>
          <a:lstStyle/>
          <a:p>
            <a:pPr algn="ctr"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5- إذا كانت المشكلة معقدة فإنك تحتاج إلى مستوى: </a:t>
            </a:r>
            <a:endParaRPr lang="en-US" sz="2400" b="1" dirty="0">
              <a:solidFill>
                <a:srgbClr val="FFFFFF"/>
              </a:solidFill>
              <a:latin typeface="RB" panose="00000500000000000000" pitchFamily="2" charset="-78"/>
              <a:cs typeface="RB" panose="00000500000000000000" pitchFamily="2" charset="-78"/>
            </a:endParaRPr>
          </a:p>
        </p:txBody>
      </p:sp>
      <p:sp>
        <p:nvSpPr>
          <p:cNvPr id="50" name="A1">
            <a:hlinkClick r:id="" action="ppaction://noaction">
              <a:snd r:embed="rId11" name="correct.wav"/>
            </a:hlinkClick>
            <a:extLst>
              <a:ext uri="{FF2B5EF4-FFF2-40B4-BE49-F238E27FC236}">
                <a16:creationId xmlns:a16="http://schemas.microsoft.com/office/drawing/2014/main" id="{D7D71E16-DFFA-496F-BC4C-05EBAB2E4ABF}"/>
              </a:ext>
            </a:extLst>
          </p:cNvPr>
          <p:cNvSpPr/>
          <p:nvPr/>
        </p:nvSpPr>
        <p:spPr>
          <a:xfrm>
            <a:off x="4966133" y="4343693"/>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عالي من التفاصيل</a:t>
            </a:r>
            <a:endParaRPr lang="en-IN" sz="2133" b="1" dirty="0">
              <a:latin typeface="RB" panose="00000500000000000000" pitchFamily="2" charset="-78"/>
              <a:cs typeface="RB" panose="00000500000000000000" pitchFamily="2" charset="-78"/>
            </a:endParaRPr>
          </a:p>
        </p:txBody>
      </p:sp>
      <p:sp>
        <p:nvSpPr>
          <p:cNvPr id="51" name="A2">
            <a:hlinkClick r:id="" action="ppaction://noaction">
              <a:snd r:embed="rId12" name="wrong.wav"/>
            </a:hlinkClick>
            <a:extLst>
              <a:ext uri="{FF2B5EF4-FFF2-40B4-BE49-F238E27FC236}">
                <a16:creationId xmlns:a16="http://schemas.microsoft.com/office/drawing/2014/main" id="{DC3779CA-1AAE-4980-B187-9A20F325719C}"/>
              </a:ext>
            </a:extLst>
          </p:cNvPr>
          <p:cNvSpPr/>
          <p:nvPr/>
        </p:nvSpPr>
        <p:spPr>
          <a:xfrm>
            <a:off x="4966133" y="3539010"/>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قليل من التفاصيل</a:t>
            </a:r>
            <a:endParaRPr lang="en-IN" sz="2133" b="1" dirty="0">
              <a:latin typeface="RB" panose="00000500000000000000" pitchFamily="2" charset="-78"/>
              <a:cs typeface="RB" panose="00000500000000000000" pitchFamily="2" charset="-78"/>
            </a:endParaRPr>
          </a:p>
        </p:txBody>
      </p:sp>
      <p:sp>
        <p:nvSpPr>
          <p:cNvPr id="52" name="A4">
            <a:hlinkClick r:id="" action="ppaction://noaction">
              <a:snd r:embed="rId12" name="wrong.wav"/>
            </a:hlinkClick>
            <a:extLst>
              <a:ext uri="{FF2B5EF4-FFF2-40B4-BE49-F238E27FC236}">
                <a16:creationId xmlns:a16="http://schemas.microsoft.com/office/drawing/2014/main" id="{CD3FC54D-11A4-4ABD-88DE-256218379D2D}"/>
              </a:ext>
            </a:extLst>
          </p:cNvPr>
          <p:cNvSpPr/>
          <p:nvPr/>
        </p:nvSpPr>
        <p:spPr>
          <a:xfrm>
            <a:off x="4966133" y="5148376"/>
            <a:ext cx="5144604"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ar-DZ" sz="2133" b="1" dirty="0">
                <a:latin typeface="RB" panose="00000500000000000000" pitchFamily="2" charset="-78"/>
                <a:cs typeface="RB" panose="00000500000000000000" pitchFamily="2" charset="-78"/>
              </a:rPr>
              <a:t>ضعيف من التفاصيل</a:t>
            </a:r>
            <a:endParaRPr lang="en-IN" sz="2133" b="1" dirty="0">
              <a:latin typeface="RB" panose="00000500000000000000" pitchFamily="2" charset="-78"/>
              <a:cs typeface="RB" panose="00000500000000000000" pitchFamily="2" charset="-78"/>
            </a:endParaRPr>
          </a:p>
        </p:txBody>
      </p:sp>
      <p:sp>
        <p:nvSpPr>
          <p:cNvPr id="53" name="A1">
            <a:hlinkClick r:id="" action="ppaction://noaction">
              <a:snd r:embed="rId11" name="correct.wav"/>
            </a:hlinkClick>
            <a:extLst>
              <a:ext uri="{FF2B5EF4-FFF2-40B4-BE49-F238E27FC236}">
                <a16:creationId xmlns:a16="http://schemas.microsoft.com/office/drawing/2014/main" id="{75768DD1-40BF-453A-96BC-A89EE4EB94CB}"/>
              </a:ext>
            </a:extLst>
          </p:cNvPr>
          <p:cNvSpPr/>
          <p:nvPr/>
        </p:nvSpPr>
        <p:spPr>
          <a:xfrm>
            <a:off x="10317365" y="4343693"/>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ب</a:t>
            </a:r>
            <a:endParaRPr lang="en-IN" sz="2133" b="1" dirty="0">
              <a:latin typeface="RB" panose="00000500000000000000" pitchFamily="2" charset="-78"/>
              <a:cs typeface="RB" panose="00000500000000000000" pitchFamily="2" charset="-78"/>
            </a:endParaRPr>
          </a:p>
        </p:txBody>
      </p:sp>
      <p:sp>
        <p:nvSpPr>
          <p:cNvPr id="59" name="A2">
            <a:hlinkClick r:id="" action="ppaction://noaction">
              <a:snd r:embed="rId12" name="wrong.wav"/>
            </a:hlinkClick>
            <a:extLst>
              <a:ext uri="{FF2B5EF4-FFF2-40B4-BE49-F238E27FC236}">
                <a16:creationId xmlns:a16="http://schemas.microsoft.com/office/drawing/2014/main" id="{915E4261-6C90-4C52-9B30-C9D92FA4F8A0}"/>
              </a:ext>
            </a:extLst>
          </p:cNvPr>
          <p:cNvSpPr/>
          <p:nvPr/>
        </p:nvSpPr>
        <p:spPr>
          <a:xfrm>
            <a:off x="10317365" y="3539010"/>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أ</a:t>
            </a:r>
            <a:endParaRPr lang="en-IN" sz="2133" b="1" dirty="0">
              <a:latin typeface="RB" panose="00000500000000000000" pitchFamily="2" charset="-78"/>
              <a:cs typeface="RB" panose="00000500000000000000" pitchFamily="2" charset="-78"/>
            </a:endParaRPr>
          </a:p>
        </p:txBody>
      </p:sp>
      <p:sp>
        <p:nvSpPr>
          <p:cNvPr id="60" name="A4">
            <a:hlinkClick r:id="" action="ppaction://noaction">
              <a:snd r:embed="rId12" name="wrong.wav"/>
            </a:hlinkClick>
            <a:extLst>
              <a:ext uri="{FF2B5EF4-FFF2-40B4-BE49-F238E27FC236}">
                <a16:creationId xmlns:a16="http://schemas.microsoft.com/office/drawing/2014/main" id="{E90D37A0-3B51-4E30-B278-7C52D078C1E9}"/>
              </a:ext>
            </a:extLst>
          </p:cNvPr>
          <p:cNvSpPr/>
          <p:nvPr/>
        </p:nvSpPr>
        <p:spPr>
          <a:xfrm>
            <a:off x="10317365" y="5148376"/>
            <a:ext cx="720000" cy="676656"/>
          </a:xfrm>
          <a:prstGeom prst="roundRect">
            <a:avLst/>
          </a:prstGeom>
          <a:solidFill>
            <a:schemeClr val="bg1">
              <a:lumMod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latin typeface="RB" panose="00000500000000000000" pitchFamily="2" charset="-78"/>
                <a:cs typeface="RB" panose="00000500000000000000" pitchFamily="2" charset="-78"/>
              </a:rPr>
              <a:t>ج</a:t>
            </a:r>
            <a:endParaRPr lang="en-IN" sz="2133" b="1" dirty="0">
              <a:latin typeface="RB" panose="00000500000000000000" pitchFamily="2" charset="-78"/>
              <a:cs typeface="RB" panose="00000500000000000000" pitchFamily="2" charset="-78"/>
            </a:endParaRPr>
          </a:p>
        </p:txBody>
      </p:sp>
      <p:sp>
        <p:nvSpPr>
          <p:cNvPr id="61" name="ZoneTexte 74">
            <a:extLst>
              <a:ext uri="{FF2B5EF4-FFF2-40B4-BE49-F238E27FC236}">
                <a16:creationId xmlns:a16="http://schemas.microsoft.com/office/drawing/2014/main" id="{D739FFB1-F9B2-4B79-AEFC-DE23B9AEEC9D}"/>
              </a:ext>
            </a:extLst>
          </p:cNvPr>
          <p:cNvSpPr txBox="1"/>
          <p:nvPr/>
        </p:nvSpPr>
        <p:spPr>
          <a:xfrm>
            <a:off x="232737" y="3351607"/>
            <a:ext cx="3585229" cy="1581972"/>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400" dirty="0">
                <a:solidFill>
                  <a:schemeClr val="tx1"/>
                </a:solidFill>
                <a:cs typeface="RB" panose="00000500000000000000" pitchFamily="2" charset="-78"/>
              </a:rPr>
              <a:t>النشاط</a:t>
            </a:r>
          </a:p>
          <a:p>
            <a:pPr algn="ctr"/>
            <a:r>
              <a:rPr lang="ar-DZ" sz="4400" dirty="0">
                <a:solidFill>
                  <a:schemeClr val="tx1"/>
                </a:solidFill>
                <a:cs typeface="RB" panose="00000500000000000000" pitchFamily="2" charset="-78"/>
              </a:rPr>
              <a:t>الصفي</a:t>
            </a:r>
          </a:p>
        </p:txBody>
      </p:sp>
    </p:spTree>
    <p:extLst>
      <p:ext uri="{BB962C8B-B14F-4D97-AF65-F5344CB8AC3E}">
        <p14:creationId xmlns:p14="http://schemas.microsoft.com/office/powerpoint/2010/main" val="19069283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62000">
                                          <p:cBhvr additive="base">
                                            <p:cTn id="7" dur="2250" fill="hold"/>
                                            <p:tgtEl>
                                              <p:spTgt spid="50"/>
                                            </p:tgtEl>
                                            <p:attrNameLst>
                                              <p:attrName>ppt_x</p:attrName>
                                            </p:attrNameLst>
                                          </p:cBhvr>
                                          <p:tavLst>
                                            <p:tav tm="0">
                                              <p:val>
                                                <p:strVal val="#ppt_x"/>
                                              </p:val>
                                            </p:tav>
                                            <p:tav tm="100000">
                                              <p:val>
                                                <p:strVal val="#ppt_x"/>
                                              </p:val>
                                            </p:tav>
                                          </p:tavLst>
                                        </p:anim>
                                        <p:anim calcmode="lin" valueType="num" p14:bounceEnd="62000">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2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62000">
                                          <p:cBhvr additive="base">
                                            <p:cTn id="11" dur="1750" fill="hold"/>
                                            <p:tgtEl>
                                              <p:spTgt spid="53"/>
                                            </p:tgtEl>
                                            <p:attrNameLst>
                                              <p:attrName>ppt_x</p:attrName>
                                            </p:attrNameLst>
                                          </p:cBhvr>
                                          <p:tavLst>
                                            <p:tav tm="0">
                                              <p:val>
                                                <p:strVal val="#ppt_x"/>
                                              </p:val>
                                            </p:tav>
                                            <p:tav tm="100000">
                                              <p:val>
                                                <p:strVal val="#ppt_x"/>
                                              </p:val>
                                            </p:tav>
                                          </p:tavLst>
                                        </p:anim>
                                        <p:anim calcmode="lin" valueType="num" p14:bounceEnd="62000">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62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62000">
                                          <p:cBhvr additive="base">
                                            <p:cTn id="15" dur="2250" fill="hold"/>
                                            <p:tgtEl>
                                              <p:spTgt spid="51"/>
                                            </p:tgtEl>
                                            <p:attrNameLst>
                                              <p:attrName>ppt_x</p:attrName>
                                            </p:attrNameLst>
                                          </p:cBhvr>
                                          <p:tavLst>
                                            <p:tav tm="0">
                                              <p:val>
                                                <p:strVal val="#ppt_x"/>
                                              </p:val>
                                            </p:tav>
                                            <p:tav tm="100000">
                                              <p:val>
                                                <p:strVal val="#ppt_x"/>
                                              </p:val>
                                            </p:tav>
                                          </p:tavLst>
                                        </p:anim>
                                        <p:anim calcmode="lin" valueType="num" p14:bounceEnd="62000">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2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62000">
                                          <p:cBhvr additive="base">
                                            <p:cTn id="19" dur="1750" fill="hold"/>
                                            <p:tgtEl>
                                              <p:spTgt spid="59"/>
                                            </p:tgtEl>
                                            <p:attrNameLst>
                                              <p:attrName>ppt_x</p:attrName>
                                            </p:attrNameLst>
                                          </p:cBhvr>
                                          <p:tavLst>
                                            <p:tav tm="0">
                                              <p:val>
                                                <p:strVal val="#ppt_x"/>
                                              </p:val>
                                            </p:tav>
                                            <p:tav tm="100000">
                                              <p:val>
                                                <p:strVal val="#ppt_x"/>
                                              </p:val>
                                            </p:tav>
                                          </p:tavLst>
                                        </p:anim>
                                        <p:anim calcmode="lin" valueType="num" p14:bounceEnd="62000">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2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62000">
                                          <p:cBhvr additive="base">
                                            <p:cTn id="23" dur="2250" fill="hold"/>
                                            <p:tgtEl>
                                              <p:spTgt spid="52"/>
                                            </p:tgtEl>
                                            <p:attrNameLst>
                                              <p:attrName>ppt_x</p:attrName>
                                            </p:attrNameLst>
                                          </p:cBhvr>
                                          <p:tavLst>
                                            <p:tav tm="0">
                                              <p:val>
                                                <p:strVal val="#ppt_x"/>
                                              </p:val>
                                            </p:tav>
                                            <p:tav tm="100000">
                                              <p:val>
                                                <p:strVal val="#ppt_x"/>
                                              </p:val>
                                            </p:tav>
                                          </p:tavLst>
                                        </p:anim>
                                        <p:anim calcmode="lin" valueType="num" p14:bounceEnd="62000">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2000">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14:bounceEnd="62000">
                                          <p:cBhvr additive="base">
                                            <p:cTn id="27" dur="1750" fill="hold"/>
                                            <p:tgtEl>
                                              <p:spTgt spid="60"/>
                                            </p:tgtEl>
                                            <p:attrNameLst>
                                              <p:attrName>ppt_x</p:attrName>
                                            </p:attrNameLst>
                                          </p:cBhvr>
                                          <p:tavLst>
                                            <p:tav tm="0">
                                              <p:val>
                                                <p:strVal val="#ppt_x"/>
                                              </p:val>
                                            </p:tav>
                                            <p:tav tm="100000">
                                              <p:val>
                                                <p:strVal val="#ppt_x"/>
                                              </p:val>
                                            </p:tav>
                                          </p:tavLst>
                                        </p:anim>
                                        <p:anim calcmode="lin" valueType="num" p14:bounceEnd="62000">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62000">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14:bounceEnd="62000">
                                          <p:cBhvr additive="base">
                                            <p:cTn id="31" dur="1750" fill="hold"/>
                                            <p:tgtEl>
                                              <p:spTgt spid="48"/>
                                            </p:tgtEl>
                                            <p:attrNameLst>
                                              <p:attrName>ppt_x</p:attrName>
                                            </p:attrNameLst>
                                          </p:cBhvr>
                                          <p:tavLst>
                                            <p:tav tm="0">
                                              <p:val>
                                                <p:strVal val="#ppt_x"/>
                                              </p:val>
                                            </p:tav>
                                            <p:tav tm="100000">
                                              <p:val>
                                                <p:strVal val="#ppt_x"/>
                                              </p:val>
                                            </p:tav>
                                          </p:tavLst>
                                        </p:anim>
                                        <p:anim calcmode="lin" valueType="num" p14:bounceEnd="62000">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ppt_x"/>
                                              </p:val>
                                            </p:tav>
                                            <p:tav tm="100000">
                                              <p:val>
                                                <p:strVal val="#ppt_x"/>
                                              </p:val>
                                            </p:tav>
                                          </p:tavLst>
                                        </p:anim>
                                        <p:anim calcmode="lin" valueType="num">
                                          <p:cBhvr additive="base">
                                            <p:cTn id="8" dur="225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1750" fill="hold"/>
                                            <p:tgtEl>
                                              <p:spTgt spid="53"/>
                                            </p:tgtEl>
                                            <p:attrNameLst>
                                              <p:attrName>ppt_x</p:attrName>
                                            </p:attrNameLst>
                                          </p:cBhvr>
                                          <p:tavLst>
                                            <p:tav tm="0">
                                              <p:val>
                                                <p:strVal val="#ppt_x"/>
                                              </p:val>
                                            </p:tav>
                                            <p:tav tm="100000">
                                              <p:val>
                                                <p:strVal val="#ppt_x"/>
                                              </p:val>
                                            </p:tav>
                                          </p:tavLst>
                                        </p:anim>
                                        <p:anim calcmode="lin" valueType="num">
                                          <p:cBhvr additive="base">
                                            <p:cTn id="12" dur="175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2250" fill="hold"/>
                                            <p:tgtEl>
                                              <p:spTgt spid="51"/>
                                            </p:tgtEl>
                                            <p:attrNameLst>
                                              <p:attrName>ppt_x</p:attrName>
                                            </p:attrNameLst>
                                          </p:cBhvr>
                                          <p:tavLst>
                                            <p:tav tm="0">
                                              <p:val>
                                                <p:strVal val="#ppt_x"/>
                                              </p:val>
                                            </p:tav>
                                            <p:tav tm="100000">
                                              <p:val>
                                                <p:strVal val="#ppt_x"/>
                                              </p:val>
                                            </p:tav>
                                          </p:tavLst>
                                        </p:anim>
                                        <p:anim calcmode="lin" valueType="num">
                                          <p:cBhvr additive="base">
                                            <p:cTn id="16" dur="225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750" fill="hold"/>
                                            <p:tgtEl>
                                              <p:spTgt spid="59"/>
                                            </p:tgtEl>
                                            <p:attrNameLst>
                                              <p:attrName>ppt_x</p:attrName>
                                            </p:attrNameLst>
                                          </p:cBhvr>
                                          <p:tavLst>
                                            <p:tav tm="0">
                                              <p:val>
                                                <p:strVal val="#ppt_x"/>
                                              </p:val>
                                            </p:tav>
                                            <p:tav tm="100000">
                                              <p:val>
                                                <p:strVal val="#ppt_x"/>
                                              </p:val>
                                            </p:tav>
                                          </p:tavLst>
                                        </p:anim>
                                        <p:anim calcmode="lin" valueType="num">
                                          <p:cBhvr additive="base">
                                            <p:cTn id="20" dur="1750" fill="hold"/>
                                            <p:tgtEl>
                                              <p:spTgt spid="5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250" fill="hold"/>
                                            <p:tgtEl>
                                              <p:spTgt spid="52"/>
                                            </p:tgtEl>
                                            <p:attrNameLst>
                                              <p:attrName>ppt_x</p:attrName>
                                            </p:attrNameLst>
                                          </p:cBhvr>
                                          <p:tavLst>
                                            <p:tav tm="0">
                                              <p:val>
                                                <p:strVal val="#ppt_x"/>
                                              </p:val>
                                            </p:tav>
                                            <p:tav tm="100000">
                                              <p:val>
                                                <p:strVal val="#ppt_x"/>
                                              </p:val>
                                            </p:tav>
                                          </p:tavLst>
                                        </p:anim>
                                        <p:anim calcmode="lin" valueType="num">
                                          <p:cBhvr additive="base">
                                            <p:cTn id="24" dur="2250" fill="hold"/>
                                            <p:tgtEl>
                                              <p:spTgt spid="5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0"/>
                                            </p:tgtEl>
                                            <p:attrNameLst>
                                              <p:attrName>style.visibility</p:attrName>
                                            </p:attrNameLst>
                                          </p:cBhvr>
                                          <p:to>
                                            <p:strVal val="visible"/>
                                          </p:to>
                                        </p:set>
                                        <p:anim calcmode="lin" valueType="num">
                                          <p:cBhvr additive="base">
                                            <p:cTn id="27" dur="1750" fill="hold"/>
                                            <p:tgtEl>
                                              <p:spTgt spid="60"/>
                                            </p:tgtEl>
                                            <p:attrNameLst>
                                              <p:attrName>ppt_x</p:attrName>
                                            </p:attrNameLst>
                                          </p:cBhvr>
                                          <p:tavLst>
                                            <p:tav tm="0">
                                              <p:val>
                                                <p:strVal val="#ppt_x"/>
                                              </p:val>
                                            </p:tav>
                                            <p:tav tm="100000">
                                              <p:val>
                                                <p:strVal val="#ppt_x"/>
                                              </p:val>
                                            </p:tav>
                                          </p:tavLst>
                                        </p:anim>
                                        <p:anim calcmode="lin" valueType="num">
                                          <p:cBhvr additive="base">
                                            <p:cTn id="28" dur="1750" fill="hold"/>
                                            <p:tgtEl>
                                              <p:spTgt spid="6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750" fill="hold"/>
                                            <p:tgtEl>
                                              <p:spTgt spid="48"/>
                                            </p:tgtEl>
                                            <p:attrNameLst>
                                              <p:attrName>ppt_x</p:attrName>
                                            </p:attrNameLst>
                                          </p:cBhvr>
                                          <p:tavLst>
                                            <p:tav tm="0">
                                              <p:val>
                                                <p:strVal val="#ppt_x"/>
                                              </p:val>
                                            </p:tav>
                                            <p:tav tm="100000">
                                              <p:val>
                                                <p:strVal val="#ppt_x"/>
                                              </p:val>
                                            </p:tav>
                                          </p:tavLst>
                                        </p:anim>
                                        <p:anim calcmode="lin" valueType="num">
                                          <p:cBhvr additive="base">
                                            <p:cTn id="32" dur="175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 presetClass="emph" presetSubtype="2" fill="hold" nodeType="clickEffect">
                                      <p:stCondLst>
                                        <p:cond delay="0"/>
                                      </p:stCondLst>
                                      <p:childTnLst>
                                        <p:animClr clrSpc="rgb" dir="cw">
                                          <p:cBhvr>
                                            <p:cTn id="36" dur="750" fill="hold"/>
                                            <p:tgtEl>
                                              <p:spTgt spid="50"/>
                                            </p:tgtEl>
                                            <p:attrNameLst>
                                              <p:attrName>fillcolor</p:attrName>
                                            </p:attrNameLst>
                                          </p:cBhvr>
                                          <p:to>
                                            <a:srgbClr val="00B050"/>
                                          </p:to>
                                        </p:animClr>
                                        <p:set>
                                          <p:cBhvr>
                                            <p:cTn id="37" dur="750" fill="hold"/>
                                            <p:tgtEl>
                                              <p:spTgt spid="50"/>
                                            </p:tgtEl>
                                            <p:attrNameLst>
                                              <p:attrName>fill.type</p:attrName>
                                            </p:attrNameLst>
                                          </p:cBhvr>
                                          <p:to>
                                            <p:strVal val="solid"/>
                                          </p:to>
                                        </p:set>
                                        <p:set>
                                          <p:cBhvr>
                                            <p:cTn id="38" dur="750" fill="hold"/>
                                            <p:tgtEl>
                                              <p:spTgt spid="5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9" restart="whenNotActive" fill="hold" evtFilter="cancelBubble" nodeType="interactiveSeq">
                    <p:stCondLst>
                      <p:cond evt="onClick" delay="0">
                        <p:tgtEl>
                          <p:spTgt spid="50"/>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withEffect">
                                      <p:stCondLst>
                                        <p:cond delay="0"/>
                                      </p:stCondLst>
                                      <p:childTnLst>
                                        <p:animClr clrSpc="rgb" dir="cw">
                                          <p:cBhvr>
                                            <p:cTn id="43" dur="500" fill="hold"/>
                                            <p:tgtEl>
                                              <p:spTgt spid="50"/>
                                            </p:tgtEl>
                                            <p:attrNameLst>
                                              <p:attrName>fillcolor</p:attrName>
                                            </p:attrNameLst>
                                          </p:cBhvr>
                                          <p:to>
                                            <a:srgbClr val="00B050"/>
                                          </p:to>
                                        </p:animClr>
                                        <p:set>
                                          <p:cBhvr>
                                            <p:cTn id="44" dur="500" fill="hold"/>
                                            <p:tgtEl>
                                              <p:spTgt spid="50"/>
                                            </p:tgtEl>
                                            <p:attrNameLst>
                                              <p:attrName>fill.type</p:attrName>
                                            </p:attrNameLst>
                                          </p:cBhvr>
                                          <p:to>
                                            <p:strVal val="solid"/>
                                          </p:to>
                                        </p:set>
                                        <p:set>
                                          <p:cBhvr>
                                            <p:cTn id="45" dur="500" fill="hold"/>
                                            <p:tgtEl>
                                              <p:spTgt spid="50"/>
                                            </p:tgtEl>
                                            <p:attrNameLst>
                                              <p:attrName>fill.on</p:attrName>
                                            </p:attrNameLst>
                                          </p:cBhvr>
                                          <p:to>
                                            <p:strVal val="true"/>
                                          </p:to>
                                        </p:set>
                                      </p:childTnLst>
                                    </p:cTn>
                                  </p:par>
                                </p:childTnLst>
                              </p:cTn>
                            </p:par>
                          </p:childTnLst>
                        </p:cTn>
                      </p:par>
                    </p:childTnLst>
                  </p:cTn>
                  <p:nextCondLst>
                    <p:cond evt="onClick" delay="0">
                      <p:tgtEl>
                        <p:spTgt spid="50"/>
                      </p:tgtEl>
                    </p:cond>
                  </p:nextCondLst>
                </p:seq>
                <p:seq concurrent="1" nextAc="seek">
                  <p:cTn id="46" restart="whenNotActive" fill="hold" evtFilter="cancelBubble" nodeType="interactiveSeq">
                    <p:stCondLst>
                      <p:cond evt="onClick" delay="0">
                        <p:tgtEl>
                          <p:spTgt spid="51"/>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withEffect">
                                      <p:stCondLst>
                                        <p:cond delay="0"/>
                                      </p:stCondLst>
                                      <p:childTnLst>
                                        <p:animClr clrSpc="rgb" dir="cw">
                                          <p:cBhvr>
                                            <p:cTn id="50" dur="500" fill="hold"/>
                                            <p:tgtEl>
                                              <p:spTgt spid="51"/>
                                            </p:tgtEl>
                                            <p:attrNameLst>
                                              <p:attrName>fillcolor</p:attrName>
                                            </p:attrNameLst>
                                          </p:cBhvr>
                                          <p:to>
                                            <a:srgbClr val="C00000"/>
                                          </p:to>
                                        </p:animClr>
                                        <p:set>
                                          <p:cBhvr>
                                            <p:cTn id="51" dur="500" fill="hold"/>
                                            <p:tgtEl>
                                              <p:spTgt spid="51"/>
                                            </p:tgtEl>
                                            <p:attrNameLst>
                                              <p:attrName>fill.type</p:attrName>
                                            </p:attrNameLst>
                                          </p:cBhvr>
                                          <p:to>
                                            <p:strVal val="solid"/>
                                          </p:to>
                                        </p:set>
                                        <p:set>
                                          <p:cBhvr>
                                            <p:cTn id="52" dur="500" fill="hold"/>
                                            <p:tgtEl>
                                              <p:spTgt spid="51"/>
                                            </p:tgtEl>
                                            <p:attrNameLst>
                                              <p:attrName>fill.on</p:attrName>
                                            </p:attrNameLst>
                                          </p:cBhvr>
                                          <p:to>
                                            <p:strVal val="true"/>
                                          </p:to>
                                        </p:set>
                                      </p:childTnLst>
                                    </p:cTn>
                                  </p:par>
                                </p:childTnLst>
                              </p:cTn>
                            </p:par>
                          </p:childTnLst>
                        </p:cTn>
                      </p:par>
                    </p:childTnLst>
                  </p:cTn>
                  <p:nextCondLst>
                    <p:cond evt="onClick" delay="0">
                      <p:tgtEl>
                        <p:spTgt spid="51"/>
                      </p:tgtEl>
                    </p:cond>
                  </p:nextCondLst>
                </p:seq>
                <p:seq concurrent="1" nextAc="seek">
                  <p:cTn id="53" restart="whenNotActive" fill="hold" evtFilter="cancelBubble" nodeType="interactiveSeq">
                    <p:stCondLst>
                      <p:cond evt="onClick" delay="0">
                        <p:tgtEl>
                          <p:spTgt spid="52"/>
                        </p:tgtEl>
                      </p:cond>
                    </p:stCondLst>
                    <p:endSync evt="end" delay="0">
                      <p:rtn val="all"/>
                    </p:endSync>
                    <p:childTnLst>
                      <p:par>
                        <p:cTn id="54" fill="hold">
                          <p:stCondLst>
                            <p:cond delay="0"/>
                          </p:stCondLst>
                          <p:childTnLst>
                            <p:par>
                              <p:cTn id="55" fill="hold">
                                <p:stCondLst>
                                  <p:cond delay="0"/>
                                </p:stCondLst>
                                <p:childTnLst>
                                  <p:par>
                                    <p:cTn id="56" presetID="1" presetClass="emph" presetSubtype="2" fill="hold" nodeType="withEffect">
                                      <p:stCondLst>
                                        <p:cond delay="0"/>
                                      </p:stCondLst>
                                      <p:childTnLst>
                                        <p:animClr clrSpc="rgb" dir="cw">
                                          <p:cBhvr>
                                            <p:cTn id="57" dur="500" fill="hold"/>
                                            <p:tgtEl>
                                              <p:spTgt spid="52"/>
                                            </p:tgtEl>
                                            <p:attrNameLst>
                                              <p:attrName>fillcolor</p:attrName>
                                            </p:attrNameLst>
                                          </p:cBhvr>
                                          <p:to>
                                            <a:srgbClr val="C00000"/>
                                          </p:to>
                                        </p:animClr>
                                        <p:set>
                                          <p:cBhvr>
                                            <p:cTn id="58" dur="500" fill="hold"/>
                                            <p:tgtEl>
                                              <p:spTgt spid="52"/>
                                            </p:tgtEl>
                                            <p:attrNameLst>
                                              <p:attrName>fill.type</p:attrName>
                                            </p:attrNameLst>
                                          </p:cBhvr>
                                          <p:to>
                                            <p:strVal val="solid"/>
                                          </p:to>
                                        </p:set>
                                        <p:set>
                                          <p:cBhvr>
                                            <p:cTn id="59" dur="500" fill="hold"/>
                                            <p:tgtEl>
                                              <p:spTgt spid="52"/>
                                            </p:tgtEl>
                                            <p:attrNameLst>
                                              <p:attrName>fill.on</p:attrName>
                                            </p:attrNameLst>
                                          </p:cBhvr>
                                          <p:to>
                                            <p:strVal val="true"/>
                                          </p:to>
                                        </p:set>
                                      </p:childTnLst>
                                    </p:cTn>
                                  </p:par>
                                </p:childTnLst>
                              </p:cTn>
                            </p:par>
                          </p:childTnLst>
                        </p:cTn>
                      </p:par>
                    </p:childTnLst>
                  </p:cTn>
                  <p:nextCondLst>
                    <p:cond evt="onClick" delay="0">
                      <p:tgtEl>
                        <p:spTgt spid="52"/>
                      </p:tgtEl>
                    </p:cond>
                  </p:nextCondLst>
                </p:seq>
              </p:childTnLst>
            </p:cTn>
          </p:par>
        </p:tnLst>
        <p:bldLst>
          <p:bldP spid="48" grpId="0" animBg="1"/>
          <p:bldP spid="50" grpId="0" animBg="1"/>
          <p:bldP spid="51" grpId="0" animBg="1"/>
          <p:bldP spid="52" grpId="0" animBg="1"/>
          <p:bldP spid="53" grpId="0" animBg="1"/>
          <p:bldP spid="59" grpId="0" animBg="1"/>
          <p:bldP spid="60" grpId="0" animBg="1"/>
        </p:bldLst>
      </p:timing>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Box 2">
            <a:extLst>
              <a:ext uri="{FF2B5EF4-FFF2-40B4-BE49-F238E27FC236}">
                <a16:creationId xmlns:a16="http://schemas.microsoft.com/office/drawing/2014/main" id="{2BFCFF04-841F-4AF8-B8AE-DDA545D2A68B}"/>
              </a:ext>
            </a:extLst>
          </p:cNvPr>
          <p:cNvSpPr txBox="1"/>
          <p:nvPr/>
        </p:nvSpPr>
        <p:spPr>
          <a:xfrm>
            <a:off x="2666786" y="2351405"/>
            <a:ext cx="4541693"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a:r>
              <a:rPr lang="ar-SA" sz="2400" b="1" dirty="0">
                <a:latin typeface="RB" panose="00000500000000000000" pitchFamily="2" charset="-78"/>
                <a:cs typeface="RB" panose="00000500000000000000" pitchFamily="2" charset="-78"/>
              </a:rPr>
              <a:t>ما فائدة جودة المعلومات؟ </a:t>
            </a:r>
            <a:endParaRPr lang="fr-FR" sz="2400" b="1" dirty="0">
              <a:latin typeface="RB" panose="00000500000000000000" pitchFamily="2" charset="-78"/>
              <a:cs typeface="RB" panose="00000500000000000000" pitchFamily="2" charset="-78"/>
            </a:endParaRPr>
          </a:p>
        </p:txBody>
      </p:sp>
      <p:sp>
        <p:nvSpPr>
          <p:cNvPr id="99" name="Rectangle 98">
            <a:extLst>
              <a:ext uri="{FF2B5EF4-FFF2-40B4-BE49-F238E27FC236}">
                <a16:creationId xmlns:a16="http://schemas.microsoft.com/office/drawing/2014/main" id="{8A8080D7-CAAC-40E2-AEC1-2CA28770AA11}"/>
              </a:ext>
            </a:extLst>
          </p:cNvPr>
          <p:cNvSpPr/>
          <p:nvPr/>
        </p:nvSpPr>
        <p:spPr>
          <a:xfrm>
            <a:off x="8178462" y="565416"/>
            <a:ext cx="4019091" cy="5466415"/>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B" panose="00000500000000000000" pitchFamily="2" charset="-78"/>
                <a:cs typeface="RB" panose="00000500000000000000" pitchFamily="2" charset="-78"/>
              </a:rPr>
              <a:t> </a:t>
            </a:r>
            <a:endParaRPr lang="en-ID" dirty="0">
              <a:latin typeface="RB" panose="00000500000000000000" pitchFamily="2" charset="-78"/>
              <a:cs typeface="RB" panose="00000500000000000000" pitchFamily="2" charset="-78"/>
            </a:endParaRPr>
          </a:p>
        </p:txBody>
      </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6" name="ZoneTexte 75">
            <a:extLst>
              <a:ext uri="{FF2B5EF4-FFF2-40B4-BE49-F238E27FC236}">
                <a16:creationId xmlns:a16="http://schemas.microsoft.com/office/drawing/2014/main" id="{D458611B-3187-A5DD-C1BA-A5B50F126DDF}"/>
              </a:ext>
            </a:extLst>
          </p:cNvPr>
          <p:cNvSpPr txBox="1"/>
          <p:nvPr/>
        </p:nvSpPr>
        <p:spPr>
          <a:xfrm>
            <a:off x="10689595" y="6378380"/>
            <a:ext cx="1247405" cy="307777"/>
          </a:xfrm>
          <a:prstGeom prst="rect">
            <a:avLst/>
          </a:prstGeom>
          <a:noFill/>
        </p:spPr>
        <p:txBody>
          <a:bodyPr wrap="square" rtlCol="0">
            <a:spAutoFit/>
          </a:bodyPr>
          <a:lstStyle/>
          <a:p>
            <a:pPr algn="ctr" rtl="1"/>
            <a:r>
              <a:rPr lang="fr-FR" sz="1400" b="1" dirty="0">
                <a:solidFill>
                  <a:srgbClr val="3B1207"/>
                </a:solidFill>
                <a:latin typeface="RB" panose="00000500000000000000" pitchFamily="2" charset="-78"/>
                <a:cs typeface="RB" panose="00000500000000000000" pitchFamily="2" charset="-78"/>
              </a:rPr>
              <a:t>&lt;/&gt;</a:t>
            </a:r>
            <a:endParaRPr lang="ar-DZ" sz="1400" b="1" dirty="0">
              <a:solidFill>
                <a:srgbClr val="3B1207"/>
              </a:solidFill>
              <a:latin typeface="RB" panose="00000500000000000000" pitchFamily="2" charset="-78"/>
              <a:cs typeface="RB" panose="00000500000000000000" pitchFamily="2" charset="-78"/>
            </a:endParaRPr>
          </a:p>
        </p:txBody>
      </p:sp>
      <p:sp>
        <p:nvSpPr>
          <p:cNvPr id="3" name="ZoneTexte 2">
            <a:extLst>
              <a:ext uri="{FF2B5EF4-FFF2-40B4-BE49-F238E27FC236}">
                <a16:creationId xmlns:a16="http://schemas.microsoft.com/office/drawing/2014/main" id="{794BD89C-7110-4D77-9273-7194ECCBC322}"/>
              </a:ext>
            </a:extLst>
          </p:cNvPr>
          <p:cNvSpPr txBox="1"/>
          <p:nvPr/>
        </p:nvSpPr>
        <p:spPr>
          <a:xfrm>
            <a:off x="8244524" y="2016054"/>
            <a:ext cx="3947476" cy="2298130"/>
          </a:xfrm>
          <a:prstGeom prst="rect">
            <a:avLst/>
          </a:prstGeom>
          <a:noFill/>
        </p:spPr>
        <p:txBody>
          <a:bodyPr wrap="square" rtlCol="0">
            <a:spAutoFit/>
          </a:bodyPr>
          <a:lstStyle/>
          <a:p>
            <a:pPr algn="ctr" rtl="1">
              <a:lnSpc>
                <a:spcPct val="110000"/>
              </a:lnSpc>
            </a:pPr>
            <a:r>
              <a:rPr lang="ar-DZ" sz="6600" b="1" dirty="0">
                <a:solidFill>
                  <a:schemeClr val="bg1"/>
                </a:solidFill>
                <a:latin typeface="RB" panose="00000500000000000000" pitchFamily="2" charset="-78"/>
                <a:cs typeface="FreeHand" pitchFamily="2" charset="-78"/>
              </a:rPr>
              <a:t>ماذا تعلمنا</a:t>
            </a:r>
          </a:p>
          <a:p>
            <a:pPr algn="ctr" rtl="1">
              <a:lnSpc>
                <a:spcPct val="110000"/>
              </a:lnSpc>
            </a:pPr>
            <a:r>
              <a:rPr lang="ar-DZ" sz="6600" b="1" dirty="0">
                <a:solidFill>
                  <a:schemeClr val="bg1"/>
                </a:solidFill>
                <a:latin typeface="RB" panose="00000500000000000000" pitchFamily="2" charset="-78"/>
                <a:cs typeface="FreeHand" pitchFamily="2" charset="-78"/>
              </a:rPr>
              <a:t>خلال الدرس ؟</a:t>
            </a:r>
          </a:p>
        </p:txBody>
      </p:sp>
      <p:grpSp>
        <p:nvGrpSpPr>
          <p:cNvPr id="61" name="Group 60">
            <a:extLst>
              <a:ext uri="{FF2B5EF4-FFF2-40B4-BE49-F238E27FC236}">
                <a16:creationId xmlns:a16="http://schemas.microsoft.com/office/drawing/2014/main" id="{47F19C41-30A1-4436-8786-22A5B796B729}"/>
              </a:ext>
            </a:extLst>
          </p:cNvPr>
          <p:cNvGrpSpPr/>
          <p:nvPr/>
        </p:nvGrpSpPr>
        <p:grpSpPr>
          <a:xfrm>
            <a:off x="7210565" y="2175076"/>
            <a:ext cx="885900" cy="1889805"/>
            <a:chOff x="4714351" y="576000"/>
            <a:chExt cx="1746874" cy="3726438"/>
          </a:xfrm>
        </p:grpSpPr>
        <p:cxnSp>
          <p:nvCxnSpPr>
            <p:cNvPr id="63" name="Straight Arrow Connector 62">
              <a:extLst>
                <a:ext uri="{FF2B5EF4-FFF2-40B4-BE49-F238E27FC236}">
                  <a16:creationId xmlns:a16="http://schemas.microsoft.com/office/drawing/2014/main" id="{857F792D-C8F8-4804-8B6C-5D99055BE095}"/>
                </a:ext>
              </a:extLst>
            </p:cNvPr>
            <p:cNvCxnSpPr>
              <a:cxnSpLocks/>
            </p:cNvCxnSpPr>
            <p:nvPr/>
          </p:nvCxnSpPr>
          <p:spPr>
            <a:xfrm>
              <a:off x="5820351" y="1809754"/>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AB46AA44-8EE9-4343-9815-995796986BE5}"/>
                </a:ext>
              </a:extLst>
            </p:cNvPr>
            <p:cNvCxnSpPr>
              <a:cxnSpLocks/>
            </p:cNvCxnSpPr>
            <p:nvPr/>
          </p:nvCxnSpPr>
          <p:spPr>
            <a:xfrm flipV="1">
              <a:off x="5355225" y="2205178"/>
              <a:ext cx="0" cy="863506"/>
            </a:xfrm>
            <a:prstGeom prst="straightConnector1">
              <a:avLst/>
            </a:prstGeom>
            <a:ln w="508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8" name="Diamond 67">
              <a:extLst>
                <a:ext uri="{FF2B5EF4-FFF2-40B4-BE49-F238E27FC236}">
                  <a16:creationId xmlns:a16="http://schemas.microsoft.com/office/drawing/2014/main" id="{42913236-1829-4252-8FB3-013B0AAAEDEE}"/>
                </a:ext>
              </a:extLst>
            </p:cNvPr>
            <p:cNvSpPr/>
            <p:nvPr/>
          </p:nvSpPr>
          <p:spPr>
            <a:xfrm>
              <a:off x="4714351" y="576000"/>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69" name="Diamond 68">
              <a:extLst>
                <a:ext uri="{FF2B5EF4-FFF2-40B4-BE49-F238E27FC236}">
                  <a16:creationId xmlns:a16="http://schemas.microsoft.com/office/drawing/2014/main" id="{EAA1695F-1D9D-4458-960C-F4BA9216C8A5}"/>
                </a:ext>
              </a:extLst>
            </p:cNvPr>
            <p:cNvSpPr/>
            <p:nvPr/>
          </p:nvSpPr>
          <p:spPr>
            <a:xfrm>
              <a:off x="4714351" y="2555564"/>
              <a:ext cx="1746874" cy="1746874"/>
            </a:xfrm>
            <a:prstGeom prst="diamond">
              <a:avLst/>
            </a:prstGeom>
            <a:solidFill>
              <a:schemeClr val="bg1"/>
            </a:solidFill>
            <a:ln>
              <a:solidFill>
                <a:schemeClr val="accent6">
                  <a:lumMod val="75000"/>
                </a:schemeClr>
              </a:soli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1" name="Diamond 70">
              <a:extLst>
                <a:ext uri="{FF2B5EF4-FFF2-40B4-BE49-F238E27FC236}">
                  <a16:creationId xmlns:a16="http://schemas.microsoft.com/office/drawing/2014/main" id="{90D8D6F6-31E9-415A-B351-739562E52ED9}"/>
                </a:ext>
              </a:extLst>
            </p:cNvPr>
            <p:cNvSpPr>
              <a:spLocks noChangeAspect="1"/>
            </p:cNvSpPr>
            <p:nvPr/>
          </p:nvSpPr>
          <p:spPr>
            <a:xfrm>
              <a:off x="4939788" y="801437"/>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2" name="Diamond 71">
              <a:extLst>
                <a:ext uri="{FF2B5EF4-FFF2-40B4-BE49-F238E27FC236}">
                  <a16:creationId xmlns:a16="http://schemas.microsoft.com/office/drawing/2014/main" id="{A171059B-6E32-41DB-A353-519EF5A98EDB}"/>
                </a:ext>
              </a:extLst>
            </p:cNvPr>
            <p:cNvSpPr>
              <a:spLocks noChangeAspect="1"/>
            </p:cNvSpPr>
            <p:nvPr/>
          </p:nvSpPr>
          <p:spPr>
            <a:xfrm>
              <a:off x="4939788" y="2781000"/>
              <a:ext cx="1296000" cy="1296000"/>
            </a:xfrm>
            <a:prstGeom prst="diamond">
              <a:avLst/>
            </a:prstGeom>
            <a:solidFill>
              <a:schemeClr val="accent6">
                <a:lumMod val="75000"/>
              </a:schemeClr>
            </a:solidFill>
            <a:ln>
              <a:no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74" name="Graphic 40" descr="Briefcase outline">
              <a:extLst>
                <a:ext uri="{FF2B5EF4-FFF2-40B4-BE49-F238E27FC236}">
                  <a16:creationId xmlns:a16="http://schemas.microsoft.com/office/drawing/2014/main" id="{17F6242F-11EA-4BAD-830F-B6EC712EA231}"/>
                </a:ext>
              </a:extLst>
            </p:cNvPr>
            <p:cNvSpPr/>
            <p:nvPr/>
          </p:nvSpPr>
          <p:spPr>
            <a:xfrm>
              <a:off x="5330627" y="3213557"/>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sp>
          <p:nvSpPr>
            <p:cNvPr id="77" name="Graphic 40" descr="Briefcase outline">
              <a:extLst>
                <a:ext uri="{FF2B5EF4-FFF2-40B4-BE49-F238E27FC236}">
                  <a16:creationId xmlns:a16="http://schemas.microsoft.com/office/drawing/2014/main" id="{1A93A821-6F76-4A1E-B116-93DD680519D0}"/>
                </a:ext>
              </a:extLst>
            </p:cNvPr>
            <p:cNvSpPr/>
            <p:nvPr/>
          </p:nvSpPr>
          <p:spPr>
            <a:xfrm>
              <a:off x="5326913" y="1213778"/>
              <a:ext cx="514322" cy="430886"/>
            </a:xfrm>
            <a:custGeom>
              <a:avLst/>
              <a:gdLst>
                <a:gd name="connsiteX0" fmla="*/ 723900 w 762000"/>
                <a:gd name="connsiteY0" fmla="*/ 104842 h 638384"/>
                <a:gd name="connsiteX1" fmla="*/ 514350 w 762000"/>
                <a:gd name="connsiteY1" fmla="*/ 104842 h 638384"/>
                <a:gd name="connsiteX2" fmla="*/ 514350 w 762000"/>
                <a:gd name="connsiteY2" fmla="*/ 47625 h 638384"/>
                <a:gd name="connsiteX3" fmla="*/ 466725 w 762000"/>
                <a:gd name="connsiteY3" fmla="*/ 0 h 638384"/>
                <a:gd name="connsiteX4" fmla="*/ 295275 w 762000"/>
                <a:gd name="connsiteY4" fmla="*/ 0 h 638384"/>
                <a:gd name="connsiteX5" fmla="*/ 247650 w 762000"/>
                <a:gd name="connsiteY5" fmla="*/ 47625 h 638384"/>
                <a:gd name="connsiteX6" fmla="*/ 247650 w 762000"/>
                <a:gd name="connsiteY6" fmla="*/ 104842 h 638384"/>
                <a:gd name="connsiteX7" fmla="*/ 38100 w 762000"/>
                <a:gd name="connsiteY7" fmla="*/ 104842 h 638384"/>
                <a:gd name="connsiteX8" fmla="*/ 0 w 762000"/>
                <a:gd name="connsiteY8" fmla="*/ 142942 h 638384"/>
                <a:gd name="connsiteX9" fmla="*/ 0 w 762000"/>
                <a:gd name="connsiteY9" fmla="*/ 600285 h 638384"/>
                <a:gd name="connsiteX10" fmla="*/ 38100 w 762000"/>
                <a:gd name="connsiteY10" fmla="*/ 638385 h 638384"/>
                <a:gd name="connsiteX11" fmla="*/ 723900 w 762000"/>
                <a:gd name="connsiteY11" fmla="*/ 638385 h 638384"/>
                <a:gd name="connsiteX12" fmla="*/ 762000 w 762000"/>
                <a:gd name="connsiteY12" fmla="*/ 600285 h 638384"/>
                <a:gd name="connsiteX13" fmla="*/ 762000 w 762000"/>
                <a:gd name="connsiteY13" fmla="*/ 142951 h 638384"/>
                <a:gd name="connsiteX14" fmla="*/ 723900 w 762000"/>
                <a:gd name="connsiteY14" fmla="*/ 104842 h 638384"/>
                <a:gd name="connsiteX15" fmla="*/ 266700 w 762000"/>
                <a:gd name="connsiteY15" fmla="*/ 47625 h 638384"/>
                <a:gd name="connsiteX16" fmla="*/ 295275 w 762000"/>
                <a:gd name="connsiteY16" fmla="*/ 19050 h 638384"/>
                <a:gd name="connsiteX17" fmla="*/ 466725 w 762000"/>
                <a:gd name="connsiteY17" fmla="*/ 19050 h 638384"/>
                <a:gd name="connsiteX18" fmla="*/ 495300 w 762000"/>
                <a:gd name="connsiteY18" fmla="*/ 47625 h 638384"/>
                <a:gd name="connsiteX19" fmla="*/ 495300 w 762000"/>
                <a:gd name="connsiteY19" fmla="*/ 104775 h 638384"/>
                <a:gd name="connsiteX20" fmla="*/ 266700 w 762000"/>
                <a:gd name="connsiteY20" fmla="*/ 104775 h 638384"/>
                <a:gd name="connsiteX21" fmla="*/ 38100 w 762000"/>
                <a:gd name="connsiteY21" fmla="*/ 123892 h 638384"/>
                <a:gd name="connsiteX22" fmla="*/ 723900 w 762000"/>
                <a:gd name="connsiteY22" fmla="*/ 123892 h 638384"/>
                <a:gd name="connsiteX23" fmla="*/ 742950 w 762000"/>
                <a:gd name="connsiteY23" fmla="*/ 142942 h 638384"/>
                <a:gd name="connsiteX24" fmla="*/ 742950 w 762000"/>
                <a:gd name="connsiteY24" fmla="*/ 314325 h 638384"/>
                <a:gd name="connsiteX25" fmla="*/ 447675 w 762000"/>
                <a:gd name="connsiteY25" fmla="*/ 314325 h 638384"/>
                <a:gd name="connsiteX26" fmla="*/ 447675 w 762000"/>
                <a:gd name="connsiteY26" fmla="*/ 276225 h 638384"/>
                <a:gd name="connsiteX27" fmla="*/ 314325 w 762000"/>
                <a:gd name="connsiteY27" fmla="*/ 276225 h 638384"/>
                <a:gd name="connsiteX28" fmla="*/ 314325 w 762000"/>
                <a:gd name="connsiteY28" fmla="*/ 314325 h 638384"/>
                <a:gd name="connsiteX29" fmla="*/ 19050 w 762000"/>
                <a:gd name="connsiteY29" fmla="*/ 314325 h 638384"/>
                <a:gd name="connsiteX30" fmla="*/ 19050 w 762000"/>
                <a:gd name="connsiteY30" fmla="*/ 142951 h 638384"/>
                <a:gd name="connsiteX31" fmla="*/ 38090 w 762000"/>
                <a:gd name="connsiteY31" fmla="*/ 123892 h 638384"/>
                <a:gd name="connsiteX32" fmla="*/ 38100 w 762000"/>
                <a:gd name="connsiteY32" fmla="*/ 123892 h 638384"/>
                <a:gd name="connsiteX33" fmla="*/ 428625 w 762000"/>
                <a:gd name="connsiteY33" fmla="*/ 295275 h 638384"/>
                <a:gd name="connsiteX34" fmla="*/ 428625 w 762000"/>
                <a:gd name="connsiteY34" fmla="*/ 361950 h 638384"/>
                <a:gd name="connsiteX35" fmla="*/ 409575 w 762000"/>
                <a:gd name="connsiteY35" fmla="*/ 381000 h 638384"/>
                <a:gd name="connsiteX36" fmla="*/ 352425 w 762000"/>
                <a:gd name="connsiteY36" fmla="*/ 381000 h 638384"/>
                <a:gd name="connsiteX37" fmla="*/ 333375 w 762000"/>
                <a:gd name="connsiteY37" fmla="*/ 361950 h 638384"/>
                <a:gd name="connsiteX38" fmla="*/ 333375 w 762000"/>
                <a:gd name="connsiteY38" fmla="*/ 295275 h 638384"/>
                <a:gd name="connsiteX39" fmla="*/ 723900 w 762000"/>
                <a:gd name="connsiteY39" fmla="*/ 619344 h 638384"/>
                <a:gd name="connsiteX40" fmla="*/ 38100 w 762000"/>
                <a:gd name="connsiteY40" fmla="*/ 619344 h 638384"/>
                <a:gd name="connsiteX41" fmla="*/ 19050 w 762000"/>
                <a:gd name="connsiteY41" fmla="*/ 600294 h 638384"/>
                <a:gd name="connsiteX42" fmla="*/ 19050 w 762000"/>
                <a:gd name="connsiteY42" fmla="*/ 333375 h 638384"/>
                <a:gd name="connsiteX43" fmla="*/ 314325 w 762000"/>
                <a:gd name="connsiteY43" fmla="*/ 333375 h 638384"/>
                <a:gd name="connsiteX44" fmla="*/ 314325 w 762000"/>
                <a:gd name="connsiteY44" fmla="*/ 361950 h 638384"/>
                <a:gd name="connsiteX45" fmla="*/ 352425 w 762000"/>
                <a:gd name="connsiteY45" fmla="*/ 400050 h 638384"/>
                <a:gd name="connsiteX46" fmla="*/ 409575 w 762000"/>
                <a:gd name="connsiteY46" fmla="*/ 400050 h 638384"/>
                <a:gd name="connsiteX47" fmla="*/ 447675 w 762000"/>
                <a:gd name="connsiteY47" fmla="*/ 361950 h 638384"/>
                <a:gd name="connsiteX48" fmla="*/ 447675 w 762000"/>
                <a:gd name="connsiteY48" fmla="*/ 333375 h 638384"/>
                <a:gd name="connsiteX49" fmla="*/ 742950 w 762000"/>
                <a:gd name="connsiteY49" fmla="*/ 333375 h 638384"/>
                <a:gd name="connsiteX50" fmla="*/ 742950 w 762000"/>
                <a:gd name="connsiteY50" fmla="*/ 600285 h 638384"/>
                <a:gd name="connsiteX51" fmla="*/ 723910 w 762000"/>
                <a:gd name="connsiteY51" fmla="*/ 619344 h 638384"/>
                <a:gd name="connsiteX52" fmla="*/ 723900 w 762000"/>
                <a:gd name="connsiteY52" fmla="*/ 619344 h 638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762000" h="638384">
                  <a:moveTo>
                    <a:pt x="723900" y="104842"/>
                  </a:moveTo>
                  <a:lnTo>
                    <a:pt x="514350" y="104842"/>
                  </a:lnTo>
                  <a:lnTo>
                    <a:pt x="514350" y="47625"/>
                  </a:lnTo>
                  <a:cubicBezTo>
                    <a:pt x="514319" y="21335"/>
                    <a:pt x="493015" y="31"/>
                    <a:pt x="466725" y="0"/>
                  </a:cubicBezTo>
                  <a:lnTo>
                    <a:pt x="295275" y="0"/>
                  </a:lnTo>
                  <a:cubicBezTo>
                    <a:pt x="268985" y="31"/>
                    <a:pt x="247681" y="21335"/>
                    <a:pt x="247650" y="47625"/>
                  </a:cubicBezTo>
                  <a:lnTo>
                    <a:pt x="247650" y="104842"/>
                  </a:lnTo>
                  <a:lnTo>
                    <a:pt x="38100" y="104842"/>
                  </a:lnTo>
                  <a:cubicBezTo>
                    <a:pt x="17086" y="104909"/>
                    <a:pt x="68" y="121928"/>
                    <a:pt x="0" y="142942"/>
                  </a:cubicBezTo>
                  <a:lnTo>
                    <a:pt x="0" y="600285"/>
                  </a:lnTo>
                  <a:cubicBezTo>
                    <a:pt x="68" y="621299"/>
                    <a:pt x="17086" y="638317"/>
                    <a:pt x="38100" y="638385"/>
                  </a:cubicBezTo>
                  <a:lnTo>
                    <a:pt x="723900" y="638385"/>
                  </a:lnTo>
                  <a:cubicBezTo>
                    <a:pt x="744914" y="638317"/>
                    <a:pt x="761932" y="621299"/>
                    <a:pt x="762000" y="600285"/>
                  </a:cubicBezTo>
                  <a:lnTo>
                    <a:pt x="762000" y="142951"/>
                  </a:lnTo>
                  <a:cubicBezTo>
                    <a:pt x="761937" y="121933"/>
                    <a:pt x="744918" y="104909"/>
                    <a:pt x="723900" y="104842"/>
                  </a:cubicBezTo>
                  <a:close/>
                  <a:moveTo>
                    <a:pt x="266700" y="47625"/>
                  </a:moveTo>
                  <a:cubicBezTo>
                    <a:pt x="266700" y="31843"/>
                    <a:pt x="279493" y="19050"/>
                    <a:pt x="295275" y="19050"/>
                  </a:cubicBezTo>
                  <a:lnTo>
                    <a:pt x="466725" y="19050"/>
                  </a:lnTo>
                  <a:cubicBezTo>
                    <a:pt x="482507" y="19050"/>
                    <a:pt x="495300" y="31843"/>
                    <a:pt x="495300" y="47625"/>
                  </a:cubicBezTo>
                  <a:lnTo>
                    <a:pt x="495300" y="104775"/>
                  </a:lnTo>
                  <a:lnTo>
                    <a:pt x="266700" y="104775"/>
                  </a:lnTo>
                  <a:close/>
                  <a:moveTo>
                    <a:pt x="38100" y="123892"/>
                  </a:moveTo>
                  <a:lnTo>
                    <a:pt x="723900" y="123892"/>
                  </a:lnTo>
                  <a:cubicBezTo>
                    <a:pt x="734421" y="123892"/>
                    <a:pt x="742950" y="132420"/>
                    <a:pt x="742950" y="142942"/>
                  </a:cubicBezTo>
                  <a:lnTo>
                    <a:pt x="742950" y="314325"/>
                  </a:lnTo>
                  <a:lnTo>
                    <a:pt x="447675" y="314325"/>
                  </a:lnTo>
                  <a:lnTo>
                    <a:pt x="447675" y="276225"/>
                  </a:lnTo>
                  <a:lnTo>
                    <a:pt x="314325" y="276225"/>
                  </a:lnTo>
                  <a:lnTo>
                    <a:pt x="314325" y="314325"/>
                  </a:lnTo>
                  <a:lnTo>
                    <a:pt x="19050" y="314325"/>
                  </a:lnTo>
                  <a:lnTo>
                    <a:pt x="19050" y="142951"/>
                  </a:lnTo>
                  <a:cubicBezTo>
                    <a:pt x="19044" y="132430"/>
                    <a:pt x="27569" y="123897"/>
                    <a:pt x="38090" y="123892"/>
                  </a:cubicBezTo>
                  <a:cubicBezTo>
                    <a:pt x="38093" y="123892"/>
                    <a:pt x="38097" y="123892"/>
                    <a:pt x="38100" y="123892"/>
                  </a:cubicBezTo>
                  <a:close/>
                  <a:moveTo>
                    <a:pt x="428625" y="295275"/>
                  </a:moveTo>
                  <a:lnTo>
                    <a:pt x="428625" y="361950"/>
                  </a:lnTo>
                  <a:cubicBezTo>
                    <a:pt x="428625" y="372471"/>
                    <a:pt x="420096" y="381000"/>
                    <a:pt x="409575" y="381000"/>
                  </a:cubicBezTo>
                  <a:lnTo>
                    <a:pt x="352425" y="381000"/>
                  </a:lnTo>
                  <a:cubicBezTo>
                    <a:pt x="341904" y="381000"/>
                    <a:pt x="333375" y="372471"/>
                    <a:pt x="333375" y="361950"/>
                  </a:cubicBezTo>
                  <a:lnTo>
                    <a:pt x="333375" y="295275"/>
                  </a:lnTo>
                  <a:close/>
                  <a:moveTo>
                    <a:pt x="723900" y="619344"/>
                  </a:moveTo>
                  <a:lnTo>
                    <a:pt x="38100" y="619344"/>
                  </a:lnTo>
                  <a:cubicBezTo>
                    <a:pt x="27579" y="619344"/>
                    <a:pt x="19050" y="610815"/>
                    <a:pt x="19050" y="600294"/>
                  </a:cubicBezTo>
                  <a:lnTo>
                    <a:pt x="19050" y="333375"/>
                  </a:lnTo>
                  <a:lnTo>
                    <a:pt x="314325" y="333375"/>
                  </a:lnTo>
                  <a:lnTo>
                    <a:pt x="314325" y="361950"/>
                  </a:lnTo>
                  <a:cubicBezTo>
                    <a:pt x="314325" y="382992"/>
                    <a:pt x="331383" y="400050"/>
                    <a:pt x="352425" y="400050"/>
                  </a:cubicBezTo>
                  <a:lnTo>
                    <a:pt x="409575" y="400050"/>
                  </a:lnTo>
                  <a:cubicBezTo>
                    <a:pt x="430617" y="400050"/>
                    <a:pt x="447675" y="382992"/>
                    <a:pt x="447675" y="361950"/>
                  </a:cubicBezTo>
                  <a:lnTo>
                    <a:pt x="447675" y="333375"/>
                  </a:lnTo>
                  <a:lnTo>
                    <a:pt x="742950" y="333375"/>
                  </a:lnTo>
                  <a:lnTo>
                    <a:pt x="742950" y="600285"/>
                  </a:lnTo>
                  <a:cubicBezTo>
                    <a:pt x="742955" y="610806"/>
                    <a:pt x="734431" y="619339"/>
                    <a:pt x="723910" y="619344"/>
                  </a:cubicBezTo>
                  <a:cubicBezTo>
                    <a:pt x="723907" y="619344"/>
                    <a:pt x="723903" y="619344"/>
                    <a:pt x="723900" y="619344"/>
                  </a:cubicBezTo>
                  <a:close/>
                </a:path>
              </a:pathLst>
            </a:custGeom>
            <a:solidFill>
              <a:schemeClr val="bg1"/>
            </a:solidFill>
            <a:ln w="9525" cap="flat">
              <a:noFill/>
              <a:prstDash val="solid"/>
              <a:miter/>
            </a:ln>
          </p:spPr>
          <p:txBody>
            <a:bodyPr rtlCol="0" anchor="ctr"/>
            <a:lstStyle/>
            <a:p>
              <a:endParaRPr lang="en-ID" dirty="0">
                <a:latin typeface="RB" panose="00000500000000000000" pitchFamily="2" charset="-78"/>
                <a:cs typeface="RB" panose="00000500000000000000" pitchFamily="2" charset="-78"/>
              </a:endParaRPr>
            </a:p>
          </p:txBody>
        </p:sp>
      </p:grpSp>
      <p:sp>
        <p:nvSpPr>
          <p:cNvPr id="45" name="TextBox 2">
            <a:extLst>
              <a:ext uri="{FF2B5EF4-FFF2-40B4-BE49-F238E27FC236}">
                <a16:creationId xmlns:a16="http://schemas.microsoft.com/office/drawing/2014/main" id="{0D52F9C0-FB46-4749-B5B6-D690DEFE37CE}"/>
              </a:ext>
            </a:extLst>
          </p:cNvPr>
          <p:cNvSpPr txBox="1"/>
          <p:nvPr/>
        </p:nvSpPr>
        <p:spPr>
          <a:xfrm>
            <a:off x="1744394" y="3350195"/>
            <a:ext cx="5464085" cy="488515"/>
          </a:xfrm>
          <a:prstGeom prst="rect">
            <a:avLst/>
          </a:prstGeom>
          <a:noFill/>
        </p:spPr>
        <p:txBody>
          <a:bodyPr vert="horz" lIns="91440" tIns="45720" rIns="91440" bIns="45720" rtlCol="1" anchor="b">
            <a:noAutofit/>
          </a:bodyPr>
          <a:lstStyle>
            <a:lvl1pPr algn="justLow">
              <a:lnSpc>
                <a:spcPct val="90000"/>
              </a:lnSpc>
              <a:spcBef>
                <a:spcPct val="0"/>
              </a:spcBef>
              <a:buNone/>
              <a:defRPr sz="3600">
                <a:solidFill>
                  <a:schemeClr val="tx1">
                    <a:lumMod val="85000"/>
                    <a:lumOff val="15000"/>
                  </a:schemeClr>
                </a:solidFill>
                <a:latin typeface="Neo Sans Arabic Medium" panose="020B0704030504040204" pitchFamily="34" charset="-78"/>
                <a:ea typeface="+mj-ea"/>
                <a:cs typeface="Neo Sans Arabic Medium" panose="020B0704030504040204" pitchFamily="34" charset="-78"/>
              </a:defRPr>
            </a:lvl1pPr>
          </a:lstStyle>
          <a:p>
            <a:pPr lvl="0" algn="r"/>
            <a:r>
              <a:rPr lang="ar-SA" sz="2400" b="1" dirty="0">
                <a:latin typeface="RB" panose="00000500000000000000" pitchFamily="2" charset="-78"/>
                <a:cs typeface="RB" panose="00000500000000000000" pitchFamily="2" charset="-78"/>
              </a:rPr>
              <a:t>ما معايير جودة البيانات؟ مع الشرح؟</a:t>
            </a:r>
          </a:p>
        </p:txBody>
      </p:sp>
      <p:pic>
        <p:nvPicPr>
          <p:cNvPr id="44" name="Picture 63">
            <a:extLst>
              <a:ext uri="{FF2B5EF4-FFF2-40B4-BE49-F238E27FC236}">
                <a16:creationId xmlns:a16="http://schemas.microsoft.com/office/drawing/2014/main" id="{6743862F-DDBE-4320-A366-073EA6DC245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06528" y="222324"/>
            <a:ext cx="987834" cy="750461"/>
          </a:xfrm>
          <a:prstGeom prst="rect">
            <a:avLst/>
          </a:prstGeom>
        </p:spPr>
      </p:pic>
    </p:spTree>
    <p:extLst>
      <p:ext uri="{BB962C8B-B14F-4D97-AF65-F5344CB8AC3E}">
        <p14:creationId xmlns:p14="http://schemas.microsoft.com/office/powerpoint/2010/main" val="385003126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ircle(in)">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5" presetClass="entr" presetSubtype="0" fill="hold" grpId="0" nodeType="click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p:cTn id="15" dur="1000" fill="hold"/>
                                        <p:tgtEl>
                                          <p:spTgt spid="56"/>
                                        </p:tgtEl>
                                        <p:attrNameLst>
                                          <p:attrName>ppt_w</p:attrName>
                                        </p:attrNameLst>
                                      </p:cBhvr>
                                      <p:tavLst>
                                        <p:tav tm="0">
                                          <p:val>
                                            <p:strVal val="#ppt_w*0.70"/>
                                          </p:val>
                                        </p:tav>
                                        <p:tav tm="100000">
                                          <p:val>
                                            <p:strVal val="#ppt_w"/>
                                          </p:val>
                                        </p:tav>
                                      </p:tavLst>
                                    </p:anim>
                                    <p:anim calcmode="lin" valueType="num">
                                      <p:cBhvr>
                                        <p:cTn id="16" dur="1000" fill="hold"/>
                                        <p:tgtEl>
                                          <p:spTgt spid="56"/>
                                        </p:tgtEl>
                                        <p:attrNameLst>
                                          <p:attrName>ppt_h</p:attrName>
                                        </p:attrNameLst>
                                      </p:cBhvr>
                                      <p:tavLst>
                                        <p:tav tm="0">
                                          <p:val>
                                            <p:strVal val="#ppt_h"/>
                                          </p:val>
                                        </p:tav>
                                        <p:tav tm="100000">
                                          <p:val>
                                            <p:strVal val="#ppt_h"/>
                                          </p:val>
                                        </p:tav>
                                      </p:tavLst>
                                    </p:anim>
                                    <p:animEffect transition="in" filter="fade">
                                      <p:cBhvr>
                                        <p:cTn id="17" dur="10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p:cTn id="22" dur="1000" fill="hold"/>
                                        <p:tgtEl>
                                          <p:spTgt spid="45"/>
                                        </p:tgtEl>
                                        <p:attrNameLst>
                                          <p:attrName>ppt_w</p:attrName>
                                        </p:attrNameLst>
                                      </p:cBhvr>
                                      <p:tavLst>
                                        <p:tav tm="0">
                                          <p:val>
                                            <p:strVal val="#ppt_w*0.70"/>
                                          </p:val>
                                        </p:tav>
                                        <p:tav tm="100000">
                                          <p:val>
                                            <p:strVal val="#ppt_w"/>
                                          </p:val>
                                        </p:tav>
                                      </p:tavLst>
                                    </p:anim>
                                    <p:anim calcmode="lin" valueType="num">
                                      <p:cBhvr>
                                        <p:cTn id="23" dur="1000" fill="hold"/>
                                        <p:tgtEl>
                                          <p:spTgt spid="45"/>
                                        </p:tgtEl>
                                        <p:attrNameLst>
                                          <p:attrName>ppt_h</p:attrName>
                                        </p:attrNameLst>
                                      </p:cBhvr>
                                      <p:tavLst>
                                        <p:tav tm="0">
                                          <p:val>
                                            <p:strVal val="#ppt_h"/>
                                          </p:val>
                                        </p:tav>
                                        <p:tav tm="100000">
                                          <p:val>
                                            <p:strVal val="#ppt_h"/>
                                          </p:val>
                                        </p:tav>
                                      </p:tavLst>
                                    </p:anim>
                                    <p:animEffect transition="in" filter="fade">
                                      <p:cBhvr>
                                        <p:cTn id="24"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4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raphique 11">
            <a:extLst>
              <a:ext uri="{FF2B5EF4-FFF2-40B4-BE49-F238E27FC236}">
                <a16:creationId xmlns:a16="http://schemas.microsoft.com/office/drawing/2014/main" id="{69E9813F-9AE1-DABB-F9C5-6754CF97B175}"/>
              </a:ext>
            </a:extLst>
          </p:cNvPr>
          <p:cNvSpPr/>
          <p:nvPr/>
        </p:nvSpPr>
        <p:spPr>
          <a:xfrm>
            <a:off x="11558784" y="6301832"/>
            <a:ext cx="454358" cy="411107"/>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7" name="Espace réservé du numéro de diapositive 6">
            <a:extLst>
              <a:ext uri="{FF2B5EF4-FFF2-40B4-BE49-F238E27FC236}">
                <a16:creationId xmlns:a16="http://schemas.microsoft.com/office/drawing/2014/main" id="{C50E2625-DF86-B21B-4101-B34A312EB5F6}"/>
              </a:ext>
            </a:extLst>
          </p:cNvPr>
          <p:cNvSpPr>
            <a:spLocks noGrp="1"/>
          </p:cNvSpPr>
          <p:nvPr>
            <p:ph type="sldNum" sz="quarter" idx="12"/>
          </p:nvPr>
        </p:nvSpPr>
        <p:spPr>
          <a:xfrm>
            <a:off x="11490198" y="6369708"/>
            <a:ext cx="594360" cy="365125"/>
          </a:xfrm>
        </p:spPr>
        <p:txBody>
          <a:bodyPr/>
          <a:lstStyle/>
          <a:p>
            <a:pPr algn="ctr"/>
            <a:fld id="{F3792458-69BD-4571-96D7-742BC5E49994}" type="slidenum">
              <a:rPr lang="fr-FR" sz="1600" b="1" smtClean="0">
                <a:solidFill>
                  <a:srgbClr val="145048"/>
                </a:solidFill>
                <a:latin typeface="Roboto" panose="02000000000000000000" pitchFamily="2" charset="0"/>
                <a:ea typeface="Roboto" panose="02000000000000000000" pitchFamily="2" charset="0"/>
              </a:rPr>
              <a:pPr algn="ctr"/>
              <a:t>97</a:t>
            </a:fld>
            <a:endParaRPr lang="fr-FR" sz="1600" b="1" dirty="0">
              <a:solidFill>
                <a:srgbClr val="145048"/>
              </a:solidFill>
              <a:latin typeface="Roboto" panose="02000000000000000000" pitchFamily="2" charset="0"/>
              <a:ea typeface="Roboto" panose="02000000000000000000" pitchFamily="2" charset="0"/>
            </a:endParaRPr>
          </a:p>
        </p:txBody>
      </p:sp>
      <p:pic>
        <p:nvPicPr>
          <p:cNvPr id="30" name="Graphique 29">
            <a:extLst>
              <a:ext uri="{FF2B5EF4-FFF2-40B4-BE49-F238E27FC236}">
                <a16:creationId xmlns:a16="http://schemas.microsoft.com/office/drawing/2014/main" id="{92D9C215-C7A9-4773-0EBD-BF296CEB27E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727190" y="-245656"/>
            <a:ext cx="682810" cy="682810"/>
          </a:xfrm>
          <a:prstGeom prst="rect">
            <a:avLst/>
          </a:prstGeom>
        </p:spPr>
      </p:pic>
      <p:sp>
        <p:nvSpPr>
          <p:cNvPr id="15" name="Graphique 11">
            <a:extLst>
              <a:ext uri="{FF2B5EF4-FFF2-40B4-BE49-F238E27FC236}">
                <a16:creationId xmlns:a16="http://schemas.microsoft.com/office/drawing/2014/main" id="{5B098C4B-852F-0A7F-7090-18280270C074}"/>
              </a:ext>
            </a:extLst>
          </p:cNvPr>
          <p:cNvSpPr/>
          <p:nvPr/>
        </p:nvSpPr>
        <p:spPr>
          <a:xfrm rot="12357239">
            <a:off x="267734" y="6360974"/>
            <a:ext cx="237158" cy="214583"/>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145048"/>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62" name="Graphique 11">
            <a:extLst>
              <a:ext uri="{FF2B5EF4-FFF2-40B4-BE49-F238E27FC236}">
                <a16:creationId xmlns:a16="http://schemas.microsoft.com/office/drawing/2014/main" id="{FD719617-D30C-1A51-70C7-A5ABBDB2ABB4}"/>
              </a:ext>
            </a:extLst>
          </p:cNvPr>
          <p:cNvSpPr/>
          <p:nvPr/>
        </p:nvSpPr>
        <p:spPr>
          <a:xfrm rot="8463164">
            <a:off x="459293" y="6536136"/>
            <a:ext cx="157294" cy="14232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45" name="Graphique 44">
            <a:extLst>
              <a:ext uri="{FF2B5EF4-FFF2-40B4-BE49-F238E27FC236}">
                <a16:creationId xmlns:a16="http://schemas.microsoft.com/office/drawing/2014/main" id="{4578C86E-9450-C580-8555-406F6DCD24C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2465688" y="4634853"/>
            <a:ext cx="200025" cy="1066800"/>
          </a:xfrm>
          <a:prstGeom prst="rect">
            <a:avLst/>
          </a:prstGeom>
        </p:spPr>
      </p:pic>
      <p:sp>
        <p:nvSpPr>
          <p:cNvPr id="55" name="Graphique 11">
            <a:extLst>
              <a:ext uri="{FF2B5EF4-FFF2-40B4-BE49-F238E27FC236}">
                <a16:creationId xmlns:a16="http://schemas.microsoft.com/office/drawing/2014/main" id="{2676FA89-90C1-456D-959A-B1DA3DCEC15A}"/>
              </a:ext>
            </a:extLst>
          </p:cNvPr>
          <p:cNvSpPr/>
          <p:nvPr/>
        </p:nvSpPr>
        <p:spPr>
          <a:xfrm rot="5400000">
            <a:off x="11827339" y="5385980"/>
            <a:ext cx="337170" cy="305075"/>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D3CCA1"/>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sp>
        <p:nvSpPr>
          <p:cNvPr id="56" name="Graphique 11">
            <a:extLst>
              <a:ext uri="{FF2B5EF4-FFF2-40B4-BE49-F238E27FC236}">
                <a16:creationId xmlns:a16="http://schemas.microsoft.com/office/drawing/2014/main" id="{1AF76509-CB64-3802-42A6-CC4F56360468}"/>
              </a:ext>
            </a:extLst>
          </p:cNvPr>
          <p:cNvSpPr/>
          <p:nvPr/>
        </p:nvSpPr>
        <p:spPr>
          <a:xfrm rot="14372811">
            <a:off x="4939949" y="173185"/>
            <a:ext cx="350738" cy="317351"/>
          </a:xfrm>
          <a:custGeom>
            <a:avLst/>
            <a:gdLst>
              <a:gd name="connsiteX0" fmla="*/ 1166193 w 3126730"/>
              <a:gd name="connsiteY0" fmla="*/ 229182 h 2829095"/>
              <a:gd name="connsiteX1" fmla="*/ 62088 w 3126730"/>
              <a:gd name="connsiteY1" fmla="*/ 2141436 h 2829095"/>
              <a:gd name="connsiteX2" fmla="*/ 459291 w 3126730"/>
              <a:gd name="connsiteY2" fmla="*/ 2829096 h 2829095"/>
              <a:gd name="connsiteX3" fmla="*/ 2667500 w 3126730"/>
              <a:gd name="connsiteY3" fmla="*/ 2829096 h 2829095"/>
              <a:gd name="connsiteX4" fmla="*/ 3064703 w 3126730"/>
              <a:gd name="connsiteY4" fmla="*/ 2141436 h 2829095"/>
              <a:gd name="connsiteX5" fmla="*/ 1960140 w 3126730"/>
              <a:gd name="connsiteY5" fmla="*/ 229182 h 2829095"/>
              <a:gd name="connsiteX6" fmla="*/ 1166193 w 3126730"/>
              <a:gd name="connsiteY6" fmla="*/ 229182 h 2829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6730" h="2829095">
                <a:moveTo>
                  <a:pt x="1166193" y="229182"/>
                </a:moveTo>
                <a:lnTo>
                  <a:pt x="62088" y="2141436"/>
                </a:lnTo>
                <a:cubicBezTo>
                  <a:pt x="-114293" y="2447012"/>
                  <a:pt x="106069" y="2829096"/>
                  <a:pt x="459291" y="2829096"/>
                </a:cubicBezTo>
                <a:lnTo>
                  <a:pt x="2667500" y="2829096"/>
                </a:lnTo>
                <a:cubicBezTo>
                  <a:pt x="3020264" y="2829096"/>
                  <a:pt x="3241085" y="2447012"/>
                  <a:pt x="3064703" y="2141436"/>
                </a:cubicBezTo>
                <a:lnTo>
                  <a:pt x="1960140" y="229182"/>
                </a:lnTo>
                <a:cubicBezTo>
                  <a:pt x="1783758" y="-76394"/>
                  <a:pt x="1342575" y="-76394"/>
                  <a:pt x="1166193" y="229182"/>
                </a:cubicBezTo>
                <a:close/>
              </a:path>
            </a:pathLst>
          </a:custGeom>
          <a:solidFill>
            <a:srgbClr val="3A5A40"/>
          </a:solidFill>
          <a:ln w="42343" cap="flat">
            <a:noFill/>
            <a:prstDash val="solid"/>
            <a:miter/>
          </a:ln>
        </p:spPr>
        <p:txBody>
          <a:bodyPr rtlCol="0" anchor="ctr"/>
          <a:lstStyle/>
          <a:p>
            <a:endParaRPr lang="fr-FR" dirty="0">
              <a:latin typeface="RB" panose="00000500000000000000" pitchFamily="2" charset="-78"/>
              <a:cs typeface="RB" panose="00000500000000000000" pitchFamily="2" charset="-78"/>
            </a:endParaRPr>
          </a:p>
        </p:txBody>
      </p:sp>
      <p:pic>
        <p:nvPicPr>
          <p:cNvPr id="57" name="صورة 5">
            <a:extLst>
              <a:ext uri="{FF2B5EF4-FFF2-40B4-BE49-F238E27FC236}">
                <a16:creationId xmlns:a16="http://schemas.microsoft.com/office/drawing/2014/main" id="{086D4E67-F87A-F9AF-F548-31A082413704}"/>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2252684" y="1915868"/>
            <a:ext cx="626032" cy="626032"/>
          </a:xfrm>
          <a:prstGeom prst="rect">
            <a:avLst/>
          </a:prstGeom>
          <a:effectLst>
            <a:outerShdw blurRad="50800" dist="38100" dir="2700000" algn="tl" rotWithShape="0">
              <a:prstClr val="black">
                <a:alpha val="40000"/>
              </a:prstClr>
            </a:outerShdw>
          </a:effectLst>
        </p:spPr>
      </p:pic>
      <p:pic>
        <p:nvPicPr>
          <p:cNvPr id="58" name="Graphique 57">
            <a:extLst>
              <a:ext uri="{FF2B5EF4-FFF2-40B4-BE49-F238E27FC236}">
                <a16:creationId xmlns:a16="http://schemas.microsoft.com/office/drawing/2014/main" id="{B689A745-B70C-2378-38CD-E413D7CAB9A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974488" y="2795611"/>
            <a:ext cx="1182425" cy="295606"/>
          </a:xfrm>
          <a:prstGeom prst="rect">
            <a:avLst/>
          </a:prstGeom>
        </p:spPr>
      </p:pic>
      <p:cxnSp>
        <p:nvCxnSpPr>
          <p:cNvPr id="63" name="Connecteur droit 62">
            <a:extLst>
              <a:ext uri="{FF2B5EF4-FFF2-40B4-BE49-F238E27FC236}">
                <a16:creationId xmlns:a16="http://schemas.microsoft.com/office/drawing/2014/main" id="{886BC682-E410-07C5-0E32-AB84A3972C38}"/>
              </a:ext>
            </a:extLst>
          </p:cNvPr>
          <p:cNvCxnSpPr>
            <a:cxnSpLocks/>
          </p:cNvCxnSpPr>
          <p:nvPr/>
        </p:nvCxnSpPr>
        <p:spPr>
          <a:xfrm flipH="1">
            <a:off x="1390903" y="3344928"/>
            <a:ext cx="2349595" cy="0"/>
          </a:xfrm>
          <a:prstGeom prst="line">
            <a:avLst/>
          </a:prstGeom>
          <a:ln w="25400" cap="rnd">
            <a:solidFill>
              <a:srgbClr val="3A5A40"/>
            </a:solidFill>
            <a:round/>
          </a:ln>
        </p:spPr>
        <p:style>
          <a:lnRef idx="1">
            <a:schemeClr val="accent1"/>
          </a:lnRef>
          <a:fillRef idx="0">
            <a:schemeClr val="accent1"/>
          </a:fillRef>
          <a:effectRef idx="0">
            <a:schemeClr val="accent1"/>
          </a:effectRef>
          <a:fontRef idx="minor">
            <a:schemeClr val="tx1"/>
          </a:fontRef>
        </p:style>
      </p:cxnSp>
      <p:pic>
        <p:nvPicPr>
          <p:cNvPr id="12" name="Graphique 11">
            <a:extLst>
              <a:ext uri="{FF2B5EF4-FFF2-40B4-BE49-F238E27FC236}">
                <a16:creationId xmlns:a16="http://schemas.microsoft.com/office/drawing/2014/main" id="{894D9BA9-0D47-3E8D-7D2A-CD40377B16F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146" y="960698"/>
            <a:ext cx="799733" cy="199933"/>
          </a:xfrm>
          <a:prstGeom prst="rect">
            <a:avLst/>
          </a:prstGeom>
        </p:spPr>
      </p:pic>
      <p:sp>
        <p:nvSpPr>
          <p:cNvPr id="20" name="Rectangle 19">
            <a:extLst>
              <a:ext uri="{FF2B5EF4-FFF2-40B4-BE49-F238E27FC236}">
                <a16:creationId xmlns:a16="http://schemas.microsoft.com/office/drawing/2014/main" id="{F959203B-56D9-DE33-7776-1340989A9D56}"/>
              </a:ext>
            </a:extLst>
          </p:cNvPr>
          <p:cNvSpPr/>
          <p:nvPr/>
        </p:nvSpPr>
        <p:spPr>
          <a:xfrm>
            <a:off x="4892697" y="1101091"/>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1" name="Rectangle 20">
            <a:extLst>
              <a:ext uri="{FF2B5EF4-FFF2-40B4-BE49-F238E27FC236}">
                <a16:creationId xmlns:a16="http://schemas.microsoft.com/office/drawing/2014/main" id="{4B5D0B59-7DF2-002C-E7DC-7E3D6D2495FA}"/>
              </a:ext>
            </a:extLst>
          </p:cNvPr>
          <p:cNvSpPr/>
          <p:nvPr/>
        </p:nvSpPr>
        <p:spPr>
          <a:xfrm>
            <a:off x="4892697" y="1531532"/>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2" name="Rectangle 21">
            <a:extLst>
              <a:ext uri="{FF2B5EF4-FFF2-40B4-BE49-F238E27FC236}">
                <a16:creationId xmlns:a16="http://schemas.microsoft.com/office/drawing/2014/main" id="{2E5AAE94-9AF9-64DA-7177-68D320A4D9F7}"/>
              </a:ext>
            </a:extLst>
          </p:cNvPr>
          <p:cNvSpPr/>
          <p:nvPr/>
        </p:nvSpPr>
        <p:spPr>
          <a:xfrm>
            <a:off x="4892697" y="1961973"/>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3" name="Rectangle 22">
            <a:extLst>
              <a:ext uri="{FF2B5EF4-FFF2-40B4-BE49-F238E27FC236}">
                <a16:creationId xmlns:a16="http://schemas.microsoft.com/office/drawing/2014/main" id="{0E636CDF-D127-9889-A968-52A961963730}"/>
              </a:ext>
            </a:extLst>
          </p:cNvPr>
          <p:cNvSpPr/>
          <p:nvPr/>
        </p:nvSpPr>
        <p:spPr>
          <a:xfrm>
            <a:off x="4892697" y="2392414"/>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4" name="Rectangle 23">
            <a:extLst>
              <a:ext uri="{FF2B5EF4-FFF2-40B4-BE49-F238E27FC236}">
                <a16:creationId xmlns:a16="http://schemas.microsoft.com/office/drawing/2014/main" id="{AEE8C3A3-D9D7-1F1F-D619-9EC5D824E2CF}"/>
              </a:ext>
            </a:extLst>
          </p:cNvPr>
          <p:cNvSpPr/>
          <p:nvPr/>
        </p:nvSpPr>
        <p:spPr>
          <a:xfrm>
            <a:off x="4892697" y="2822855"/>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5" name="Rectangle 24">
            <a:extLst>
              <a:ext uri="{FF2B5EF4-FFF2-40B4-BE49-F238E27FC236}">
                <a16:creationId xmlns:a16="http://schemas.microsoft.com/office/drawing/2014/main" id="{28BF4B22-B4D8-103A-5225-97A55F36A31E}"/>
              </a:ext>
            </a:extLst>
          </p:cNvPr>
          <p:cNvSpPr/>
          <p:nvPr/>
        </p:nvSpPr>
        <p:spPr>
          <a:xfrm>
            <a:off x="4892697" y="325329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6" name="Rectangle 25">
            <a:extLst>
              <a:ext uri="{FF2B5EF4-FFF2-40B4-BE49-F238E27FC236}">
                <a16:creationId xmlns:a16="http://schemas.microsoft.com/office/drawing/2014/main" id="{A28B9197-655C-D86E-4D12-79FC0748C726}"/>
              </a:ext>
            </a:extLst>
          </p:cNvPr>
          <p:cNvSpPr/>
          <p:nvPr/>
        </p:nvSpPr>
        <p:spPr>
          <a:xfrm>
            <a:off x="4892697" y="3683737"/>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7" name="Rectangle 26">
            <a:extLst>
              <a:ext uri="{FF2B5EF4-FFF2-40B4-BE49-F238E27FC236}">
                <a16:creationId xmlns:a16="http://schemas.microsoft.com/office/drawing/2014/main" id="{CA2A6DBF-2C17-DE55-9FED-D5A7FAE498A4}"/>
              </a:ext>
            </a:extLst>
          </p:cNvPr>
          <p:cNvSpPr/>
          <p:nvPr/>
        </p:nvSpPr>
        <p:spPr>
          <a:xfrm>
            <a:off x="4892697" y="4114178"/>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8" name="Rectangle 27">
            <a:extLst>
              <a:ext uri="{FF2B5EF4-FFF2-40B4-BE49-F238E27FC236}">
                <a16:creationId xmlns:a16="http://schemas.microsoft.com/office/drawing/2014/main" id="{2701A240-EF03-3B8A-BCAE-A1D04F0DD949}"/>
              </a:ext>
            </a:extLst>
          </p:cNvPr>
          <p:cNvSpPr/>
          <p:nvPr/>
        </p:nvSpPr>
        <p:spPr>
          <a:xfrm>
            <a:off x="4892697" y="4544619"/>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29" name="Rectangle 28">
            <a:extLst>
              <a:ext uri="{FF2B5EF4-FFF2-40B4-BE49-F238E27FC236}">
                <a16:creationId xmlns:a16="http://schemas.microsoft.com/office/drawing/2014/main" id="{577364A8-A00C-8E77-B6B8-D9B44B98BCE6}"/>
              </a:ext>
            </a:extLst>
          </p:cNvPr>
          <p:cNvSpPr/>
          <p:nvPr/>
        </p:nvSpPr>
        <p:spPr>
          <a:xfrm>
            <a:off x="4892697" y="4975060"/>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1" name="Rectangle 30">
            <a:extLst>
              <a:ext uri="{FF2B5EF4-FFF2-40B4-BE49-F238E27FC236}">
                <a16:creationId xmlns:a16="http://schemas.microsoft.com/office/drawing/2014/main" id="{AA88A3EC-2AFD-1DE0-0E5A-C8AEE5BB46F0}"/>
              </a:ext>
            </a:extLst>
          </p:cNvPr>
          <p:cNvSpPr/>
          <p:nvPr/>
        </p:nvSpPr>
        <p:spPr>
          <a:xfrm>
            <a:off x="4892697" y="5405506"/>
            <a:ext cx="300990" cy="3009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3" name="Rectangle 32">
            <a:extLst>
              <a:ext uri="{FF2B5EF4-FFF2-40B4-BE49-F238E27FC236}">
                <a16:creationId xmlns:a16="http://schemas.microsoft.com/office/drawing/2014/main" id="{6963A5BC-BAF4-8E45-126D-492ED0FDB648}"/>
              </a:ext>
            </a:extLst>
          </p:cNvPr>
          <p:cNvSpPr/>
          <p:nvPr/>
        </p:nvSpPr>
        <p:spPr>
          <a:xfrm>
            <a:off x="4629150" y="1193321"/>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4" name="Rectangle 33">
            <a:extLst>
              <a:ext uri="{FF2B5EF4-FFF2-40B4-BE49-F238E27FC236}">
                <a16:creationId xmlns:a16="http://schemas.microsoft.com/office/drawing/2014/main" id="{891BA862-6F65-BDB8-F0E3-E33A74CF8F9D}"/>
              </a:ext>
            </a:extLst>
          </p:cNvPr>
          <p:cNvSpPr/>
          <p:nvPr/>
        </p:nvSpPr>
        <p:spPr>
          <a:xfrm>
            <a:off x="4629150" y="1623762"/>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5" name="Rectangle 34">
            <a:extLst>
              <a:ext uri="{FF2B5EF4-FFF2-40B4-BE49-F238E27FC236}">
                <a16:creationId xmlns:a16="http://schemas.microsoft.com/office/drawing/2014/main" id="{EB0AEB91-671B-4F6D-4120-C84B1335537F}"/>
              </a:ext>
            </a:extLst>
          </p:cNvPr>
          <p:cNvSpPr/>
          <p:nvPr/>
        </p:nvSpPr>
        <p:spPr>
          <a:xfrm>
            <a:off x="4629150" y="205745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6" name="Rectangle 35">
            <a:extLst>
              <a:ext uri="{FF2B5EF4-FFF2-40B4-BE49-F238E27FC236}">
                <a16:creationId xmlns:a16="http://schemas.microsoft.com/office/drawing/2014/main" id="{B161B28E-6DA6-7A4D-E5BB-77222E8EDC35}"/>
              </a:ext>
            </a:extLst>
          </p:cNvPr>
          <p:cNvSpPr/>
          <p:nvPr/>
        </p:nvSpPr>
        <p:spPr>
          <a:xfrm>
            <a:off x="4629150" y="248789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39" name="Rectangle 38">
            <a:extLst>
              <a:ext uri="{FF2B5EF4-FFF2-40B4-BE49-F238E27FC236}">
                <a16:creationId xmlns:a16="http://schemas.microsoft.com/office/drawing/2014/main" id="{4940017F-2D54-22E9-A4B1-DC13653EC32D}"/>
              </a:ext>
            </a:extLst>
          </p:cNvPr>
          <p:cNvSpPr/>
          <p:nvPr/>
        </p:nvSpPr>
        <p:spPr>
          <a:xfrm>
            <a:off x="4629150" y="291834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1" name="Rectangle 40">
            <a:extLst>
              <a:ext uri="{FF2B5EF4-FFF2-40B4-BE49-F238E27FC236}">
                <a16:creationId xmlns:a16="http://schemas.microsoft.com/office/drawing/2014/main" id="{AD5E1061-A3A5-B013-045A-79806766889F}"/>
              </a:ext>
            </a:extLst>
          </p:cNvPr>
          <p:cNvSpPr/>
          <p:nvPr/>
        </p:nvSpPr>
        <p:spPr>
          <a:xfrm>
            <a:off x="4629150" y="3344928"/>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2" name="Rectangle 41">
            <a:extLst>
              <a:ext uri="{FF2B5EF4-FFF2-40B4-BE49-F238E27FC236}">
                <a16:creationId xmlns:a16="http://schemas.microsoft.com/office/drawing/2014/main" id="{55AB7F1C-15A1-6F73-124B-91F8DA06425C}"/>
              </a:ext>
            </a:extLst>
          </p:cNvPr>
          <p:cNvSpPr/>
          <p:nvPr/>
        </p:nvSpPr>
        <p:spPr>
          <a:xfrm>
            <a:off x="4629150" y="3775967"/>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3" name="Rectangle 42">
            <a:extLst>
              <a:ext uri="{FF2B5EF4-FFF2-40B4-BE49-F238E27FC236}">
                <a16:creationId xmlns:a16="http://schemas.microsoft.com/office/drawing/2014/main" id="{76D2B49F-1CEE-D078-64D8-F1FDD3C4DB5C}"/>
              </a:ext>
            </a:extLst>
          </p:cNvPr>
          <p:cNvSpPr/>
          <p:nvPr/>
        </p:nvSpPr>
        <p:spPr>
          <a:xfrm>
            <a:off x="4629150" y="4209685"/>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4" name="Rectangle 43">
            <a:extLst>
              <a:ext uri="{FF2B5EF4-FFF2-40B4-BE49-F238E27FC236}">
                <a16:creationId xmlns:a16="http://schemas.microsoft.com/office/drawing/2014/main" id="{CC8A8D68-1B0E-E9B3-1862-091825B32C95}"/>
              </a:ext>
            </a:extLst>
          </p:cNvPr>
          <p:cNvSpPr/>
          <p:nvPr/>
        </p:nvSpPr>
        <p:spPr>
          <a:xfrm>
            <a:off x="4629150" y="4633649"/>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6" name="Rectangle 45">
            <a:extLst>
              <a:ext uri="{FF2B5EF4-FFF2-40B4-BE49-F238E27FC236}">
                <a16:creationId xmlns:a16="http://schemas.microsoft.com/office/drawing/2014/main" id="{7AB405CD-CF8E-48C1-8F02-084D7B43338C}"/>
              </a:ext>
            </a:extLst>
          </p:cNvPr>
          <p:cNvSpPr/>
          <p:nvPr/>
        </p:nvSpPr>
        <p:spPr>
          <a:xfrm>
            <a:off x="4629150" y="5064090"/>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7" name="Rectangle 46">
            <a:extLst>
              <a:ext uri="{FF2B5EF4-FFF2-40B4-BE49-F238E27FC236}">
                <a16:creationId xmlns:a16="http://schemas.microsoft.com/office/drawing/2014/main" id="{5692EB8E-5F8F-B001-DBF8-490BC56EE8F1}"/>
              </a:ext>
            </a:extLst>
          </p:cNvPr>
          <p:cNvSpPr/>
          <p:nvPr/>
        </p:nvSpPr>
        <p:spPr>
          <a:xfrm>
            <a:off x="4629150" y="5497736"/>
            <a:ext cx="392936" cy="116530"/>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49" name="ZoneTexte 74">
            <a:extLst>
              <a:ext uri="{FF2B5EF4-FFF2-40B4-BE49-F238E27FC236}">
                <a16:creationId xmlns:a16="http://schemas.microsoft.com/office/drawing/2014/main" id="{E397C695-00F8-4939-8C53-0E80A559647A}"/>
              </a:ext>
            </a:extLst>
          </p:cNvPr>
          <p:cNvSpPr txBox="1"/>
          <p:nvPr/>
        </p:nvSpPr>
        <p:spPr>
          <a:xfrm>
            <a:off x="432042" y="3351607"/>
            <a:ext cx="4290354"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2">
                    <a:lumMod val="25000"/>
                  </a:schemeClr>
                </a:solidFill>
                <a:cs typeface="RB" panose="00000500000000000000" pitchFamily="2" charset="-78"/>
              </a:rPr>
              <a:t>الواجب المنزلي</a:t>
            </a:r>
          </a:p>
          <a:p>
            <a:pPr algn="ctr"/>
            <a:r>
              <a:rPr lang="ar-DZ" sz="3600" dirty="0">
                <a:solidFill>
                  <a:schemeClr val="accent6">
                    <a:lumMod val="75000"/>
                  </a:schemeClr>
                </a:solidFill>
                <a:cs typeface="RB" panose="00000500000000000000" pitchFamily="2" charset="-78"/>
              </a:rPr>
              <a:t>للمجموعة</a:t>
            </a:r>
          </a:p>
        </p:txBody>
      </p:sp>
      <p:grpSp>
        <p:nvGrpSpPr>
          <p:cNvPr id="51" name="Group 50">
            <a:extLst>
              <a:ext uri="{FF2B5EF4-FFF2-40B4-BE49-F238E27FC236}">
                <a16:creationId xmlns:a16="http://schemas.microsoft.com/office/drawing/2014/main" id="{2FC8CB5D-7114-44AB-811A-BB0F497F32E2}"/>
              </a:ext>
            </a:extLst>
          </p:cNvPr>
          <p:cNvGrpSpPr/>
          <p:nvPr/>
        </p:nvGrpSpPr>
        <p:grpSpPr>
          <a:xfrm>
            <a:off x="1357447" y="5420757"/>
            <a:ext cx="2439543" cy="526869"/>
            <a:chOff x="8688279" y="5118714"/>
            <a:chExt cx="2439543" cy="526869"/>
          </a:xfrm>
        </p:grpSpPr>
        <p:sp>
          <p:nvSpPr>
            <p:cNvPr id="52" name="Rectangle: Rounded Corners 51">
              <a:extLst>
                <a:ext uri="{FF2B5EF4-FFF2-40B4-BE49-F238E27FC236}">
                  <a16:creationId xmlns:a16="http://schemas.microsoft.com/office/drawing/2014/main" id="{A60E71A7-3B68-4562-B5EA-6BF822E55EFE}"/>
                </a:ext>
              </a:extLst>
            </p:cNvPr>
            <p:cNvSpPr/>
            <p:nvPr/>
          </p:nvSpPr>
          <p:spPr>
            <a:xfrm>
              <a:off x="8688279" y="5118714"/>
              <a:ext cx="2424606" cy="526869"/>
            </a:xfrm>
            <a:prstGeom prst="round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dirty="0">
                <a:latin typeface="RB" panose="00000500000000000000" pitchFamily="2" charset="-78"/>
                <a:cs typeface="RB" panose="00000500000000000000" pitchFamily="2" charset="-78"/>
              </a:endParaRPr>
            </a:p>
          </p:txBody>
        </p:sp>
        <p:sp>
          <p:nvSpPr>
            <p:cNvPr id="53" name="TextBox 52">
              <a:extLst>
                <a:ext uri="{FF2B5EF4-FFF2-40B4-BE49-F238E27FC236}">
                  <a16:creationId xmlns:a16="http://schemas.microsoft.com/office/drawing/2014/main" id="{D8407A34-6E20-4FCC-AEF8-2745F09B5DEF}"/>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التقويم النهائي</a:t>
              </a:r>
              <a:endParaRPr lang="ar-DZ" sz="1600" b="1" dirty="0">
                <a:solidFill>
                  <a:schemeClr val="bg1"/>
                </a:solidFill>
                <a:latin typeface="VIP Rawy Bold" panose="02000500000000000000" pitchFamily="2" charset="-78"/>
                <a:cs typeface="VIP Rawy Bold" panose="02000500000000000000" pitchFamily="2" charset="-78"/>
              </a:endParaRPr>
            </a:p>
          </p:txBody>
        </p:sp>
      </p:grpSp>
      <p:pic>
        <p:nvPicPr>
          <p:cNvPr id="54" name="Picture 63">
            <a:extLst>
              <a:ext uri="{FF2B5EF4-FFF2-40B4-BE49-F238E27FC236}">
                <a16:creationId xmlns:a16="http://schemas.microsoft.com/office/drawing/2014/main" id="{2AA7371A-15C2-4EF2-B932-FC88B20134E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615074" y="222324"/>
            <a:ext cx="987834" cy="750461"/>
          </a:xfrm>
          <a:prstGeom prst="rect">
            <a:avLst/>
          </a:prstGeom>
        </p:spPr>
      </p:pic>
      <p:pic>
        <p:nvPicPr>
          <p:cNvPr id="4" name="صورة 3">
            <a:extLst>
              <a:ext uri="{FF2B5EF4-FFF2-40B4-BE49-F238E27FC236}">
                <a16:creationId xmlns:a16="http://schemas.microsoft.com/office/drawing/2014/main" id="{0B514E0D-4D00-1B83-8119-ACF9F9DBE317}"/>
              </a:ext>
            </a:extLst>
          </p:cNvPr>
          <p:cNvPicPr>
            <a:picLocks noChangeAspect="1"/>
          </p:cNvPicPr>
          <p:nvPr/>
        </p:nvPicPr>
        <p:blipFill>
          <a:blip r:embed="rId11"/>
          <a:stretch>
            <a:fillRect/>
          </a:stretch>
        </p:blipFill>
        <p:spPr>
          <a:xfrm>
            <a:off x="5389235" y="32458"/>
            <a:ext cx="5495958" cy="6858000"/>
          </a:xfrm>
          <a:prstGeom prst="rect">
            <a:avLst/>
          </a:prstGeom>
        </p:spPr>
      </p:pic>
    </p:spTree>
    <p:extLst>
      <p:ext uri="{BB962C8B-B14F-4D97-AF65-F5344CB8AC3E}">
        <p14:creationId xmlns:p14="http://schemas.microsoft.com/office/powerpoint/2010/main" val="39872010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par>
                                <p:cTn id="8" presetID="18" presetClass="entr" presetSubtype="12" fill="hold" nodeType="withEffect">
                                  <p:stCondLst>
                                    <p:cond delay="0"/>
                                  </p:stCondLst>
                                  <p:childTnLst>
                                    <p:set>
                                      <p:cBhvr>
                                        <p:cTn id="9" dur="1" fill="hold">
                                          <p:stCondLst>
                                            <p:cond delay="0"/>
                                          </p:stCondLst>
                                        </p:cTn>
                                        <p:tgtEl>
                                          <p:spTgt spid="51"/>
                                        </p:tgtEl>
                                        <p:attrNameLst>
                                          <p:attrName>style.visibility</p:attrName>
                                        </p:attrNameLst>
                                      </p:cBhvr>
                                      <p:to>
                                        <p:strVal val="visible"/>
                                      </p:to>
                                    </p:set>
                                    <p:animEffect transition="in" filter="strips(downLeft)">
                                      <p:cBhvr>
                                        <p:cTn id="1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98">
            <a:extLst>
              <a:ext uri="{FF2B5EF4-FFF2-40B4-BE49-F238E27FC236}">
                <a16:creationId xmlns:a16="http://schemas.microsoft.com/office/drawing/2014/main" id="{8A8080D7-CAAC-40E2-AEC1-2CA28770AA11}"/>
              </a:ext>
            </a:extLst>
          </p:cNvPr>
          <p:cNvSpPr/>
          <p:nvPr/>
        </p:nvSpPr>
        <p:spPr>
          <a:xfrm>
            <a:off x="8178462" y="565416"/>
            <a:ext cx="4019091" cy="5466415"/>
          </a:xfrm>
          <a:prstGeom prst="rect">
            <a:avLst/>
          </a:prstGeom>
          <a:solidFill>
            <a:srgbClr val="3A5A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RB" panose="00000500000000000000" pitchFamily="2" charset="-78"/>
                <a:cs typeface="RB" panose="00000500000000000000" pitchFamily="2" charset="-78"/>
              </a:rPr>
              <a:t> </a:t>
            </a:r>
            <a:endParaRPr lang="en-ID" dirty="0">
              <a:latin typeface="RB" panose="00000500000000000000" pitchFamily="2" charset="-78"/>
              <a:cs typeface="RB" panose="00000500000000000000" pitchFamily="2" charset="-78"/>
            </a:endParaRPr>
          </a:p>
        </p:txBody>
      </p:sp>
      <p:sp>
        <p:nvSpPr>
          <p:cNvPr id="4" name="Rectangle 3">
            <a:extLst>
              <a:ext uri="{FF2B5EF4-FFF2-40B4-BE49-F238E27FC236}">
                <a16:creationId xmlns:a16="http://schemas.microsoft.com/office/drawing/2014/main" id="{8970E74C-2A8D-D9E7-E480-7253806FD683}"/>
              </a:ext>
            </a:extLst>
          </p:cNvPr>
          <p:cNvSpPr/>
          <p:nvPr/>
        </p:nvSpPr>
        <p:spPr>
          <a:xfrm>
            <a:off x="8839201" y="0"/>
            <a:ext cx="335280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5" name="Rectangle 4">
            <a:extLst>
              <a:ext uri="{FF2B5EF4-FFF2-40B4-BE49-F238E27FC236}">
                <a16:creationId xmlns:a16="http://schemas.microsoft.com/office/drawing/2014/main" id="{267A151B-774E-EF09-4422-7200528D6CEA}"/>
              </a:ext>
            </a:extLst>
          </p:cNvPr>
          <p:cNvSpPr/>
          <p:nvPr/>
        </p:nvSpPr>
        <p:spPr>
          <a:xfrm>
            <a:off x="8377383" y="0"/>
            <a:ext cx="310896"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6" name="Rectangle 5">
            <a:extLst>
              <a:ext uri="{FF2B5EF4-FFF2-40B4-BE49-F238E27FC236}">
                <a16:creationId xmlns:a16="http://schemas.microsoft.com/office/drawing/2014/main" id="{0B8EF27C-A55A-4E35-EE85-A123584F9D85}"/>
              </a:ext>
            </a:extLst>
          </p:cNvPr>
          <p:cNvSpPr/>
          <p:nvPr/>
        </p:nvSpPr>
        <p:spPr>
          <a:xfrm>
            <a:off x="11584910" y="6360457"/>
            <a:ext cx="618836"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 name="Rectangle 6">
            <a:extLst>
              <a:ext uri="{FF2B5EF4-FFF2-40B4-BE49-F238E27FC236}">
                <a16:creationId xmlns:a16="http://schemas.microsoft.com/office/drawing/2014/main" id="{94AB8612-9D41-3801-F6FC-F3F73C8F813E}"/>
              </a:ext>
            </a:extLst>
          </p:cNvPr>
          <p:cNvSpPr/>
          <p:nvPr/>
        </p:nvSpPr>
        <p:spPr>
          <a:xfrm>
            <a:off x="0" y="6360457"/>
            <a:ext cx="11033760" cy="314036"/>
          </a:xfrm>
          <a:prstGeom prst="rect">
            <a:avLst/>
          </a:prstGeom>
          <a:solidFill>
            <a:srgbClr val="3A5A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sp>
        <p:nvSpPr>
          <p:cNvPr id="76" name="ZoneTexte 75">
            <a:extLst>
              <a:ext uri="{FF2B5EF4-FFF2-40B4-BE49-F238E27FC236}">
                <a16:creationId xmlns:a16="http://schemas.microsoft.com/office/drawing/2014/main" id="{D458611B-3187-A5DD-C1BA-A5B50F126DDF}"/>
              </a:ext>
            </a:extLst>
          </p:cNvPr>
          <p:cNvSpPr txBox="1"/>
          <p:nvPr/>
        </p:nvSpPr>
        <p:spPr>
          <a:xfrm>
            <a:off x="10689595" y="6378380"/>
            <a:ext cx="1247405" cy="307777"/>
          </a:xfrm>
          <a:prstGeom prst="rect">
            <a:avLst/>
          </a:prstGeom>
          <a:noFill/>
        </p:spPr>
        <p:txBody>
          <a:bodyPr wrap="square" rtlCol="0">
            <a:spAutoFit/>
          </a:bodyPr>
          <a:lstStyle/>
          <a:p>
            <a:pPr algn="ctr" rtl="1"/>
            <a:r>
              <a:rPr lang="fr-FR" sz="1400" b="1" dirty="0">
                <a:solidFill>
                  <a:srgbClr val="3B1207"/>
                </a:solidFill>
                <a:latin typeface="RB" panose="00000500000000000000" pitchFamily="2" charset="-78"/>
                <a:cs typeface="RB" panose="00000500000000000000" pitchFamily="2" charset="-78"/>
              </a:rPr>
              <a:t>&lt;/&gt;</a:t>
            </a:r>
            <a:endParaRPr lang="ar-DZ" sz="1400" b="1" dirty="0">
              <a:solidFill>
                <a:srgbClr val="3B1207"/>
              </a:solidFill>
              <a:latin typeface="RB" panose="00000500000000000000" pitchFamily="2" charset="-78"/>
              <a:cs typeface="RB" panose="00000500000000000000" pitchFamily="2" charset="-78"/>
            </a:endParaRPr>
          </a:p>
        </p:txBody>
      </p:sp>
      <p:sp>
        <p:nvSpPr>
          <p:cNvPr id="3" name="ZoneTexte 2">
            <a:extLst>
              <a:ext uri="{FF2B5EF4-FFF2-40B4-BE49-F238E27FC236}">
                <a16:creationId xmlns:a16="http://schemas.microsoft.com/office/drawing/2014/main" id="{794BD89C-7110-4D77-9273-7194ECCBC322}"/>
              </a:ext>
            </a:extLst>
          </p:cNvPr>
          <p:cNvSpPr txBox="1"/>
          <p:nvPr/>
        </p:nvSpPr>
        <p:spPr>
          <a:xfrm>
            <a:off x="8244524" y="2016054"/>
            <a:ext cx="3947476" cy="2298130"/>
          </a:xfrm>
          <a:prstGeom prst="rect">
            <a:avLst/>
          </a:prstGeom>
          <a:noFill/>
        </p:spPr>
        <p:txBody>
          <a:bodyPr wrap="square" rtlCol="0">
            <a:spAutoFit/>
          </a:bodyPr>
          <a:lstStyle/>
          <a:p>
            <a:pPr algn="ctr" rtl="1">
              <a:lnSpc>
                <a:spcPct val="110000"/>
              </a:lnSpc>
            </a:pPr>
            <a:r>
              <a:rPr lang="ar-DZ" sz="6600" b="1" dirty="0">
                <a:solidFill>
                  <a:schemeClr val="bg1"/>
                </a:solidFill>
                <a:latin typeface="RB" panose="00000500000000000000" pitchFamily="2" charset="-78"/>
                <a:cs typeface="FreeHand" pitchFamily="2" charset="-78"/>
              </a:rPr>
              <a:t>خريطة مفاهيم</a:t>
            </a:r>
          </a:p>
        </p:txBody>
      </p:sp>
      <p:pic>
        <p:nvPicPr>
          <p:cNvPr id="9" name="Picture 8">
            <a:extLst>
              <a:ext uri="{FF2B5EF4-FFF2-40B4-BE49-F238E27FC236}">
                <a16:creationId xmlns:a16="http://schemas.microsoft.com/office/drawing/2014/main" id="{C0B63D77-E511-42E4-B6C5-947046EA50D0}"/>
              </a:ext>
            </a:extLst>
          </p:cNvPr>
          <p:cNvPicPr>
            <a:picLocks noChangeAspect="1"/>
          </p:cNvPicPr>
          <p:nvPr/>
        </p:nvPicPr>
        <p:blipFill>
          <a:blip r:embed="rId2">
            <a:biLevel thresh="25000"/>
          </a:blip>
          <a:stretch>
            <a:fillRect/>
          </a:stretch>
        </p:blipFill>
        <p:spPr>
          <a:xfrm>
            <a:off x="9694188" y="1101868"/>
            <a:ext cx="987638" cy="749873"/>
          </a:xfrm>
          <a:prstGeom prst="rect">
            <a:avLst/>
          </a:prstGeom>
        </p:spPr>
      </p:pic>
      <p:pic>
        <p:nvPicPr>
          <p:cNvPr id="11" name="Picture 10">
            <a:extLst>
              <a:ext uri="{FF2B5EF4-FFF2-40B4-BE49-F238E27FC236}">
                <a16:creationId xmlns:a16="http://schemas.microsoft.com/office/drawing/2014/main" id="{776863B6-9383-45DC-BD6E-01FFC9A020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8390112" cy="6292584"/>
          </a:xfrm>
          <a:prstGeom prst="rect">
            <a:avLst/>
          </a:prstGeom>
        </p:spPr>
      </p:pic>
    </p:spTree>
    <p:extLst>
      <p:ext uri="{BB962C8B-B14F-4D97-AF65-F5344CB8AC3E}">
        <p14:creationId xmlns:p14="http://schemas.microsoft.com/office/powerpoint/2010/main" val="3364290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500"/>
                                        <p:tgtEl>
                                          <p:spTgt spid="3">
                                            <p:txEl>
                                              <p:pRg st="0" end="0"/>
                                            </p:txEl>
                                          </p:spTgt>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barn(inVertical)">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5922818" cy="6858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solidFill>
            <a:srgbClr val="3A5A40"/>
          </a:solidFill>
          <a:ln/>
        </p:spPr>
        <p:style>
          <a:lnRef idx="2">
            <a:schemeClr val="dk1">
              <a:shade val="15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600" dirty="0">
              <a:solidFill>
                <a:schemeClr val="accent1"/>
              </a:solidFill>
              <a:latin typeface="RB" panose="00000500000000000000" pitchFamily="2" charset="-78"/>
              <a:cs typeface="RB" panose="00000500000000000000" pitchFamily="2" charset="-78"/>
            </a:endParaRPr>
          </a:p>
        </p:txBody>
      </p:sp>
      <p:sp>
        <p:nvSpPr>
          <p:cNvPr id="11" name="ZoneTexte 74">
            <a:extLst>
              <a:ext uri="{FF2B5EF4-FFF2-40B4-BE49-F238E27FC236}">
                <a16:creationId xmlns:a16="http://schemas.microsoft.com/office/drawing/2014/main" id="{7A17CA93-468D-57AC-D54F-51A463B4139D}"/>
              </a:ext>
            </a:extLst>
          </p:cNvPr>
          <p:cNvSpPr txBox="1"/>
          <p:nvPr/>
        </p:nvSpPr>
        <p:spPr>
          <a:xfrm>
            <a:off x="-158586" y="1528400"/>
            <a:ext cx="5246152"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4800" dirty="0">
                <a:solidFill>
                  <a:schemeClr val="bg1"/>
                </a:solidFill>
                <a:cs typeface="RB" panose="00000500000000000000" pitchFamily="2" charset="-78"/>
              </a:rPr>
              <a:t>مشروع الوحدة</a:t>
            </a:r>
            <a:endParaRPr lang="ar-DZ" sz="4800" dirty="0">
              <a:solidFill>
                <a:schemeClr val="bg1"/>
              </a:solidFill>
              <a:cs typeface="RB" panose="00000500000000000000" pitchFamily="2" charset="-78"/>
            </a:endParaRPr>
          </a:p>
          <a:p>
            <a:pPr algn="ctr"/>
            <a:r>
              <a:rPr lang="ar-EG" sz="3600" dirty="0">
                <a:solidFill>
                  <a:schemeClr val="accent2">
                    <a:lumMod val="75000"/>
                  </a:schemeClr>
                </a:solidFill>
                <a:cs typeface="RB" panose="00000500000000000000" pitchFamily="2" charset="-78"/>
              </a:rPr>
              <a:t>الأولى</a:t>
            </a:r>
            <a:endParaRPr lang="ar-DZ" sz="3600" dirty="0">
              <a:solidFill>
                <a:schemeClr val="accent2">
                  <a:lumMod val="75000"/>
                </a:schemeClr>
              </a:solidFill>
              <a:cs typeface="RB" panose="00000500000000000000" pitchFamily="2" charset="-78"/>
            </a:endParaRP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1260794" y="3042661"/>
            <a:ext cx="2439543" cy="526869"/>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4A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5600" dirty="0">
                <a:latin typeface="RB" panose="00000500000000000000" pitchFamily="2" charset="-78"/>
                <a:cs typeface="RB" panose="00000500000000000000" pitchFamily="2" charset="-78"/>
              </a:endParaRPr>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338554"/>
            </a:xfrm>
            <a:prstGeom prst="rect">
              <a:avLst/>
            </a:prstGeom>
            <a:noFill/>
          </p:spPr>
          <p:txBody>
            <a:bodyPr wrap="square" rtlCol="1">
              <a:spAutoFit/>
            </a:bodyPr>
            <a:lstStyle/>
            <a:p>
              <a:pPr algn="ctr" rtl="1"/>
              <a:r>
                <a:rPr lang="ar-EG" sz="1600" b="1" dirty="0">
                  <a:solidFill>
                    <a:schemeClr val="bg1"/>
                  </a:solidFill>
                  <a:latin typeface="RB" panose="00000500000000000000" pitchFamily="2" charset="-78"/>
                  <a:cs typeface="RB" panose="00000500000000000000" pitchFamily="2" charset="-78"/>
                </a:rPr>
                <a:t>صفحة رقم 61</a:t>
              </a:r>
              <a:endParaRPr lang="ar-DZ" sz="1600" b="1" dirty="0">
                <a:solidFill>
                  <a:schemeClr val="bg1"/>
                </a:solidFill>
                <a:latin typeface="RB" panose="00000500000000000000" pitchFamily="2" charset="-78"/>
                <a:cs typeface="RB" panose="00000500000000000000" pitchFamily="2" charset="-78"/>
              </a:endParaRPr>
            </a:p>
          </p:txBody>
        </p:sp>
      </p:grpSp>
      <p:sp>
        <p:nvSpPr>
          <p:cNvPr id="4" name="مربع نص 3">
            <a:extLst>
              <a:ext uri="{FF2B5EF4-FFF2-40B4-BE49-F238E27FC236}">
                <a16:creationId xmlns:a16="http://schemas.microsoft.com/office/drawing/2014/main" id="{EACD9975-2106-74F7-0598-8B7C18A089F0}"/>
              </a:ext>
            </a:extLst>
          </p:cNvPr>
          <p:cNvSpPr txBox="1"/>
          <p:nvPr/>
        </p:nvSpPr>
        <p:spPr>
          <a:xfrm>
            <a:off x="-577330" y="4803210"/>
            <a:ext cx="5808530" cy="1908215"/>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تعريف الطلبة  بالمشروع وخطواته.</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تقسيم الطلبة إلى مجموعات أو تكليف فردي</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5" name="Rectangle: Rounded Corners 1">
            <a:extLst>
              <a:ext uri="{FF2B5EF4-FFF2-40B4-BE49-F238E27FC236}">
                <a16:creationId xmlns:a16="http://schemas.microsoft.com/office/drawing/2014/main" id="{9460AC58-7163-6EA7-33F4-C60252BD8ED5}"/>
              </a:ext>
            </a:extLst>
          </p:cNvPr>
          <p:cNvSpPr/>
          <p:nvPr/>
        </p:nvSpPr>
        <p:spPr>
          <a:xfrm>
            <a:off x="575363" y="3752245"/>
            <a:ext cx="4382125" cy="868249"/>
          </a:xfrm>
          <a:prstGeom prst="roundRect">
            <a:avLst>
              <a:gd name="adj"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5600" dirty="0">
              <a:latin typeface="RB" panose="00000500000000000000" pitchFamily="2" charset="-78"/>
              <a:cs typeface="RB" panose="00000500000000000000" pitchFamily="2" charset="-78"/>
            </a:endParaRPr>
          </a:p>
        </p:txBody>
      </p:sp>
      <p:sp>
        <p:nvSpPr>
          <p:cNvPr id="7" name="مربع نص 6">
            <a:extLst>
              <a:ext uri="{FF2B5EF4-FFF2-40B4-BE49-F238E27FC236}">
                <a16:creationId xmlns:a16="http://schemas.microsoft.com/office/drawing/2014/main" id="{CA8C722E-E77D-8E53-09B8-C4FD5FB9A367}"/>
              </a:ext>
            </a:extLst>
          </p:cNvPr>
          <p:cNvSpPr txBox="1"/>
          <p:nvPr/>
        </p:nvSpPr>
        <p:spPr>
          <a:xfrm>
            <a:off x="985773" y="3867157"/>
            <a:ext cx="3717188" cy="707886"/>
          </a:xfrm>
          <a:prstGeom prst="rect">
            <a:avLst/>
          </a:prstGeom>
          <a:noFill/>
        </p:spPr>
        <p:txBody>
          <a:bodyPr wrap="square" rtlCol="1">
            <a:spAutoFit/>
          </a:bodyPr>
          <a:lstStyle/>
          <a:p>
            <a:r>
              <a:rPr lang="ar-EG" sz="4000" b="1" dirty="0">
                <a:solidFill>
                  <a:schemeClr val="bg1"/>
                </a:solidFill>
                <a:latin typeface="RB" panose="00000500000000000000" pitchFamily="2" charset="-78"/>
                <a:cs typeface="RB" panose="00000500000000000000" pitchFamily="2" charset="-78"/>
              </a:rPr>
              <a:t>الطرح والمناقشة</a:t>
            </a:r>
          </a:p>
        </p:txBody>
      </p:sp>
      <p:pic>
        <p:nvPicPr>
          <p:cNvPr id="6" name="صورة 5">
            <a:extLst>
              <a:ext uri="{FF2B5EF4-FFF2-40B4-BE49-F238E27FC236}">
                <a16:creationId xmlns:a16="http://schemas.microsoft.com/office/drawing/2014/main" id="{D3433BF1-18F8-F2CD-A4FD-4B66FB2E5ED5}"/>
              </a:ext>
            </a:extLst>
          </p:cNvPr>
          <p:cNvPicPr>
            <a:picLocks noChangeAspect="1"/>
          </p:cNvPicPr>
          <p:nvPr/>
        </p:nvPicPr>
        <p:blipFill>
          <a:blip r:embed="rId2"/>
          <a:stretch>
            <a:fillRect/>
          </a:stretch>
        </p:blipFill>
        <p:spPr>
          <a:xfrm>
            <a:off x="5389786" y="209938"/>
            <a:ext cx="6688914" cy="6192313"/>
          </a:xfrm>
          <a:prstGeom prst="rect">
            <a:avLst/>
          </a:prstGeom>
          <a:ln w="38100">
            <a:solidFill>
              <a:schemeClr val="tx1"/>
            </a:solidFill>
          </a:ln>
        </p:spPr>
      </p:pic>
      <p:pic>
        <p:nvPicPr>
          <p:cNvPr id="15" name="Picture 63">
            <a:extLst>
              <a:ext uri="{FF2B5EF4-FFF2-40B4-BE49-F238E27FC236}">
                <a16:creationId xmlns:a16="http://schemas.microsoft.com/office/drawing/2014/main" id="{1397DA84-BE66-49B4-9DE1-5D9F8260284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69553156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 presetClass="entr" presetSubtype="0" fill="hold" nodeType="withEffect">
                                  <p:stCondLst>
                                    <p:cond delay="0"/>
                                  </p:stCondLst>
                                  <p:childTnLst>
                                    <p:set>
                                      <p:cBhvr>
                                        <p:cTn id="9" dur="1" fill="hold">
                                          <p:stCondLst>
                                            <p:cond delay="1249"/>
                                          </p:stCondLst>
                                        </p:cTn>
                                        <p:tgtEl>
                                          <p:spTgt spid="6"/>
                                        </p:tgtEl>
                                        <p:attrNameLst>
                                          <p:attrName>style.visibility</p:attrName>
                                        </p:attrNameLst>
                                      </p:cBhvr>
                                      <p:to>
                                        <p:strVal val="visible"/>
                                      </p:to>
                                    </p:set>
                                  </p:childTnLst>
                                </p:cTn>
                              </p:par>
                              <p:par>
                                <p:cTn id="10" presetID="12" presetClass="entr" presetSubtype="4"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p:tgtEl>
                                          <p:spTgt spid="12"/>
                                        </p:tgtEl>
                                        <p:attrNameLst>
                                          <p:attrName>ppt_y</p:attrName>
                                        </p:attrNameLst>
                                      </p:cBhvr>
                                      <p:tavLst>
                                        <p:tav tm="0">
                                          <p:val>
                                            <p:strVal val="#ppt_y+#ppt_h*1.125000"/>
                                          </p:val>
                                        </p:tav>
                                        <p:tav tm="100000">
                                          <p:val>
                                            <p:strVal val="#ppt_y"/>
                                          </p:val>
                                        </p:tav>
                                      </p:tavLst>
                                    </p:anim>
                                    <p:animEffect transition="in" filter="wipe(up)">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D72F9E9-0549-48F7-8BA3-256ECA5B4970}"/>
              </a:ext>
            </a:extLst>
          </p:cNvPr>
          <p:cNvSpPr/>
          <p:nvPr/>
        </p:nvSpPr>
        <p:spPr>
          <a:xfrm>
            <a:off x="34373" y="21560"/>
            <a:ext cx="12192000" cy="6858000"/>
          </a:xfrm>
          <a:prstGeom prst="rect">
            <a:avLst/>
          </a:prstGeom>
          <a:solidFill>
            <a:srgbClr val="E9E9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92D050"/>
              </a:solidFill>
              <a:latin typeface="RB" panose="00000500000000000000" pitchFamily="2" charset="-78"/>
              <a:cs typeface="RB" panose="00000500000000000000" pitchFamily="2" charset="-78"/>
            </a:endParaRPr>
          </a:p>
        </p:txBody>
      </p:sp>
      <p:pic>
        <p:nvPicPr>
          <p:cNvPr id="22" name="Picture 21">
            <a:extLst>
              <a:ext uri="{FF2B5EF4-FFF2-40B4-BE49-F238E27FC236}">
                <a16:creationId xmlns:a16="http://schemas.microsoft.com/office/drawing/2014/main" id="{A6A44F89-D0D1-4081-B1B9-0EF20F93B9F5}"/>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4258" y="4218427"/>
            <a:ext cx="2677462" cy="2677462"/>
          </a:xfrm>
          <a:prstGeom prst="rect">
            <a:avLst/>
          </a:prstGeom>
        </p:spPr>
      </p:pic>
      <p:pic>
        <p:nvPicPr>
          <p:cNvPr id="23" name="Picture 22">
            <a:extLst>
              <a:ext uri="{FF2B5EF4-FFF2-40B4-BE49-F238E27FC236}">
                <a16:creationId xmlns:a16="http://schemas.microsoft.com/office/drawing/2014/main" id="{5150B2BD-F256-49F4-9862-7F7720DB37B9}"/>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4258" y="2148626"/>
            <a:ext cx="2677462" cy="2677462"/>
          </a:xfrm>
          <a:prstGeom prst="rect">
            <a:avLst/>
          </a:prstGeom>
        </p:spPr>
      </p:pic>
      <p:pic>
        <p:nvPicPr>
          <p:cNvPr id="24" name="Picture 23">
            <a:extLst>
              <a:ext uri="{FF2B5EF4-FFF2-40B4-BE49-F238E27FC236}">
                <a16:creationId xmlns:a16="http://schemas.microsoft.com/office/drawing/2014/main" id="{4D65F727-00A7-47C8-8AF3-A135F9F84A20}"/>
              </a:ext>
            </a:extLst>
          </p:cNvPr>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4258" y="78825"/>
            <a:ext cx="2677462" cy="2677462"/>
          </a:xfrm>
          <a:prstGeom prst="rect">
            <a:avLst/>
          </a:prstGeom>
        </p:spPr>
      </p:pic>
      <p:pic>
        <p:nvPicPr>
          <p:cNvPr id="18" name="Picture 17">
            <a:extLst>
              <a:ext uri="{FF2B5EF4-FFF2-40B4-BE49-F238E27FC236}">
                <a16:creationId xmlns:a16="http://schemas.microsoft.com/office/drawing/2014/main" id="{E5FD340D-1920-4D53-81E9-2CBEFD0EAB79}"/>
              </a:ext>
            </a:extLst>
          </p:cNvPr>
          <p:cNvPicPr>
            <a:picLocks noChangeAspect="1"/>
          </p:cNvPicPr>
          <p:nvPr/>
        </p:nvPicPr>
        <p:blipFill>
          <a:blip r:embed="rId4">
            <a:alphaModFix amt="41000"/>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5334000" y="506185"/>
            <a:ext cx="6858000" cy="6858000"/>
          </a:xfrm>
          <a:prstGeom prst="rect">
            <a:avLst/>
          </a:prstGeom>
        </p:spPr>
      </p:pic>
      <p:sp>
        <p:nvSpPr>
          <p:cNvPr id="13" name="TextBox 12">
            <a:extLst>
              <a:ext uri="{FF2B5EF4-FFF2-40B4-BE49-F238E27FC236}">
                <a16:creationId xmlns:a16="http://schemas.microsoft.com/office/drawing/2014/main" id="{977A8322-964B-4FFA-835B-23815153BAAE}"/>
              </a:ext>
            </a:extLst>
          </p:cNvPr>
          <p:cNvSpPr txBox="1"/>
          <p:nvPr/>
        </p:nvSpPr>
        <p:spPr>
          <a:xfrm>
            <a:off x="7446332" y="3041301"/>
            <a:ext cx="2666114" cy="1938992"/>
          </a:xfrm>
          <a:prstGeom prst="rect">
            <a:avLst/>
          </a:prstGeom>
          <a:noFill/>
        </p:spPr>
        <p:txBody>
          <a:bodyPr wrap="none" rtlCol="0">
            <a:spAutoFit/>
          </a:bodyPr>
          <a:lstStyle/>
          <a:p>
            <a:r>
              <a:rPr lang="ar-SA" sz="6000" dirty="0">
                <a:solidFill>
                  <a:schemeClr val="tx1">
                    <a:lumMod val="85000"/>
                    <a:lumOff val="15000"/>
                  </a:schemeClr>
                </a:solidFill>
                <a:latin typeface="Jazeel Bold" panose="00000800000000000000" pitchFamily="50" charset="-78"/>
                <a:cs typeface="Jazeel Bold" panose="00000800000000000000" pitchFamily="50" charset="-78"/>
              </a:rPr>
              <a:t>همسات</a:t>
            </a:r>
            <a:br>
              <a:rPr lang="ar-EG" sz="6000" dirty="0">
                <a:solidFill>
                  <a:schemeClr val="tx1">
                    <a:lumMod val="85000"/>
                    <a:lumOff val="15000"/>
                  </a:schemeClr>
                </a:solidFill>
                <a:latin typeface="Jazeel Bold" panose="00000800000000000000" pitchFamily="50" charset="-78"/>
                <a:cs typeface="Jazeel Bold" panose="00000800000000000000" pitchFamily="50" charset="-78"/>
              </a:rPr>
            </a:br>
            <a:r>
              <a:rPr lang="ar-SA" sz="6000" dirty="0">
                <a:solidFill>
                  <a:schemeClr val="tx1">
                    <a:lumMod val="85000"/>
                    <a:lumOff val="15000"/>
                  </a:schemeClr>
                </a:solidFill>
                <a:latin typeface="Jazeel Bold" panose="00000800000000000000" pitchFamily="50" charset="-78"/>
                <a:cs typeface="Jazeel Bold" panose="00000800000000000000" pitchFamily="50" charset="-78"/>
              </a:rPr>
              <a:t> توعوية</a:t>
            </a:r>
            <a:endParaRPr lang="fr-FR" sz="6000" dirty="0">
              <a:solidFill>
                <a:schemeClr val="tx1">
                  <a:lumMod val="85000"/>
                  <a:lumOff val="15000"/>
                </a:schemeClr>
              </a:solidFill>
              <a:latin typeface="Jazeel Bold" panose="00000800000000000000" pitchFamily="50" charset="-78"/>
              <a:cs typeface="Jazeel Bold" panose="00000800000000000000" pitchFamily="50" charset="-78"/>
            </a:endParaRPr>
          </a:p>
        </p:txBody>
      </p:sp>
      <p:sp>
        <p:nvSpPr>
          <p:cNvPr id="15" name="Rectangle: Rounded Corners 14">
            <a:extLst>
              <a:ext uri="{FF2B5EF4-FFF2-40B4-BE49-F238E27FC236}">
                <a16:creationId xmlns:a16="http://schemas.microsoft.com/office/drawing/2014/main" id="{03C6A45C-29DA-4783-8029-F79F1DDDFAF7}"/>
              </a:ext>
            </a:extLst>
          </p:cNvPr>
          <p:cNvSpPr/>
          <p:nvPr/>
        </p:nvSpPr>
        <p:spPr>
          <a:xfrm>
            <a:off x="6631387" y="2480404"/>
            <a:ext cx="4296004" cy="3060785"/>
          </a:xfrm>
          <a:prstGeom prst="roundRect">
            <a:avLst/>
          </a:prstGeom>
          <a:noFill/>
          <a:ln w="571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pic>
        <p:nvPicPr>
          <p:cNvPr id="3" name="Online Media 2" title="فضل الصبر عن المعاصي">
            <a:hlinkClick r:id="" action="ppaction://media"/>
            <a:extLst>
              <a:ext uri="{FF2B5EF4-FFF2-40B4-BE49-F238E27FC236}">
                <a16:creationId xmlns:a16="http://schemas.microsoft.com/office/drawing/2014/main" id="{F885AC58-94A4-4D0B-BB85-95491C5C0E05}"/>
              </a:ext>
            </a:extLst>
          </p:cNvPr>
          <p:cNvPicPr>
            <a:picLocks noRot="1" noChangeAspect="1"/>
          </p:cNvPicPr>
          <p:nvPr>
            <a:videoFile r:link="rId1"/>
          </p:nvPr>
        </p:nvPicPr>
        <p:blipFill>
          <a:blip r:embed="rId5"/>
          <a:stretch>
            <a:fillRect/>
          </a:stretch>
        </p:blipFill>
        <p:spPr>
          <a:xfrm>
            <a:off x="2718860" y="1139981"/>
            <a:ext cx="2880000" cy="50973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2969467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20000" fill="hold"/>
                                        <p:tgtEl>
                                          <p:spTgt spid="1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05ED62A-1233-467D-B2E8-5789FAD8DC93}"/>
              </a:ext>
            </a:extLst>
          </p:cNvPr>
          <p:cNvSpPr/>
          <p:nvPr/>
        </p:nvSpPr>
        <p:spPr>
          <a:xfrm>
            <a:off x="0" y="-30785"/>
            <a:ext cx="12203746" cy="2617337"/>
          </a:xfrm>
          <a:prstGeom prst="rect">
            <a:avLst/>
          </a:prstGeom>
          <a:solidFill>
            <a:srgbClr val="3A5A4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8" name="ZoneTexte 67">
            <a:extLst>
              <a:ext uri="{FF2B5EF4-FFF2-40B4-BE49-F238E27FC236}">
                <a16:creationId xmlns:a16="http://schemas.microsoft.com/office/drawing/2014/main" id="{32750E88-DA39-0BE7-0FE1-D99C9575A396}"/>
              </a:ext>
            </a:extLst>
          </p:cNvPr>
          <p:cNvSpPr txBox="1"/>
          <p:nvPr/>
        </p:nvSpPr>
        <p:spPr>
          <a:xfrm>
            <a:off x="2361469" y="-275283"/>
            <a:ext cx="7469062" cy="2800767"/>
          </a:xfrm>
          <a:prstGeom prst="rect">
            <a:avLst/>
          </a:prstGeom>
          <a:noFill/>
        </p:spPr>
        <p:txBody>
          <a:bodyPr wrap="square">
            <a:spAutoFit/>
          </a:bodyPr>
          <a:lstStyle/>
          <a:p>
            <a:pPr algn="ctr">
              <a:lnSpc>
                <a:spcPct val="150000"/>
              </a:lnSpc>
            </a:pPr>
            <a:r>
              <a:rPr lang="ar-DZ" sz="48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a:lnSpc>
                <a:spcPct val="150000"/>
              </a:lnSpc>
            </a:pPr>
            <a:r>
              <a:rPr lang="ar-SA" sz="4000" b="1" dirty="0">
                <a:solidFill>
                  <a:schemeClr val="accent6">
                    <a:lumMod val="60000"/>
                    <a:lumOff val="40000"/>
                  </a:schemeClr>
                </a:solidFill>
                <a:latin typeface="RB" panose="00000500000000000000" pitchFamily="2" charset="-78"/>
                <a:ea typeface="Calibri" panose="020F0502020204030204" pitchFamily="34" charset="0"/>
                <a:cs typeface="RB" panose="00000500000000000000" pitchFamily="2" charset="-78"/>
              </a:rPr>
              <a:t>البيانات والمعلومات والمعرفة </a:t>
            </a:r>
          </a:p>
          <a:p>
            <a:pPr algn="ctr">
              <a:lnSpc>
                <a:spcPct val="150000"/>
              </a:lnSpc>
            </a:pPr>
            <a:r>
              <a:rPr lang="ar-DZ" sz="32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اليسار </a:t>
            </a:r>
            <a:endParaRPr lang="ar-SA" sz="32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69" name="Ellipse 68">
            <a:extLst>
              <a:ext uri="{FF2B5EF4-FFF2-40B4-BE49-F238E27FC236}">
                <a16:creationId xmlns:a16="http://schemas.microsoft.com/office/drawing/2014/main" id="{52E72BD8-E540-9E3B-FF57-6D2F3658DC9E}"/>
              </a:ext>
            </a:extLst>
          </p:cNvPr>
          <p:cNvSpPr/>
          <p:nvPr/>
        </p:nvSpPr>
        <p:spPr>
          <a:xfrm>
            <a:off x="11371386" y="-843992"/>
            <a:ext cx="1816776" cy="1816778"/>
          </a:xfrm>
          <a:prstGeom prst="ellipse">
            <a:avLst/>
          </a:prstGeom>
          <a:noFill/>
          <a:ln w="3810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latin typeface="RB" panose="00000500000000000000" pitchFamily="2" charset="-78"/>
              <a:cs typeface="RB" panose="00000500000000000000" pitchFamily="2" charset="-78"/>
            </a:endParaRPr>
          </a:p>
        </p:txBody>
      </p:sp>
      <p:sp>
        <p:nvSpPr>
          <p:cNvPr id="2" name="Rectangle: Rounded Corners 1">
            <a:extLst>
              <a:ext uri="{FF2B5EF4-FFF2-40B4-BE49-F238E27FC236}">
                <a16:creationId xmlns:a16="http://schemas.microsoft.com/office/drawing/2014/main" id="{38A24675-83AF-4A2A-8E64-8F0F2FD8EBA7}"/>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2" name="Rectangle: Rounded Corners 41">
            <a:extLst>
              <a:ext uri="{FF2B5EF4-FFF2-40B4-BE49-F238E27FC236}">
                <a16:creationId xmlns:a16="http://schemas.microsoft.com/office/drawing/2014/main" id="{5C4E4AA3-FBD7-49FC-8528-C2B4CB9455BD}"/>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6" name="Rectangle: Rounded Corners 45">
            <a:extLst>
              <a:ext uri="{FF2B5EF4-FFF2-40B4-BE49-F238E27FC236}">
                <a16:creationId xmlns:a16="http://schemas.microsoft.com/office/drawing/2014/main" id="{045BD0EC-43F9-4610-9B0F-1FADD2084CF6}"/>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7" name="Rectangle: Rounded Corners 46">
            <a:extLst>
              <a:ext uri="{FF2B5EF4-FFF2-40B4-BE49-F238E27FC236}">
                <a16:creationId xmlns:a16="http://schemas.microsoft.com/office/drawing/2014/main" id="{BEA7C0B6-92DB-4E32-81EF-AA7DD6C29828}"/>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6" name="TextBox 5">
            <a:extLst>
              <a:ext uri="{FF2B5EF4-FFF2-40B4-BE49-F238E27FC236}">
                <a16:creationId xmlns:a16="http://schemas.microsoft.com/office/drawing/2014/main" id="{8E58D046-01F2-47B7-BA43-1D60BF3455EF}"/>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chemeClr val="accent1">
                    <a:lumMod val="75000"/>
                  </a:schemeClr>
                </a:solidFill>
                <a:effectLst/>
                <a:latin typeface="RB" panose="00000500000000000000" pitchFamily="2" charset="-78"/>
                <a:ea typeface="Calibri" panose="020F0502020204030204" pitchFamily="34" charset="0"/>
                <a:cs typeface="RB" panose="00000500000000000000" pitchFamily="2" charset="-78"/>
              </a:rPr>
              <a:t>ماذا أريد أن أعرف ؟</a:t>
            </a:r>
            <a:endParaRPr lang="ar-SA" sz="1800" b="1" dirty="0">
              <a:solidFill>
                <a:schemeClr val="accent1">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5" name="TextBox 54">
            <a:extLst>
              <a:ext uri="{FF2B5EF4-FFF2-40B4-BE49-F238E27FC236}">
                <a16:creationId xmlns:a16="http://schemas.microsoft.com/office/drawing/2014/main" id="{DAE463FC-1443-43DD-8D42-4ABEC9607F8F}"/>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rPr>
              <a:t>ماذا أعرف ؟</a:t>
            </a:r>
            <a:endParaRPr lang="ar-SA" sz="1800" b="1" dirty="0">
              <a:solidFill>
                <a:schemeClr val="accent6">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6" name="TextBox 55">
            <a:extLst>
              <a:ext uri="{FF2B5EF4-FFF2-40B4-BE49-F238E27FC236}">
                <a16:creationId xmlns:a16="http://schemas.microsoft.com/office/drawing/2014/main" id="{C595B675-B561-465E-AB60-A9C849852086}"/>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2">
                    <a:lumMod val="75000"/>
                  </a:schemeClr>
                </a:solidFill>
                <a:effectLst/>
                <a:latin typeface="RB" panose="00000500000000000000" pitchFamily="2" charset="-78"/>
                <a:ea typeface="Calibri" panose="020F0502020204030204" pitchFamily="34" charset="0"/>
                <a:cs typeface="RB" panose="00000500000000000000" pitchFamily="2" charset="-78"/>
              </a:rPr>
              <a:t>ماذا تعلمت ؟</a:t>
            </a:r>
            <a:endParaRPr lang="ar-SA" sz="1800" b="1" dirty="0">
              <a:solidFill>
                <a:schemeClr val="accent2">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7" name="TextBox 56">
            <a:extLst>
              <a:ext uri="{FF2B5EF4-FFF2-40B4-BE49-F238E27FC236}">
                <a16:creationId xmlns:a16="http://schemas.microsoft.com/office/drawing/2014/main" id="{A84B0277-DB35-41E0-A27E-5357A356CC88}"/>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RB" panose="00000500000000000000" pitchFamily="2" charset="-78"/>
                <a:ea typeface="Calibri" panose="020F0502020204030204" pitchFamily="34" charset="0"/>
                <a:cs typeface="RB" panose="00000500000000000000" pitchFamily="2" charset="-78"/>
              </a:rPr>
              <a:t>كيف أتعلم المزيد ؟</a:t>
            </a:r>
            <a:endParaRPr lang="ar-SA" sz="1800" b="1" dirty="0">
              <a:solidFill>
                <a:srgbClr val="AA275F"/>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3" name="Group 2">
            <a:extLst>
              <a:ext uri="{FF2B5EF4-FFF2-40B4-BE49-F238E27FC236}">
                <a16:creationId xmlns:a16="http://schemas.microsoft.com/office/drawing/2014/main" id="{89768DE9-42BA-4E0A-98A9-B3302469A8AB}"/>
              </a:ext>
            </a:extLst>
          </p:cNvPr>
          <p:cNvGrpSpPr/>
          <p:nvPr/>
        </p:nvGrpSpPr>
        <p:grpSpPr>
          <a:xfrm>
            <a:off x="9968763" y="2786742"/>
            <a:ext cx="972457" cy="870857"/>
            <a:chOff x="9968763" y="2786742"/>
            <a:chExt cx="972457" cy="870857"/>
          </a:xfrm>
        </p:grpSpPr>
        <p:sp>
          <p:nvSpPr>
            <p:cNvPr id="48" name="Rectangle 4">
              <a:extLst>
                <a:ext uri="{FF2B5EF4-FFF2-40B4-BE49-F238E27FC236}">
                  <a16:creationId xmlns:a16="http://schemas.microsoft.com/office/drawing/2014/main" id="{BA3BC191-34EF-4E90-B5C4-3E57FC558612}"/>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8" name="Graphic 7" descr="Users with solid fill">
              <a:extLst>
                <a:ext uri="{FF2B5EF4-FFF2-40B4-BE49-F238E27FC236}">
                  <a16:creationId xmlns:a16="http://schemas.microsoft.com/office/drawing/2014/main" id="{87886224-E3C0-4696-9AA5-EE7AA5DE02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4" name="Group 3">
            <a:extLst>
              <a:ext uri="{FF2B5EF4-FFF2-40B4-BE49-F238E27FC236}">
                <a16:creationId xmlns:a16="http://schemas.microsoft.com/office/drawing/2014/main" id="{6E473009-2582-4DF8-A437-8F31A69F35FD}"/>
              </a:ext>
            </a:extLst>
          </p:cNvPr>
          <p:cNvGrpSpPr/>
          <p:nvPr/>
        </p:nvGrpSpPr>
        <p:grpSpPr>
          <a:xfrm>
            <a:off x="7042101" y="2743200"/>
            <a:ext cx="972457" cy="878116"/>
            <a:chOff x="7042101" y="2743200"/>
            <a:chExt cx="972457" cy="878116"/>
          </a:xfrm>
        </p:grpSpPr>
        <p:sp>
          <p:nvSpPr>
            <p:cNvPr id="5" name="Rectangle 4">
              <a:extLst>
                <a:ext uri="{FF2B5EF4-FFF2-40B4-BE49-F238E27FC236}">
                  <a16:creationId xmlns:a16="http://schemas.microsoft.com/office/drawing/2014/main" id="{D2A45001-79E4-4E65-A34F-F7A8EF944E85}"/>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58" name="Graphic 57" descr="Users with solid fill">
              <a:extLst>
                <a:ext uri="{FF2B5EF4-FFF2-40B4-BE49-F238E27FC236}">
                  <a16:creationId xmlns:a16="http://schemas.microsoft.com/office/drawing/2014/main" id="{132B824F-F35C-40B2-A921-EBB20CAD480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7" name="Group 6">
            <a:extLst>
              <a:ext uri="{FF2B5EF4-FFF2-40B4-BE49-F238E27FC236}">
                <a16:creationId xmlns:a16="http://schemas.microsoft.com/office/drawing/2014/main" id="{27EE41C2-7FFF-475B-8FD6-CDA6BB9084D8}"/>
              </a:ext>
            </a:extLst>
          </p:cNvPr>
          <p:cNvGrpSpPr/>
          <p:nvPr/>
        </p:nvGrpSpPr>
        <p:grpSpPr>
          <a:xfrm>
            <a:off x="4115439" y="2743199"/>
            <a:ext cx="972457" cy="878117"/>
            <a:chOff x="4115439" y="2743199"/>
            <a:chExt cx="972457" cy="878117"/>
          </a:xfrm>
        </p:grpSpPr>
        <p:sp>
          <p:nvSpPr>
            <p:cNvPr id="53" name="Rectangle 4">
              <a:extLst>
                <a:ext uri="{FF2B5EF4-FFF2-40B4-BE49-F238E27FC236}">
                  <a16:creationId xmlns:a16="http://schemas.microsoft.com/office/drawing/2014/main" id="{FA0E6EF3-E92E-4A9F-A239-94DC3CF309EF}"/>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59" name="Graphic 58" descr="Users with solid fill">
              <a:extLst>
                <a:ext uri="{FF2B5EF4-FFF2-40B4-BE49-F238E27FC236}">
                  <a16:creationId xmlns:a16="http://schemas.microsoft.com/office/drawing/2014/main" id="{10BE1078-C621-4898-BCF8-A881F3103D0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9" name="Group 8">
            <a:extLst>
              <a:ext uri="{FF2B5EF4-FFF2-40B4-BE49-F238E27FC236}">
                <a16:creationId xmlns:a16="http://schemas.microsoft.com/office/drawing/2014/main" id="{2184F3D7-96F4-4592-8C31-903F58E80BC2}"/>
              </a:ext>
            </a:extLst>
          </p:cNvPr>
          <p:cNvGrpSpPr/>
          <p:nvPr/>
        </p:nvGrpSpPr>
        <p:grpSpPr>
          <a:xfrm>
            <a:off x="1188777" y="2743198"/>
            <a:ext cx="972457" cy="878118"/>
            <a:chOff x="1188777" y="2743198"/>
            <a:chExt cx="972457" cy="878118"/>
          </a:xfrm>
        </p:grpSpPr>
        <p:sp>
          <p:nvSpPr>
            <p:cNvPr id="54" name="Rectangle 4">
              <a:extLst>
                <a:ext uri="{FF2B5EF4-FFF2-40B4-BE49-F238E27FC236}">
                  <a16:creationId xmlns:a16="http://schemas.microsoft.com/office/drawing/2014/main" id="{4F079B56-03B5-4169-9194-BACF975C5808}"/>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pic>
          <p:nvPicPr>
            <p:cNvPr id="60" name="Graphic 59" descr="Users with solid fill">
              <a:extLst>
                <a:ext uri="{FF2B5EF4-FFF2-40B4-BE49-F238E27FC236}">
                  <a16:creationId xmlns:a16="http://schemas.microsoft.com/office/drawing/2014/main" id="{4AF55268-FFC8-4BCF-BFF7-AD157E31B9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pic>
        <p:nvPicPr>
          <p:cNvPr id="26" name="Picture 63">
            <a:extLst>
              <a:ext uri="{FF2B5EF4-FFF2-40B4-BE49-F238E27FC236}">
                <a16:creationId xmlns:a16="http://schemas.microsoft.com/office/drawing/2014/main" id="{F2E995B6-1B0D-4A8A-830A-27003C6B80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406528" y="222324"/>
            <a:ext cx="987834" cy="750462"/>
          </a:xfrm>
          <a:prstGeom prst="rect">
            <a:avLst/>
          </a:prstGeom>
        </p:spPr>
      </p:pic>
    </p:spTree>
    <p:extLst>
      <p:ext uri="{BB962C8B-B14F-4D97-AF65-F5344CB8AC3E}">
        <p14:creationId xmlns:p14="http://schemas.microsoft.com/office/powerpoint/2010/main" val="1239110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8">
                                            <p:txEl>
                                              <p:pRg st="0" end="0"/>
                                            </p:txEl>
                                          </p:spTgt>
                                        </p:tgtEl>
                                        <p:attrNameLst>
                                          <p:attrName>style.visibility</p:attrName>
                                        </p:attrNameLst>
                                      </p:cBhvr>
                                      <p:to>
                                        <p:strVal val="visible"/>
                                      </p:to>
                                    </p:set>
                                    <p:anim calcmode="lin" valueType="num">
                                      <p:cBhvr additive="base">
                                        <p:cTn id="7"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8">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68">
                                            <p:txEl>
                                              <p:pRg st="1" end="1"/>
                                            </p:txEl>
                                          </p:spTgt>
                                        </p:tgtEl>
                                        <p:attrNameLst>
                                          <p:attrName>style.visibility</p:attrName>
                                        </p:attrNameLst>
                                      </p:cBhvr>
                                      <p:to>
                                        <p:strVal val="visible"/>
                                      </p:to>
                                    </p:set>
                                    <p:animEffect transition="in" filter="fade">
                                      <p:cBhvr>
                                        <p:cTn id="11" dur="1000"/>
                                        <p:tgtEl>
                                          <p:spTgt spid="68">
                                            <p:txEl>
                                              <p:pRg st="1" end="1"/>
                                            </p:txEl>
                                          </p:spTgt>
                                        </p:tgtEl>
                                      </p:cBhvr>
                                    </p:animEffect>
                                    <p:anim calcmode="lin" valueType="num">
                                      <p:cBhvr>
                                        <p:cTn id="12"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68">
                                            <p:txEl>
                                              <p:pRg st="1" end="1"/>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68">
                                            <p:txEl>
                                              <p:pRg st="2" end="2"/>
                                            </p:txEl>
                                          </p:spTgt>
                                        </p:tgtEl>
                                        <p:attrNameLst>
                                          <p:attrName>style.visibility</p:attrName>
                                        </p:attrNameLst>
                                      </p:cBhvr>
                                      <p:to>
                                        <p:strVal val="visible"/>
                                      </p:to>
                                    </p:set>
                                    <p:animEffect transition="in" filter="fade">
                                      <p:cBhvr>
                                        <p:cTn id="16" dur="1000"/>
                                        <p:tgtEl>
                                          <p:spTgt spid="68">
                                            <p:txEl>
                                              <p:pRg st="2" end="2"/>
                                            </p:txEl>
                                          </p:spTgt>
                                        </p:tgtEl>
                                      </p:cBhvr>
                                    </p:animEffect>
                                    <p:anim calcmode="lin" valueType="num">
                                      <p:cBhvr>
                                        <p:cTn id="17" dur="1000" fill="hold"/>
                                        <p:tgtEl>
                                          <p:spTgt spid="68">
                                            <p:txEl>
                                              <p:pRg st="2" end="2"/>
                                            </p:txEl>
                                          </p:spTgt>
                                        </p:tgtEl>
                                        <p:attrNameLst>
                                          <p:attrName>ppt_x</p:attrName>
                                        </p:attrNameLst>
                                      </p:cBhvr>
                                      <p:tavLst>
                                        <p:tav tm="0">
                                          <p:val>
                                            <p:strVal val="#ppt_x"/>
                                          </p:val>
                                        </p:tav>
                                        <p:tav tm="100000">
                                          <p:val>
                                            <p:strVal val="#ppt_x"/>
                                          </p:val>
                                        </p:tav>
                                      </p:tavLst>
                                    </p:anim>
                                    <p:anim calcmode="lin" valueType="num">
                                      <p:cBhvr>
                                        <p:cTn id="18" dur="1000" fill="hold"/>
                                        <p:tgtEl>
                                          <p:spTgt spid="68">
                                            <p:txEl>
                                              <p:pRg st="2" end="2"/>
                                            </p:txEl>
                                          </p:spTgt>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6"/>
                                        </p:tgtEl>
                                        <p:attrNameLst>
                                          <p:attrName>style.visibility</p:attrName>
                                        </p:attrNameLst>
                                      </p:cBhvr>
                                      <p:to>
                                        <p:strVal val="visible"/>
                                      </p:to>
                                    </p:set>
                                    <p:anim calcmode="lin" valueType="num">
                                      <p:cBhvr>
                                        <p:cTn id="32" dur="500" fill="hold"/>
                                        <p:tgtEl>
                                          <p:spTgt spid="56"/>
                                        </p:tgtEl>
                                        <p:attrNameLst>
                                          <p:attrName>ppt_w</p:attrName>
                                        </p:attrNameLst>
                                      </p:cBhvr>
                                      <p:tavLst>
                                        <p:tav tm="0">
                                          <p:val>
                                            <p:fltVal val="0"/>
                                          </p:val>
                                        </p:tav>
                                        <p:tav tm="100000">
                                          <p:val>
                                            <p:strVal val="#ppt_w"/>
                                          </p:val>
                                        </p:tav>
                                      </p:tavLst>
                                    </p:anim>
                                    <p:anim calcmode="lin" valueType="num">
                                      <p:cBhvr>
                                        <p:cTn id="33" dur="500" fill="hold"/>
                                        <p:tgtEl>
                                          <p:spTgt spid="56"/>
                                        </p:tgtEl>
                                        <p:attrNameLst>
                                          <p:attrName>ppt_h</p:attrName>
                                        </p:attrNameLst>
                                      </p:cBhvr>
                                      <p:tavLst>
                                        <p:tav tm="0">
                                          <p:val>
                                            <p:fltVal val="0"/>
                                          </p:val>
                                        </p:tav>
                                        <p:tav tm="100000">
                                          <p:val>
                                            <p:strVal val="#ppt_h"/>
                                          </p:val>
                                        </p:tav>
                                      </p:tavLst>
                                    </p:anim>
                                    <p:animEffect transition="in" filter="fade">
                                      <p:cBhvr>
                                        <p:cTn id="34" dur="500"/>
                                        <p:tgtEl>
                                          <p:spTgt spid="5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p:cTn id="37" dur="500" fill="hold"/>
                                        <p:tgtEl>
                                          <p:spTgt spid="57"/>
                                        </p:tgtEl>
                                        <p:attrNameLst>
                                          <p:attrName>ppt_w</p:attrName>
                                        </p:attrNameLst>
                                      </p:cBhvr>
                                      <p:tavLst>
                                        <p:tav tm="0">
                                          <p:val>
                                            <p:fltVal val="0"/>
                                          </p:val>
                                        </p:tav>
                                        <p:tav tm="100000">
                                          <p:val>
                                            <p:strVal val="#ppt_w"/>
                                          </p:val>
                                        </p:tav>
                                      </p:tavLst>
                                    </p:anim>
                                    <p:anim calcmode="lin" valueType="num">
                                      <p:cBhvr>
                                        <p:cTn id="38" dur="500" fill="hold"/>
                                        <p:tgtEl>
                                          <p:spTgt spid="57"/>
                                        </p:tgtEl>
                                        <p:attrNameLst>
                                          <p:attrName>ppt_h</p:attrName>
                                        </p:attrNameLst>
                                      </p:cBhvr>
                                      <p:tavLst>
                                        <p:tav tm="0">
                                          <p:val>
                                            <p:fltVal val="0"/>
                                          </p:val>
                                        </p:tav>
                                        <p:tav tm="100000">
                                          <p:val>
                                            <p:strVal val="#ppt_h"/>
                                          </p:val>
                                        </p:tav>
                                      </p:tavLst>
                                    </p:anim>
                                    <p:animEffect transition="in" filter="fade">
                                      <p:cBhvr>
                                        <p:cTn id="3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5" grpId="0"/>
      <p:bldP spid="56" grpId="0"/>
      <p:bldP spid="57"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solidFill>
            <a:schemeClr val="bg1"/>
          </a:solidFill>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dirty="0">
              <a:latin typeface="RB" panose="00000500000000000000" pitchFamily="2" charset="-78"/>
              <a:cs typeface="RB" panose="00000500000000000000" pitchFamily="2" charset="-78"/>
            </a:endParaRPr>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latin typeface="RB" panose="00000500000000000000" pitchFamily="2" charset="-78"/>
              <a:cs typeface="RB" panose="00000500000000000000" pitchFamily="2" charset="-78"/>
            </a:endParaRPr>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9" y="2875002"/>
            <a:ext cx="6220140" cy="1180901"/>
          </a:xfrm>
          <a:prstGeom prst="rect">
            <a:avLst/>
          </a:prstGeom>
          <a:noFill/>
        </p:spPr>
        <p:txBody>
          <a:bodyPr wrap="square">
            <a:spAutoFit/>
          </a:bodyPr>
          <a:lstStyle/>
          <a:p>
            <a:pPr algn="ctr" rtl="1">
              <a:lnSpc>
                <a:spcPct val="110000"/>
              </a:lnSpc>
              <a:defRPr/>
            </a:pPr>
            <a:r>
              <a:rPr lang="ar-DZ" sz="66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FreeHand" pitchFamily="2" charset="-78"/>
              </a:rPr>
              <a:t>ختام الدرس</a:t>
            </a:r>
            <a:endParaRPr lang="ar-SA" sz="6600" b="1" dirty="0">
              <a:ln w="13462">
                <a:solidFill>
                  <a:schemeClr val="bg1"/>
                </a:solidFill>
                <a:prstDash val="solid"/>
              </a:ln>
              <a:solidFill>
                <a:schemeClr val="bg1"/>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FreeHand" pitchFamily="2" charset="-78"/>
            </a:endParaRPr>
          </a:p>
        </p:txBody>
      </p:sp>
      <p:pic>
        <p:nvPicPr>
          <p:cNvPr id="8" name="Picture 63">
            <a:extLst>
              <a:ext uri="{FF2B5EF4-FFF2-40B4-BE49-F238E27FC236}">
                <a16:creationId xmlns:a16="http://schemas.microsoft.com/office/drawing/2014/main" id="{A462FBC2-310B-4852-82FC-96EC336A93D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296461" y="898003"/>
            <a:ext cx="1394138" cy="1059133"/>
          </a:xfrm>
          <a:prstGeom prst="rect">
            <a:avLst/>
          </a:prstGeom>
        </p:spPr>
      </p:pic>
    </p:spTree>
    <p:extLst>
      <p:ext uri="{BB962C8B-B14F-4D97-AF65-F5344CB8AC3E}">
        <p14:creationId xmlns:p14="http://schemas.microsoft.com/office/powerpoint/2010/main" val="183763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1">
      <a:majorFont>
        <a:latin typeface="Expo Arabic Medium"/>
        <a:ea typeface=""/>
        <a:cs typeface="Expo Arabic Light"/>
      </a:majorFont>
      <a:minorFont>
        <a:latin typeface="Expo Arabic Medium"/>
        <a:ea typeface=""/>
        <a:cs typeface="Expo Arabic Light"/>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6532</TotalTime>
  <Words>4023</Words>
  <Application>Microsoft Office PowerPoint</Application>
  <PresentationFormat>شاشة عريضة</PresentationFormat>
  <Paragraphs>731</Paragraphs>
  <Slides>102</Slides>
  <Notes>3</Notes>
  <HiddenSlides>0</HiddenSlides>
  <MMClips>5</MMClips>
  <ScaleCrop>false</ScaleCrop>
  <HeadingPairs>
    <vt:vector size="6" baseType="variant">
      <vt:variant>
        <vt:lpstr>الخطوط المستخدمة</vt:lpstr>
      </vt:variant>
      <vt:variant>
        <vt:i4>19</vt:i4>
      </vt:variant>
      <vt:variant>
        <vt:lpstr>نسق</vt:lpstr>
      </vt:variant>
      <vt:variant>
        <vt:i4>1</vt:i4>
      </vt:variant>
      <vt:variant>
        <vt:lpstr>عناوين الشرائح</vt:lpstr>
      </vt:variant>
      <vt:variant>
        <vt:i4>102</vt:i4>
      </vt:variant>
    </vt:vector>
  </HeadingPairs>
  <TitlesOfParts>
    <vt:vector size="122" baseType="lpstr">
      <vt:lpstr>(AH) Manal Black</vt:lpstr>
      <vt:lpstr>Abadi</vt:lpstr>
      <vt:lpstr>Aldhabi</vt:lpstr>
      <vt:lpstr>Arial</vt:lpstr>
      <vt:lpstr>Cairo Black</vt:lpstr>
      <vt:lpstr>Calibri</vt:lpstr>
      <vt:lpstr>DG 3asomy</vt:lpstr>
      <vt:lpstr>Expo Arabic Bold</vt:lpstr>
      <vt:lpstr>Hacen Extender X-Slant</vt:lpstr>
      <vt:lpstr>Hanimation Arabic SemiBold</vt:lpstr>
      <vt:lpstr>HelveticaNeueLTArabic75Bold</vt:lpstr>
      <vt:lpstr>Jazeel Bold</vt:lpstr>
      <vt:lpstr>Jenine SemiBold</vt:lpstr>
      <vt:lpstr>Open Sans</vt:lpstr>
      <vt:lpstr>Poppins</vt:lpstr>
      <vt:lpstr>RB</vt:lpstr>
      <vt:lpstr>Roboto</vt:lpstr>
      <vt:lpstr>VIP Rawy Bold</vt:lpstr>
      <vt:lpstr>Wingdings</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موقع-معلم-الحاسب</dc:title>
  <dc:creator>موقع-معلم-الحاسب</dc:creator>
  <cp:lastModifiedBy>موقع-معلم-الحاسب</cp:lastModifiedBy>
  <cp:revision>172</cp:revision>
  <dcterms:created xsi:type="dcterms:W3CDTF">2023-01-22T08:08:25Z</dcterms:created>
  <dcterms:modified xsi:type="dcterms:W3CDTF">2026-08-22T23:02:17Z</dcterms:modified>
</cp:coreProperties>
</file>