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9" r:id="rId1"/>
  </p:sldMasterIdLst>
  <p:notesMasterIdLst>
    <p:notesMasterId r:id="rId69"/>
  </p:notesMasterIdLst>
  <p:handoutMasterIdLst>
    <p:handoutMasterId r:id="rId70"/>
  </p:handoutMasterIdLst>
  <p:sldIdLst>
    <p:sldId id="789" r:id="rId2"/>
    <p:sldId id="3649" r:id="rId3"/>
    <p:sldId id="808" r:id="rId4"/>
    <p:sldId id="3707" r:id="rId5"/>
    <p:sldId id="797" r:id="rId6"/>
    <p:sldId id="3692" r:id="rId7"/>
    <p:sldId id="800" r:id="rId8"/>
    <p:sldId id="3702" r:id="rId9"/>
    <p:sldId id="3709" r:id="rId10"/>
    <p:sldId id="798" r:id="rId11"/>
    <p:sldId id="3704" r:id="rId12"/>
    <p:sldId id="801" r:id="rId13"/>
    <p:sldId id="3708" r:id="rId14"/>
    <p:sldId id="804" r:id="rId15"/>
    <p:sldId id="3700" r:id="rId16"/>
    <p:sldId id="802" r:id="rId17"/>
    <p:sldId id="3693" r:id="rId18"/>
    <p:sldId id="3706" r:id="rId19"/>
    <p:sldId id="3703" r:id="rId20"/>
    <p:sldId id="3710" r:id="rId21"/>
    <p:sldId id="810" r:id="rId22"/>
    <p:sldId id="3705" r:id="rId23"/>
    <p:sldId id="805" r:id="rId24"/>
    <p:sldId id="3701" r:id="rId25"/>
    <p:sldId id="809" r:id="rId26"/>
    <p:sldId id="3663" r:id="rId27"/>
    <p:sldId id="3698" r:id="rId28"/>
    <p:sldId id="813" r:id="rId29"/>
    <p:sldId id="3694" r:id="rId30"/>
    <p:sldId id="817" r:id="rId31"/>
    <p:sldId id="812" r:id="rId32"/>
    <p:sldId id="815" r:id="rId33"/>
    <p:sldId id="3712" r:id="rId34"/>
    <p:sldId id="816" r:id="rId35"/>
    <p:sldId id="818" r:id="rId36"/>
    <p:sldId id="3695" r:id="rId37"/>
    <p:sldId id="819" r:id="rId38"/>
    <p:sldId id="3714" r:id="rId39"/>
    <p:sldId id="823" r:id="rId40"/>
    <p:sldId id="821" r:id="rId41"/>
    <p:sldId id="3713" r:id="rId42"/>
    <p:sldId id="3711" r:id="rId43"/>
    <p:sldId id="820" r:id="rId44"/>
    <p:sldId id="3664" r:id="rId45"/>
    <p:sldId id="3699" r:id="rId46"/>
    <p:sldId id="828" r:id="rId47"/>
    <p:sldId id="827" r:id="rId48"/>
    <p:sldId id="3718" r:id="rId49"/>
    <p:sldId id="824" r:id="rId50"/>
    <p:sldId id="825" r:id="rId51"/>
    <p:sldId id="3717" r:id="rId52"/>
    <p:sldId id="3720" r:id="rId53"/>
    <p:sldId id="829" r:id="rId54"/>
    <p:sldId id="3696" r:id="rId55"/>
    <p:sldId id="3715" r:id="rId56"/>
    <p:sldId id="831" r:id="rId57"/>
    <p:sldId id="833" r:id="rId58"/>
    <p:sldId id="834" r:id="rId59"/>
    <p:sldId id="3722" r:id="rId60"/>
    <p:sldId id="830" r:id="rId61"/>
    <p:sldId id="835" r:id="rId62"/>
    <p:sldId id="3716" r:id="rId63"/>
    <p:sldId id="3721" r:id="rId64"/>
    <p:sldId id="3697" r:id="rId65"/>
    <p:sldId id="3719" r:id="rId66"/>
    <p:sldId id="3723" r:id="rId67"/>
    <p:sldId id="3665" r:id="rId68"/>
  </p:sldIdLst>
  <p:sldSz cx="9144000" cy="5143500" type="screen16x9"/>
  <p:notesSz cx="6858000" cy="9144000"/>
  <p:embeddedFontLst>
    <p:embeddedFont>
      <p:font typeface="Hacen Vanilla" panose="02000000000000000000" pitchFamily="2" charset="-78"/>
      <p:regular r:id="rId71"/>
    </p:embeddedFont>
    <p:embeddedFont>
      <p:font typeface="Short Stack" panose="020B0604020202020204" charset="0"/>
      <p:regular r:id="rId72"/>
    </p:embeddedFont>
    <p:embeddedFont>
      <p:font typeface="The Bold Font" pitchFamily="2" charset="0"/>
      <p:bold r:id="rId7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مقطع افتراضي" id="{0CE2B01B-5CC2-485D-B086-9254668C045E}">
          <p14:sldIdLst>
            <p14:sldId id="789"/>
            <p14:sldId id="3649"/>
          </p14:sldIdLst>
        </p14:section>
        <p14:section name="الدرس الأول" id="{A8F67176-D25C-41BC-8D9C-C405FC795C09}">
          <p14:sldIdLst>
            <p14:sldId id="808"/>
            <p14:sldId id="3707"/>
            <p14:sldId id="797"/>
            <p14:sldId id="3692"/>
            <p14:sldId id="800"/>
            <p14:sldId id="3702"/>
            <p14:sldId id="3709"/>
            <p14:sldId id="798"/>
            <p14:sldId id="3704"/>
            <p14:sldId id="801"/>
            <p14:sldId id="3708"/>
            <p14:sldId id="804"/>
            <p14:sldId id="3700"/>
            <p14:sldId id="802"/>
            <p14:sldId id="3693"/>
            <p14:sldId id="3706"/>
            <p14:sldId id="3703"/>
            <p14:sldId id="3710"/>
            <p14:sldId id="810"/>
            <p14:sldId id="3705"/>
            <p14:sldId id="805"/>
            <p14:sldId id="3701"/>
            <p14:sldId id="809"/>
            <p14:sldId id="3663"/>
            <p14:sldId id="3698"/>
          </p14:sldIdLst>
        </p14:section>
        <p14:section name="الدرس الثاني" id="{65B708C2-A173-442B-AC07-2600078870EB}">
          <p14:sldIdLst>
            <p14:sldId id="813"/>
            <p14:sldId id="3694"/>
            <p14:sldId id="817"/>
            <p14:sldId id="812"/>
            <p14:sldId id="815"/>
            <p14:sldId id="3712"/>
            <p14:sldId id="816"/>
            <p14:sldId id="818"/>
            <p14:sldId id="3695"/>
            <p14:sldId id="819"/>
            <p14:sldId id="3714"/>
            <p14:sldId id="823"/>
            <p14:sldId id="821"/>
            <p14:sldId id="3713"/>
            <p14:sldId id="3711"/>
            <p14:sldId id="820"/>
            <p14:sldId id="3664"/>
            <p14:sldId id="3699"/>
          </p14:sldIdLst>
        </p14:section>
        <p14:section name="الدرس الثالث" id="{8E2D6A13-9BD4-413C-9C5C-D4099B10DBA9}">
          <p14:sldIdLst>
            <p14:sldId id="828"/>
            <p14:sldId id="827"/>
            <p14:sldId id="3718"/>
            <p14:sldId id="824"/>
            <p14:sldId id="825"/>
            <p14:sldId id="3717"/>
            <p14:sldId id="3720"/>
            <p14:sldId id="829"/>
            <p14:sldId id="3696"/>
            <p14:sldId id="3715"/>
            <p14:sldId id="831"/>
            <p14:sldId id="833"/>
            <p14:sldId id="834"/>
            <p14:sldId id="3722"/>
            <p14:sldId id="830"/>
            <p14:sldId id="835"/>
            <p14:sldId id="3716"/>
            <p14:sldId id="3721"/>
            <p14:sldId id="3697"/>
            <p14:sldId id="3719"/>
            <p14:sldId id="3723"/>
            <p14:sldId id="36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8484"/>
    <a:srgbClr val="CABCAC"/>
    <a:srgbClr val="C87922"/>
    <a:srgbClr val="9B2D1F"/>
    <a:srgbClr val="484343"/>
    <a:srgbClr val="354258"/>
    <a:srgbClr val="E7D1B8"/>
    <a:srgbClr val="C77924"/>
    <a:srgbClr val="E8D2B9"/>
    <a:srgbClr val="3D53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B03CB37-95F9-485E-A174-E9CAC466BC3E}">
  <a:tblStyle styleId="{2B03CB37-95F9-485E-A174-E9CAC466BC3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FD57D16-7341-47D1-A7A5-6802A93928F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99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912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1A20F4E9-9C9D-401A-8091-EF836A57DD4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L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9097538D-55A1-4FBC-BAF7-D7557993FC6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49A18D7-8791-4EE5-B510-2833AEC7AD88}" type="datetimeFigureOut">
              <a:rPr lang="ar-IL" smtClean="0"/>
              <a:t>01/25/2026</a:t>
            </a:fld>
            <a:endParaRPr lang="ar-IL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803AFBC-A313-4559-9111-E655B8A5B5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L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04802334-114D-49B0-954E-9E47D740B4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C159277-CBC1-4DC6-97B0-35FC1744ACDF}" type="slidenum">
              <a:rPr lang="ar-IL" smtClean="0"/>
              <a:t>‹#›</a:t>
            </a:fld>
            <a:endParaRPr lang="ar-IL"/>
          </a:p>
        </p:txBody>
      </p:sp>
    </p:spTree>
    <p:extLst>
      <p:ext uri="{BB962C8B-B14F-4D97-AF65-F5344CB8AC3E}">
        <p14:creationId xmlns:p14="http://schemas.microsoft.com/office/powerpoint/2010/main" val="42935413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ca7d6a32fc_1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ca7d6a32fc_1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9164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2561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8568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0106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3918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9750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2038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9139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5635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79715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8952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4359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77064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15892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83577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40226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8913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70893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93082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40945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04853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02445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49434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95054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ca7d6a32fc_1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ca7d6a32fc_1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93459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60770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98633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68015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27803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37358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98691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88968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29400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77567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29997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9550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81596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644468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240476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510450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787243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ca7d6a32fc_1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ca7d6a32fc_1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532892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466803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584625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232477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367752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917699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81922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778398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341209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96000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049248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639651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292433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512714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790058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778299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908681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485984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243787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422553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514000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287329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ca7d6a32fc_1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ca7d6a32fc_1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5804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cmp-tch.com/" TargetMode="External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5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5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cmp-tch.com/" TargetMode="External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5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userDrawn="1">
  <p:cSld name="TITLE">
    <p:bg>
      <p:bgPr>
        <a:solidFill>
          <a:srgbClr val="C77924">
            <a:alpha val="30000"/>
          </a:srgbClr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oogle Shape;22;p2"/>
          <p:cNvGrpSpPr/>
          <p:nvPr userDrawn="1"/>
        </p:nvGrpSpPr>
        <p:grpSpPr>
          <a:xfrm>
            <a:off x="-38492" y="-106317"/>
            <a:ext cx="9243335" cy="5277104"/>
            <a:chOff x="-38492" y="-106317"/>
            <a:chExt cx="9243335" cy="5277104"/>
          </a:xfrm>
        </p:grpSpPr>
        <p:grpSp>
          <p:nvGrpSpPr>
            <p:cNvPr id="23" name="Google Shape;23;p2"/>
            <p:cNvGrpSpPr/>
            <p:nvPr/>
          </p:nvGrpSpPr>
          <p:grpSpPr>
            <a:xfrm>
              <a:off x="3870624" y="271731"/>
              <a:ext cx="531017" cy="704779"/>
              <a:chOff x="3870624" y="271731"/>
              <a:chExt cx="531017" cy="704779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3870624" y="311200"/>
                <a:ext cx="425807" cy="385849"/>
              </a:xfrm>
              <a:custGeom>
                <a:avLst/>
                <a:gdLst/>
                <a:ahLst/>
                <a:cxnLst/>
                <a:rect l="l" t="t" r="r" b="b"/>
                <a:pathLst>
                  <a:path w="35017" h="31731" extrusionOk="0">
                    <a:moveTo>
                      <a:pt x="16911" y="1"/>
                    </a:moveTo>
                    <a:lnTo>
                      <a:pt x="15596" y="61"/>
                    </a:lnTo>
                    <a:lnTo>
                      <a:pt x="14282" y="240"/>
                    </a:lnTo>
                    <a:lnTo>
                      <a:pt x="13027" y="479"/>
                    </a:lnTo>
                    <a:lnTo>
                      <a:pt x="11772" y="837"/>
                    </a:lnTo>
                    <a:lnTo>
                      <a:pt x="10517" y="1256"/>
                    </a:lnTo>
                    <a:lnTo>
                      <a:pt x="9442" y="1734"/>
                    </a:lnTo>
                    <a:lnTo>
                      <a:pt x="8366" y="2331"/>
                    </a:lnTo>
                    <a:lnTo>
                      <a:pt x="7350" y="2989"/>
                    </a:lnTo>
                    <a:lnTo>
                      <a:pt x="6454" y="3706"/>
                    </a:lnTo>
                    <a:lnTo>
                      <a:pt x="5558" y="4542"/>
                    </a:lnTo>
                    <a:lnTo>
                      <a:pt x="4721" y="5379"/>
                    </a:lnTo>
                    <a:lnTo>
                      <a:pt x="3944" y="6275"/>
                    </a:lnTo>
                    <a:lnTo>
                      <a:pt x="3227" y="7231"/>
                    </a:lnTo>
                    <a:lnTo>
                      <a:pt x="2570" y="8247"/>
                    </a:lnTo>
                    <a:lnTo>
                      <a:pt x="2032" y="9323"/>
                    </a:lnTo>
                    <a:lnTo>
                      <a:pt x="1494" y="10398"/>
                    </a:lnTo>
                    <a:lnTo>
                      <a:pt x="1076" y="11534"/>
                    </a:lnTo>
                    <a:lnTo>
                      <a:pt x="717" y="12669"/>
                    </a:lnTo>
                    <a:lnTo>
                      <a:pt x="419" y="13804"/>
                    </a:lnTo>
                    <a:lnTo>
                      <a:pt x="180" y="14999"/>
                    </a:lnTo>
                    <a:lnTo>
                      <a:pt x="60" y="16194"/>
                    </a:lnTo>
                    <a:lnTo>
                      <a:pt x="0" y="17569"/>
                    </a:lnTo>
                    <a:lnTo>
                      <a:pt x="60" y="18824"/>
                    </a:lnTo>
                    <a:lnTo>
                      <a:pt x="180" y="20079"/>
                    </a:lnTo>
                    <a:lnTo>
                      <a:pt x="478" y="21274"/>
                    </a:lnTo>
                    <a:lnTo>
                      <a:pt x="837" y="22349"/>
                    </a:lnTo>
                    <a:lnTo>
                      <a:pt x="1315" y="23425"/>
                    </a:lnTo>
                    <a:lnTo>
                      <a:pt x="1853" y="24441"/>
                    </a:lnTo>
                    <a:lnTo>
                      <a:pt x="2510" y="25457"/>
                    </a:lnTo>
                    <a:lnTo>
                      <a:pt x="3287" y="26353"/>
                    </a:lnTo>
                    <a:lnTo>
                      <a:pt x="4064" y="27189"/>
                    </a:lnTo>
                    <a:lnTo>
                      <a:pt x="4960" y="27966"/>
                    </a:lnTo>
                    <a:lnTo>
                      <a:pt x="5976" y="28683"/>
                    </a:lnTo>
                    <a:lnTo>
                      <a:pt x="6992" y="29281"/>
                    </a:lnTo>
                    <a:lnTo>
                      <a:pt x="8127" y="29878"/>
                    </a:lnTo>
                    <a:lnTo>
                      <a:pt x="9322" y="30356"/>
                    </a:lnTo>
                    <a:lnTo>
                      <a:pt x="10517" y="30834"/>
                    </a:lnTo>
                    <a:lnTo>
                      <a:pt x="11892" y="31193"/>
                    </a:lnTo>
                    <a:lnTo>
                      <a:pt x="13206" y="31492"/>
                    </a:lnTo>
                    <a:lnTo>
                      <a:pt x="14581" y="31671"/>
                    </a:lnTo>
                    <a:lnTo>
                      <a:pt x="16015" y="31731"/>
                    </a:lnTo>
                    <a:lnTo>
                      <a:pt x="17389" y="31671"/>
                    </a:lnTo>
                    <a:lnTo>
                      <a:pt x="18763" y="31552"/>
                    </a:lnTo>
                    <a:lnTo>
                      <a:pt x="20138" y="31313"/>
                    </a:lnTo>
                    <a:lnTo>
                      <a:pt x="21452" y="30954"/>
                    </a:lnTo>
                    <a:lnTo>
                      <a:pt x="22110" y="30715"/>
                    </a:lnTo>
                    <a:lnTo>
                      <a:pt x="22767" y="30476"/>
                    </a:lnTo>
                    <a:lnTo>
                      <a:pt x="24022" y="29878"/>
                    </a:lnTo>
                    <a:lnTo>
                      <a:pt x="25217" y="29161"/>
                    </a:lnTo>
                    <a:lnTo>
                      <a:pt x="26293" y="28385"/>
                    </a:lnTo>
                    <a:lnTo>
                      <a:pt x="27428" y="27548"/>
                    </a:lnTo>
                    <a:lnTo>
                      <a:pt x="28444" y="26652"/>
                    </a:lnTo>
                    <a:lnTo>
                      <a:pt x="30476" y="24739"/>
                    </a:lnTo>
                    <a:lnTo>
                      <a:pt x="31013" y="24261"/>
                    </a:lnTo>
                    <a:lnTo>
                      <a:pt x="31551" y="23664"/>
                    </a:lnTo>
                    <a:lnTo>
                      <a:pt x="32029" y="23126"/>
                    </a:lnTo>
                    <a:lnTo>
                      <a:pt x="32447" y="22529"/>
                    </a:lnTo>
                    <a:lnTo>
                      <a:pt x="32866" y="21931"/>
                    </a:lnTo>
                    <a:lnTo>
                      <a:pt x="33224" y="21333"/>
                    </a:lnTo>
                    <a:lnTo>
                      <a:pt x="33523" y="20676"/>
                    </a:lnTo>
                    <a:lnTo>
                      <a:pt x="33822" y="20019"/>
                    </a:lnTo>
                    <a:lnTo>
                      <a:pt x="34360" y="18704"/>
                    </a:lnTo>
                    <a:lnTo>
                      <a:pt x="34718" y="17390"/>
                    </a:lnTo>
                    <a:lnTo>
                      <a:pt x="34957" y="16015"/>
                    </a:lnTo>
                    <a:lnTo>
                      <a:pt x="35017" y="14641"/>
                    </a:lnTo>
                    <a:lnTo>
                      <a:pt x="35017" y="13924"/>
                    </a:lnTo>
                    <a:lnTo>
                      <a:pt x="34957" y="13266"/>
                    </a:lnTo>
                    <a:lnTo>
                      <a:pt x="34838" y="12549"/>
                    </a:lnTo>
                    <a:lnTo>
                      <a:pt x="34718" y="11892"/>
                    </a:lnTo>
                    <a:lnTo>
                      <a:pt x="34599" y="11235"/>
                    </a:lnTo>
                    <a:lnTo>
                      <a:pt x="34360" y="10577"/>
                    </a:lnTo>
                    <a:lnTo>
                      <a:pt x="34121" y="9920"/>
                    </a:lnTo>
                    <a:lnTo>
                      <a:pt x="33882" y="9263"/>
                    </a:lnTo>
                    <a:lnTo>
                      <a:pt x="33583" y="8606"/>
                    </a:lnTo>
                    <a:lnTo>
                      <a:pt x="33224" y="8008"/>
                    </a:lnTo>
                    <a:lnTo>
                      <a:pt x="32806" y="7410"/>
                    </a:lnTo>
                    <a:lnTo>
                      <a:pt x="32388" y="6813"/>
                    </a:lnTo>
                    <a:lnTo>
                      <a:pt x="31910" y="6275"/>
                    </a:lnTo>
                    <a:lnTo>
                      <a:pt x="31432" y="5737"/>
                    </a:lnTo>
                    <a:lnTo>
                      <a:pt x="30894" y="5200"/>
                    </a:lnTo>
                    <a:lnTo>
                      <a:pt x="30296" y="4721"/>
                    </a:lnTo>
                    <a:lnTo>
                      <a:pt x="29280" y="3945"/>
                    </a:lnTo>
                    <a:lnTo>
                      <a:pt x="28205" y="3228"/>
                    </a:lnTo>
                    <a:lnTo>
                      <a:pt x="27069" y="2570"/>
                    </a:lnTo>
                    <a:lnTo>
                      <a:pt x="25874" y="1973"/>
                    </a:lnTo>
                    <a:lnTo>
                      <a:pt x="24679" y="1435"/>
                    </a:lnTo>
                    <a:lnTo>
                      <a:pt x="23424" y="1017"/>
                    </a:lnTo>
                    <a:lnTo>
                      <a:pt x="22170" y="658"/>
                    </a:lnTo>
                    <a:lnTo>
                      <a:pt x="20855" y="359"/>
                    </a:lnTo>
                    <a:lnTo>
                      <a:pt x="19540" y="180"/>
                    </a:lnTo>
                    <a:lnTo>
                      <a:pt x="18226" y="61"/>
                    </a:lnTo>
                    <a:lnTo>
                      <a:pt x="1691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3901992" y="271731"/>
                <a:ext cx="499650" cy="704779"/>
              </a:xfrm>
              <a:custGeom>
                <a:avLst/>
                <a:gdLst/>
                <a:ahLst/>
                <a:cxnLst/>
                <a:rect l="l" t="t" r="r" b="b"/>
                <a:pathLst>
                  <a:path w="580988" h="819510" extrusionOk="0">
                    <a:moveTo>
                      <a:pt x="261759" y="635000"/>
                    </a:moveTo>
                    <a:cubicBezTo>
                      <a:pt x="260489" y="670560"/>
                      <a:pt x="259854" y="707390"/>
                      <a:pt x="258584" y="743585"/>
                    </a:cubicBezTo>
                    <a:cubicBezTo>
                      <a:pt x="292874" y="774065"/>
                      <a:pt x="337324" y="753745"/>
                      <a:pt x="370344" y="778510"/>
                    </a:cubicBezTo>
                    <a:cubicBezTo>
                      <a:pt x="388124" y="796290"/>
                      <a:pt x="360184" y="805815"/>
                      <a:pt x="345579" y="806450"/>
                    </a:cubicBezTo>
                    <a:cubicBezTo>
                      <a:pt x="281444" y="810895"/>
                      <a:pt x="120154" y="844550"/>
                      <a:pt x="84594" y="782320"/>
                    </a:cubicBezTo>
                    <a:cubicBezTo>
                      <a:pt x="104914" y="743585"/>
                      <a:pt x="160159" y="739140"/>
                      <a:pt x="200164" y="733425"/>
                    </a:cubicBezTo>
                    <a:cubicBezTo>
                      <a:pt x="208419" y="702310"/>
                      <a:pt x="212229" y="670560"/>
                      <a:pt x="214769" y="636905"/>
                    </a:cubicBezTo>
                    <a:cubicBezTo>
                      <a:pt x="180479" y="630555"/>
                      <a:pt x="21729" y="575945"/>
                      <a:pt x="35064" y="537210"/>
                    </a:cubicBezTo>
                    <a:cubicBezTo>
                      <a:pt x="45859" y="514985"/>
                      <a:pt x="66179" y="514985"/>
                      <a:pt x="85864" y="524510"/>
                    </a:cubicBezTo>
                    <a:cubicBezTo>
                      <a:pt x="101739" y="527685"/>
                      <a:pt x="102374" y="527685"/>
                      <a:pt x="110629" y="506730"/>
                    </a:cubicBezTo>
                    <a:cubicBezTo>
                      <a:pt x="-130036" y="377825"/>
                      <a:pt x="62369" y="18415"/>
                      <a:pt x="303034" y="81280"/>
                    </a:cubicBezTo>
                    <a:cubicBezTo>
                      <a:pt x="336054" y="60325"/>
                      <a:pt x="301764" y="19050"/>
                      <a:pt x="337959" y="0"/>
                    </a:cubicBezTo>
                    <a:cubicBezTo>
                      <a:pt x="712609" y="106045"/>
                      <a:pt x="628154" y="591820"/>
                      <a:pt x="261759" y="635000"/>
                    </a:cubicBezTo>
                    <a:close/>
                    <a:moveTo>
                      <a:pt x="499884" y="133350"/>
                    </a:moveTo>
                    <a:cubicBezTo>
                      <a:pt x="496709" y="130810"/>
                      <a:pt x="494169" y="128905"/>
                      <a:pt x="490994" y="126365"/>
                    </a:cubicBezTo>
                    <a:cubicBezTo>
                      <a:pt x="486549" y="104775"/>
                      <a:pt x="434479" y="60960"/>
                      <a:pt x="410349" y="62865"/>
                    </a:cubicBezTo>
                    <a:cubicBezTo>
                      <a:pt x="432574" y="86360"/>
                      <a:pt x="460514" y="116205"/>
                      <a:pt x="490994" y="125730"/>
                    </a:cubicBezTo>
                    <a:cubicBezTo>
                      <a:pt x="496074" y="130810"/>
                      <a:pt x="508774" y="133350"/>
                      <a:pt x="503694" y="142240"/>
                    </a:cubicBezTo>
                    <a:cubicBezTo>
                      <a:pt x="556399" y="230505"/>
                      <a:pt x="555764" y="327025"/>
                      <a:pt x="531634" y="424815"/>
                    </a:cubicBezTo>
                    <a:cubicBezTo>
                      <a:pt x="461784" y="501650"/>
                      <a:pt x="409079" y="557530"/>
                      <a:pt x="303669" y="596265"/>
                    </a:cubicBezTo>
                    <a:cubicBezTo>
                      <a:pt x="379869" y="597535"/>
                      <a:pt x="484644" y="531495"/>
                      <a:pt x="502424" y="456565"/>
                    </a:cubicBezTo>
                    <a:cubicBezTo>
                      <a:pt x="528459" y="450850"/>
                      <a:pt x="532904" y="424180"/>
                      <a:pt x="534174" y="401955"/>
                    </a:cubicBezTo>
                    <a:cubicBezTo>
                      <a:pt x="576719" y="365760"/>
                      <a:pt x="577354" y="186055"/>
                      <a:pt x="515759" y="169545"/>
                    </a:cubicBezTo>
                    <a:cubicBezTo>
                      <a:pt x="510679" y="167005"/>
                      <a:pt x="506234" y="163830"/>
                      <a:pt x="508774" y="156845"/>
                    </a:cubicBezTo>
                    <a:cubicBezTo>
                      <a:pt x="506234" y="149225"/>
                      <a:pt x="503694" y="140970"/>
                      <a:pt x="499884" y="133350"/>
                    </a:cubicBezTo>
                    <a:close/>
                    <a:moveTo>
                      <a:pt x="436384" y="353060"/>
                    </a:moveTo>
                    <a:cubicBezTo>
                      <a:pt x="407174" y="354330"/>
                      <a:pt x="381774" y="360680"/>
                      <a:pt x="357009" y="374650"/>
                    </a:cubicBezTo>
                    <a:cubicBezTo>
                      <a:pt x="315099" y="355600"/>
                      <a:pt x="231914" y="308610"/>
                      <a:pt x="218579" y="382905"/>
                    </a:cubicBezTo>
                    <a:cubicBezTo>
                      <a:pt x="273824" y="443230"/>
                      <a:pt x="255409" y="433070"/>
                      <a:pt x="251599" y="511175"/>
                    </a:cubicBezTo>
                    <a:cubicBezTo>
                      <a:pt x="299224" y="529590"/>
                      <a:pt x="336689" y="398145"/>
                      <a:pt x="367169" y="370205"/>
                    </a:cubicBezTo>
                    <a:cubicBezTo>
                      <a:pt x="385584" y="381635"/>
                      <a:pt x="386854" y="407035"/>
                      <a:pt x="405269" y="418465"/>
                    </a:cubicBezTo>
                    <a:cubicBezTo>
                      <a:pt x="433844" y="408305"/>
                      <a:pt x="393204" y="377190"/>
                      <a:pt x="412254" y="367030"/>
                    </a:cubicBezTo>
                    <a:cubicBezTo>
                      <a:pt x="416699" y="370840"/>
                      <a:pt x="421144" y="375285"/>
                      <a:pt x="424954" y="379095"/>
                    </a:cubicBezTo>
                    <a:cubicBezTo>
                      <a:pt x="441464" y="362585"/>
                      <a:pt x="432574" y="347345"/>
                      <a:pt x="445909" y="325755"/>
                    </a:cubicBezTo>
                    <a:cubicBezTo>
                      <a:pt x="430034" y="335280"/>
                      <a:pt x="435114" y="344805"/>
                      <a:pt x="436384" y="353060"/>
                    </a:cubicBezTo>
                    <a:close/>
                    <a:moveTo>
                      <a:pt x="230009" y="513715"/>
                    </a:moveTo>
                    <a:cubicBezTo>
                      <a:pt x="255409" y="407035"/>
                      <a:pt x="231279" y="448310"/>
                      <a:pt x="205244" y="394335"/>
                    </a:cubicBezTo>
                    <a:cubicBezTo>
                      <a:pt x="189369" y="314325"/>
                      <a:pt x="283349" y="313055"/>
                      <a:pt x="332879" y="344805"/>
                    </a:cubicBezTo>
                    <a:cubicBezTo>
                      <a:pt x="358914" y="363855"/>
                      <a:pt x="376694" y="337820"/>
                      <a:pt x="403364" y="332105"/>
                    </a:cubicBezTo>
                    <a:cubicBezTo>
                      <a:pt x="402094" y="320675"/>
                      <a:pt x="411619" y="307975"/>
                      <a:pt x="402094" y="296545"/>
                    </a:cubicBezTo>
                    <a:cubicBezTo>
                      <a:pt x="353199" y="279400"/>
                      <a:pt x="317004" y="340360"/>
                      <a:pt x="268109" y="302260"/>
                    </a:cubicBezTo>
                    <a:cubicBezTo>
                      <a:pt x="269379" y="285115"/>
                      <a:pt x="264934" y="267335"/>
                      <a:pt x="270649" y="250190"/>
                    </a:cubicBezTo>
                    <a:cubicBezTo>
                      <a:pt x="300494" y="255270"/>
                      <a:pt x="300494" y="255270"/>
                      <a:pt x="325894" y="247650"/>
                    </a:cubicBezTo>
                    <a:cubicBezTo>
                      <a:pt x="323989" y="200025"/>
                      <a:pt x="376694" y="215265"/>
                      <a:pt x="358279" y="186055"/>
                    </a:cubicBezTo>
                    <a:cubicBezTo>
                      <a:pt x="304939" y="220345"/>
                      <a:pt x="315099" y="162560"/>
                      <a:pt x="344944" y="137795"/>
                    </a:cubicBezTo>
                    <a:cubicBezTo>
                      <a:pt x="302399" y="85725"/>
                      <a:pt x="217944" y="74930"/>
                      <a:pt x="165239" y="116205"/>
                    </a:cubicBezTo>
                    <a:cubicBezTo>
                      <a:pt x="174129" y="136525"/>
                      <a:pt x="202704" y="120650"/>
                      <a:pt x="210324" y="145415"/>
                    </a:cubicBezTo>
                    <a:cubicBezTo>
                      <a:pt x="183019" y="164465"/>
                      <a:pt x="149364" y="167640"/>
                      <a:pt x="120154" y="178435"/>
                    </a:cubicBezTo>
                    <a:cubicBezTo>
                      <a:pt x="119519" y="249555"/>
                      <a:pt x="77609" y="200660"/>
                      <a:pt x="53479" y="242570"/>
                    </a:cubicBezTo>
                    <a:cubicBezTo>
                      <a:pt x="52844" y="280670"/>
                      <a:pt x="111899" y="318770"/>
                      <a:pt x="89674" y="349885"/>
                    </a:cubicBezTo>
                    <a:cubicBezTo>
                      <a:pt x="61734" y="365760"/>
                      <a:pt x="50939" y="386080"/>
                      <a:pt x="61734" y="417830"/>
                    </a:cubicBezTo>
                    <a:cubicBezTo>
                      <a:pt x="66814" y="497840"/>
                      <a:pt x="167779" y="506730"/>
                      <a:pt x="230009" y="513715"/>
                    </a:cubicBezTo>
                    <a:close/>
                    <a:moveTo>
                      <a:pt x="146824" y="548005"/>
                    </a:moveTo>
                    <a:cubicBezTo>
                      <a:pt x="246519" y="612140"/>
                      <a:pt x="365264" y="559435"/>
                      <a:pt x="444639" y="488315"/>
                    </a:cubicBezTo>
                    <a:cubicBezTo>
                      <a:pt x="592594" y="370205"/>
                      <a:pt x="534809" y="123190"/>
                      <a:pt x="361454" y="66040"/>
                    </a:cubicBezTo>
                    <a:cubicBezTo>
                      <a:pt x="356374" y="76200"/>
                      <a:pt x="351929" y="86995"/>
                      <a:pt x="347484" y="97155"/>
                    </a:cubicBezTo>
                    <a:cubicBezTo>
                      <a:pt x="399554" y="145415"/>
                      <a:pt x="445274" y="203835"/>
                      <a:pt x="470039" y="269875"/>
                    </a:cubicBezTo>
                    <a:cubicBezTo>
                      <a:pt x="482739" y="398145"/>
                      <a:pt x="370979" y="535940"/>
                      <a:pt x="239534" y="533400"/>
                    </a:cubicBezTo>
                    <a:cubicBezTo>
                      <a:pt x="208419" y="534670"/>
                      <a:pt x="155714" y="500380"/>
                      <a:pt x="146824" y="548005"/>
                    </a:cubicBezTo>
                    <a:close/>
                    <a:moveTo>
                      <a:pt x="349389" y="258445"/>
                    </a:moveTo>
                    <a:cubicBezTo>
                      <a:pt x="328434" y="275590"/>
                      <a:pt x="303034" y="261620"/>
                      <a:pt x="280174" y="271145"/>
                    </a:cubicBezTo>
                    <a:cubicBezTo>
                      <a:pt x="280809" y="276225"/>
                      <a:pt x="280809" y="282575"/>
                      <a:pt x="281444" y="287655"/>
                    </a:cubicBezTo>
                    <a:cubicBezTo>
                      <a:pt x="318909" y="297815"/>
                      <a:pt x="320814" y="297815"/>
                      <a:pt x="345579" y="276225"/>
                    </a:cubicBezTo>
                    <a:cubicBezTo>
                      <a:pt x="369709" y="259080"/>
                      <a:pt x="380504" y="287655"/>
                      <a:pt x="414159" y="257175"/>
                    </a:cubicBezTo>
                    <a:cubicBezTo>
                      <a:pt x="501154" y="334010"/>
                      <a:pt x="394474" y="136525"/>
                      <a:pt x="369709" y="156845"/>
                    </a:cubicBezTo>
                    <a:cubicBezTo>
                      <a:pt x="384314" y="175895"/>
                      <a:pt x="384314" y="196850"/>
                      <a:pt x="379234" y="217805"/>
                    </a:cubicBezTo>
                    <a:cubicBezTo>
                      <a:pt x="368439" y="223520"/>
                      <a:pt x="359549" y="227965"/>
                      <a:pt x="349389" y="233045"/>
                    </a:cubicBezTo>
                    <a:cubicBezTo>
                      <a:pt x="349389" y="241935"/>
                      <a:pt x="349389" y="250190"/>
                      <a:pt x="349389" y="258445"/>
                    </a:cubicBezTo>
                    <a:close/>
                    <a:moveTo>
                      <a:pt x="311289" y="781685"/>
                    </a:moveTo>
                    <a:cubicBezTo>
                      <a:pt x="221754" y="765175"/>
                      <a:pt x="239534" y="797560"/>
                      <a:pt x="234454" y="698500"/>
                    </a:cubicBezTo>
                    <a:cubicBezTo>
                      <a:pt x="219214" y="720090"/>
                      <a:pt x="230644" y="746125"/>
                      <a:pt x="213499" y="765175"/>
                    </a:cubicBezTo>
                    <a:cubicBezTo>
                      <a:pt x="205244" y="761365"/>
                      <a:pt x="196989" y="756920"/>
                      <a:pt x="189369" y="753745"/>
                    </a:cubicBezTo>
                    <a:cubicBezTo>
                      <a:pt x="132854" y="764540"/>
                      <a:pt x="122694" y="769620"/>
                      <a:pt x="115709" y="788035"/>
                    </a:cubicBezTo>
                    <a:cubicBezTo>
                      <a:pt x="178574" y="794385"/>
                      <a:pt x="254774" y="810895"/>
                      <a:pt x="311289" y="781685"/>
                    </a:cubicBezTo>
                    <a:close/>
                    <a:moveTo>
                      <a:pt x="34429" y="252095"/>
                    </a:moveTo>
                    <a:cubicBezTo>
                      <a:pt x="6489" y="302895"/>
                      <a:pt x="9664" y="356870"/>
                      <a:pt x="39509" y="404495"/>
                    </a:cubicBezTo>
                    <a:cubicBezTo>
                      <a:pt x="31889" y="368935"/>
                      <a:pt x="53479" y="352425"/>
                      <a:pt x="78879" y="331470"/>
                    </a:cubicBezTo>
                    <a:cubicBezTo>
                      <a:pt x="64909" y="305435"/>
                      <a:pt x="50939" y="281305"/>
                      <a:pt x="34429" y="252095"/>
                    </a:cubicBezTo>
                    <a:close/>
                    <a:moveTo>
                      <a:pt x="259854" y="602615"/>
                    </a:moveTo>
                    <a:cubicBezTo>
                      <a:pt x="205879" y="591185"/>
                      <a:pt x="151269" y="582930"/>
                      <a:pt x="104279" y="551815"/>
                    </a:cubicBezTo>
                    <a:cubicBezTo>
                      <a:pt x="93484" y="545465"/>
                      <a:pt x="82689" y="538480"/>
                      <a:pt x="66179" y="544195"/>
                    </a:cubicBezTo>
                    <a:cubicBezTo>
                      <a:pt x="116979" y="590550"/>
                      <a:pt x="191909" y="628650"/>
                      <a:pt x="259854" y="602615"/>
                    </a:cubicBezTo>
                    <a:close/>
                    <a:moveTo>
                      <a:pt x="372249" y="408940"/>
                    </a:moveTo>
                    <a:cubicBezTo>
                      <a:pt x="360184" y="434975"/>
                      <a:pt x="317639" y="460375"/>
                      <a:pt x="330974" y="486410"/>
                    </a:cubicBezTo>
                    <a:cubicBezTo>
                      <a:pt x="354469" y="474345"/>
                      <a:pt x="376059" y="459105"/>
                      <a:pt x="390029" y="434975"/>
                    </a:cubicBezTo>
                    <a:cubicBezTo>
                      <a:pt x="387489" y="422910"/>
                      <a:pt x="383044" y="414020"/>
                      <a:pt x="372249" y="408940"/>
                    </a:cubicBezTo>
                    <a:close/>
                    <a:moveTo>
                      <a:pt x="172859" y="144145"/>
                    </a:moveTo>
                    <a:cubicBezTo>
                      <a:pt x="151904" y="118745"/>
                      <a:pt x="120154" y="129540"/>
                      <a:pt x="109994" y="155575"/>
                    </a:cubicBezTo>
                    <a:cubicBezTo>
                      <a:pt x="132854" y="161925"/>
                      <a:pt x="150634" y="152400"/>
                      <a:pt x="172859" y="144145"/>
                    </a:cubicBezTo>
                    <a:close/>
                    <a:moveTo>
                      <a:pt x="92214" y="161290"/>
                    </a:moveTo>
                    <a:cubicBezTo>
                      <a:pt x="76339" y="176530"/>
                      <a:pt x="62369" y="186690"/>
                      <a:pt x="59829" y="206375"/>
                    </a:cubicBezTo>
                    <a:cubicBezTo>
                      <a:pt x="106184" y="216535"/>
                      <a:pt x="99834" y="196215"/>
                      <a:pt x="92214" y="161290"/>
                    </a:cubicBezTo>
                    <a:close/>
                    <a:moveTo>
                      <a:pt x="342404" y="28575"/>
                    </a:moveTo>
                    <a:cubicBezTo>
                      <a:pt x="351294" y="37465"/>
                      <a:pt x="362089" y="39370"/>
                      <a:pt x="374154" y="41910"/>
                    </a:cubicBezTo>
                    <a:cubicBezTo>
                      <a:pt x="362089" y="22860"/>
                      <a:pt x="362089" y="22860"/>
                      <a:pt x="342404" y="2857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26" name="Google Shape;26;p2"/>
            <p:cNvGrpSpPr/>
            <p:nvPr/>
          </p:nvGrpSpPr>
          <p:grpSpPr>
            <a:xfrm>
              <a:off x="172723" y="3813483"/>
              <a:ext cx="612915" cy="585559"/>
              <a:chOff x="8416947" y="4160420"/>
              <a:chExt cx="612915" cy="585559"/>
            </a:xfrm>
          </p:grpSpPr>
          <p:sp>
            <p:nvSpPr>
              <p:cNvPr id="27" name="Google Shape;27;p2"/>
              <p:cNvSpPr/>
              <p:nvPr/>
            </p:nvSpPr>
            <p:spPr>
              <a:xfrm>
                <a:off x="8416947" y="4160420"/>
                <a:ext cx="511423" cy="463431"/>
              </a:xfrm>
              <a:custGeom>
                <a:avLst/>
                <a:gdLst/>
                <a:ahLst/>
                <a:cxnLst/>
                <a:rect l="l" t="t" r="r" b="b"/>
                <a:pathLst>
                  <a:path w="35017" h="31731" extrusionOk="0">
                    <a:moveTo>
                      <a:pt x="16911" y="1"/>
                    </a:moveTo>
                    <a:lnTo>
                      <a:pt x="15596" y="61"/>
                    </a:lnTo>
                    <a:lnTo>
                      <a:pt x="14282" y="240"/>
                    </a:lnTo>
                    <a:lnTo>
                      <a:pt x="13027" y="479"/>
                    </a:lnTo>
                    <a:lnTo>
                      <a:pt x="11772" y="837"/>
                    </a:lnTo>
                    <a:lnTo>
                      <a:pt x="10517" y="1256"/>
                    </a:lnTo>
                    <a:lnTo>
                      <a:pt x="9442" y="1734"/>
                    </a:lnTo>
                    <a:lnTo>
                      <a:pt x="8366" y="2331"/>
                    </a:lnTo>
                    <a:lnTo>
                      <a:pt x="7350" y="2989"/>
                    </a:lnTo>
                    <a:lnTo>
                      <a:pt x="6454" y="3706"/>
                    </a:lnTo>
                    <a:lnTo>
                      <a:pt x="5558" y="4542"/>
                    </a:lnTo>
                    <a:lnTo>
                      <a:pt x="4721" y="5379"/>
                    </a:lnTo>
                    <a:lnTo>
                      <a:pt x="3944" y="6275"/>
                    </a:lnTo>
                    <a:lnTo>
                      <a:pt x="3227" y="7231"/>
                    </a:lnTo>
                    <a:lnTo>
                      <a:pt x="2570" y="8247"/>
                    </a:lnTo>
                    <a:lnTo>
                      <a:pt x="2032" y="9323"/>
                    </a:lnTo>
                    <a:lnTo>
                      <a:pt x="1494" y="10398"/>
                    </a:lnTo>
                    <a:lnTo>
                      <a:pt x="1076" y="11534"/>
                    </a:lnTo>
                    <a:lnTo>
                      <a:pt x="717" y="12669"/>
                    </a:lnTo>
                    <a:lnTo>
                      <a:pt x="419" y="13804"/>
                    </a:lnTo>
                    <a:lnTo>
                      <a:pt x="180" y="14999"/>
                    </a:lnTo>
                    <a:lnTo>
                      <a:pt x="60" y="16194"/>
                    </a:lnTo>
                    <a:lnTo>
                      <a:pt x="0" y="17569"/>
                    </a:lnTo>
                    <a:lnTo>
                      <a:pt x="60" y="18824"/>
                    </a:lnTo>
                    <a:lnTo>
                      <a:pt x="180" y="20079"/>
                    </a:lnTo>
                    <a:lnTo>
                      <a:pt x="478" y="21274"/>
                    </a:lnTo>
                    <a:lnTo>
                      <a:pt x="837" y="22349"/>
                    </a:lnTo>
                    <a:lnTo>
                      <a:pt x="1315" y="23425"/>
                    </a:lnTo>
                    <a:lnTo>
                      <a:pt x="1853" y="24441"/>
                    </a:lnTo>
                    <a:lnTo>
                      <a:pt x="2510" y="25457"/>
                    </a:lnTo>
                    <a:lnTo>
                      <a:pt x="3287" y="26353"/>
                    </a:lnTo>
                    <a:lnTo>
                      <a:pt x="4064" y="27189"/>
                    </a:lnTo>
                    <a:lnTo>
                      <a:pt x="4960" y="27966"/>
                    </a:lnTo>
                    <a:lnTo>
                      <a:pt x="5976" y="28683"/>
                    </a:lnTo>
                    <a:lnTo>
                      <a:pt x="6992" y="29281"/>
                    </a:lnTo>
                    <a:lnTo>
                      <a:pt x="8127" y="29878"/>
                    </a:lnTo>
                    <a:lnTo>
                      <a:pt x="9322" y="30356"/>
                    </a:lnTo>
                    <a:lnTo>
                      <a:pt x="10517" y="30834"/>
                    </a:lnTo>
                    <a:lnTo>
                      <a:pt x="11892" y="31193"/>
                    </a:lnTo>
                    <a:lnTo>
                      <a:pt x="13206" y="31492"/>
                    </a:lnTo>
                    <a:lnTo>
                      <a:pt x="14581" y="31671"/>
                    </a:lnTo>
                    <a:lnTo>
                      <a:pt x="16015" y="31731"/>
                    </a:lnTo>
                    <a:lnTo>
                      <a:pt x="17389" y="31671"/>
                    </a:lnTo>
                    <a:lnTo>
                      <a:pt x="18763" y="31552"/>
                    </a:lnTo>
                    <a:lnTo>
                      <a:pt x="20138" y="31313"/>
                    </a:lnTo>
                    <a:lnTo>
                      <a:pt x="21452" y="30954"/>
                    </a:lnTo>
                    <a:lnTo>
                      <a:pt x="22110" y="30715"/>
                    </a:lnTo>
                    <a:lnTo>
                      <a:pt x="22767" y="30476"/>
                    </a:lnTo>
                    <a:lnTo>
                      <a:pt x="24022" y="29878"/>
                    </a:lnTo>
                    <a:lnTo>
                      <a:pt x="25217" y="29161"/>
                    </a:lnTo>
                    <a:lnTo>
                      <a:pt x="26293" y="28385"/>
                    </a:lnTo>
                    <a:lnTo>
                      <a:pt x="27428" y="27548"/>
                    </a:lnTo>
                    <a:lnTo>
                      <a:pt x="28444" y="26652"/>
                    </a:lnTo>
                    <a:lnTo>
                      <a:pt x="30476" y="24739"/>
                    </a:lnTo>
                    <a:lnTo>
                      <a:pt x="31013" y="24261"/>
                    </a:lnTo>
                    <a:lnTo>
                      <a:pt x="31551" y="23664"/>
                    </a:lnTo>
                    <a:lnTo>
                      <a:pt x="32029" y="23126"/>
                    </a:lnTo>
                    <a:lnTo>
                      <a:pt x="32447" y="22529"/>
                    </a:lnTo>
                    <a:lnTo>
                      <a:pt x="32866" y="21931"/>
                    </a:lnTo>
                    <a:lnTo>
                      <a:pt x="33224" y="21333"/>
                    </a:lnTo>
                    <a:lnTo>
                      <a:pt x="33523" y="20676"/>
                    </a:lnTo>
                    <a:lnTo>
                      <a:pt x="33822" y="20019"/>
                    </a:lnTo>
                    <a:lnTo>
                      <a:pt x="34360" y="18704"/>
                    </a:lnTo>
                    <a:lnTo>
                      <a:pt x="34718" y="17390"/>
                    </a:lnTo>
                    <a:lnTo>
                      <a:pt x="34957" y="16015"/>
                    </a:lnTo>
                    <a:lnTo>
                      <a:pt x="35017" y="14641"/>
                    </a:lnTo>
                    <a:lnTo>
                      <a:pt x="35017" y="13924"/>
                    </a:lnTo>
                    <a:lnTo>
                      <a:pt x="34957" y="13266"/>
                    </a:lnTo>
                    <a:lnTo>
                      <a:pt x="34838" y="12549"/>
                    </a:lnTo>
                    <a:lnTo>
                      <a:pt x="34718" y="11892"/>
                    </a:lnTo>
                    <a:lnTo>
                      <a:pt x="34599" y="11235"/>
                    </a:lnTo>
                    <a:lnTo>
                      <a:pt x="34360" y="10577"/>
                    </a:lnTo>
                    <a:lnTo>
                      <a:pt x="34121" y="9920"/>
                    </a:lnTo>
                    <a:lnTo>
                      <a:pt x="33882" y="9263"/>
                    </a:lnTo>
                    <a:lnTo>
                      <a:pt x="33583" y="8606"/>
                    </a:lnTo>
                    <a:lnTo>
                      <a:pt x="33224" y="8008"/>
                    </a:lnTo>
                    <a:lnTo>
                      <a:pt x="32806" y="7410"/>
                    </a:lnTo>
                    <a:lnTo>
                      <a:pt x="32388" y="6813"/>
                    </a:lnTo>
                    <a:lnTo>
                      <a:pt x="31910" y="6275"/>
                    </a:lnTo>
                    <a:lnTo>
                      <a:pt x="31432" y="5737"/>
                    </a:lnTo>
                    <a:lnTo>
                      <a:pt x="30894" y="5200"/>
                    </a:lnTo>
                    <a:lnTo>
                      <a:pt x="30296" y="4721"/>
                    </a:lnTo>
                    <a:lnTo>
                      <a:pt x="29280" y="3945"/>
                    </a:lnTo>
                    <a:lnTo>
                      <a:pt x="28205" y="3228"/>
                    </a:lnTo>
                    <a:lnTo>
                      <a:pt x="27069" y="2570"/>
                    </a:lnTo>
                    <a:lnTo>
                      <a:pt x="25874" y="1973"/>
                    </a:lnTo>
                    <a:lnTo>
                      <a:pt x="24679" y="1435"/>
                    </a:lnTo>
                    <a:lnTo>
                      <a:pt x="23424" y="1017"/>
                    </a:lnTo>
                    <a:lnTo>
                      <a:pt x="22170" y="658"/>
                    </a:lnTo>
                    <a:lnTo>
                      <a:pt x="20855" y="359"/>
                    </a:lnTo>
                    <a:lnTo>
                      <a:pt x="19540" y="180"/>
                    </a:lnTo>
                    <a:lnTo>
                      <a:pt x="18226" y="61"/>
                    </a:lnTo>
                    <a:lnTo>
                      <a:pt x="1691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428596" y="4196444"/>
                <a:ext cx="601266" cy="549535"/>
              </a:xfrm>
              <a:custGeom>
                <a:avLst/>
                <a:gdLst/>
                <a:ahLst/>
                <a:cxnLst/>
                <a:rect l="l" t="t" r="r" b="b"/>
                <a:pathLst>
                  <a:path w="699146" h="638994" extrusionOk="0">
                    <a:moveTo>
                      <a:pt x="334626" y="637812"/>
                    </a:moveTo>
                    <a:cubicBezTo>
                      <a:pt x="189211" y="651782"/>
                      <a:pt x="48876" y="540022"/>
                      <a:pt x="13317" y="404132"/>
                    </a:cubicBezTo>
                    <a:cubicBezTo>
                      <a:pt x="-46374" y="233317"/>
                      <a:pt x="105392" y="76472"/>
                      <a:pt x="253981" y="15512"/>
                    </a:cubicBezTo>
                    <a:cubicBezTo>
                      <a:pt x="395586" y="-39733"/>
                      <a:pt x="599422" y="61232"/>
                      <a:pt x="675622" y="181882"/>
                    </a:cubicBezTo>
                    <a:cubicBezTo>
                      <a:pt x="770236" y="397782"/>
                      <a:pt x="563861" y="655592"/>
                      <a:pt x="334626" y="637812"/>
                    </a:cubicBezTo>
                    <a:close/>
                    <a:moveTo>
                      <a:pt x="613392" y="131082"/>
                    </a:moveTo>
                    <a:lnTo>
                      <a:pt x="611486" y="131082"/>
                    </a:lnTo>
                    <a:lnTo>
                      <a:pt x="613392" y="131082"/>
                    </a:lnTo>
                    <a:cubicBezTo>
                      <a:pt x="570211" y="82187"/>
                      <a:pt x="497822" y="81552"/>
                      <a:pt x="458451" y="32657"/>
                    </a:cubicBezTo>
                    <a:cubicBezTo>
                      <a:pt x="373361" y="9162"/>
                      <a:pt x="331451" y="164102"/>
                      <a:pt x="314306" y="226967"/>
                    </a:cubicBezTo>
                    <a:cubicBezTo>
                      <a:pt x="346056" y="228872"/>
                      <a:pt x="373997" y="225697"/>
                      <a:pt x="403206" y="239667"/>
                    </a:cubicBezTo>
                    <a:cubicBezTo>
                      <a:pt x="474961" y="249192"/>
                      <a:pt x="436226" y="145052"/>
                      <a:pt x="613392" y="131082"/>
                    </a:cubicBezTo>
                    <a:close/>
                    <a:moveTo>
                      <a:pt x="497822" y="580662"/>
                    </a:moveTo>
                    <a:cubicBezTo>
                      <a:pt x="403206" y="503192"/>
                      <a:pt x="376536" y="373017"/>
                      <a:pt x="411461" y="262527"/>
                    </a:cubicBezTo>
                    <a:cubicBezTo>
                      <a:pt x="356217" y="241572"/>
                      <a:pt x="351136" y="240937"/>
                      <a:pt x="305417" y="250462"/>
                    </a:cubicBezTo>
                    <a:cubicBezTo>
                      <a:pt x="280017" y="369207"/>
                      <a:pt x="273667" y="510812"/>
                      <a:pt x="327006" y="621937"/>
                    </a:cubicBezTo>
                    <a:cubicBezTo>
                      <a:pt x="389236" y="628922"/>
                      <a:pt x="468611" y="609872"/>
                      <a:pt x="497822" y="580662"/>
                    </a:cubicBezTo>
                    <a:close/>
                    <a:moveTo>
                      <a:pt x="224136" y="244747"/>
                    </a:moveTo>
                    <a:cubicBezTo>
                      <a:pt x="207626" y="345077"/>
                      <a:pt x="129522" y="414927"/>
                      <a:pt x="60306" y="475887"/>
                    </a:cubicBezTo>
                    <a:cubicBezTo>
                      <a:pt x="118726" y="541927"/>
                      <a:pt x="194926" y="632732"/>
                      <a:pt x="292717" y="618762"/>
                    </a:cubicBezTo>
                    <a:cubicBezTo>
                      <a:pt x="262872" y="495572"/>
                      <a:pt x="258426" y="366667"/>
                      <a:pt x="280017" y="240937"/>
                    </a:cubicBezTo>
                    <a:cubicBezTo>
                      <a:pt x="259697" y="230142"/>
                      <a:pt x="242551" y="238397"/>
                      <a:pt x="224136" y="244747"/>
                    </a:cubicBezTo>
                    <a:close/>
                    <a:moveTo>
                      <a:pt x="634347" y="444137"/>
                    </a:moveTo>
                    <a:cubicBezTo>
                      <a:pt x="599422" y="357142"/>
                      <a:pt x="534017" y="297452"/>
                      <a:pt x="445117" y="264432"/>
                    </a:cubicBezTo>
                    <a:cubicBezTo>
                      <a:pt x="379711" y="353332"/>
                      <a:pt x="426067" y="494937"/>
                      <a:pt x="506076" y="560342"/>
                    </a:cubicBezTo>
                    <a:cubicBezTo>
                      <a:pt x="565767" y="583202"/>
                      <a:pt x="602597" y="482237"/>
                      <a:pt x="634347" y="444137"/>
                    </a:cubicBezTo>
                    <a:close/>
                    <a:moveTo>
                      <a:pt x="647681" y="409847"/>
                    </a:moveTo>
                    <a:cubicBezTo>
                      <a:pt x="694672" y="340632"/>
                      <a:pt x="688956" y="242207"/>
                      <a:pt x="647681" y="173627"/>
                    </a:cubicBezTo>
                    <a:cubicBezTo>
                      <a:pt x="591167" y="110762"/>
                      <a:pt x="481947" y="178072"/>
                      <a:pt x="458451" y="242842"/>
                    </a:cubicBezTo>
                    <a:cubicBezTo>
                      <a:pt x="527667" y="293642"/>
                      <a:pt x="607677" y="325392"/>
                      <a:pt x="647681" y="409847"/>
                    </a:cubicBezTo>
                    <a:close/>
                    <a:moveTo>
                      <a:pt x="290176" y="219982"/>
                    </a:moveTo>
                    <a:cubicBezTo>
                      <a:pt x="307956" y="145052"/>
                      <a:pt x="356851" y="82187"/>
                      <a:pt x="383522" y="14877"/>
                    </a:cubicBezTo>
                    <a:cubicBezTo>
                      <a:pt x="335261" y="-4808"/>
                      <a:pt x="213976" y="38372"/>
                      <a:pt x="172701" y="84092"/>
                    </a:cubicBezTo>
                    <a:cubicBezTo>
                      <a:pt x="215881" y="116477"/>
                      <a:pt x="213976" y="171087"/>
                      <a:pt x="222231" y="219982"/>
                    </a:cubicBezTo>
                    <a:cubicBezTo>
                      <a:pt x="244456" y="219982"/>
                      <a:pt x="265411" y="219982"/>
                      <a:pt x="290176" y="219982"/>
                    </a:cubicBezTo>
                    <a:close/>
                    <a:moveTo>
                      <a:pt x="194292" y="240302"/>
                    </a:moveTo>
                    <a:cubicBezTo>
                      <a:pt x="140317" y="229507"/>
                      <a:pt x="82531" y="254907"/>
                      <a:pt x="34906" y="279037"/>
                    </a:cubicBezTo>
                    <a:cubicBezTo>
                      <a:pt x="-1924" y="324122"/>
                      <a:pt x="29192" y="402227"/>
                      <a:pt x="50781" y="449217"/>
                    </a:cubicBezTo>
                    <a:cubicBezTo>
                      <a:pt x="120631" y="414927"/>
                      <a:pt x="199372" y="320947"/>
                      <a:pt x="194292" y="240302"/>
                    </a:cubicBezTo>
                    <a:close/>
                    <a:moveTo>
                      <a:pt x="147936" y="100602"/>
                    </a:moveTo>
                    <a:cubicBezTo>
                      <a:pt x="98406" y="135527"/>
                      <a:pt x="46972" y="193947"/>
                      <a:pt x="38081" y="253637"/>
                    </a:cubicBezTo>
                    <a:cubicBezTo>
                      <a:pt x="88881" y="228237"/>
                      <a:pt x="141586" y="224427"/>
                      <a:pt x="193656" y="217442"/>
                    </a:cubicBezTo>
                    <a:cubicBezTo>
                      <a:pt x="200642" y="176167"/>
                      <a:pt x="195561" y="112032"/>
                      <a:pt x="147936" y="10060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9" name="Google Shape;29;p2"/>
            <p:cNvSpPr/>
            <p:nvPr/>
          </p:nvSpPr>
          <p:spPr>
            <a:xfrm rot="2001982">
              <a:off x="136143" y="2216866"/>
              <a:ext cx="321474" cy="709766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0" name="Google Shape;30;p2"/>
            <p:cNvGrpSpPr/>
            <p:nvPr/>
          </p:nvGrpSpPr>
          <p:grpSpPr>
            <a:xfrm>
              <a:off x="968652" y="3696885"/>
              <a:ext cx="565312" cy="602473"/>
              <a:chOff x="813652" y="3801560"/>
              <a:chExt cx="565312" cy="602473"/>
            </a:xfrm>
          </p:grpSpPr>
          <p:sp>
            <p:nvSpPr>
              <p:cNvPr id="31" name="Google Shape;31;p2"/>
              <p:cNvSpPr/>
              <p:nvPr/>
            </p:nvSpPr>
            <p:spPr>
              <a:xfrm rot="6264782">
                <a:off x="849950" y="3919090"/>
                <a:ext cx="380679" cy="370162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 rot="-1974315">
                <a:off x="996275" y="3825647"/>
                <a:ext cx="252371" cy="554298"/>
              </a:xfrm>
              <a:custGeom>
                <a:avLst/>
                <a:gdLst/>
                <a:ahLst/>
                <a:cxnLst/>
                <a:rect l="l" t="t" r="r" b="b"/>
                <a:pathLst>
                  <a:path w="293264" h="644114" extrusionOk="0">
                    <a:moveTo>
                      <a:pt x="192317" y="238399"/>
                    </a:moveTo>
                    <a:cubicBezTo>
                      <a:pt x="164377" y="222524"/>
                      <a:pt x="132627" y="214904"/>
                      <a:pt x="98972" y="219349"/>
                    </a:cubicBezTo>
                    <a:cubicBezTo>
                      <a:pt x="129452" y="294914"/>
                      <a:pt x="237402" y="315234"/>
                      <a:pt x="251372" y="404769"/>
                    </a:cubicBezTo>
                    <a:cubicBezTo>
                      <a:pt x="252642" y="460649"/>
                      <a:pt x="311697" y="543834"/>
                      <a:pt x="261532" y="586379"/>
                    </a:cubicBezTo>
                    <a:cubicBezTo>
                      <a:pt x="224067" y="575584"/>
                      <a:pt x="258357" y="527959"/>
                      <a:pt x="234227" y="507004"/>
                    </a:cubicBezTo>
                    <a:cubicBezTo>
                      <a:pt x="194222" y="529864"/>
                      <a:pt x="63412" y="557804"/>
                      <a:pt x="62142" y="603524"/>
                    </a:cubicBezTo>
                    <a:cubicBezTo>
                      <a:pt x="62777" y="619399"/>
                      <a:pt x="64682" y="648609"/>
                      <a:pt x="41187" y="643529"/>
                    </a:cubicBezTo>
                    <a:cubicBezTo>
                      <a:pt x="-4533" y="623209"/>
                      <a:pt x="16422" y="457474"/>
                      <a:pt x="36107" y="414929"/>
                    </a:cubicBezTo>
                    <a:cubicBezTo>
                      <a:pt x="50077" y="373654"/>
                      <a:pt x="121832" y="296819"/>
                      <a:pt x="102782" y="394609"/>
                    </a:cubicBezTo>
                    <a:cubicBezTo>
                      <a:pt x="127547" y="386989"/>
                      <a:pt x="143422" y="371749"/>
                      <a:pt x="161202" y="357779"/>
                    </a:cubicBezTo>
                    <a:cubicBezTo>
                      <a:pt x="144692" y="329204"/>
                      <a:pt x="111037" y="319044"/>
                      <a:pt x="85637" y="299994"/>
                    </a:cubicBezTo>
                    <a:cubicBezTo>
                      <a:pt x="547" y="235859"/>
                      <a:pt x="-10248" y="106954"/>
                      <a:pt x="6897" y="8529"/>
                    </a:cubicBezTo>
                    <a:cubicBezTo>
                      <a:pt x="22772" y="-996"/>
                      <a:pt x="36742" y="-1631"/>
                      <a:pt x="53887" y="2179"/>
                    </a:cubicBezTo>
                    <a:cubicBezTo>
                      <a:pt x="55792" y="13609"/>
                      <a:pt x="57062" y="23769"/>
                      <a:pt x="58332" y="35834"/>
                    </a:cubicBezTo>
                    <a:cubicBezTo>
                      <a:pt x="118022" y="49169"/>
                      <a:pt x="178347" y="68219"/>
                      <a:pt x="239307" y="69489"/>
                    </a:cubicBezTo>
                    <a:cubicBezTo>
                      <a:pt x="248197" y="52344"/>
                      <a:pt x="239942" y="35199"/>
                      <a:pt x="241847" y="16784"/>
                    </a:cubicBezTo>
                    <a:cubicBezTo>
                      <a:pt x="338367" y="-44176"/>
                      <a:pt x="278042" y="223159"/>
                      <a:pt x="230417" y="240939"/>
                    </a:cubicBezTo>
                    <a:cubicBezTo>
                      <a:pt x="215812" y="249829"/>
                      <a:pt x="209462" y="267609"/>
                      <a:pt x="193587" y="273959"/>
                    </a:cubicBezTo>
                    <a:cubicBezTo>
                      <a:pt x="163107" y="281579"/>
                      <a:pt x="175807" y="250464"/>
                      <a:pt x="192317" y="238399"/>
                    </a:cubicBezTo>
                    <a:close/>
                    <a:moveTo>
                      <a:pt x="59602" y="64409"/>
                    </a:moveTo>
                    <a:cubicBezTo>
                      <a:pt x="51347" y="143149"/>
                      <a:pt x="151677" y="122829"/>
                      <a:pt x="202477" y="142514"/>
                    </a:cubicBezTo>
                    <a:cubicBezTo>
                      <a:pt x="236767" y="152039"/>
                      <a:pt x="234862" y="150769"/>
                      <a:pt x="241212" y="114574"/>
                    </a:cubicBezTo>
                    <a:cubicBezTo>
                      <a:pt x="245657" y="81554"/>
                      <a:pt x="196127" y="91079"/>
                      <a:pt x="175172" y="82189"/>
                    </a:cubicBezTo>
                    <a:cubicBezTo>
                      <a:pt x="136437" y="77744"/>
                      <a:pt x="98337" y="58059"/>
                      <a:pt x="59602" y="64409"/>
                    </a:cubicBezTo>
                    <a:close/>
                    <a:moveTo>
                      <a:pt x="217082" y="436519"/>
                    </a:moveTo>
                    <a:cubicBezTo>
                      <a:pt x="169457" y="446044"/>
                      <a:pt x="128182" y="479064"/>
                      <a:pt x="83097" y="497479"/>
                    </a:cubicBezTo>
                    <a:cubicBezTo>
                      <a:pt x="58967" y="507004"/>
                      <a:pt x="61507" y="531134"/>
                      <a:pt x="65317" y="553359"/>
                    </a:cubicBezTo>
                    <a:cubicBezTo>
                      <a:pt x="122467" y="537484"/>
                      <a:pt x="180887" y="512719"/>
                      <a:pt x="229782" y="479699"/>
                    </a:cubicBezTo>
                    <a:cubicBezTo>
                      <a:pt x="232322" y="462554"/>
                      <a:pt x="225972" y="448584"/>
                      <a:pt x="217082" y="436519"/>
                    </a:cubicBezTo>
                    <a:close/>
                    <a:moveTo>
                      <a:pt x="78017" y="185694"/>
                    </a:moveTo>
                    <a:cubicBezTo>
                      <a:pt x="120562" y="199029"/>
                      <a:pt x="173267" y="219349"/>
                      <a:pt x="214542" y="207919"/>
                    </a:cubicBezTo>
                    <a:cubicBezTo>
                      <a:pt x="232957" y="186964"/>
                      <a:pt x="227877" y="167914"/>
                      <a:pt x="201207" y="160929"/>
                    </a:cubicBezTo>
                    <a:cubicBezTo>
                      <a:pt x="158027" y="153944"/>
                      <a:pt x="114847" y="138069"/>
                      <a:pt x="71032" y="136164"/>
                    </a:cubicBezTo>
                    <a:cubicBezTo>
                      <a:pt x="69127" y="160929"/>
                      <a:pt x="69127" y="160929"/>
                      <a:pt x="78017" y="185694"/>
                    </a:cubicBezTo>
                    <a:close/>
                    <a:moveTo>
                      <a:pt x="72302" y="477159"/>
                    </a:moveTo>
                    <a:cubicBezTo>
                      <a:pt x="123102" y="460649"/>
                      <a:pt x="162472" y="436519"/>
                      <a:pt x="205652" y="414294"/>
                    </a:cubicBezTo>
                    <a:cubicBezTo>
                      <a:pt x="202477" y="377464"/>
                      <a:pt x="173902" y="366034"/>
                      <a:pt x="148502" y="391434"/>
                    </a:cubicBezTo>
                    <a:cubicBezTo>
                      <a:pt x="113577" y="415564"/>
                      <a:pt x="72937" y="425089"/>
                      <a:pt x="72302" y="477159"/>
                    </a:cubicBezTo>
                    <a:close/>
                    <a:moveTo>
                      <a:pt x="105322" y="284119"/>
                    </a:moveTo>
                    <a:cubicBezTo>
                      <a:pt x="105957" y="282849"/>
                      <a:pt x="107227" y="282214"/>
                      <a:pt x="107862" y="280944"/>
                    </a:cubicBezTo>
                    <a:cubicBezTo>
                      <a:pt x="40552" y="217444"/>
                      <a:pt x="52617" y="132989"/>
                      <a:pt x="27852" y="52979"/>
                    </a:cubicBezTo>
                    <a:cubicBezTo>
                      <a:pt x="18962" y="131719"/>
                      <a:pt x="35472" y="237129"/>
                      <a:pt x="105322" y="28411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3" name="Google Shape;33;p2" hidden="1"/>
            <p:cNvSpPr/>
            <p:nvPr/>
          </p:nvSpPr>
          <p:spPr>
            <a:xfrm>
              <a:off x="4101001" y="4649180"/>
              <a:ext cx="376856" cy="254902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091625" y="827000"/>
              <a:ext cx="485245" cy="329049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5" name="Google Shape;35;p2" hidden="1"/>
            <p:cNvSpPr/>
            <p:nvPr/>
          </p:nvSpPr>
          <p:spPr>
            <a:xfrm rot="3971375">
              <a:off x="3138581" y="4622816"/>
              <a:ext cx="362909" cy="668479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 rot="-3375824">
              <a:off x="8508205" y="4088864"/>
              <a:ext cx="623152" cy="166730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 rot="3011666">
              <a:off x="3210524" y="657803"/>
              <a:ext cx="199800" cy="513948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 rot="2196195">
              <a:off x="6146037" y="457710"/>
              <a:ext cx="248001" cy="64914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9" name="Google Shape;39;p2"/>
            <p:cNvGrpSpPr/>
            <p:nvPr/>
          </p:nvGrpSpPr>
          <p:grpSpPr>
            <a:xfrm>
              <a:off x="5462677" y="4575203"/>
              <a:ext cx="497752" cy="491681"/>
              <a:chOff x="7559440" y="3972390"/>
              <a:chExt cx="497752" cy="491681"/>
            </a:xfrm>
          </p:grpSpPr>
          <p:sp>
            <p:nvSpPr>
              <p:cNvPr id="40" name="Google Shape;40;p2" hidden="1"/>
              <p:cNvSpPr/>
              <p:nvPr/>
            </p:nvSpPr>
            <p:spPr>
              <a:xfrm rot="1226546">
                <a:off x="7692589" y="4106488"/>
                <a:ext cx="320298" cy="311457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 hidden="1"/>
              <p:cNvSpPr/>
              <p:nvPr/>
            </p:nvSpPr>
            <p:spPr>
              <a:xfrm rot="9911830">
                <a:off x="7595186" y="4010311"/>
                <a:ext cx="338915" cy="323847"/>
              </a:xfrm>
              <a:custGeom>
                <a:avLst/>
                <a:gdLst/>
                <a:ahLst/>
                <a:cxnLst/>
                <a:rect l="l" t="t" r="r" b="b"/>
                <a:pathLst>
                  <a:path w="393594" h="376095" extrusionOk="0">
                    <a:moveTo>
                      <a:pt x="214418" y="305042"/>
                    </a:moveTo>
                    <a:cubicBezTo>
                      <a:pt x="268393" y="256783"/>
                      <a:pt x="326179" y="286627"/>
                      <a:pt x="373168" y="327902"/>
                    </a:cubicBezTo>
                    <a:cubicBezTo>
                      <a:pt x="334433" y="348222"/>
                      <a:pt x="287443" y="358383"/>
                      <a:pt x="242358" y="352667"/>
                    </a:cubicBezTo>
                    <a:cubicBezTo>
                      <a:pt x="242358" y="360922"/>
                      <a:pt x="242358" y="367908"/>
                      <a:pt x="242358" y="374892"/>
                    </a:cubicBezTo>
                    <a:cubicBezTo>
                      <a:pt x="208704" y="387592"/>
                      <a:pt x="190289" y="296152"/>
                      <a:pt x="189654" y="269483"/>
                    </a:cubicBezTo>
                    <a:cubicBezTo>
                      <a:pt x="-846" y="341237"/>
                      <a:pt x="-74507" y="101208"/>
                      <a:pt x="94404" y="17387"/>
                    </a:cubicBezTo>
                    <a:cubicBezTo>
                      <a:pt x="178858" y="4052"/>
                      <a:pt x="289983" y="-24523"/>
                      <a:pt x="357293" y="44058"/>
                    </a:cubicBezTo>
                    <a:cubicBezTo>
                      <a:pt x="419523" y="101208"/>
                      <a:pt x="399839" y="240272"/>
                      <a:pt x="312843" y="258687"/>
                    </a:cubicBezTo>
                    <a:cubicBezTo>
                      <a:pt x="260139" y="256147"/>
                      <a:pt x="199179" y="220587"/>
                      <a:pt x="214418" y="305042"/>
                    </a:cubicBezTo>
                    <a:close/>
                    <a:moveTo>
                      <a:pt x="369993" y="131687"/>
                    </a:moveTo>
                    <a:cubicBezTo>
                      <a:pt x="377614" y="58662"/>
                      <a:pt x="298873" y="-2298"/>
                      <a:pt x="229658" y="22467"/>
                    </a:cubicBezTo>
                    <a:cubicBezTo>
                      <a:pt x="215054" y="28817"/>
                      <a:pt x="199179" y="30722"/>
                      <a:pt x="183304" y="23737"/>
                    </a:cubicBezTo>
                    <a:cubicBezTo>
                      <a:pt x="79164" y="3417"/>
                      <a:pt x="-14182" y="120258"/>
                      <a:pt x="37254" y="217412"/>
                    </a:cubicBezTo>
                    <a:cubicBezTo>
                      <a:pt x="86148" y="318377"/>
                      <a:pt x="176954" y="218047"/>
                      <a:pt x="249979" y="231383"/>
                    </a:cubicBezTo>
                    <a:cubicBezTo>
                      <a:pt x="321098" y="265037"/>
                      <a:pt x="372533" y="203442"/>
                      <a:pt x="369993" y="131687"/>
                    </a:cubicBezTo>
                    <a:close/>
                    <a:moveTo>
                      <a:pt x="329354" y="320283"/>
                    </a:moveTo>
                    <a:cubicBezTo>
                      <a:pt x="316654" y="302502"/>
                      <a:pt x="260773" y="284087"/>
                      <a:pt x="255693" y="313297"/>
                    </a:cubicBezTo>
                    <a:cubicBezTo>
                      <a:pt x="266489" y="313297"/>
                      <a:pt x="288714" y="301233"/>
                      <a:pt x="289348" y="318377"/>
                    </a:cubicBezTo>
                    <a:cubicBezTo>
                      <a:pt x="289348" y="327902"/>
                      <a:pt x="272839" y="324092"/>
                      <a:pt x="275379" y="337427"/>
                    </a:cubicBezTo>
                    <a:cubicBezTo>
                      <a:pt x="293158" y="336158"/>
                      <a:pt x="310304" y="333617"/>
                      <a:pt x="329354" y="32028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42" name="Google Shape;42;p2"/>
            <p:cNvGrpSpPr/>
            <p:nvPr/>
          </p:nvGrpSpPr>
          <p:grpSpPr>
            <a:xfrm>
              <a:off x="510215" y="271717"/>
              <a:ext cx="557022" cy="619823"/>
              <a:chOff x="510215" y="271717"/>
              <a:chExt cx="557022" cy="619823"/>
            </a:xfrm>
          </p:grpSpPr>
          <p:sp>
            <p:nvSpPr>
              <p:cNvPr id="43" name="Google Shape;43;p2"/>
              <p:cNvSpPr/>
              <p:nvPr/>
            </p:nvSpPr>
            <p:spPr>
              <a:xfrm>
                <a:off x="676827" y="376200"/>
                <a:ext cx="316843" cy="320881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510215" y="271717"/>
                <a:ext cx="557022" cy="619823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720725" extrusionOk="0">
                    <a:moveTo>
                      <a:pt x="513080" y="323850"/>
                    </a:moveTo>
                    <a:cubicBezTo>
                      <a:pt x="517525" y="130810"/>
                      <a:pt x="228600" y="72390"/>
                      <a:pt x="142240" y="236220"/>
                    </a:cubicBezTo>
                    <a:cubicBezTo>
                      <a:pt x="74930" y="348615"/>
                      <a:pt x="219075" y="481330"/>
                      <a:pt x="144145" y="591820"/>
                    </a:cubicBezTo>
                    <a:cubicBezTo>
                      <a:pt x="140970" y="600710"/>
                      <a:pt x="146685" y="608965"/>
                      <a:pt x="156210" y="609600"/>
                    </a:cubicBezTo>
                    <a:cubicBezTo>
                      <a:pt x="183515" y="603250"/>
                      <a:pt x="471170" y="659130"/>
                      <a:pt x="370205" y="597535"/>
                    </a:cubicBezTo>
                    <a:cubicBezTo>
                      <a:pt x="366395" y="480695"/>
                      <a:pt x="525780" y="439420"/>
                      <a:pt x="513080" y="323850"/>
                    </a:cubicBezTo>
                    <a:close/>
                    <a:moveTo>
                      <a:pt x="249555" y="588010"/>
                    </a:moveTo>
                    <a:cubicBezTo>
                      <a:pt x="230505" y="510540"/>
                      <a:pt x="259080" y="430530"/>
                      <a:pt x="233680" y="354965"/>
                    </a:cubicBezTo>
                    <a:cubicBezTo>
                      <a:pt x="264795" y="384175"/>
                      <a:pt x="260985" y="381635"/>
                      <a:pt x="294640" y="368300"/>
                    </a:cubicBezTo>
                    <a:cubicBezTo>
                      <a:pt x="311785" y="385445"/>
                      <a:pt x="311785" y="385445"/>
                      <a:pt x="334010" y="392430"/>
                    </a:cubicBezTo>
                    <a:cubicBezTo>
                      <a:pt x="320675" y="454660"/>
                      <a:pt x="300355" y="514985"/>
                      <a:pt x="284480" y="576580"/>
                    </a:cubicBezTo>
                    <a:cubicBezTo>
                      <a:pt x="281305" y="594995"/>
                      <a:pt x="267335" y="597535"/>
                      <a:pt x="249555" y="588010"/>
                    </a:cubicBezTo>
                    <a:close/>
                    <a:moveTo>
                      <a:pt x="340360" y="595630"/>
                    </a:moveTo>
                    <a:cubicBezTo>
                      <a:pt x="326390" y="598805"/>
                      <a:pt x="316865" y="598805"/>
                      <a:pt x="306070" y="589280"/>
                    </a:cubicBezTo>
                    <a:cubicBezTo>
                      <a:pt x="324485" y="520065"/>
                      <a:pt x="330200" y="430530"/>
                      <a:pt x="379730" y="377825"/>
                    </a:cubicBezTo>
                    <a:cubicBezTo>
                      <a:pt x="368300" y="346075"/>
                      <a:pt x="354965" y="335915"/>
                      <a:pt x="327025" y="359410"/>
                    </a:cubicBezTo>
                    <a:cubicBezTo>
                      <a:pt x="293370" y="341630"/>
                      <a:pt x="296545" y="333375"/>
                      <a:pt x="266700" y="354330"/>
                    </a:cubicBezTo>
                    <a:cubicBezTo>
                      <a:pt x="259715" y="342900"/>
                      <a:pt x="253365" y="331470"/>
                      <a:pt x="246380" y="320040"/>
                    </a:cubicBezTo>
                    <a:cubicBezTo>
                      <a:pt x="173355" y="307975"/>
                      <a:pt x="207010" y="382905"/>
                      <a:pt x="216535" y="386715"/>
                    </a:cubicBezTo>
                    <a:cubicBezTo>
                      <a:pt x="220345" y="452120"/>
                      <a:pt x="218440" y="519430"/>
                      <a:pt x="220980" y="584835"/>
                    </a:cubicBezTo>
                    <a:cubicBezTo>
                      <a:pt x="203200" y="588645"/>
                      <a:pt x="203200" y="589280"/>
                      <a:pt x="184785" y="581660"/>
                    </a:cubicBezTo>
                    <a:cubicBezTo>
                      <a:pt x="217170" y="478790"/>
                      <a:pt x="132080" y="381635"/>
                      <a:pt x="150495" y="281305"/>
                    </a:cubicBezTo>
                    <a:cubicBezTo>
                      <a:pt x="176530" y="188595"/>
                      <a:pt x="277495" y="156210"/>
                      <a:pt x="364490" y="170180"/>
                    </a:cubicBezTo>
                    <a:cubicBezTo>
                      <a:pt x="437515" y="178435"/>
                      <a:pt x="478155" y="247650"/>
                      <a:pt x="485140" y="314325"/>
                    </a:cubicBezTo>
                    <a:cubicBezTo>
                      <a:pt x="493395" y="430530"/>
                      <a:pt x="337820" y="475615"/>
                      <a:pt x="340360" y="595630"/>
                    </a:cubicBezTo>
                    <a:close/>
                    <a:moveTo>
                      <a:pt x="325755" y="644525"/>
                    </a:moveTo>
                    <a:cubicBezTo>
                      <a:pt x="270510" y="646430"/>
                      <a:pt x="215900" y="626745"/>
                      <a:pt x="161925" y="631190"/>
                    </a:cubicBezTo>
                    <a:cubicBezTo>
                      <a:pt x="137795" y="666750"/>
                      <a:pt x="304165" y="661035"/>
                      <a:pt x="325120" y="671195"/>
                    </a:cubicBezTo>
                    <a:cubicBezTo>
                      <a:pt x="360680" y="675640"/>
                      <a:pt x="353695" y="645160"/>
                      <a:pt x="325755" y="644525"/>
                    </a:cubicBezTo>
                    <a:close/>
                    <a:moveTo>
                      <a:pt x="176530" y="681990"/>
                    </a:moveTo>
                    <a:cubicBezTo>
                      <a:pt x="167005" y="729615"/>
                      <a:pt x="273050" y="708025"/>
                      <a:pt x="304165" y="720725"/>
                    </a:cubicBezTo>
                    <a:cubicBezTo>
                      <a:pt x="378460" y="691515"/>
                      <a:pt x="199390" y="686435"/>
                      <a:pt x="176530" y="681990"/>
                    </a:cubicBezTo>
                    <a:close/>
                    <a:moveTo>
                      <a:pt x="555625" y="214630"/>
                    </a:moveTo>
                    <a:cubicBezTo>
                      <a:pt x="588010" y="198755"/>
                      <a:pt x="614045" y="179705"/>
                      <a:pt x="647700" y="162560"/>
                    </a:cubicBezTo>
                    <a:cubicBezTo>
                      <a:pt x="629285" y="140335"/>
                      <a:pt x="513080" y="196850"/>
                      <a:pt x="555625" y="214630"/>
                    </a:cubicBezTo>
                    <a:close/>
                    <a:moveTo>
                      <a:pt x="0" y="465455"/>
                    </a:moveTo>
                    <a:cubicBezTo>
                      <a:pt x="14605" y="500380"/>
                      <a:pt x="64135" y="459105"/>
                      <a:pt x="78105" y="439420"/>
                    </a:cubicBezTo>
                    <a:cubicBezTo>
                      <a:pt x="49530" y="413385"/>
                      <a:pt x="29210" y="454660"/>
                      <a:pt x="0" y="465455"/>
                    </a:cubicBezTo>
                    <a:close/>
                    <a:moveTo>
                      <a:pt x="30480" y="86360"/>
                    </a:moveTo>
                    <a:cubicBezTo>
                      <a:pt x="35560" y="98425"/>
                      <a:pt x="99060" y="177800"/>
                      <a:pt x="105410" y="149860"/>
                    </a:cubicBezTo>
                    <a:cubicBezTo>
                      <a:pt x="90170" y="130175"/>
                      <a:pt x="60325" y="67945"/>
                      <a:pt x="30480" y="86360"/>
                    </a:cubicBezTo>
                    <a:close/>
                    <a:moveTo>
                      <a:pt x="351790" y="76200"/>
                    </a:moveTo>
                    <a:cubicBezTo>
                      <a:pt x="374015" y="69215"/>
                      <a:pt x="363220" y="30480"/>
                      <a:pt x="369570" y="11430"/>
                    </a:cubicBezTo>
                    <a:cubicBezTo>
                      <a:pt x="370205" y="5080"/>
                      <a:pt x="364490" y="0"/>
                      <a:pt x="357505" y="0"/>
                    </a:cubicBezTo>
                    <a:cubicBezTo>
                      <a:pt x="335915" y="635"/>
                      <a:pt x="345440" y="30480"/>
                      <a:pt x="342265" y="45085"/>
                    </a:cubicBezTo>
                    <a:cubicBezTo>
                      <a:pt x="342265" y="45085"/>
                      <a:pt x="342265" y="45085"/>
                      <a:pt x="342900" y="45085"/>
                    </a:cubicBezTo>
                    <a:cubicBezTo>
                      <a:pt x="342265" y="55245"/>
                      <a:pt x="336550" y="75565"/>
                      <a:pt x="351790" y="76200"/>
                    </a:cubicBezTo>
                    <a:close/>
                    <a:moveTo>
                      <a:pt x="519430" y="487045"/>
                    </a:moveTo>
                    <a:cubicBezTo>
                      <a:pt x="540385" y="495935"/>
                      <a:pt x="566420" y="540385"/>
                      <a:pt x="589280" y="520700"/>
                    </a:cubicBezTo>
                    <a:cubicBezTo>
                      <a:pt x="585470" y="502920"/>
                      <a:pt x="500380" y="438785"/>
                      <a:pt x="519430" y="4870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5" name="Google Shape;45;p2"/>
            <p:cNvSpPr/>
            <p:nvPr/>
          </p:nvSpPr>
          <p:spPr>
            <a:xfrm>
              <a:off x="1778886" y="4237081"/>
              <a:ext cx="556337" cy="631409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 rot="-982808">
              <a:off x="7867083" y="4603094"/>
              <a:ext cx="701993" cy="567693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" name="Google Shape;47;p2" hidden="1"/>
            <p:cNvSpPr/>
            <p:nvPr/>
          </p:nvSpPr>
          <p:spPr>
            <a:xfrm rot="1185294">
              <a:off x="4798350" y="3885963"/>
              <a:ext cx="616477" cy="671778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393062" y="748927"/>
              <a:ext cx="579203" cy="652168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7317433" y="2956555"/>
              <a:ext cx="716315" cy="573888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8750637" y="1716146"/>
              <a:ext cx="454206" cy="406096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 rot="-2424156">
              <a:off x="2052510" y="-106317"/>
              <a:ext cx="373867" cy="493313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960437" y="3855732"/>
              <a:ext cx="712864" cy="419317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3" name="Google Shape;53;p2"/>
            <p:cNvGrpSpPr/>
            <p:nvPr/>
          </p:nvGrpSpPr>
          <p:grpSpPr>
            <a:xfrm rot="891035">
              <a:off x="1165229" y="1691730"/>
              <a:ext cx="657771" cy="386113"/>
              <a:chOff x="1429156" y="1387535"/>
              <a:chExt cx="657769" cy="386112"/>
            </a:xfrm>
          </p:grpSpPr>
          <p:sp>
            <p:nvSpPr>
              <p:cNvPr id="54" name="Google Shape;54;p2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6" name="Google Shape;56;p2"/>
            <p:cNvSpPr/>
            <p:nvPr/>
          </p:nvSpPr>
          <p:spPr>
            <a:xfrm rot="-1696692">
              <a:off x="7441723" y="1525254"/>
              <a:ext cx="760522" cy="200454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161548" y="2558031"/>
              <a:ext cx="665135" cy="522113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8" name="Google Shape;58;p2"/>
            <p:cNvGrpSpPr/>
            <p:nvPr/>
          </p:nvGrpSpPr>
          <p:grpSpPr>
            <a:xfrm>
              <a:off x="188231" y="3187393"/>
              <a:ext cx="376916" cy="455685"/>
              <a:chOff x="851856" y="920605"/>
              <a:chExt cx="376916" cy="455685"/>
            </a:xfrm>
          </p:grpSpPr>
          <p:sp>
            <p:nvSpPr>
              <p:cNvPr id="59" name="Google Shape;59;p2"/>
              <p:cNvSpPr/>
              <p:nvPr/>
            </p:nvSpPr>
            <p:spPr>
              <a:xfrm>
                <a:off x="851856" y="92060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61" name="Google Shape;61;p2"/>
            <p:cNvGrpSpPr/>
            <p:nvPr/>
          </p:nvGrpSpPr>
          <p:grpSpPr>
            <a:xfrm>
              <a:off x="7439637" y="3918577"/>
              <a:ext cx="503800" cy="507307"/>
              <a:chOff x="7439637" y="3918577"/>
              <a:chExt cx="503800" cy="507307"/>
            </a:xfrm>
          </p:grpSpPr>
          <p:sp>
            <p:nvSpPr>
              <p:cNvPr id="62" name="Google Shape;62;p2"/>
              <p:cNvSpPr/>
              <p:nvPr/>
            </p:nvSpPr>
            <p:spPr>
              <a:xfrm>
                <a:off x="7547126" y="4133375"/>
                <a:ext cx="332324" cy="292506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 rot="-1109260">
                <a:off x="7493180" y="3971096"/>
                <a:ext cx="396713" cy="402269"/>
              </a:xfrm>
              <a:custGeom>
                <a:avLst/>
                <a:gdLst/>
                <a:ahLst/>
                <a:cxnLst/>
                <a:rect l="l" t="t" r="r" b="b"/>
                <a:pathLst>
                  <a:path w="461644" h="468109" extrusionOk="0">
                    <a:moveTo>
                      <a:pt x="313055" y="28998"/>
                    </a:moveTo>
                    <a:cubicBezTo>
                      <a:pt x="261620" y="-13547"/>
                      <a:pt x="187960" y="-4022"/>
                      <a:pt x="131445" y="23918"/>
                    </a:cubicBezTo>
                    <a:cubicBezTo>
                      <a:pt x="158750" y="209973"/>
                      <a:pt x="74295" y="277918"/>
                      <a:pt x="0" y="435398"/>
                    </a:cubicBezTo>
                    <a:cubicBezTo>
                      <a:pt x="26670" y="495088"/>
                      <a:pt x="107314" y="453178"/>
                      <a:pt x="158750" y="461433"/>
                    </a:cubicBezTo>
                    <a:cubicBezTo>
                      <a:pt x="257810" y="439208"/>
                      <a:pt x="367664" y="470323"/>
                      <a:pt x="461645" y="435398"/>
                    </a:cubicBezTo>
                    <a:cubicBezTo>
                      <a:pt x="369570" y="280458"/>
                      <a:pt x="297814" y="222038"/>
                      <a:pt x="313055" y="28998"/>
                    </a:cubicBezTo>
                    <a:close/>
                    <a:moveTo>
                      <a:pt x="270510" y="39158"/>
                    </a:moveTo>
                    <a:cubicBezTo>
                      <a:pt x="237489" y="54398"/>
                      <a:pt x="205105" y="51858"/>
                      <a:pt x="172085" y="38523"/>
                    </a:cubicBezTo>
                    <a:cubicBezTo>
                      <a:pt x="197485" y="14393"/>
                      <a:pt x="243205" y="16933"/>
                      <a:pt x="270510" y="39158"/>
                    </a:cubicBezTo>
                    <a:close/>
                    <a:moveTo>
                      <a:pt x="160655" y="63923"/>
                    </a:moveTo>
                    <a:cubicBezTo>
                      <a:pt x="203835" y="69638"/>
                      <a:pt x="242570" y="70273"/>
                      <a:pt x="287020" y="64558"/>
                    </a:cubicBezTo>
                    <a:cubicBezTo>
                      <a:pt x="301625" y="119803"/>
                      <a:pt x="283845" y="182033"/>
                      <a:pt x="306070" y="232833"/>
                    </a:cubicBezTo>
                    <a:cubicBezTo>
                      <a:pt x="314325" y="244898"/>
                      <a:pt x="330835" y="258868"/>
                      <a:pt x="321310" y="274743"/>
                    </a:cubicBezTo>
                    <a:cubicBezTo>
                      <a:pt x="258445" y="376978"/>
                      <a:pt x="194310" y="273473"/>
                      <a:pt x="116839" y="281728"/>
                    </a:cubicBezTo>
                    <a:cubicBezTo>
                      <a:pt x="172085" y="168063"/>
                      <a:pt x="155575" y="180763"/>
                      <a:pt x="160655" y="63923"/>
                    </a:cubicBezTo>
                    <a:close/>
                    <a:moveTo>
                      <a:pt x="350520" y="430318"/>
                    </a:moveTo>
                    <a:cubicBezTo>
                      <a:pt x="243839" y="425238"/>
                      <a:pt x="137795" y="444923"/>
                      <a:pt x="31750" y="441113"/>
                    </a:cubicBezTo>
                    <a:cubicBezTo>
                      <a:pt x="123189" y="141393"/>
                      <a:pt x="212089" y="450003"/>
                      <a:pt x="340360" y="284903"/>
                    </a:cubicBezTo>
                    <a:cubicBezTo>
                      <a:pt x="373380" y="329353"/>
                      <a:pt x="400685" y="368088"/>
                      <a:pt x="425450" y="415713"/>
                    </a:cubicBezTo>
                    <a:cubicBezTo>
                      <a:pt x="418464" y="425238"/>
                      <a:pt x="368935" y="431588"/>
                      <a:pt x="350520" y="430318"/>
                    </a:cubicBezTo>
                    <a:close/>
                    <a:moveTo>
                      <a:pt x="275589" y="413173"/>
                    </a:moveTo>
                    <a:cubicBezTo>
                      <a:pt x="280670" y="396663"/>
                      <a:pt x="275589" y="382058"/>
                      <a:pt x="274320" y="363643"/>
                    </a:cubicBezTo>
                    <a:cubicBezTo>
                      <a:pt x="203200" y="347768"/>
                      <a:pt x="209550" y="449368"/>
                      <a:pt x="275589" y="413173"/>
                    </a:cubicBezTo>
                    <a:close/>
                    <a:moveTo>
                      <a:pt x="250189" y="403648"/>
                    </a:moveTo>
                    <a:cubicBezTo>
                      <a:pt x="236855" y="403013"/>
                      <a:pt x="242570" y="390313"/>
                      <a:pt x="252095" y="387773"/>
                    </a:cubicBezTo>
                    <a:cubicBezTo>
                      <a:pt x="264160" y="389678"/>
                      <a:pt x="259714" y="403013"/>
                      <a:pt x="250189" y="403648"/>
                    </a:cubicBezTo>
                    <a:close/>
                    <a:moveTo>
                      <a:pt x="160020" y="336338"/>
                    </a:moveTo>
                    <a:cubicBezTo>
                      <a:pt x="121920" y="334433"/>
                      <a:pt x="120014" y="387138"/>
                      <a:pt x="158750" y="385233"/>
                    </a:cubicBezTo>
                    <a:cubicBezTo>
                      <a:pt x="191770" y="387773"/>
                      <a:pt x="194310" y="335703"/>
                      <a:pt x="160020" y="336338"/>
                    </a:cubicBezTo>
                    <a:close/>
                    <a:moveTo>
                      <a:pt x="153035" y="363008"/>
                    </a:moveTo>
                    <a:cubicBezTo>
                      <a:pt x="160020" y="361103"/>
                      <a:pt x="163830" y="354118"/>
                      <a:pt x="167639" y="365548"/>
                    </a:cubicBezTo>
                    <a:cubicBezTo>
                      <a:pt x="161289" y="366183"/>
                      <a:pt x="155575" y="370628"/>
                      <a:pt x="153035" y="363008"/>
                    </a:cubicBezTo>
                    <a:close/>
                    <a:moveTo>
                      <a:pt x="235585" y="262678"/>
                    </a:moveTo>
                    <a:cubicBezTo>
                      <a:pt x="268605" y="265218"/>
                      <a:pt x="281305" y="215053"/>
                      <a:pt x="240030" y="211243"/>
                    </a:cubicBezTo>
                    <a:cubicBezTo>
                      <a:pt x="203200" y="206798"/>
                      <a:pt x="203835" y="257598"/>
                      <a:pt x="235585" y="262678"/>
                    </a:cubicBezTo>
                    <a:close/>
                    <a:moveTo>
                      <a:pt x="248285" y="235373"/>
                    </a:moveTo>
                    <a:cubicBezTo>
                      <a:pt x="242570" y="240453"/>
                      <a:pt x="237489" y="246803"/>
                      <a:pt x="232410" y="238548"/>
                    </a:cubicBezTo>
                    <a:cubicBezTo>
                      <a:pt x="231139" y="228388"/>
                      <a:pt x="240664" y="230293"/>
                      <a:pt x="248285" y="235373"/>
                    </a:cubicBezTo>
                    <a:close/>
                    <a:moveTo>
                      <a:pt x="224155" y="133138"/>
                    </a:moveTo>
                    <a:cubicBezTo>
                      <a:pt x="224789" y="115993"/>
                      <a:pt x="196214" y="108373"/>
                      <a:pt x="193675" y="129328"/>
                    </a:cubicBezTo>
                    <a:cubicBezTo>
                      <a:pt x="190500" y="154093"/>
                      <a:pt x="222250" y="155998"/>
                      <a:pt x="224155" y="133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64" name="Google Shape;64;p2"/>
            <p:cNvSpPr/>
            <p:nvPr/>
          </p:nvSpPr>
          <p:spPr>
            <a:xfrm>
              <a:off x="6255960" y="791694"/>
              <a:ext cx="453103" cy="511439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 rot="1799564">
              <a:off x="7155158" y="4556613"/>
              <a:ext cx="351219" cy="440001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66" name="Google Shape;66;p2"/>
            <p:cNvGrpSpPr/>
            <p:nvPr/>
          </p:nvGrpSpPr>
          <p:grpSpPr>
            <a:xfrm>
              <a:off x="7413193" y="740389"/>
              <a:ext cx="289739" cy="482318"/>
              <a:chOff x="4912930" y="846902"/>
              <a:chExt cx="289739" cy="482318"/>
            </a:xfrm>
          </p:grpSpPr>
          <p:sp>
            <p:nvSpPr>
              <p:cNvPr id="67" name="Google Shape;67;p2"/>
              <p:cNvSpPr/>
              <p:nvPr/>
            </p:nvSpPr>
            <p:spPr>
              <a:xfrm rot="-539734">
                <a:off x="4946894" y="1102828"/>
                <a:ext cx="216728" cy="210745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4912930" y="846902"/>
                <a:ext cx="289739" cy="456235"/>
              </a:xfrm>
              <a:custGeom>
                <a:avLst/>
                <a:gdLst/>
                <a:ahLst/>
                <a:cxnLst/>
                <a:rect l="l" t="t" r="r" b="b"/>
                <a:pathLst>
                  <a:path w="336906" h="530506" extrusionOk="0">
                    <a:moveTo>
                      <a:pt x="136525" y="96168"/>
                    </a:moveTo>
                    <a:cubicBezTo>
                      <a:pt x="113030" y="223803"/>
                      <a:pt x="24130" y="329848"/>
                      <a:pt x="0" y="458118"/>
                    </a:cubicBezTo>
                    <a:cubicBezTo>
                      <a:pt x="60960" y="713388"/>
                      <a:pt x="264795" y="217453"/>
                      <a:pt x="278765" y="141253"/>
                    </a:cubicBezTo>
                    <a:cubicBezTo>
                      <a:pt x="291465" y="75213"/>
                      <a:pt x="152400" y="18698"/>
                      <a:pt x="136525" y="96168"/>
                    </a:cubicBezTo>
                    <a:close/>
                    <a:moveTo>
                      <a:pt x="69850" y="504473"/>
                    </a:moveTo>
                    <a:cubicBezTo>
                      <a:pt x="-16510" y="531778"/>
                      <a:pt x="43815" y="378743"/>
                      <a:pt x="63500" y="342548"/>
                    </a:cubicBezTo>
                    <a:cubicBezTo>
                      <a:pt x="111760" y="336833"/>
                      <a:pt x="138430" y="339373"/>
                      <a:pt x="164465" y="352073"/>
                    </a:cubicBezTo>
                    <a:cubicBezTo>
                      <a:pt x="137795" y="404778"/>
                      <a:pt x="107315" y="458753"/>
                      <a:pt x="69850" y="504473"/>
                    </a:cubicBezTo>
                    <a:close/>
                    <a:moveTo>
                      <a:pt x="182245" y="318418"/>
                    </a:moveTo>
                    <a:cubicBezTo>
                      <a:pt x="149860" y="327308"/>
                      <a:pt x="116205" y="321593"/>
                      <a:pt x="80645" y="319053"/>
                    </a:cubicBezTo>
                    <a:cubicBezTo>
                      <a:pt x="100330" y="253013"/>
                      <a:pt x="133350" y="192053"/>
                      <a:pt x="159385" y="127918"/>
                    </a:cubicBezTo>
                    <a:cubicBezTo>
                      <a:pt x="189230" y="139348"/>
                      <a:pt x="217170" y="150143"/>
                      <a:pt x="245110" y="161573"/>
                    </a:cubicBezTo>
                    <a:cubicBezTo>
                      <a:pt x="244475" y="190148"/>
                      <a:pt x="216535" y="259998"/>
                      <a:pt x="182245" y="318418"/>
                    </a:cubicBezTo>
                    <a:close/>
                    <a:moveTo>
                      <a:pt x="248285" y="134268"/>
                    </a:moveTo>
                    <a:cubicBezTo>
                      <a:pt x="222885" y="140618"/>
                      <a:pt x="121920" y="93628"/>
                      <a:pt x="187960" y="80928"/>
                    </a:cubicBezTo>
                    <a:cubicBezTo>
                      <a:pt x="208915" y="83468"/>
                      <a:pt x="281940" y="105693"/>
                      <a:pt x="248285" y="134268"/>
                    </a:cubicBezTo>
                    <a:close/>
                    <a:moveTo>
                      <a:pt x="295275" y="283"/>
                    </a:moveTo>
                    <a:cubicBezTo>
                      <a:pt x="224155" y="-6067"/>
                      <a:pt x="259715" y="96803"/>
                      <a:pt x="311785" y="73308"/>
                    </a:cubicBezTo>
                    <a:cubicBezTo>
                      <a:pt x="353695" y="53623"/>
                      <a:pt x="339725" y="-1622"/>
                      <a:pt x="295275" y="283"/>
                    </a:cubicBezTo>
                    <a:close/>
                    <a:moveTo>
                      <a:pt x="274320" y="30763"/>
                    </a:moveTo>
                    <a:cubicBezTo>
                      <a:pt x="290830" y="26318"/>
                      <a:pt x="303530" y="14253"/>
                      <a:pt x="317500" y="26318"/>
                    </a:cubicBezTo>
                    <a:cubicBezTo>
                      <a:pt x="329565" y="56163"/>
                      <a:pt x="273685" y="75848"/>
                      <a:pt x="274320" y="30763"/>
                    </a:cubicBezTo>
                    <a:close/>
                    <a:moveTo>
                      <a:pt x="210820" y="187608"/>
                    </a:moveTo>
                    <a:cubicBezTo>
                      <a:pt x="212090" y="151413"/>
                      <a:pt x="158115" y="146333"/>
                      <a:pt x="156210" y="186338"/>
                    </a:cubicBezTo>
                    <a:cubicBezTo>
                      <a:pt x="155575" y="216183"/>
                      <a:pt x="209550" y="217453"/>
                      <a:pt x="210820" y="187608"/>
                    </a:cubicBezTo>
                    <a:close/>
                    <a:moveTo>
                      <a:pt x="187960" y="180623"/>
                    </a:moveTo>
                    <a:cubicBezTo>
                      <a:pt x="193040" y="185068"/>
                      <a:pt x="189230" y="186973"/>
                      <a:pt x="186055" y="190783"/>
                    </a:cubicBezTo>
                    <a:cubicBezTo>
                      <a:pt x="179705" y="185068"/>
                      <a:pt x="183515" y="184433"/>
                      <a:pt x="187960" y="180623"/>
                    </a:cubicBezTo>
                    <a:close/>
                    <a:moveTo>
                      <a:pt x="167005" y="229518"/>
                    </a:moveTo>
                    <a:cubicBezTo>
                      <a:pt x="139700" y="230153"/>
                      <a:pt x="128270" y="275873"/>
                      <a:pt x="164465" y="276508"/>
                    </a:cubicBezTo>
                    <a:cubicBezTo>
                      <a:pt x="196215" y="277143"/>
                      <a:pt x="193675" y="232058"/>
                      <a:pt x="167005" y="2295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69" name="Google Shape;69;p2"/>
            <p:cNvSpPr/>
            <p:nvPr/>
          </p:nvSpPr>
          <p:spPr>
            <a:xfrm>
              <a:off x="7082287" y="-53997"/>
              <a:ext cx="602898" cy="641121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981978" y="271723"/>
              <a:ext cx="738779" cy="460515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71" name="Google Shape;71;p2"/>
            <p:cNvGrpSpPr/>
            <p:nvPr/>
          </p:nvGrpSpPr>
          <p:grpSpPr>
            <a:xfrm>
              <a:off x="7801268" y="2011644"/>
              <a:ext cx="583849" cy="670195"/>
              <a:chOff x="7801268" y="2011644"/>
              <a:chExt cx="583849" cy="670195"/>
            </a:xfrm>
          </p:grpSpPr>
          <p:sp>
            <p:nvSpPr>
              <p:cNvPr id="72" name="Google Shape;72;p2"/>
              <p:cNvSpPr/>
              <p:nvPr/>
            </p:nvSpPr>
            <p:spPr>
              <a:xfrm rot="6678441">
                <a:off x="7840657" y="2123048"/>
                <a:ext cx="518922" cy="409425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 rot="-1245048">
                <a:off x="7884626" y="2097617"/>
                <a:ext cx="363919" cy="537176"/>
              </a:xfrm>
              <a:custGeom>
                <a:avLst/>
                <a:gdLst/>
                <a:ahLst/>
                <a:cxnLst/>
                <a:rect l="l" t="t" r="r" b="b"/>
                <a:pathLst>
                  <a:path w="422747" h="624012" extrusionOk="0">
                    <a:moveTo>
                      <a:pt x="410845" y="259621"/>
                    </a:moveTo>
                    <a:cubicBezTo>
                      <a:pt x="398145" y="183421"/>
                      <a:pt x="422275" y="81821"/>
                      <a:pt x="377825" y="18321"/>
                    </a:cubicBezTo>
                    <a:cubicBezTo>
                      <a:pt x="294640" y="-22319"/>
                      <a:pt x="191770" y="15781"/>
                      <a:pt x="103505" y="26576"/>
                    </a:cubicBezTo>
                    <a:cubicBezTo>
                      <a:pt x="76836" y="36101"/>
                      <a:pt x="38100" y="32291"/>
                      <a:pt x="17780" y="51976"/>
                    </a:cubicBezTo>
                    <a:cubicBezTo>
                      <a:pt x="17145" y="62771"/>
                      <a:pt x="5715" y="62771"/>
                      <a:pt x="0" y="72931"/>
                    </a:cubicBezTo>
                    <a:cubicBezTo>
                      <a:pt x="19686" y="229776"/>
                      <a:pt x="7620" y="389161"/>
                      <a:pt x="13970" y="547276"/>
                    </a:cubicBezTo>
                    <a:cubicBezTo>
                      <a:pt x="-6350" y="657766"/>
                      <a:pt x="162561" y="615856"/>
                      <a:pt x="227330" y="617761"/>
                    </a:cubicBezTo>
                    <a:cubicBezTo>
                      <a:pt x="270511" y="592361"/>
                      <a:pt x="426086" y="628556"/>
                      <a:pt x="422275" y="570771"/>
                    </a:cubicBezTo>
                    <a:cubicBezTo>
                      <a:pt x="424815" y="467266"/>
                      <a:pt x="416561" y="363126"/>
                      <a:pt x="410845" y="259621"/>
                    </a:cubicBezTo>
                    <a:close/>
                    <a:moveTo>
                      <a:pt x="353061" y="579026"/>
                    </a:moveTo>
                    <a:cubicBezTo>
                      <a:pt x="288925" y="577121"/>
                      <a:pt x="60961" y="637446"/>
                      <a:pt x="38736" y="575851"/>
                    </a:cubicBezTo>
                    <a:cubicBezTo>
                      <a:pt x="143511" y="579026"/>
                      <a:pt x="248286" y="572676"/>
                      <a:pt x="353061" y="574581"/>
                    </a:cubicBezTo>
                    <a:cubicBezTo>
                      <a:pt x="353061" y="575851"/>
                      <a:pt x="353061" y="577121"/>
                      <a:pt x="353061" y="579026"/>
                    </a:cubicBezTo>
                    <a:close/>
                    <a:moveTo>
                      <a:pt x="361315" y="547911"/>
                    </a:moveTo>
                    <a:cubicBezTo>
                      <a:pt x="252095" y="555531"/>
                      <a:pt x="144145" y="561881"/>
                      <a:pt x="35561" y="551086"/>
                    </a:cubicBezTo>
                    <a:cubicBezTo>
                      <a:pt x="39370" y="392971"/>
                      <a:pt x="33020" y="236761"/>
                      <a:pt x="27305" y="79281"/>
                    </a:cubicBezTo>
                    <a:cubicBezTo>
                      <a:pt x="112395" y="27846"/>
                      <a:pt x="231775" y="25941"/>
                      <a:pt x="329565" y="25941"/>
                    </a:cubicBezTo>
                    <a:cubicBezTo>
                      <a:pt x="369570" y="197391"/>
                      <a:pt x="365761" y="373286"/>
                      <a:pt x="361315" y="547911"/>
                    </a:cubicBezTo>
                    <a:close/>
                    <a:moveTo>
                      <a:pt x="377190" y="141511"/>
                    </a:moveTo>
                    <a:cubicBezTo>
                      <a:pt x="360045" y="110396"/>
                      <a:pt x="364490" y="76106"/>
                      <a:pt x="356870" y="41816"/>
                    </a:cubicBezTo>
                    <a:cubicBezTo>
                      <a:pt x="381000" y="13241"/>
                      <a:pt x="381000" y="121826"/>
                      <a:pt x="377190" y="141511"/>
                    </a:cubicBezTo>
                    <a:close/>
                    <a:moveTo>
                      <a:pt x="397511" y="544736"/>
                    </a:moveTo>
                    <a:cubicBezTo>
                      <a:pt x="372745" y="497746"/>
                      <a:pt x="394336" y="431071"/>
                      <a:pt x="387350" y="376461"/>
                    </a:cubicBezTo>
                    <a:cubicBezTo>
                      <a:pt x="401955" y="370746"/>
                      <a:pt x="402590" y="530766"/>
                      <a:pt x="397511" y="544736"/>
                    </a:cubicBezTo>
                    <a:close/>
                    <a:moveTo>
                      <a:pt x="302895" y="182786"/>
                    </a:moveTo>
                    <a:cubicBezTo>
                      <a:pt x="313690" y="183421"/>
                      <a:pt x="331470" y="173896"/>
                      <a:pt x="320675" y="162466"/>
                    </a:cubicBezTo>
                    <a:cubicBezTo>
                      <a:pt x="297180" y="138336"/>
                      <a:pt x="309880" y="104046"/>
                      <a:pt x="300355" y="74836"/>
                    </a:cubicBezTo>
                    <a:cubicBezTo>
                      <a:pt x="307340" y="35466"/>
                      <a:pt x="90170" y="76741"/>
                      <a:pt x="59690" y="81821"/>
                    </a:cubicBezTo>
                    <a:cubicBezTo>
                      <a:pt x="48261" y="119921"/>
                      <a:pt x="77470" y="152941"/>
                      <a:pt x="62865" y="194851"/>
                    </a:cubicBezTo>
                    <a:cubicBezTo>
                      <a:pt x="148590" y="206916"/>
                      <a:pt x="211455" y="177071"/>
                      <a:pt x="302895" y="182786"/>
                    </a:cubicBezTo>
                    <a:close/>
                    <a:moveTo>
                      <a:pt x="282575" y="83091"/>
                    </a:moveTo>
                    <a:cubicBezTo>
                      <a:pt x="292100" y="105316"/>
                      <a:pt x="287655" y="127541"/>
                      <a:pt x="290830" y="149131"/>
                    </a:cubicBezTo>
                    <a:cubicBezTo>
                      <a:pt x="227965" y="172626"/>
                      <a:pt x="154940" y="172626"/>
                      <a:pt x="87630" y="174531"/>
                    </a:cubicBezTo>
                    <a:cubicBezTo>
                      <a:pt x="75565" y="151671"/>
                      <a:pt x="83820" y="128176"/>
                      <a:pt x="72390" y="104046"/>
                    </a:cubicBezTo>
                    <a:cubicBezTo>
                      <a:pt x="140970" y="86266"/>
                      <a:pt x="212725" y="81821"/>
                      <a:pt x="282575" y="83091"/>
                    </a:cubicBezTo>
                    <a:close/>
                    <a:moveTo>
                      <a:pt x="274955" y="383446"/>
                    </a:moveTo>
                    <a:cubicBezTo>
                      <a:pt x="257811" y="411386"/>
                      <a:pt x="281305" y="441866"/>
                      <a:pt x="268605" y="477426"/>
                    </a:cubicBezTo>
                    <a:cubicBezTo>
                      <a:pt x="244475" y="452026"/>
                      <a:pt x="215900" y="479331"/>
                      <a:pt x="189865" y="461551"/>
                    </a:cubicBezTo>
                    <a:cubicBezTo>
                      <a:pt x="175261" y="454566"/>
                      <a:pt x="163195" y="458376"/>
                      <a:pt x="153036" y="471076"/>
                    </a:cubicBezTo>
                    <a:cubicBezTo>
                      <a:pt x="159386" y="509176"/>
                      <a:pt x="156845" y="525686"/>
                      <a:pt x="204470" y="518066"/>
                    </a:cubicBezTo>
                    <a:cubicBezTo>
                      <a:pt x="208280" y="509811"/>
                      <a:pt x="212725" y="500921"/>
                      <a:pt x="218440" y="490761"/>
                    </a:cubicBezTo>
                    <a:cubicBezTo>
                      <a:pt x="223520" y="501556"/>
                      <a:pt x="227330" y="510446"/>
                      <a:pt x="232411" y="521241"/>
                    </a:cubicBezTo>
                    <a:cubicBezTo>
                      <a:pt x="243840" y="517431"/>
                      <a:pt x="253365" y="513621"/>
                      <a:pt x="263525" y="510446"/>
                    </a:cubicBezTo>
                    <a:cubicBezTo>
                      <a:pt x="290195" y="526321"/>
                      <a:pt x="290195" y="526321"/>
                      <a:pt x="328295" y="509811"/>
                    </a:cubicBezTo>
                    <a:cubicBezTo>
                      <a:pt x="327661" y="468536"/>
                      <a:pt x="347345" y="349791"/>
                      <a:pt x="274955" y="383446"/>
                    </a:cubicBezTo>
                    <a:close/>
                    <a:moveTo>
                      <a:pt x="193040" y="500921"/>
                    </a:moveTo>
                    <a:cubicBezTo>
                      <a:pt x="177800" y="500921"/>
                      <a:pt x="173990" y="498381"/>
                      <a:pt x="173355" y="489491"/>
                    </a:cubicBezTo>
                    <a:cubicBezTo>
                      <a:pt x="176530" y="469806"/>
                      <a:pt x="203836" y="475521"/>
                      <a:pt x="193040" y="500921"/>
                    </a:cubicBezTo>
                    <a:close/>
                    <a:moveTo>
                      <a:pt x="309245" y="497111"/>
                    </a:moveTo>
                    <a:cubicBezTo>
                      <a:pt x="302261" y="498381"/>
                      <a:pt x="296545" y="499016"/>
                      <a:pt x="290830" y="499651"/>
                    </a:cubicBezTo>
                    <a:cubicBezTo>
                      <a:pt x="267970" y="379636"/>
                      <a:pt x="323215" y="357411"/>
                      <a:pt x="309245" y="497111"/>
                    </a:cubicBezTo>
                    <a:close/>
                    <a:moveTo>
                      <a:pt x="296545" y="210091"/>
                    </a:moveTo>
                    <a:cubicBezTo>
                      <a:pt x="233680" y="208186"/>
                      <a:pt x="267970" y="301531"/>
                      <a:pt x="319405" y="275496"/>
                    </a:cubicBezTo>
                    <a:cubicBezTo>
                      <a:pt x="336550" y="264066"/>
                      <a:pt x="332740" y="203741"/>
                      <a:pt x="296545" y="210091"/>
                    </a:cubicBezTo>
                    <a:close/>
                    <a:moveTo>
                      <a:pt x="297815" y="259621"/>
                    </a:moveTo>
                    <a:cubicBezTo>
                      <a:pt x="281940" y="260891"/>
                      <a:pt x="273050" y="230411"/>
                      <a:pt x="294640" y="229141"/>
                    </a:cubicBezTo>
                    <a:cubicBezTo>
                      <a:pt x="314961" y="225331"/>
                      <a:pt x="313690" y="259621"/>
                      <a:pt x="297815" y="259621"/>
                    </a:cubicBezTo>
                    <a:close/>
                    <a:moveTo>
                      <a:pt x="244475" y="359316"/>
                    </a:moveTo>
                    <a:cubicBezTo>
                      <a:pt x="244475" y="342171"/>
                      <a:pt x="245111" y="327566"/>
                      <a:pt x="244475" y="312961"/>
                    </a:cubicBezTo>
                    <a:cubicBezTo>
                      <a:pt x="243205" y="288196"/>
                      <a:pt x="198120" y="286926"/>
                      <a:pt x="201930" y="315501"/>
                    </a:cubicBezTo>
                    <a:cubicBezTo>
                      <a:pt x="203836" y="344076"/>
                      <a:pt x="207645" y="372651"/>
                      <a:pt x="244475" y="359316"/>
                    </a:cubicBezTo>
                    <a:close/>
                    <a:moveTo>
                      <a:pt x="89536" y="305976"/>
                    </a:moveTo>
                    <a:cubicBezTo>
                      <a:pt x="83186" y="326296"/>
                      <a:pt x="95886" y="344711"/>
                      <a:pt x="95250" y="365666"/>
                    </a:cubicBezTo>
                    <a:cubicBezTo>
                      <a:pt x="164465" y="385986"/>
                      <a:pt x="142240" y="276131"/>
                      <a:pt x="89536" y="305976"/>
                    </a:cubicBezTo>
                    <a:close/>
                    <a:moveTo>
                      <a:pt x="111125" y="321851"/>
                    </a:moveTo>
                    <a:cubicBezTo>
                      <a:pt x="123190" y="324391"/>
                      <a:pt x="117475" y="335186"/>
                      <a:pt x="118745" y="345346"/>
                    </a:cubicBezTo>
                    <a:cubicBezTo>
                      <a:pt x="105411" y="341536"/>
                      <a:pt x="100965" y="326931"/>
                      <a:pt x="111125" y="321851"/>
                    </a:cubicBezTo>
                    <a:close/>
                    <a:moveTo>
                      <a:pt x="136525" y="446946"/>
                    </a:moveTo>
                    <a:cubicBezTo>
                      <a:pt x="143511" y="375191"/>
                      <a:pt x="60961" y="365031"/>
                      <a:pt x="86995" y="447581"/>
                    </a:cubicBezTo>
                    <a:cubicBezTo>
                      <a:pt x="114300" y="460916"/>
                      <a:pt x="114300" y="460916"/>
                      <a:pt x="136525" y="446946"/>
                    </a:cubicBezTo>
                    <a:close/>
                    <a:moveTo>
                      <a:pt x="100330" y="420911"/>
                    </a:moveTo>
                    <a:cubicBezTo>
                      <a:pt x="104775" y="394876"/>
                      <a:pt x="135255" y="420276"/>
                      <a:pt x="120650" y="436151"/>
                    </a:cubicBezTo>
                    <a:cubicBezTo>
                      <a:pt x="109220" y="446946"/>
                      <a:pt x="99061" y="432976"/>
                      <a:pt x="100330" y="420911"/>
                    </a:cubicBezTo>
                    <a:close/>
                    <a:moveTo>
                      <a:pt x="195580" y="443136"/>
                    </a:moveTo>
                    <a:cubicBezTo>
                      <a:pt x="203200" y="439961"/>
                      <a:pt x="205105" y="432341"/>
                      <a:pt x="201295" y="418371"/>
                    </a:cubicBezTo>
                    <a:cubicBezTo>
                      <a:pt x="196850" y="387891"/>
                      <a:pt x="176530" y="387891"/>
                      <a:pt x="149861" y="392336"/>
                    </a:cubicBezTo>
                    <a:cubicBezTo>
                      <a:pt x="140336" y="422181"/>
                      <a:pt x="160655" y="461551"/>
                      <a:pt x="195580" y="443136"/>
                    </a:cubicBezTo>
                    <a:close/>
                    <a:moveTo>
                      <a:pt x="167640" y="418371"/>
                    </a:moveTo>
                    <a:cubicBezTo>
                      <a:pt x="172086" y="406306"/>
                      <a:pt x="187961" y="408846"/>
                      <a:pt x="187961" y="424086"/>
                    </a:cubicBezTo>
                    <a:cubicBezTo>
                      <a:pt x="182245" y="432341"/>
                      <a:pt x="165736" y="429801"/>
                      <a:pt x="167640" y="418371"/>
                    </a:cubicBezTo>
                    <a:close/>
                    <a:moveTo>
                      <a:pt x="153670" y="298356"/>
                    </a:moveTo>
                    <a:cubicBezTo>
                      <a:pt x="156211" y="323756"/>
                      <a:pt x="149861" y="351696"/>
                      <a:pt x="179705" y="368206"/>
                    </a:cubicBezTo>
                    <a:cubicBezTo>
                      <a:pt x="205105" y="341536"/>
                      <a:pt x="201930" y="284386"/>
                      <a:pt x="153670" y="298356"/>
                    </a:cubicBezTo>
                    <a:close/>
                    <a:moveTo>
                      <a:pt x="281940" y="293276"/>
                    </a:moveTo>
                    <a:cubicBezTo>
                      <a:pt x="253365" y="305341"/>
                      <a:pt x="274955" y="359951"/>
                      <a:pt x="304165" y="356141"/>
                    </a:cubicBezTo>
                    <a:cubicBezTo>
                      <a:pt x="340995" y="335186"/>
                      <a:pt x="321311" y="295181"/>
                      <a:pt x="281940" y="293276"/>
                    </a:cubicBezTo>
                    <a:close/>
                    <a:moveTo>
                      <a:pt x="295911" y="331376"/>
                    </a:moveTo>
                    <a:cubicBezTo>
                      <a:pt x="282575" y="330741"/>
                      <a:pt x="287020" y="317406"/>
                      <a:pt x="297180" y="311691"/>
                    </a:cubicBezTo>
                    <a:cubicBezTo>
                      <a:pt x="304800" y="321216"/>
                      <a:pt x="306070" y="326931"/>
                      <a:pt x="295911" y="331376"/>
                    </a:cubicBezTo>
                    <a:close/>
                    <a:moveTo>
                      <a:pt x="123825" y="282481"/>
                    </a:moveTo>
                    <a:cubicBezTo>
                      <a:pt x="137795" y="226601"/>
                      <a:pt x="78740" y="200566"/>
                      <a:pt x="79375" y="252001"/>
                    </a:cubicBezTo>
                    <a:cubicBezTo>
                      <a:pt x="79375" y="279306"/>
                      <a:pt x="96520" y="290101"/>
                      <a:pt x="123825" y="282481"/>
                    </a:cubicBezTo>
                    <a:close/>
                    <a:moveTo>
                      <a:pt x="98425" y="248826"/>
                    </a:moveTo>
                    <a:cubicBezTo>
                      <a:pt x="99695" y="250096"/>
                      <a:pt x="100330" y="251366"/>
                      <a:pt x="101600" y="252636"/>
                    </a:cubicBezTo>
                    <a:cubicBezTo>
                      <a:pt x="100330" y="253906"/>
                      <a:pt x="99061" y="254541"/>
                      <a:pt x="97155" y="255811"/>
                    </a:cubicBezTo>
                    <a:cubicBezTo>
                      <a:pt x="94615" y="252636"/>
                      <a:pt x="97155" y="250731"/>
                      <a:pt x="98425" y="248826"/>
                    </a:cubicBezTo>
                    <a:close/>
                    <a:moveTo>
                      <a:pt x="92075" y="494571"/>
                    </a:moveTo>
                    <a:cubicBezTo>
                      <a:pt x="85090" y="528861"/>
                      <a:pt x="130811" y="542831"/>
                      <a:pt x="140336" y="509176"/>
                    </a:cubicBezTo>
                    <a:cubicBezTo>
                      <a:pt x="157480" y="470441"/>
                      <a:pt x="92075" y="442501"/>
                      <a:pt x="92075" y="494571"/>
                    </a:cubicBezTo>
                    <a:close/>
                    <a:moveTo>
                      <a:pt x="120650" y="509176"/>
                    </a:moveTo>
                    <a:cubicBezTo>
                      <a:pt x="103505" y="511081"/>
                      <a:pt x="111125" y="487586"/>
                      <a:pt x="123190" y="483141"/>
                    </a:cubicBezTo>
                    <a:cubicBezTo>
                      <a:pt x="133986" y="490126"/>
                      <a:pt x="130811" y="503461"/>
                      <a:pt x="120650" y="509176"/>
                    </a:cubicBezTo>
                    <a:close/>
                    <a:moveTo>
                      <a:pt x="202565" y="236126"/>
                    </a:moveTo>
                    <a:cubicBezTo>
                      <a:pt x="179070" y="285656"/>
                      <a:pt x="231140" y="297721"/>
                      <a:pt x="239395" y="257716"/>
                    </a:cubicBezTo>
                    <a:cubicBezTo>
                      <a:pt x="245111" y="238666"/>
                      <a:pt x="234315" y="207551"/>
                      <a:pt x="211455" y="216441"/>
                    </a:cubicBezTo>
                    <a:cubicBezTo>
                      <a:pt x="207011" y="231046"/>
                      <a:pt x="232411" y="231046"/>
                      <a:pt x="218440" y="250731"/>
                    </a:cubicBezTo>
                    <a:cubicBezTo>
                      <a:pt x="213995" y="245651"/>
                      <a:pt x="210186" y="242476"/>
                      <a:pt x="202565" y="236126"/>
                    </a:cubicBezTo>
                    <a:close/>
                    <a:moveTo>
                      <a:pt x="168911" y="271686"/>
                    </a:moveTo>
                    <a:cubicBezTo>
                      <a:pt x="217805" y="236126"/>
                      <a:pt x="125730" y="175801"/>
                      <a:pt x="143511" y="248826"/>
                    </a:cubicBezTo>
                    <a:cubicBezTo>
                      <a:pt x="134620" y="267241"/>
                      <a:pt x="151765" y="288831"/>
                      <a:pt x="168911" y="271686"/>
                    </a:cubicBezTo>
                    <a:close/>
                    <a:moveTo>
                      <a:pt x="161925" y="243111"/>
                    </a:moveTo>
                    <a:cubicBezTo>
                      <a:pt x="161290" y="244381"/>
                      <a:pt x="161290" y="245016"/>
                      <a:pt x="160655" y="246921"/>
                    </a:cubicBezTo>
                    <a:cubicBezTo>
                      <a:pt x="159386" y="243746"/>
                      <a:pt x="158750" y="243111"/>
                      <a:pt x="161925" y="243111"/>
                    </a:cubicBezTo>
                    <a:close/>
                    <a:moveTo>
                      <a:pt x="238125" y="450121"/>
                    </a:moveTo>
                    <a:cubicBezTo>
                      <a:pt x="280036" y="441866"/>
                      <a:pt x="257811" y="388526"/>
                      <a:pt x="221615" y="387256"/>
                    </a:cubicBezTo>
                    <a:cubicBezTo>
                      <a:pt x="212725" y="409481"/>
                      <a:pt x="210820" y="448216"/>
                      <a:pt x="238125" y="450121"/>
                    </a:cubicBezTo>
                    <a:close/>
                    <a:moveTo>
                      <a:pt x="241936" y="415831"/>
                    </a:moveTo>
                    <a:cubicBezTo>
                      <a:pt x="243840" y="417736"/>
                      <a:pt x="245745" y="419641"/>
                      <a:pt x="248920" y="422816"/>
                    </a:cubicBezTo>
                    <a:cubicBezTo>
                      <a:pt x="245111" y="425991"/>
                      <a:pt x="241936" y="427896"/>
                      <a:pt x="239395" y="429801"/>
                    </a:cubicBezTo>
                    <a:cubicBezTo>
                      <a:pt x="235586" y="424086"/>
                      <a:pt x="235586" y="420276"/>
                      <a:pt x="241936" y="415831"/>
                    </a:cubicBezTo>
                    <a:close/>
                    <a:moveTo>
                      <a:pt x="272415" y="107856"/>
                    </a:moveTo>
                    <a:cubicBezTo>
                      <a:pt x="263525" y="83091"/>
                      <a:pt x="234315" y="98966"/>
                      <a:pt x="234950" y="120556"/>
                    </a:cubicBezTo>
                    <a:cubicBezTo>
                      <a:pt x="233045" y="161196"/>
                      <a:pt x="292736" y="142781"/>
                      <a:pt x="272415" y="10785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74" name="Google Shape;74;p2"/>
            <p:cNvGrpSpPr/>
            <p:nvPr/>
          </p:nvGrpSpPr>
          <p:grpSpPr>
            <a:xfrm>
              <a:off x="286734" y="1360788"/>
              <a:ext cx="437027" cy="515682"/>
              <a:chOff x="286734" y="1360788"/>
              <a:chExt cx="437027" cy="515682"/>
            </a:xfrm>
          </p:grpSpPr>
          <p:sp>
            <p:nvSpPr>
              <p:cNvPr id="75" name="Google Shape;75;p2"/>
              <p:cNvSpPr/>
              <p:nvPr/>
            </p:nvSpPr>
            <p:spPr>
              <a:xfrm>
                <a:off x="286734" y="1396113"/>
                <a:ext cx="288826" cy="292506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313599" y="1360788"/>
                <a:ext cx="410163" cy="515682"/>
              </a:xfrm>
              <a:custGeom>
                <a:avLst/>
                <a:gdLst/>
                <a:ahLst/>
                <a:cxnLst/>
                <a:rect l="l" t="t" r="r" b="b"/>
                <a:pathLst>
                  <a:path w="556153" h="699230" extrusionOk="0">
                    <a:moveTo>
                      <a:pt x="410424" y="391256"/>
                    </a:moveTo>
                    <a:cubicBezTo>
                      <a:pt x="574889" y="156941"/>
                      <a:pt x="291679" y="-137064"/>
                      <a:pt x="71334" y="70581"/>
                    </a:cubicBezTo>
                    <a:cubicBezTo>
                      <a:pt x="-104561" y="236316"/>
                      <a:pt x="73239" y="511271"/>
                      <a:pt x="296759" y="455391"/>
                    </a:cubicBezTo>
                    <a:cubicBezTo>
                      <a:pt x="352639" y="534131"/>
                      <a:pt x="400899" y="617316"/>
                      <a:pt x="452969" y="699231"/>
                    </a:cubicBezTo>
                    <a:cubicBezTo>
                      <a:pt x="687919" y="695421"/>
                      <a:pt x="454239" y="483331"/>
                      <a:pt x="410424" y="391256"/>
                    </a:cubicBezTo>
                    <a:close/>
                    <a:moveTo>
                      <a:pt x="33234" y="166466"/>
                    </a:moveTo>
                    <a:cubicBezTo>
                      <a:pt x="120864" y="-48164"/>
                      <a:pt x="449794" y="-11334"/>
                      <a:pt x="437094" y="238856"/>
                    </a:cubicBezTo>
                    <a:cubicBezTo>
                      <a:pt x="427569" y="553181"/>
                      <a:pt x="-57571" y="469996"/>
                      <a:pt x="33234" y="166466"/>
                    </a:cubicBezTo>
                    <a:close/>
                    <a:moveTo>
                      <a:pt x="440904" y="631286"/>
                    </a:moveTo>
                    <a:cubicBezTo>
                      <a:pt x="404074" y="569056"/>
                      <a:pt x="351369" y="511271"/>
                      <a:pt x="325969" y="443961"/>
                    </a:cubicBezTo>
                    <a:cubicBezTo>
                      <a:pt x="345654" y="433166"/>
                      <a:pt x="365974" y="422371"/>
                      <a:pt x="389469" y="410306"/>
                    </a:cubicBezTo>
                    <a:cubicBezTo>
                      <a:pt x="429474" y="468091"/>
                      <a:pt x="590129" y="620491"/>
                      <a:pt x="440904" y="631286"/>
                    </a:cubicBezTo>
                    <a:close/>
                    <a:moveTo>
                      <a:pt x="459954" y="661131"/>
                    </a:moveTo>
                    <a:cubicBezTo>
                      <a:pt x="480909" y="647796"/>
                      <a:pt x="502499" y="634461"/>
                      <a:pt x="523454" y="620491"/>
                    </a:cubicBezTo>
                    <a:cubicBezTo>
                      <a:pt x="559649" y="647161"/>
                      <a:pt x="464399" y="711931"/>
                      <a:pt x="459954" y="661131"/>
                    </a:cubicBezTo>
                    <a:close/>
                    <a:moveTo>
                      <a:pt x="233259" y="64231"/>
                    </a:moveTo>
                    <a:cubicBezTo>
                      <a:pt x="-27726" y="91536"/>
                      <a:pt x="43394" y="449676"/>
                      <a:pt x="284694" y="393161"/>
                    </a:cubicBezTo>
                    <a:cubicBezTo>
                      <a:pt x="475194" y="323311"/>
                      <a:pt x="433284" y="80106"/>
                      <a:pt x="233259" y="64231"/>
                    </a:cubicBezTo>
                    <a:close/>
                    <a:moveTo>
                      <a:pt x="242784" y="379826"/>
                    </a:moveTo>
                    <a:cubicBezTo>
                      <a:pt x="26249" y="375381"/>
                      <a:pt x="54824" y="54071"/>
                      <a:pt x="264374" y="97251"/>
                    </a:cubicBezTo>
                    <a:cubicBezTo>
                      <a:pt x="449159" y="111221"/>
                      <a:pt x="402804" y="363316"/>
                      <a:pt x="242784" y="379826"/>
                    </a:cubicBezTo>
                    <a:close/>
                    <a:moveTo>
                      <a:pt x="225639" y="156306"/>
                    </a:moveTo>
                    <a:cubicBezTo>
                      <a:pt x="252944" y="146146"/>
                      <a:pt x="271359" y="166466"/>
                      <a:pt x="297394" y="166466"/>
                    </a:cubicBezTo>
                    <a:cubicBezTo>
                      <a:pt x="308824" y="120111"/>
                      <a:pt x="169759" y="120111"/>
                      <a:pt x="225639" y="1563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77" name="Google Shape;77;p2"/>
            <p:cNvSpPr/>
            <p:nvPr/>
          </p:nvSpPr>
          <p:spPr>
            <a:xfrm>
              <a:off x="2688787" y="4098763"/>
              <a:ext cx="455682" cy="43272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933400" y="1069738"/>
              <a:ext cx="175646" cy="373020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8204352" y="3801552"/>
              <a:ext cx="240787" cy="203050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0" name="Google Shape;80;p2" hidden="1"/>
            <p:cNvSpPr/>
            <p:nvPr/>
          </p:nvSpPr>
          <p:spPr>
            <a:xfrm>
              <a:off x="8204357" y="240186"/>
              <a:ext cx="175884" cy="17472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81" name="Google Shape;81;p2"/>
            <p:cNvGrpSpPr/>
            <p:nvPr/>
          </p:nvGrpSpPr>
          <p:grpSpPr>
            <a:xfrm>
              <a:off x="8513660" y="3273951"/>
              <a:ext cx="236955" cy="259508"/>
              <a:chOff x="1624551" y="3569952"/>
              <a:chExt cx="236955" cy="259508"/>
            </a:xfrm>
          </p:grpSpPr>
          <p:sp>
            <p:nvSpPr>
              <p:cNvPr id="82" name="Google Shape;82;p2"/>
              <p:cNvSpPr/>
              <p:nvPr/>
            </p:nvSpPr>
            <p:spPr>
              <a:xfrm>
                <a:off x="1624551" y="3569952"/>
                <a:ext cx="224786" cy="227651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1625368" y="3599553"/>
                <a:ext cx="236138" cy="229907"/>
              </a:xfrm>
              <a:custGeom>
                <a:avLst/>
                <a:gdLst/>
                <a:ahLst/>
                <a:cxnLst/>
                <a:rect l="l" t="t" r="r" b="b"/>
                <a:pathLst>
                  <a:path w="274579" h="267334" extrusionOk="0">
                    <a:moveTo>
                      <a:pt x="222259" y="167640"/>
                    </a:moveTo>
                    <a:cubicBezTo>
                      <a:pt x="200669" y="206375"/>
                      <a:pt x="227974" y="238760"/>
                      <a:pt x="193049" y="267335"/>
                    </a:cubicBezTo>
                    <a:cubicBezTo>
                      <a:pt x="166379" y="251460"/>
                      <a:pt x="158124" y="217805"/>
                      <a:pt x="132724" y="198755"/>
                    </a:cubicBezTo>
                    <a:cubicBezTo>
                      <a:pt x="50809" y="235585"/>
                      <a:pt x="-626" y="271780"/>
                      <a:pt x="51444" y="151130"/>
                    </a:cubicBezTo>
                    <a:cubicBezTo>
                      <a:pt x="27949" y="105410"/>
                      <a:pt x="-53966" y="71120"/>
                      <a:pt x="55889" y="73660"/>
                    </a:cubicBezTo>
                    <a:cubicBezTo>
                      <a:pt x="107959" y="83820"/>
                      <a:pt x="113674" y="19685"/>
                      <a:pt x="156854" y="0"/>
                    </a:cubicBezTo>
                    <a:cubicBezTo>
                      <a:pt x="186064" y="11430"/>
                      <a:pt x="174634" y="57785"/>
                      <a:pt x="184794" y="83185"/>
                    </a:cubicBezTo>
                    <a:cubicBezTo>
                      <a:pt x="215274" y="124460"/>
                      <a:pt x="346084" y="109220"/>
                      <a:pt x="222259" y="167640"/>
                    </a:cubicBezTo>
                    <a:close/>
                    <a:moveTo>
                      <a:pt x="151774" y="35560"/>
                    </a:moveTo>
                    <a:cubicBezTo>
                      <a:pt x="100339" y="85725"/>
                      <a:pt x="120659" y="93980"/>
                      <a:pt x="39379" y="97790"/>
                    </a:cubicBezTo>
                    <a:cubicBezTo>
                      <a:pt x="53349" y="115570"/>
                      <a:pt x="65414" y="131445"/>
                      <a:pt x="76844" y="146685"/>
                    </a:cubicBezTo>
                    <a:cubicBezTo>
                      <a:pt x="74304" y="165735"/>
                      <a:pt x="60969" y="180340"/>
                      <a:pt x="63509" y="201295"/>
                    </a:cubicBezTo>
                    <a:cubicBezTo>
                      <a:pt x="123199" y="180975"/>
                      <a:pt x="142884" y="154940"/>
                      <a:pt x="178444" y="226695"/>
                    </a:cubicBezTo>
                    <a:cubicBezTo>
                      <a:pt x="181619" y="231140"/>
                      <a:pt x="184794" y="234950"/>
                      <a:pt x="191779" y="231140"/>
                    </a:cubicBezTo>
                    <a:cubicBezTo>
                      <a:pt x="200034" y="175260"/>
                      <a:pt x="182889" y="165735"/>
                      <a:pt x="231784" y="129540"/>
                    </a:cubicBezTo>
                    <a:cubicBezTo>
                      <a:pt x="152409" y="103505"/>
                      <a:pt x="167014" y="113030"/>
                      <a:pt x="151774" y="3556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84" name="Google Shape;84;p2" hidden="1"/>
            <p:cNvGrpSpPr/>
            <p:nvPr/>
          </p:nvGrpSpPr>
          <p:grpSpPr>
            <a:xfrm>
              <a:off x="3726725" y="4079275"/>
              <a:ext cx="323796" cy="471718"/>
              <a:chOff x="3726725" y="4079275"/>
              <a:chExt cx="323796" cy="471718"/>
            </a:xfrm>
          </p:grpSpPr>
          <p:sp>
            <p:nvSpPr>
              <p:cNvPr id="85" name="Google Shape;85;p2"/>
              <p:cNvSpPr/>
              <p:nvPr/>
            </p:nvSpPr>
            <p:spPr>
              <a:xfrm rot="5542319">
                <a:off x="3769303" y="4204066"/>
                <a:ext cx="285154" cy="277283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 rot="9304419">
                <a:off x="3726725" y="4079275"/>
                <a:ext cx="219185" cy="471718"/>
              </a:xfrm>
              <a:custGeom>
                <a:avLst/>
                <a:gdLst/>
                <a:ahLst/>
                <a:cxnLst/>
                <a:rect l="l" t="t" r="r" b="b"/>
                <a:pathLst>
                  <a:path w="254831" h="548433" extrusionOk="0">
                    <a:moveTo>
                      <a:pt x="1225" y="243944"/>
                    </a:moveTo>
                    <a:cubicBezTo>
                      <a:pt x="-2584" y="153774"/>
                      <a:pt x="42500" y="76304"/>
                      <a:pt x="97110" y="7724"/>
                    </a:cubicBezTo>
                    <a:cubicBezTo>
                      <a:pt x="171406" y="-39901"/>
                      <a:pt x="226016" y="146154"/>
                      <a:pt x="245700" y="198859"/>
                    </a:cubicBezTo>
                    <a:cubicBezTo>
                      <a:pt x="276816" y="301729"/>
                      <a:pt x="217125" y="404599"/>
                      <a:pt x="233000" y="508104"/>
                    </a:cubicBezTo>
                    <a:cubicBezTo>
                      <a:pt x="238716" y="550014"/>
                      <a:pt x="205696" y="569064"/>
                      <a:pt x="201250" y="516359"/>
                    </a:cubicBezTo>
                    <a:cubicBezTo>
                      <a:pt x="164421" y="394439"/>
                      <a:pt x="-16554" y="432539"/>
                      <a:pt x="1225" y="243944"/>
                    </a:cubicBezTo>
                    <a:close/>
                    <a:moveTo>
                      <a:pt x="114891" y="236959"/>
                    </a:moveTo>
                    <a:cubicBezTo>
                      <a:pt x="103460" y="228704"/>
                      <a:pt x="21546" y="208384"/>
                      <a:pt x="57741" y="193144"/>
                    </a:cubicBezTo>
                    <a:cubicBezTo>
                      <a:pt x="78060" y="196954"/>
                      <a:pt x="88856" y="214734"/>
                      <a:pt x="111081" y="216639"/>
                    </a:cubicBezTo>
                    <a:cubicBezTo>
                      <a:pt x="108541" y="178539"/>
                      <a:pt x="97110" y="143614"/>
                      <a:pt x="105366" y="106784"/>
                    </a:cubicBezTo>
                    <a:cubicBezTo>
                      <a:pt x="111081" y="107419"/>
                      <a:pt x="116160" y="108054"/>
                      <a:pt x="120606" y="108054"/>
                    </a:cubicBezTo>
                    <a:cubicBezTo>
                      <a:pt x="123781" y="120754"/>
                      <a:pt x="126321" y="131549"/>
                      <a:pt x="129496" y="144249"/>
                    </a:cubicBezTo>
                    <a:cubicBezTo>
                      <a:pt x="182200" y="111229"/>
                      <a:pt x="146641" y="163934"/>
                      <a:pt x="130766" y="183619"/>
                    </a:cubicBezTo>
                    <a:cubicBezTo>
                      <a:pt x="135210" y="210924"/>
                      <a:pt x="135846" y="238229"/>
                      <a:pt x="149181" y="265534"/>
                    </a:cubicBezTo>
                    <a:cubicBezTo>
                      <a:pt x="163785" y="256009"/>
                      <a:pt x="167596" y="243309"/>
                      <a:pt x="186646" y="248389"/>
                    </a:cubicBezTo>
                    <a:cubicBezTo>
                      <a:pt x="175216" y="271249"/>
                      <a:pt x="149181" y="286489"/>
                      <a:pt x="154896" y="311254"/>
                    </a:cubicBezTo>
                    <a:cubicBezTo>
                      <a:pt x="171406" y="348719"/>
                      <a:pt x="172675" y="392534"/>
                      <a:pt x="204425" y="422379"/>
                    </a:cubicBezTo>
                    <a:cubicBezTo>
                      <a:pt x="252050" y="285219"/>
                      <a:pt x="233635" y="137264"/>
                      <a:pt x="136481" y="27409"/>
                    </a:cubicBezTo>
                    <a:cubicBezTo>
                      <a:pt x="86950" y="-1166"/>
                      <a:pt x="19006" y="177269"/>
                      <a:pt x="24721" y="219814"/>
                    </a:cubicBezTo>
                    <a:cubicBezTo>
                      <a:pt x="8846" y="328399"/>
                      <a:pt x="72346" y="405869"/>
                      <a:pt x="175216" y="431269"/>
                    </a:cubicBezTo>
                    <a:cubicBezTo>
                      <a:pt x="170135" y="362689"/>
                      <a:pt x="112350" y="366499"/>
                      <a:pt x="80600" y="323954"/>
                    </a:cubicBezTo>
                    <a:cubicBezTo>
                      <a:pt x="106635" y="317604"/>
                      <a:pt x="118700" y="347449"/>
                      <a:pt x="140925" y="338559"/>
                    </a:cubicBezTo>
                    <a:cubicBezTo>
                      <a:pt x="128225" y="305539"/>
                      <a:pt x="128860" y="270614"/>
                      <a:pt x="114891" y="2369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87" name="Google Shape;87;p2"/>
            <p:cNvSpPr/>
            <p:nvPr/>
          </p:nvSpPr>
          <p:spPr>
            <a:xfrm>
              <a:off x="3033704" y="205770"/>
              <a:ext cx="238646" cy="243555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8" name="Google Shape;88;p2" hidden="1"/>
            <p:cNvSpPr/>
            <p:nvPr/>
          </p:nvSpPr>
          <p:spPr>
            <a:xfrm>
              <a:off x="8737650" y="439219"/>
              <a:ext cx="257856" cy="284838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334256" y="207258"/>
              <a:ext cx="223503" cy="240600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7053257" y="3763614"/>
              <a:ext cx="204383" cy="27891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711508" y="3001159"/>
              <a:ext cx="154433" cy="272786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8576875" y="2558027"/>
              <a:ext cx="223822" cy="307981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40852" y="836409"/>
              <a:ext cx="224053" cy="290283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94" name="Google Shape;94;p2"/>
            <p:cNvGrpSpPr/>
            <p:nvPr/>
          </p:nvGrpSpPr>
          <p:grpSpPr>
            <a:xfrm>
              <a:off x="6457245" y="4530131"/>
              <a:ext cx="216066" cy="276377"/>
              <a:chOff x="6422295" y="3351500"/>
              <a:chExt cx="252856" cy="323399"/>
            </a:xfrm>
          </p:grpSpPr>
          <p:sp>
            <p:nvSpPr>
              <p:cNvPr id="95" name="Google Shape;95;p2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97" name="Google Shape;97;p2"/>
            <p:cNvGrpSpPr/>
            <p:nvPr/>
          </p:nvGrpSpPr>
          <p:grpSpPr>
            <a:xfrm>
              <a:off x="2318449" y="604142"/>
              <a:ext cx="332332" cy="346582"/>
              <a:chOff x="2318449" y="604142"/>
              <a:chExt cx="332332" cy="346582"/>
            </a:xfrm>
          </p:grpSpPr>
          <p:sp>
            <p:nvSpPr>
              <p:cNvPr id="98" name="Google Shape;98;p2"/>
              <p:cNvSpPr/>
              <p:nvPr/>
            </p:nvSpPr>
            <p:spPr>
              <a:xfrm>
                <a:off x="2361884" y="604142"/>
                <a:ext cx="288826" cy="292506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2318449" y="613815"/>
                <a:ext cx="332332" cy="336908"/>
              </a:xfrm>
              <a:custGeom>
                <a:avLst/>
                <a:gdLst/>
                <a:ahLst/>
                <a:cxnLst/>
                <a:rect l="l" t="t" r="r" b="b"/>
                <a:pathLst>
                  <a:path w="386433" h="391754" extrusionOk="0">
                    <a:moveTo>
                      <a:pt x="22225" y="106004"/>
                    </a:moveTo>
                    <a:cubicBezTo>
                      <a:pt x="40640" y="82509"/>
                      <a:pt x="84455" y="92670"/>
                      <a:pt x="109855" y="76795"/>
                    </a:cubicBezTo>
                    <a:cubicBezTo>
                      <a:pt x="113030" y="58379"/>
                      <a:pt x="107315" y="43139"/>
                      <a:pt x="98425" y="27264"/>
                    </a:cubicBezTo>
                    <a:cubicBezTo>
                      <a:pt x="122555" y="8850"/>
                      <a:pt x="153035" y="-7661"/>
                      <a:pt x="182880" y="3770"/>
                    </a:cubicBezTo>
                    <a:cubicBezTo>
                      <a:pt x="186690" y="19645"/>
                      <a:pt x="190500" y="36789"/>
                      <a:pt x="194945" y="55839"/>
                    </a:cubicBezTo>
                    <a:cubicBezTo>
                      <a:pt x="226695" y="60284"/>
                      <a:pt x="256540" y="42504"/>
                      <a:pt x="287020" y="52664"/>
                    </a:cubicBezTo>
                    <a:cubicBezTo>
                      <a:pt x="300355" y="119339"/>
                      <a:pt x="327660" y="186014"/>
                      <a:pt x="373380" y="237450"/>
                    </a:cubicBezTo>
                    <a:cubicBezTo>
                      <a:pt x="386080" y="250150"/>
                      <a:pt x="388620" y="262850"/>
                      <a:pt x="384810" y="280629"/>
                    </a:cubicBezTo>
                    <a:cubicBezTo>
                      <a:pt x="356870" y="380325"/>
                      <a:pt x="198755" y="356195"/>
                      <a:pt x="115570" y="391754"/>
                    </a:cubicBezTo>
                    <a:cubicBezTo>
                      <a:pt x="31115" y="324445"/>
                      <a:pt x="4445" y="213320"/>
                      <a:pt x="0" y="108545"/>
                    </a:cubicBezTo>
                    <a:cubicBezTo>
                      <a:pt x="8890" y="107275"/>
                      <a:pt x="15875" y="106004"/>
                      <a:pt x="22860" y="105370"/>
                    </a:cubicBezTo>
                    <a:cubicBezTo>
                      <a:pt x="16510" y="199984"/>
                      <a:pt x="46990" y="300314"/>
                      <a:pt x="115570" y="368259"/>
                    </a:cubicBezTo>
                    <a:cubicBezTo>
                      <a:pt x="184150" y="354925"/>
                      <a:pt x="258445" y="348575"/>
                      <a:pt x="323215" y="320634"/>
                    </a:cubicBezTo>
                    <a:cubicBezTo>
                      <a:pt x="316865" y="290789"/>
                      <a:pt x="302895" y="271104"/>
                      <a:pt x="309245" y="243164"/>
                    </a:cubicBezTo>
                    <a:cubicBezTo>
                      <a:pt x="322580" y="243164"/>
                      <a:pt x="333375" y="243164"/>
                      <a:pt x="347980" y="243164"/>
                    </a:cubicBezTo>
                    <a:cubicBezTo>
                      <a:pt x="325755" y="189825"/>
                      <a:pt x="288290" y="147279"/>
                      <a:pt x="278765" y="88225"/>
                    </a:cubicBezTo>
                    <a:cubicBezTo>
                      <a:pt x="273685" y="48220"/>
                      <a:pt x="226695" y="69809"/>
                      <a:pt x="203835" y="81875"/>
                    </a:cubicBezTo>
                    <a:cubicBezTo>
                      <a:pt x="206375" y="93304"/>
                      <a:pt x="208280" y="102829"/>
                      <a:pt x="210185" y="112354"/>
                    </a:cubicBezTo>
                    <a:cubicBezTo>
                      <a:pt x="182245" y="123784"/>
                      <a:pt x="158115" y="145375"/>
                      <a:pt x="128270" y="132675"/>
                    </a:cubicBezTo>
                    <a:cubicBezTo>
                      <a:pt x="121285" y="63459"/>
                      <a:pt x="57150" y="126325"/>
                      <a:pt x="22225" y="106004"/>
                    </a:cubicBezTo>
                    <a:close/>
                    <a:moveTo>
                      <a:pt x="165100" y="21550"/>
                    </a:moveTo>
                    <a:cubicBezTo>
                      <a:pt x="107315" y="11389"/>
                      <a:pt x="133350" y="88225"/>
                      <a:pt x="145415" y="118070"/>
                    </a:cubicBezTo>
                    <a:cubicBezTo>
                      <a:pt x="163195" y="119975"/>
                      <a:pt x="173355" y="109814"/>
                      <a:pt x="185420" y="100289"/>
                    </a:cubicBezTo>
                    <a:cubicBezTo>
                      <a:pt x="179070" y="72984"/>
                      <a:pt x="172720" y="46314"/>
                      <a:pt x="165100" y="21550"/>
                    </a:cubicBezTo>
                    <a:close/>
                    <a:moveTo>
                      <a:pt x="327660" y="266025"/>
                    </a:moveTo>
                    <a:cubicBezTo>
                      <a:pt x="328930" y="337145"/>
                      <a:pt x="368300" y="313014"/>
                      <a:pt x="357505" y="266025"/>
                    </a:cubicBezTo>
                    <a:cubicBezTo>
                      <a:pt x="349885" y="266025"/>
                      <a:pt x="340360" y="266025"/>
                      <a:pt x="327660" y="26602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00" name="Google Shape;100;p2"/>
            <p:cNvSpPr/>
            <p:nvPr/>
          </p:nvSpPr>
          <p:spPr>
            <a:xfrm>
              <a:off x="6021196" y="137179"/>
              <a:ext cx="265484" cy="205157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01" name="Google Shape;101;p2"/>
            <p:cNvGrpSpPr/>
            <p:nvPr/>
          </p:nvGrpSpPr>
          <p:grpSpPr>
            <a:xfrm>
              <a:off x="1184427" y="4630083"/>
              <a:ext cx="229693" cy="293080"/>
              <a:chOff x="6793660" y="3322411"/>
              <a:chExt cx="268804" cy="342944"/>
            </a:xfrm>
          </p:grpSpPr>
          <p:sp>
            <p:nvSpPr>
              <p:cNvPr id="102" name="Google Shape;102;p2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05" name="Google Shape;105;p2"/>
            <p:cNvSpPr/>
            <p:nvPr/>
          </p:nvSpPr>
          <p:spPr>
            <a:xfrm>
              <a:off x="4843337" y="836403"/>
              <a:ext cx="377232" cy="204888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 rot="-2218186">
              <a:off x="-38492" y="151543"/>
              <a:ext cx="236276" cy="230041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 rot="1464154">
              <a:off x="4569091" y="-94554"/>
              <a:ext cx="235935" cy="229710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 rot="-2221343">
              <a:off x="1866371" y="3538528"/>
              <a:ext cx="206347" cy="200902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pic>
        <p:nvPicPr>
          <p:cNvPr id="111" name="صورة 110">
            <a:hlinkClick r:id="rId3"/>
            <a:extLst>
              <a:ext uri="{FF2B5EF4-FFF2-40B4-BE49-F238E27FC236}">
                <a16:creationId xmlns:a16="http://schemas.microsoft.com/office/drawing/2014/main" id="{F5F2953E-3D9F-49C2-AC04-3CDF611F80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3928" t="31768" r="13928" b="36364"/>
          <a:stretch/>
        </p:blipFill>
        <p:spPr>
          <a:xfrm>
            <a:off x="7974471" y="75913"/>
            <a:ext cx="1105112" cy="488146"/>
          </a:xfrm>
          <a:prstGeom prst="rect">
            <a:avLst/>
          </a:prstGeom>
        </p:spPr>
      </p:pic>
      <p:sp>
        <p:nvSpPr>
          <p:cNvPr id="16" name="مخطط انسيابي: رابط خارج الصفحة 15">
            <a:extLst>
              <a:ext uri="{FF2B5EF4-FFF2-40B4-BE49-F238E27FC236}">
                <a16:creationId xmlns:a16="http://schemas.microsoft.com/office/drawing/2014/main" id="{8A3A4936-6776-45E2-BB7C-65B07F36E740}"/>
              </a:ext>
            </a:extLst>
          </p:cNvPr>
          <p:cNvSpPr/>
          <p:nvPr userDrawn="1"/>
        </p:nvSpPr>
        <p:spPr>
          <a:xfrm rot="10800000">
            <a:off x="468750" y="4505417"/>
            <a:ext cx="317402" cy="523766"/>
          </a:xfrm>
          <a:custGeom>
            <a:avLst/>
            <a:gdLst>
              <a:gd name="connsiteX0" fmla="*/ 0 w 317402"/>
              <a:gd name="connsiteY0" fmla="*/ 0 h 523766"/>
              <a:gd name="connsiteX1" fmla="*/ 317402 w 317402"/>
              <a:gd name="connsiteY1" fmla="*/ 0 h 523766"/>
              <a:gd name="connsiteX2" fmla="*/ 317402 w 317402"/>
              <a:gd name="connsiteY2" fmla="*/ 419012 h 523766"/>
              <a:gd name="connsiteX3" fmla="*/ 158701 w 317402"/>
              <a:gd name="connsiteY3" fmla="*/ 523766 h 523766"/>
              <a:gd name="connsiteX4" fmla="*/ 0 w 317402"/>
              <a:gd name="connsiteY4" fmla="*/ 419012 h 523766"/>
              <a:gd name="connsiteX5" fmla="*/ 0 w 317402"/>
              <a:gd name="connsiteY5" fmla="*/ 0 h 52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402" h="523766" fill="none" extrusionOk="0">
                <a:moveTo>
                  <a:pt x="0" y="0"/>
                </a:moveTo>
                <a:cubicBezTo>
                  <a:pt x="112421" y="-29461"/>
                  <a:pt x="247351" y="11856"/>
                  <a:pt x="317402" y="0"/>
                </a:cubicBezTo>
                <a:cubicBezTo>
                  <a:pt x="338682" y="85906"/>
                  <a:pt x="294309" y="225673"/>
                  <a:pt x="317402" y="419012"/>
                </a:cubicBezTo>
                <a:cubicBezTo>
                  <a:pt x="254719" y="465967"/>
                  <a:pt x="221278" y="475389"/>
                  <a:pt x="158701" y="523766"/>
                </a:cubicBezTo>
                <a:cubicBezTo>
                  <a:pt x="83493" y="479373"/>
                  <a:pt x="57455" y="436317"/>
                  <a:pt x="0" y="419012"/>
                </a:cubicBezTo>
                <a:cubicBezTo>
                  <a:pt x="-43454" y="315101"/>
                  <a:pt x="36068" y="171807"/>
                  <a:pt x="0" y="0"/>
                </a:cubicBezTo>
                <a:close/>
              </a:path>
              <a:path w="317402" h="523766" stroke="0" extrusionOk="0">
                <a:moveTo>
                  <a:pt x="0" y="0"/>
                </a:moveTo>
                <a:cubicBezTo>
                  <a:pt x="145084" y="-6149"/>
                  <a:pt x="172999" y="32141"/>
                  <a:pt x="317402" y="0"/>
                </a:cubicBezTo>
                <a:cubicBezTo>
                  <a:pt x="330770" y="98111"/>
                  <a:pt x="281019" y="321923"/>
                  <a:pt x="317402" y="419012"/>
                </a:cubicBezTo>
                <a:cubicBezTo>
                  <a:pt x="256378" y="465379"/>
                  <a:pt x="216501" y="477741"/>
                  <a:pt x="158701" y="523766"/>
                </a:cubicBezTo>
                <a:cubicBezTo>
                  <a:pt x="74884" y="488686"/>
                  <a:pt x="66307" y="442734"/>
                  <a:pt x="0" y="419012"/>
                </a:cubicBezTo>
                <a:cubicBezTo>
                  <a:pt x="-36813" y="240649"/>
                  <a:pt x="41414" y="108990"/>
                  <a:pt x="0" y="0"/>
                </a:cubicBezTo>
                <a:close/>
              </a:path>
            </a:pathLst>
          </a:custGeom>
          <a:solidFill>
            <a:srgbClr val="C87922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182509404">
                  <a:prstGeom prst="flowChartOffpageConnector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1" name="تقليب الصفحات.wav"/>
          </p:stSnd>
        </p:sndAc>
      </p:transition>
    </mc:Choice>
    <mc:Fallback xmlns="">
      <p:transition spd="slow">
        <p:fade/>
        <p:sndAc>
          <p:stSnd>
            <p:snd r:embed="rId5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userDrawn="1">
  <p:cSld name="TITLE_1">
    <p:bg>
      <p:bgPr>
        <a:solidFill>
          <a:srgbClr val="C77924">
            <a:alpha val="30000"/>
          </a:srgbClr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oogle Shape;112;p3"/>
          <p:cNvGrpSpPr/>
          <p:nvPr/>
        </p:nvGrpSpPr>
        <p:grpSpPr>
          <a:xfrm>
            <a:off x="-83913" y="-168653"/>
            <a:ext cx="9288757" cy="5426904"/>
            <a:chOff x="-83913" y="-168653"/>
            <a:chExt cx="9288757" cy="5426904"/>
          </a:xfrm>
        </p:grpSpPr>
        <p:sp>
          <p:nvSpPr>
            <p:cNvPr id="113" name="Google Shape;113;p3"/>
            <p:cNvSpPr/>
            <p:nvPr/>
          </p:nvSpPr>
          <p:spPr>
            <a:xfrm>
              <a:off x="3901992" y="271731"/>
              <a:ext cx="499650" cy="704779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-73851" y="4335362"/>
              <a:ext cx="601266" cy="549535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 rot="2001982">
              <a:off x="136143" y="2216866"/>
              <a:ext cx="321474" cy="709766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 rot="-1974315">
              <a:off x="1151275" y="3720972"/>
              <a:ext cx="252371" cy="554298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4101001" y="4649180"/>
              <a:ext cx="376856" cy="254902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8091625" y="827000"/>
              <a:ext cx="485245" cy="329049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 rot="3971375">
              <a:off x="3138581" y="4622816"/>
              <a:ext cx="362909" cy="668479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 rot="-3375824">
              <a:off x="8508205" y="4088864"/>
              <a:ext cx="623152" cy="166730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 rot="3011666">
              <a:off x="3210524" y="657803"/>
              <a:ext cx="199800" cy="513948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2" name="Google Shape;122;p3"/>
            <p:cNvSpPr/>
            <p:nvPr/>
          </p:nvSpPr>
          <p:spPr>
            <a:xfrm rot="2196195">
              <a:off x="6146037" y="457710"/>
              <a:ext cx="248001" cy="64914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 rot="9911830">
              <a:off x="5498424" y="4613124"/>
              <a:ext cx="338915" cy="323847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510215" y="271717"/>
              <a:ext cx="557022" cy="619823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1778886" y="4237081"/>
              <a:ext cx="556337" cy="631409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 rot="-982808">
              <a:off x="7867083" y="4603094"/>
              <a:ext cx="701993" cy="567693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7" name="Google Shape;127;p3"/>
            <p:cNvSpPr/>
            <p:nvPr/>
          </p:nvSpPr>
          <p:spPr>
            <a:xfrm rot="1185294">
              <a:off x="4798350" y="3885963"/>
              <a:ext cx="616477" cy="671778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1393062" y="748927"/>
              <a:ext cx="579203" cy="652168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7317433" y="2956555"/>
              <a:ext cx="716315" cy="573888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8750637" y="1716146"/>
              <a:ext cx="454206" cy="406096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1" name="Google Shape;131;p3"/>
            <p:cNvSpPr/>
            <p:nvPr/>
          </p:nvSpPr>
          <p:spPr>
            <a:xfrm rot="-2424156">
              <a:off x="2052510" y="-106317"/>
              <a:ext cx="373867" cy="493313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5960437" y="3855732"/>
              <a:ext cx="712864" cy="419317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33" name="Google Shape;133;p3"/>
            <p:cNvGrpSpPr/>
            <p:nvPr/>
          </p:nvGrpSpPr>
          <p:grpSpPr>
            <a:xfrm rot="891035">
              <a:off x="1165229" y="1691730"/>
              <a:ext cx="657771" cy="386113"/>
              <a:chOff x="1429156" y="1387535"/>
              <a:chExt cx="657769" cy="386112"/>
            </a:xfrm>
          </p:grpSpPr>
          <p:sp>
            <p:nvSpPr>
              <p:cNvPr id="134" name="Google Shape;134;p3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36" name="Google Shape;136;p3"/>
            <p:cNvSpPr/>
            <p:nvPr/>
          </p:nvSpPr>
          <p:spPr>
            <a:xfrm rot="-1696692">
              <a:off x="7441723" y="1525254"/>
              <a:ext cx="760522" cy="200454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1161548" y="2558031"/>
              <a:ext cx="665135" cy="522113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38" name="Google Shape;138;p3"/>
            <p:cNvGrpSpPr/>
            <p:nvPr/>
          </p:nvGrpSpPr>
          <p:grpSpPr>
            <a:xfrm>
              <a:off x="346827" y="3411153"/>
              <a:ext cx="376916" cy="455685"/>
              <a:chOff x="1010452" y="1144365"/>
              <a:chExt cx="376916" cy="455685"/>
            </a:xfrm>
          </p:grpSpPr>
          <p:sp>
            <p:nvSpPr>
              <p:cNvPr id="139" name="Google Shape;139;p3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41" name="Google Shape;141;p3"/>
            <p:cNvSpPr/>
            <p:nvPr/>
          </p:nvSpPr>
          <p:spPr>
            <a:xfrm rot="-1109260">
              <a:off x="7493180" y="3971096"/>
              <a:ext cx="396713" cy="402269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6255960" y="791694"/>
              <a:ext cx="453103" cy="511439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 rot="1799564">
              <a:off x="7155158" y="4556613"/>
              <a:ext cx="351219" cy="440001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7413193" y="740389"/>
              <a:ext cx="289739" cy="45623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7082287" y="-53997"/>
              <a:ext cx="602898" cy="641121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4981978" y="271723"/>
              <a:ext cx="738779" cy="460515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 rot="-1245048">
              <a:off x="7884626" y="2097617"/>
              <a:ext cx="363919" cy="537176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313599" y="1360788"/>
              <a:ext cx="410163" cy="515682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2688787" y="4098763"/>
              <a:ext cx="455682" cy="43272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933400" y="1069738"/>
              <a:ext cx="175646" cy="373020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8204352" y="3801552"/>
              <a:ext cx="240787" cy="203050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2" name="Google Shape;152;p3" hidden="1"/>
            <p:cNvSpPr/>
            <p:nvPr/>
          </p:nvSpPr>
          <p:spPr>
            <a:xfrm>
              <a:off x="8204357" y="240186"/>
              <a:ext cx="175884" cy="17472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8514477" y="3303552"/>
              <a:ext cx="236138" cy="229907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4" name="Google Shape;154;p3"/>
            <p:cNvSpPr/>
            <p:nvPr/>
          </p:nvSpPr>
          <p:spPr>
            <a:xfrm rot="9304419">
              <a:off x="3726725" y="4079275"/>
              <a:ext cx="219185" cy="471718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3033704" y="205770"/>
              <a:ext cx="238646" cy="243555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6" name="Google Shape;156;p3" hidden="1"/>
            <p:cNvSpPr/>
            <p:nvPr/>
          </p:nvSpPr>
          <p:spPr>
            <a:xfrm>
              <a:off x="8737650" y="439219"/>
              <a:ext cx="257856" cy="284838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1334256" y="207258"/>
              <a:ext cx="223503" cy="240600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7053257" y="3763614"/>
              <a:ext cx="204383" cy="27891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711508" y="3001159"/>
              <a:ext cx="154433" cy="272786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8576875" y="2558027"/>
              <a:ext cx="223822" cy="307981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140852" y="836409"/>
              <a:ext cx="224053" cy="290283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62" name="Google Shape;162;p3"/>
            <p:cNvGrpSpPr/>
            <p:nvPr/>
          </p:nvGrpSpPr>
          <p:grpSpPr>
            <a:xfrm>
              <a:off x="6457245" y="4530131"/>
              <a:ext cx="216066" cy="276377"/>
              <a:chOff x="6422295" y="3351500"/>
              <a:chExt cx="252856" cy="323399"/>
            </a:xfrm>
          </p:grpSpPr>
          <p:sp>
            <p:nvSpPr>
              <p:cNvPr id="163" name="Google Shape;163;p3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64" name="Google Shape;164;p3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65" name="Google Shape;165;p3"/>
            <p:cNvSpPr/>
            <p:nvPr/>
          </p:nvSpPr>
          <p:spPr>
            <a:xfrm>
              <a:off x="2318449" y="613815"/>
              <a:ext cx="332332" cy="336908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6021196" y="137179"/>
              <a:ext cx="265484" cy="205157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67" name="Google Shape;167;p3"/>
            <p:cNvGrpSpPr/>
            <p:nvPr/>
          </p:nvGrpSpPr>
          <p:grpSpPr>
            <a:xfrm>
              <a:off x="1184427" y="4630083"/>
              <a:ext cx="229693" cy="293080"/>
              <a:chOff x="6793660" y="3322411"/>
              <a:chExt cx="268804" cy="342944"/>
            </a:xfrm>
          </p:grpSpPr>
          <p:sp>
            <p:nvSpPr>
              <p:cNvPr id="168" name="Google Shape;168;p3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69" name="Google Shape;169;p3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70" name="Google Shape;170;p3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71" name="Google Shape;171;p3"/>
            <p:cNvSpPr/>
            <p:nvPr/>
          </p:nvSpPr>
          <p:spPr>
            <a:xfrm>
              <a:off x="4843337" y="836403"/>
              <a:ext cx="377232" cy="204888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2" name="Google Shape;172;p3"/>
            <p:cNvSpPr/>
            <p:nvPr/>
          </p:nvSpPr>
          <p:spPr>
            <a:xfrm rot="-2218186">
              <a:off x="-38492" y="151543"/>
              <a:ext cx="236276" cy="230041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 rot="1464154">
              <a:off x="4569091" y="-94554"/>
              <a:ext cx="235935" cy="229710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4" name="Google Shape;174;p3"/>
            <p:cNvSpPr/>
            <p:nvPr/>
          </p:nvSpPr>
          <p:spPr>
            <a:xfrm rot="-2221343">
              <a:off x="1866371" y="3538528"/>
              <a:ext cx="206347" cy="200902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1" name="تقليب الصفحات.wav"/>
          </p:stSnd>
        </p:sndAc>
      </p:transition>
    </mc:Choice>
    <mc:Fallback xmlns="">
      <p:transition spd="slow">
        <p:fade/>
        <p:sndAc>
          <p:stSnd>
            <p:snd r:embed="rId5" name="تقليب الصفحات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bg>
      <p:bgPr>
        <a:solidFill>
          <a:srgbClr val="C77924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hlinkClick r:id="rId3"/>
            <a:extLst>
              <a:ext uri="{FF2B5EF4-FFF2-40B4-BE49-F238E27FC236}">
                <a16:creationId xmlns:a16="http://schemas.microsoft.com/office/drawing/2014/main" id="{ED9CE1FB-BD35-42B8-8210-C306078441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3928" t="31768" r="13928" b="36364"/>
          <a:stretch/>
        </p:blipFill>
        <p:spPr>
          <a:xfrm>
            <a:off x="7695397" y="99992"/>
            <a:ext cx="1330070" cy="58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6776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1" name="تقليب الصفحات.wav"/>
          </p:stSnd>
        </p:sndAc>
      </p:transition>
    </mc:Choice>
    <mc:Fallback xmlns="">
      <p:transition spd="slow">
        <p:fade/>
        <p:sndAc>
          <p:stSnd>
            <p:snd r:embed="rId5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audio" Target="../media/audio1.wav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 userDrawn="1"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7" name="Google Shape;7;p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" name="Google Shape;8;p1"/>
            <p:cNvGrpSpPr/>
            <p:nvPr/>
          </p:nvGrpSpPr>
          <p:grpSpPr>
            <a:xfrm>
              <a:off x="0" y="566400"/>
              <a:ext cx="9144000" cy="4015149"/>
              <a:chOff x="0" y="566400"/>
              <a:chExt cx="9144000" cy="4015149"/>
            </a:xfrm>
          </p:grpSpPr>
          <p:sp>
            <p:nvSpPr>
              <p:cNvPr id="9" name="Google Shape;9;p1" hidden="1"/>
              <p:cNvSpPr/>
              <p:nvPr/>
            </p:nvSpPr>
            <p:spPr>
              <a:xfrm>
                <a:off x="0" y="566400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10;p1"/>
              <p:cNvSpPr/>
              <p:nvPr/>
            </p:nvSpPr>
            <p:spPr>
              <a:xfrm>
                <a:off x="0" y="1138664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1;p1"/>
              <p:cNvSpPr/>
              <p:nvPr/>
            </p:nvSpPr>
            <p:spPr>
              <a:xfrm>
                <a:off x="0" y="2283193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2;p1"/>
              <p:cNvSpPr/>
              <p:nvPr/>
            </p:nvSpPr>
            <p:spPr>
              <a:xfrm>
                <a:off x="0" y="2855457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1"/>
              <p:cNvSpPr/>
              <p:nvPr/>
            </p:nvSpPr>
            <p:spPr>
              <a:xfrm>
                <a:off x="0" y="3427721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1"/>
              <p:cNvSpPr/>
              <p:nvPr/>
            </p:nvSpPr>
            <p:spPr>
              <a:xfrm>
                <a:off x="0" y="3999985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1" hidden="1"/>
              <p:cNvSpPr/>
              <p:nvPr/>
            </p:nvSpPr>
            <p:spPr>
              <a:xfrm>
                <a:off x="0" y="4572249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1"/>
              <p:cNvSpPr/>
              <p:nvPr/>
            </p:nvSpPr>
            <p:spPr>
              <a:xfrm>
                <a:off x="0" y="1710928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61" r:id="rId3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5" name="تقليب الصفحات.wav"/>
          </p:stSnd>
        </p:sndAc>
      </p:transition>
    </mc:Choice>
    <mc:Fallback xmlns="">
      <p:transition spd="slow">
        <p:fade/>
        <p:sndAc>
          <p:stSnd>
            <p:snd r:embed="rId7" name="تقليب الصفحات.wav"/>
          </p:stSnd>
        </p:sndAc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cmp-tch.com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slide" Target="slide28.xml"/><Relationship Id="rId12" Type="http://schemas.openxmlformats.org/officeDocument/2006/relationships/slide" Target="slide46.xml"/><Relationship Id="rId2" Type="http://schemas.openxmlformats.org/officeDocument/2006/relationships/audio" Target="../media/audio3.wav"/><Relationship Id="rId20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microsoft.com/office/2007/relationships/hdphoto" Target="../media/hdphoto1.wdp"/><Relationship Id="rId4" Type="http://schemas.openxmlformats.org/officeDocument/2006/relationships/slide" Target="slide3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4.jpeg"/><Relationship Id="rId5" Type="http://schemas.openxmlformats.org/officeDocument/2006/relationships/audio" Target="../media/audio5.wav"/><Relationship Id="rId10" Type="http://schemas.openxmlformats.org/officeDocument/2006/relationships/image" Target="../media/image11.png"/><Relationship Id="rId4" Type="http://schemas.openxmlformats.org/officeDocument/2006/relationships/audio" Target="../media/audio4.wav"/><Relationship Id="rId9" Type="http://schemas.openxmlformats.org/officeDocument/2006/relationships/image" Target="../media/image12.png"/><Relationship Id="rId1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4.jpeg"/><Relationship Id="rId5" Type="http://schemas.openxmlformats.org/officeDocument/2006/relationships/audio" Target="../media/audio5.wav"/><Relationship Id="rId10" Type="http://schemas.openxmlformats.org/officeDocument/2006/relationships/image" Target="../media/image11.png"/><Relationship Id="rId4" Type="http://schemas.openxmlformats.org/officeDocument/2006/relationships/audio" Target="../media/audio4.wav"/><Relationship Id="rId9" Type="http://schemas.openxmlformats.org/officeDocument/2006/relationships/image" Target="../media/image12.png"/><Relationship Id="rId1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audio" Target="../media/audio2.wav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cmp-tch.com/" TargetMode="Externa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slide" Target="slide28.xml"/><Relationship Id="rId12" Type="http://schemas.openxmlformats.org/officeDocument/2006/relationships/slide" Target="slide46.xml"/><Relationship Id="rId2" Type="http://schemas.openxmlformats.org/officeDocument/2006/relationships/audio" Target="../media/audio3.wav"/><Relationship Id="rId20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microsoft.com/office/2007/relationships/hdphoto" Target="../media/hdphoto1.wdp"/><Relationship Id="rId4" Type="http://schemas.openxmlformats.org/officeDocument/2006/relationships/slide" Target="slide3.xml"/><Relationship Id="rId9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audio" Target="../media/audio2.wav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cmp-tch.com/" TargetMode="Externa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slide" Target="slide28.xml"/><Relationship Id="rId12" Type="http://schemas.openxmlformats.org/officeDocument/2006/relationships/slide" Target="slide46.xml"/><Relationship Id="rId2" Type="http://schemas.openxmlformats.org/officeDocument/2006/relationships/audio" Target="../media/audio3.wav"/><Relationship Id="rId20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microsoft.com/office/2007/relationships/hdphoto" Target="../media/hdphoto1.wdp"/><Relationship Id="rId4" Type="http://schemas.openxmlformats.org/officeDocument/2006/relationships/slide" Target="slide3.xml"/><Relationship Id="rId9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slide" Target="slide2.xml"/><Relationship Id="rId5" Type="http://schemas.openxmlformats.org/officeDocument/2006/relationships/audio" Target="../media/audio5.wav"/><Relationship Id="rId10" Type="http://schemas.openxmlformats.org/officeDocument/2006/relationships/image" Target="../media/image12.png"/><Relationship Id="rId4" Type="http://schemas.openxmlformats.org/officeDocument/2006/relationships/audio" Target="../media/audio4.wav"/><Relationship Id="rId9" Type="http://schemas.openxmlformats.org/officeDocument/2006/relationships/image" Target="../media/image11.png"/><Relationship Id="rId14" Type="http://schemas.openxmlformats.org/officeDocument/2006/relationships/audio" Target="../media/audio1.wav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9.png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slide" Target="slide2.xml"/><Relationship Id="rId4" Type="http://schemas.openxmlformats.org/officeDocument/2006/relationships/audio" Target="../media/audio4.wav"/><Relationship Id="rId9" Type="http://schemas.openxmlformats.org/officeDocument/2006/relationships/image" Target="../media/image1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audio" Target="../media/audio2.wav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cmp-tch.com/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125B01D7-61D7-4E98-B1A8-3B28E424756F}"/>
              </a:ext>
            </a:extLst>
          </p:cNvPr>
          <p:cNvGrpSpPr/>
          <p:nvPr/>
        </p:nvGrpSpPr>
        <p:grpSpPr>
          <a:xfrm>
            <a:off x="1219200" y="722568"/>
            <a:ext cx="6884643" cy="3657599"/>
            <a:chOff x="1219200" y="722568"/>
            <a:chExt cx="6884643" cy="3657599"/>
          </a:xfrm>
        </p:grpSpPr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0A0A62EF-0F73-49BE-9348-A63D189CD2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 l="11190" t="47454" r="8857" b="48194"/>
            <a:stretch/>
          </p:blipFill>
          <p:spPr>
            <a:xfrm>
              <a:off x="1398243" y="3951741"/>
              <a:ext cx="6705600" cy="428426"/>
            </a:xfrm>
            <a:prstGeom prst="rect">
              <a:avLst/>
            </a:prstGeom>
          </p:spPr>
        </p:pic>
        <p:pic>
          <p:nvPicPr>
            <p:cNvPr id="19" name="صورة 18">
              <a:extLst>
                <a:ext uri="{FF2B5EF4-FFF2-40B4-BE49-F238E27FC236}">
                  <a16:creationId xmlns:a16="http://schemas.microsoft.com/office/drawing/2014/main" id="{99629F86-C447-46AE-8A93-491452465C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 l="9135" t="6354" r="10913" b="58105"/>
            <a:stretch/>
          </p:blipFill>
          <p:spPr>
            <a:xfrm>
              <a:off x="1219200" y="722568"/>
              <a:ext cx="6705600" cy="3433794"/>
            </a:xfrm>
            <a:prstGeom prst="rect">
              <a:avLst/>
            </a:prstGeom>
          </p:spPr>
        </p:pic>
      </p:grpSp>
      <p:sp>
        <p:nvSpPr>
          <p:cNvPr id="15" name="Google Shape;694;p13">
            <a:extLst>
              <a:ext uri="{FF2B5EF4-FFF2-40B4-BE49-F238E27FC236}">
                <a16:creationId xmlns:a16="http://schemas.microsoft.com/office/drawing/2014/main" id="{0FE65CB0-5FE1-4C64-80A9-79065C3C460B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18533" y="1545569"/>
            <a:ext cx="8906934" cy="2341923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defRPr/>
            </a:pPr>
            <a:r>
              <a:rPr lang="ar-SA" sz="6000" dirty="0">
                <a:solidFill>
                  <a:srgbClr val="484343"/>
                </a:solidFill>
                <a:latin typeface="Hacen Vanilla" pitchFamily="2" charset="-78"/>
                <a:cs typeface="Hacen Vanilla" pitchFamily="2" charset="-78"/>
              </a:rPr>
              <a:t>مقرر التقنية الرقمية </a:t>
            </a:r>
            <a:br>
              <a:rPr lang="ar-SA" sz="6000" dirty="0">
                <a:solidFill>
                  <a:srgbClr val="484343"/>
                </a:solidFill>
                <a:latin typeface="Hacen Vanilla" pitchFamily="2" charset="-78"/>
                <a:cs typeface="Hacen Vanilla" pitchFamily="2" charset="-78"/>
              </a:rPr>
            </a:br>
            <a:r>
              <a:rPr lang="ar-SA" sz="6000" dirty="0">
                <a:solidFill>
                  <a:srgbClr val="484343"/>
                </a:solidFill>
                <a:latin typeface="Hacen Vanilla" pitchFamily="2" charset="-78"/>
                <a:cs typeface="Hacen Vanilla" pitchFamily="2" charset="-78"/>
              </a:rPr>
              <a:t>ثاني ثانوي</a:t>
            </a:r>
            <a:br>
              <a:rPr lang="en-US" sz="6000" dirty="0">
                <a:solidFill>
                  <a:srgbClr val="484343"/>
                </a:solidFill>
                <a:latin typeface="Hacen Vanilla" pitchFamily="2" charset="-78"/>
                <a:cs typeface="Hacen Vanilla" pitchFamily="2" charset="-78"/>
              </a:rPr>
            </a:br>
            <a:br>
              <a:rPr lang="ar-SA" sz="3600" dirty="0">
                <a:solidFill>
                  <a:srgbClr val="484343"/>
                </a:solidFill>
                <a:latin typeface="Hacen Vanilla" pitchFamily="2" charset="-78"/>
                <a:cs typeface="Hacen Vanilla" pitchFamily="2" charset="-78"/>
              </a:rPr>
            </a:br>
            <a:r>
              <a:rPr lang="ar-SA" sz="6000" dirty="0">
                <a:solidFill>
                  <a:srgbClr val="484343"/>
                </a:solidFill>
                <a:latin typeface="Hacen Vanilla" pitchFamily="2" charset="-78"/>
                <a:cs typeface="Hacen Vanilla" pitchFamily="2" charset="-78"/>
              </a:rPr>
              <a:t>الوحدة الأولى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8A0A4400-D9C6-4744-AE1A-5BA6CB7CFE84}"/>
              </a:ext>
            </a:extLst>
          </p:cNvPr>
          <p:cNvSpPr/>
          <p:nvPr/>
        </p:nvSpPr>
        <p:spPr>
          <a:xfrm>
            <a:off x="-358140" y="335280"/>
            <a:ext cx="662940" cy="495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pic>
        <p:nvPicPr>
          <p:cNvPr id="5" name="صورة 4">
            <a:hlinkClick r:id="rId5"/>
            <a:extLst>
              <a:ext uri="{FF2B5EF4-FFF2-40B4-BE49-F238E27FC236}">
                <a16:creationId xmlns:a16="http://schemas.microsoft.com/office/drawing/2014/main" id="{51618BCE-19DE-4686-9157-14917E06157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28" t="31768" r="13928" b="36364"/>
          <a:stretch/>
        </p:blipFill>
        <p:spPr>
          <a:xfrm>
            <a:off x="7695397" y="99992"/>
            <a:ext cx="1330070" cy="58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13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indow dir="vert"/>
        <p:sndAc>
          <p:stSnd>
            <p:snd r:embed="rId3" name="بداية العرض_[cut_5sec].wav"/>
          </p:stSnd>
        </p:sndAc>
      </p:transition>
    </mc:Choice>
    <mc:Fallback xmlns="">
      <p:transition spd="slow">
        <p:fade/>
        <p:sndAc>
          <p:stSnd>
            <p:snd r:embed="rId7" name="بداية العرض_[cut_5sec]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20988E-6 L -0.42726 -3.20988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20988E-6 L -0.42726 -3.20988E-6 " pathEditMode="relative" rAng="0" ptsTypes="AA">
                                      <p:cBhvr>
                                        <p:cTn id="12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72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قوس 16">
            <a:extLst>
              <a:ext uri="{FF2B5EF4-FFF2-40B4-BE49-F238E27FC236}">
                <a16:creationId xmlns:a16="http://schemas.microsoft.com/office/drawing/2014/main" id="{6D36BCB3-7458-4DA7-BA94-6AEE70BF2C8B}"/>
              </a:ext>
            </a:extLst>
          </p:cNvPr>
          <p:cNvSpPr/>
          <p:nvPr/>
        </p:nvSpPr>
        <p:spPr>
          <a:xfrm rot="12174315" flipV="1">
            <a:off x="2642468" y="2435794"/>
            <a:ext cx="3804945" cy="1353152"/>
          </a:xfrm>
          <a:prstGeom prst="arc">
            <a:avLst>
              <a:gd name="adj1" fmla="val 16200000"/>
              <a:gd name="adj2" fmla="val 92007"/>
            </a:avLst>
          </a:prstGeom>
          <a:ln w="9525" cap="flat" cmpd="sng" algn="ctr">
            <a:solidFill>
              <a:srgbClr val="169C8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>
              <a:defRPr/>
            </a:pPr>
            <a:endParaRPr lang="en-US" sz="135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قوس 21">
            <a:extLst>
              <a:ext uri="{FF2B5EF4-FFF2-40B4-BE49-F238E27FC236}">
                <a16:creationId xmlns:a16="http://schemas.microsoft.com/office/drawing/2014/main" id="{3E1BC633-BC98-4E47-95C6-A17FA5D7141E}"/>
              </a:ext>
            </a:extLst>
          </p:cNvPr>
          <p:cNvSpPr/>
          <p:nvPr/>
        </p:nvSpPr>
        <p:spPr>
          <a:xfrm rot="20633576">
            <a:off x="3724930" y="2124801"/>
            <a:ext cx="2630421" cy="1399023"/>
          </a:xfrm>
          <a:prstGeom prst="arc">
            <a:avLst>
              <a:gd name="adj1" fmla="val 16200000"/>
              <a:gd name="adj2" fmla="val 21534527"/>
            </a:avLst>
          </a:prstGeom>
          <a:ln w="9525" cap="flat" cmpd="sng" algn="ctr">
            <a:solidFill>
              <a:srgbClr val="169C8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>
              <a:defRPr/>
            </a:pPr>
            <a:endParaRPr lang="en-US" sz="1351">
              <a:solidFill>
                <a:prstClr val="black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3" name="صورة المقطع 2">
                <a:extLst>
                  <a:ext uri="{FF2B5EF4-FFF2-40B4-BE49-F238E27FC236}">
                    <a16:creationId xmlns:a16="http://schemas.microsoft.com/office/drawing/2014/main" id="{C6CD83DB-19DC-4B42-9F2C-C3C23A9DB89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33091572"/>
                  </p:ext>
                </p:extLst>
              </p:nvPr>
            </p:nvGraphicFramePr>
            <p:xfrm>
              <a:off x="6288041" y="2428015"/>
              <a:ext cx="2329015" cy="595534"/>
            </p:xfrm>
            <a:graphic>
              <a:graphicData uri="http://schemas.microsoft.com/office/powerpoint/2016/sectionzoom">
                <psez:sectionZm>
                  <psez:sectionZmObj sectionId="{A8F67176-D25C-41BC-8D9C-C405FC795C09}">
                    <psez:zmPr id="{61BDF9B1-13A4-4AD8-8982-407A12198F88}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329015" cy="595534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3" name="صورة المقطع 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C6CD83DB-19DC-4B42-9F2C-C3C23A9DB89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88041" y="2428015"/>
                <a:ext cx="2329015" cy="595534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5" name="صورة المقطع 4">
                <a:extLst>
                  <a:ext uri="{FF2B5EF4-FFF2-40B4-BE49-F238E27FC236}">
                    <a16:creationId xmlns:a16="http://schemas.microsoft.com/office/drawing/2014/main" id="{C8B7E4D9-5392-48E6-A30D-5FEADEDBF49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59843122"/>
                  </p:ext>
                </p:extLst>
              </p:nvPr>
            </p:nvGraphicFramePr>
            <p:xfrm>
              <a:off x="495523" y="2425206"/>
              <a:ext cx="2340000" cy="598343"/>
            </p:xfrm>
            <a:graphic>
              <a:graphicData uri="http://schemas.microsoft.com/office/powerpoint/2016/sectionzoom">
                <psez:sectionZm>
                  <psez:sectionZmObj sectionId="{65B708C2-A173-442B-AC07-2600078870EB}">
                    <psez:zmPr id="{9090E7F5-0DFB-468B-B647-AC89B3862017}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340000" cy="598343"/>
                        </a:xfrm>
                        <a:prstGeom prst="rect">
                          <a:avLst/>
                        </a:prstGeom>
                        <a:noFill/>
                        <a:ln w="3175">
                          <a:noFill/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5" name="صورة المقطع 4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C8B7E4D9-5392-48E6-A30D-5FEADEDBF49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95523" y="2425206"/>
                <a:ext cx="2340000" cy="598343"/>
              </a:xfrm>
              <a:prstGeom prst="rect">
                <a:avLst/>
              </a:prstGeom>
              <a:noFill/>
              <a:ln w="3175">
                <a:noFill/>
              </a:ln>
            </p:spPr>
          </p:pic>
        </mc:Fallback>
      </mc:AlternateContent>
      <p:cxnSp>
        <p:nvCxnSpPr>
          <p:cNvPr id="4" name="رابط كسهم مستقيم 3">
            <a:extLst>
              <a:ext uri="{FF2B5EF4-FFF2-40B4-BE49-F238E27FC236}">
                <a16:creationId xmlns:a16="http://schemas.microsoft.com/office/drawing/2014/main" id="{0B2DEF44-79CE-48B6-A387-193B3F0221A1}"/>
              </a:ext>
            </a:extLst>
          </p:cNvPr>
          <p:cNvCxnSpPr/>
          <p:nvPr/>
        </p:nvCxnSpPr>
        <p:spPr>
          <a:xfrm>
            <a:off x="4631086" y="3904167"/>
            <a:ext cx="0" cy="424560"/>
          </a:xfrm>
          <a:prstGeom prst="straightConnector1">
            <a:avLst/>
          </a:prstGeom>
          <a:ln w="9525" cap="flat" cmpd="sng" algn="ctr">
            <a:solidFill>
              <a:srgbClr val="169C8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9" name="Picture 2">
            <a:extLst>
              <a:ext uri="{FF2B5EF4-FFF2-40B4-BE49-F238E27FC236}">
                <a16:creationId xmlns:a16="http://schemas.microsoft.com/office/drawing/2014/main" id="{E681A5FF-FD5F-42B9-80A0-B4FB1D269A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/>
                    </a14:imgEffect>
                  </a14:imgLayer>
                </a14:imgProps>
              </a:ext>
            </a:extLst>
          </a:blip>
          <a:srcRect t="-529" b="-529"/>
          <a:stretch/>
        </p:blipFill>
        <p:spPr bwMode="auto">
          <a:xfrm>
            <a:off x="3078974" y="1019108"/>
            <a:ext cx="2986052" cy="3105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23" name="صورة المقطع 22">
                <a:extLst>
                  <a:ext uri="{FF2B5EF4-FFF2-40B4-BE49-F238E27FC236}">
                    <a16:creationId xmlns:a16="http://schemas.microsoft.com/office/drawing/2014/main" id="{3E7A1967-BC95-423C-86DD-6396FF94827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28416228"/>
                  </p:ext>
                </p:extLst>
              </p:nvPr>
            </p:nvGraphicFramePr>
            <p:xfrm>
              <a:off x="3152000" y="4389140"/>
              <a:ext cx="2916766" cy="594000"/>
            </p:xfrm>
            <a:graphic>
              <a:graphicData uri="http://schemas.microsoft.com/office/powerpoint/2016/sectionzoom">
                <psez:sectionZm>
                  <psez:sectionZmObj sectionId="{8E2D6A13-9BD4-413C-9C5C-D4099B10DBA9}">
                    <psez:zmPr id="{54900B97-B90D-4BDA-A981-893C812699CA}" imageType="cover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16766" cy="594000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23" name="صورة المقطع 22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3E7A1967-BC95-423C-86DD-6396FF94827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52000" y="4389140"/>
                <a:ext cx="2916766" cy="594000"/>
              </a:xfrm>
              <a:prstGeom prst="rect">
                <a:avLst/>
              </a:prstGeom>
              <a:ln>
                <a:noFill/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9225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  <p:sndAc>
          <p:stSnd>
            <p:snd r:embed="rId2" name="بداية الدرس_[cut_6sec].wav"/>
          </p:stSnd>
        </p:sndAc>
      </p:transition>
    </mc:Choice>
    <mc:Fallback xmlns="">
      <p:transition spd="slow">
        <p:fade/>
        <p:sndAc>
          <p:stSnd>
            <p:snd r:embed="rId20" name="بداية الدرس_[cut_6sec]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البيانات العربية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2474867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البيانات التوضيحية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grpSp>
        <p:nvGrpSpPr>
          <p:cNvPr id="19" name="الخيار الثالث">
            <a:extLst>
              <a:ext uri="{FF2B5EF4-FFF2-40B4-BE49-F238E27FC236}">
                <a16:creationId xmlns:a16="http://schemas.microsoft.com/office/drawing/2014/main" id="{8F5D7CC1-F228-4618-B233-690163367300}"/>
              </a:ext>
            </a:extLst>
          </p:cNvPr>
          <p:cNvGrpSpPr/>
          <p:nvPr/>
        </p:nvGrpSpPr>
        <p:grpSpPr>
          <a:xfrm flipH="1">
            <a:off x="4212000" y="3064934"/>
            <a:ext cx="4249148" cy="540313"/>
            <a:chOff x="2453640" y="3390743"/>
            <a:chExt cx="4249148" cy="540313"/>
          </a:xfrm>
        </p:grpSpPr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06DAE864-2FA9-46C1-AEDC-11F0A2B33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E150C146-E678-480C-9ECB-C9FD7C5EB93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البيانات الرقمية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65509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جميع ما ذكر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80874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61589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الاجابة صحيجة" descr="يفحص">
            <a:extLst>
              <a:ext uri="{FF2B5EF4-FFF2-40B4-BE49-F238E27FC236}">
                <a16:creationId xmlns:a16="http://schemas.microsoft.com/office/drawing/2014/main" id="{8BA7B05A-0626-4FF2-A226-16B850239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321544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1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E72D4D9-B2E2-4C12-9A28-C8F94A8EC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0C5F7AB-1EDF-4098-88A5-477965577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CFAA06F3-9EB6-4DD0-86B0-D9F9AE138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مربع نص 33">
            <a:extLst>
              <a:ext uri="{FF2B5EF4-FFF2-40B4-BE49-F238E27FC236}">
                <a16:creationId xmlns:a16="http://schemas.microsoft.com/office/drawing/2014/main" id="{4D2B6123-08F4-4318-9D65-5B9BC100654F}"/>
              </a:ext>
            </a:extLst>
          </p:cNvPr>
          <p:cNvSpPr txBox="1"/>
          <p:nvPr/>
        </p:nvSpPr>
        <p:spPr>
          <a:xfrm>
            <a:off x="48660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29" name="صورة السؤال">
            <a:extLst>
              <a:ext uri="{FF2B5EF4-FFF2-40B4-BE49-F238E27FC236}">
                <a16:creationId xmlns:a16="http://schemas.microsoft.com/office/drawing/2014/main" id="{CB5E068C-DECA-45E0-B22E-D6A246C891D1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8" name="مستطيل السؤال">
            <a:extLst>
              <a:ext uri="{FF2B5EF4-FFF2-40B4-BE49-F238E27FC236}">
                <a16:creationId xmlns:a16="http://schemas.microsoft.com/office/drawing/2014/main" id="{5BC0115D-7398-4F72-82E9-B34BE706EE60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من أنواع البيانات: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390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الدقة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2475859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التوقيت 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06696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الكفاية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21305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62102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43725B8-E38D-4C57-8551-4860B6504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9F0D0D7-E196-4CCC-B858-F82012CC3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 flipH="1">
            <a:off x="4212000" y="3658072"/>
            <a:ext cx="4249148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الملاءمة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380604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صورة السؤال">
            <a:extLst>
              <a:ext uri="{FF2B5EF4-FFF2-40B4-BE49-F238E27FC236}">
                <a16:creationId xmlns:a16="http://schemas.microsoft.com/office/drawing/2014/main" id="{3E850E30-515E-4DCA-945F-B87757C81E4E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pic>
        <p:nvPicPr>
          <p:cNvPr id="1026" name="Picture 2">
            <a:hlinkClick r:id="rId12" action="ppaction://hlinksldjump"/>
            <a:extLst>
              <a:ext uri="{FF2B5EF4-FFF2-40B4-BE49-F238E27FC236}">
                <a16:creationId xmlns:a16="http://schemas.microsoft.com/office/drawing/2014/main" id="{3D8057E2-076A-4BCA-9764-5C32CB8D0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مربع نص 31">
            <a:extLst>
              <a:ext uri="{FF2B5EF4-FFF2-40B4-BE49-F238E27FC236}">
                <a16:creationId xmlns:a16="http://schemas.microsoft.com/office/drawing/2014/main" id="{11BC491C-9A23-4555-9F24-5C35B82AE919}"/>
              </a:ext>
            </a:extLst>
          </p:cNvPr>
          <p:cNvSpPr txBox="1"/>
          <p:nvPr/>
        </p:nvSpPr>
        <p:spPr>
          <a:xfrm>
            <a:off x="48660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34" name="مستطيل السؤال">
            <a:extLst>
              <a:ext uri="{FF2B5EF4-FFF2-40B4-BE49-F238E27FC236}">
                <a16:creationId xmlns:a16="http://schemas.microsoft.com/office/drawing/2014/main" id="{50E02E58-481E-4B50-997D-689243AD5F85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من معايير الجودة ويقصد بها أن تكون المعلومات مرتبطة بالموضوع 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أو السؤال البحثي: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01714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3065008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مطار الملك فهد الدولي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2474921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مطار الملك عبد العزيز الدولي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65509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مطار الرياض الدولي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321676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80874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624782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الخيار الثالث">
            <a:extLst>
              <a:ext uri="{FF2B5EF4-FFF2-40B4-BE49-F238E27FC236}">
                <a16:creationId xmlns:a16="http://schemas.microsoft.com/office/drawing/2014/main" id="{DC4F584D-0697-475B-9A97-C1159DAC35CB}"/>
              </a:ext>
            </a:extLst>
          </p:cNvPr>
          <p:cNvGrpSpPr/>
          <p:nvPr/>
        </p:nvGrpSpPr>
        <p:grpSpPr>
          <a:xfrm flipH="1">
            <a:off x="4212000" y="1884834"/>
            <a:ext cx="4249148" cy="624603"/>
            <a:chOff x="2453640" y="3390743"/>
            <a:chExt cx="4249148" cy="624603"/>
          </a:xfrm>
        </p:grpSpPr>
        <p:pic>
          <p:nvPicPr>
            <p:cNvPr id="33" name="صورة 32">
              <a:extLst>
                <a:ext uri="{FF2B5EF4-FFF2-40B4-BE49-F238E27FC236}">
                  <a16:creationId xmlns:a16="http://schemas.microsoft.com/office/drawing/2014/main" id="{AE371EB6-C9DB-4283-B014-EC4B6A359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7511426C-82DF-48C4-8A7A-D919A08DC4BC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مطار الملك خالد الدولي</a:t>
              </a:r>
              <a:r>
                <a:rPr lang="ar-EG" sz="140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 - الرياض</a:t>
              </a:r>
              <a:endParaRPr lang="ar-SA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  <a:p>
              <a:pPr algn="ctr"/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8" name="الاجابة صحيجة" descr="يفحص">
            <a:extLst>
              <a:ext uri="{FF2B5EF4-FFF2-40B4-BE49-F238E27FC236}">
                <a16:creationId xmlns:a16="http://schemas.microsoft.com/office/drawing/2014/main" id="{3FA7E1CE-3B21-486F-A357-7FE344ED5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20328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407DCD5-11AE-4989-A8A7-B04B81C90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C213E6D-79DA-4B08-A1AF-F4B368BEB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F760A5DF-93F3-499C-8999-A4B9E0600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مربع نص 30">
            <a:extLst>
              <a:ext uri="{FF2B5EF4-FFF2-40B4-BE49-F238E27FC236}">
                <a16:creationId xmlns:a16="http://schemas.microsoft.com/office/drawing/2014/main" id="{BE9C68B3-1C4E-40C8-BB0B-36A6455C2E61}"/>
              </a:ext>
            </a:extLst>
          </p:cNvPr>
          <p:cNvSpPr txBox="1"/>
          <p:nvPr/>
        </p:nvSpPr>
        <p:spPr>
          <a:xfrm>
            <a:off x="48660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29" name="صورة السؤال">
            <a:extLst>
              <a:ext uri="{FF2B5EF4-FFF2-40B4-BE49-F238E27FC236}">
                <a16:creationId xmlns:a16="http://schemas.microsoft.com/office/drawing/2014/main" id="{AB79E6B8-D100-44D8-B335-4E0ED7994C22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0" name="مستطيل السؤال">
            <a:extLst>
              <a:ext uri="{FF2B5EF4-FFF2-40B4-BE49-F238E27FC236}">
                <a16:creationId xmlns:a16="http://schemas.microsoft.com/office/drawing/2014/main" id="{0381C98B-BE7A-4EE6-9842-C06F3F6FDE7C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يشير الرمز </a:t>
            </a:r>
            <a:r>
              <a:rPr lang="en-US" sz="16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RUH</a:t>
            </a:r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 إلى: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9777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البيانات الرقمية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3064982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البيانات الأبجدية 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65509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البيانات الرسومية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80874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321549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D4DADC6B-F820-4248-B005-2A36A7823A49}"/>
              </a:ext>
            </a:extLst>
          </p:cNvPr>
          <p:cNvGrpSpPr/>
          <p:nvPr/>
        </p:nvGrpSpPr>
        <p:grpSpPr>
          <a:xfrm flipH="1">
            <a:off x="4212000" y="2474867"/>
            <a:ext cx="4249148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62577F42-9538-468D-AD58-A8287B9A2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9ACA2362-EFF1-4378-83BF-42E660DE3C7D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البيانات الأبجدية الرقمية 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77EEDDA6-D962-4D74-A3B2-B7C7553D5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262224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6909F45-346C-4BBD-B814-7287E8F79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5E41AE1-70FC-409A-8B4A-25B1E4BF2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5035662F-73B2-42E4-9C85-9A2807186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مربع نص 38">
            <a:extLst>
              <a:ext uri="{FF2B5EF4-FFF2-40B4-BE49-F238E27FC236}">
                <a16:creationId xmlns:a16="http://schemas.microsoft.com/office/drawing/2014/main" id="{6D83E885-F453-4B23-866F-6DD67B62BDEA}"/>
              </a:ext>
            </a:extLst>
          </p:cNvPr>
          <p:cNvSpPr txBox="1"/>
          <p:nvPr/>
        </p:nvSpPr>
        <p:spPr>
          <a:xfrm>
            <a:off x="48660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8" name="صورة السؤال">
            <a:extLst>
              <a:ext uri="{FF2B5EF4-FFF2-40B4-BE49-F238E27FC236}">
                <a16:creationId xmlns:a16="http://schemas.microsoft.com/office/drawing/2014/main" id="{EFFEE4D0-637A-4900-BAEC-5631F461F88B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2" name="مستطيل السؤال">
            <a:extLst>
              <a:ext uri="{FF2B5EF4-FFF2-40B4-BE49-F238E27FC236}">
                <a16:creationId xmlns:a16="http://schemas.microsoft.com/office/drawing/2014/main" id="{CCC8C619-432C-4BFC-91A6-328EEC441FA7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من أنواع البيانات وتتكون من حروف الهجاء وأرقام ورموز خاصة: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71194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البيانات أكثر عمومية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2475859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البيانات تستخدم كمدخلات لنظام الحاسب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06696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البيانات هي المادة الأولية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21305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62102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43725B8-E38D-4C57-8551-4860B6504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9F0D0D7-E196-4CCC-B858-F82012CC3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 flipH="1">
            <a:off x="4212000" y="3658072"/>
            <a:ext cx="4249148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جميع ما ذكر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380604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صورة السؤال">
            <a:extLst>
              <a:ext uri="{FF2B5EF4-FFF2-40B4-BE49-F238E27FC236}">
                <a16:creationId xmlns:a16="http://schemas.microsoft.com/office/drawing/2014/main" id="{3E850E30-515E-4DCA-945F-B87757C81E4E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pic>
        <p:nvPicPr>
          <p:cNvPr id="1026" name="Picture 2">
            <a:hlinkClick r:id="rId12" action="ppaction://hlinksldjump"/>
            <a:extLst>
              <a:ext uri="{FF2B5EF4-FFF2-40B4-BE49-F238E27FC236}">
                <a16:creationId xmlns:a16="http://schemas.microsoft.com/office/drawing/2014/main" id="{3D8057E2-076A-4BCA-9764-5C32CB8D0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مربع نص 31">
            <a:extLst>
              <a:ext uri="{FF2B5EF4-FFF2-40B4-BE49-F238E27FC236}">
                <a16:creationId xmlns:a16="http://schemas.microsoft.com/office/drawing/2014/main" id="{11BC491C-9A23-4555-9F24-5C35B82AE919}"/>
              </a:ext>
            </a:extLst>
          </p:cNvPr>
          <p:cNvSpPr txBox="1"/>
          <p:nvPr/>
        </p:nvSpPr>
        <p:spPr>
          <a:xfrm>
            <a:off x="48660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34" name="مستطيل السؤال">
            <a:extLst>
              <a:ext uri="{FF2B5EF4-FFF2-40B4-BE49-F238E27FC236}">
                <a16:creationId xmlns:a16="http://schemas.microsoft.com/office/drawing/2014/main" id="{50E02E58-481E-4B50-997D-689243AD5F85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من أوجه الاختلاف بين البيانات والمعلومات أن: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18445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3065008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تأخذ مساحة أقل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2474921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إدخال أسرع للبيانات 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65509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تسريع عمليات البحث عن البيانات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321676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80874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624782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الخيار الثالث">
            <a:extLst>
              <a:ext uri="{FF2B5EF4-FFF2-40B4-BE49-F238E27FC236}">
                <a16:creationId xmlns:a16="http://schemas.microsoft.com/office/drawing/2014/main" id="{DC4F584D-0697-475B-9A97-C1159DAC35CB}"/>
              </a:ext>
            </a:extLst>
          </p:cNvPr>
          <p:cNvGrpSpPr/>
          <p:nvPr/>
        </p:nvGrpSpPr>
        <p:grpSpPr>
          <a:xfrm flipH="1">
            <a:off x="4212000" y="1884834"/>
            <a:ext cx="4249148" cy="540313"/>
            <a:chOff x="2453640" y="3390743"/>
            <a:chExt cx="4249148" cy="540313"/>
          </a:xfrm>
        </p:grpSpPr>
        <p:pic>
          <p:nvPicPr>
            <p:cNvPr id="33" name="صورة 32">
              <a:extLst>
                <a:ext uri="{FF2B5EF4-FFF2-40B4-BE49-F238E27FC236}">
                  <a16:creationId xmlns:a16="http://schemas.microsoft.com/office/drawing/2014/main" id="{AE371EB6-C9DB-4283-B014-EC4B6A359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7511426C-82DF-48C4-8A7A-D919A08DC4BC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صعوبة فهم الترميز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8" name="الاجابة صحيجة" descr="يفحص">
            <a:extLst>
              <a:ext uri="{FF2B5EF4-FFF2-40B4-BE49-F238E27FC236}">
                <a16:creationId xmlns:a16="http://schemas.microsoft.com/office/drawing/2014/main" id="{3FA7E1CE-3B21-486F-A357-7FE344ED5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20328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407DCD5-11AE-4989-A8A7-B04B81C90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C213E6D-79DA-4B08-A1AF-F4B368BEB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F760A5DF-93F3-499C-8999-A4B9E0600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مربع نص 30">
            <a:extLst>
              <a:ext uri="{FF2B5EF4-FFF2-40B4-BE49-F238E27FC236}">
                <a16:creationId xmlns:a16="http://schemas.microsoft.com/office/drawing/2014/main" id="{BE9C68B3-1C4E-40C8-BB0B-36A6455C2E61}"/>
              </a:ext>
            </a:extLst>
          </p:cNvPr>
          <p:cNvSpPr txBox="1"/>
          <p:nvPr/>
        </p:nvSpPr>
        <p:spPr>
          <a:xfrm>
            <a:off x="48660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6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29" name="صورة السؤال">
            <a:extLst>
              <a:ext uri="{FF2B5EF4-FFF2-40B4-BE49-F238E27FC236}">
                <a16:creationId xmlns:a16="http://schemas.microsoft.com/office/drawing/2014/main" id="{AB79E6B8-D100-44D8-B335-4E0ED7994C22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0" name="مستطيل السؤال">
            <a:extLst>
              <a:ext uri="{FF2B5EF4-FFF2-40B4-BE49-F238E27FC236}">
                <a16:creationId xmlns:a16="http://schemas.microsoft.com/office/drawing/2014/main" id="{0381C98B-BE7A-4EE6-9842-C06F3F6FDE7C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أي مما يلي لا يعد من مزايا ترميز البيانات: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38507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تاريخ المصادر المستخدمة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2475859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تاريخ مراجعة أو تحرير المعلومات 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06696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تاريخ النشر 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21305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62102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 flipH="1">
            <a:off x="4212000" y="3658072"/>
            <a:ext cx="4249148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جميع ما سبق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380604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FDEC05C-3961-4E65-8A1E-843CC943B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C5805B9-4252-4DE3-A6F9-74E99A08A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ED8AB3B7-3011-46D5-A288-6FA1C36B6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مربع نص 38">
            <a:extLst>
              <a:ext uri="{FF2B5EF4-FFF2-40B4-BE49-F238E27FC236}">
                <a16:creationId xmlns:a16="http://schemas.microsoft.com/office/drawing/2014/main" id="{F478BD51-C002-4EE7-BF12-19DDCEE0B344}"/>
              </a:ext>
            </a:extLst>
          </p:cNvPr>
          <p:cNvSpPr txBox="1"/>
          <p:nvPr/>
        </p:nvSpPr>
        <p:spPr>
          <a:xfrm>
            <a:off x="48660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7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8" name="صورة السؤال">
            <a:extLst>
              <a:ext uri="{FF2B5EF4-FFF2-40B4-BE49-F238E27FC236}">
                <a16:creationId xmlns:a16="http://schemas.microsoft.com/office/drawing/2014/main" id="{43804E2E-DA84-49A6-B336-1D55DEFB4D37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2" name="مستطيل السؤال">
            <a:extLst>
              <a:ext uri="{FF2B5EF4-FFF2-40B4-BE49-F238E27FC236}">
                <a16:creationId xmlns:a16="http://schemas.microsoft.com/office/drawing/2014/main" id="{4EE3D7D2-EF1A-45F0-B2E9-BA075AFB6440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عند استخدام معيار التوقيت يجب مراعاة التحقق من ما يلي: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14255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تأخذ مساحة أقل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3064982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إدخال أسرع للبيانات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65509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لا شيء مما ذكر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80874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321549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D4DADC6B-F820-4248-B005-2A36A7823A49}"/>
              </a:ext>
            </a:extLst>
          </p:cNvPr>
          <p:cNvGrpSpPr/>
          <p:nvPr/>
        </p:nvGrpSpPr>
        <p:grpSpPr>
          <a:xfrm flipH="1">
            <a:off x="4212000" y="2474867"/>
            <a:ext cx="4249148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62577F42-9538-468D-AD58-A8287B9A2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9ACA2362-EFF1-4378-83BF-42E660DE3C7D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الرموز المستخدمة قد تُستنفد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77EEDDA6-D962-4D74-A3B2-B7C7553D5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262224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6909F45-346C-4BBD-B814-7287E8F79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5E41AE1-70FC-409A-8B4A-25B1E4BF2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5035662F-73B2-42E4-9C85-9A2807186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مربع نص 38">
            <a:extLst>
              <a:ext uri="{FF2B5EF4-FFF2-40B4-BE49-F238E27FC236}">
                <a16:creationId xmlns:a16="http://schemas.microsoft.com/office/drawing/2014/main" id="{6D83E885-F453-4B23-866F-6DD67B62BDEA}"/>
              </a:ext>
            </a:extLst>
          </p:cNvPr>
          <p:cNvSpPr txBox="1"/>
          <p:nvPr/>
        </p:nvSpPr>
        <p:spPr>
          <a:xfrm>
            <a:off x="48660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8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8" name="صورة السؤال">
            <a:extLst>
              <a:ext uri="{FF2B5EF4-FFF2-40B4-BE49-F238E27FC236}">
                <a16:creationId xmlns:a16="http://schemas.microsoft.com/office/drawing/2014/main" id="{EFFEE4D0-637A-4900-BAEC-5631F461F88B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2" name="مستطيل السؤال">
            <a:extLst>
              <a:ext uri="{FF2B5EF4-FFF2-40B4-BE49-F238E27FC236}">
                <a16:creationId xmlns:a16="http://schemas.microsoft.com/office/drawing/2014/main" id="{B9CE02A3-D822-4030-B732-F119D644C6B3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من عيوب الترميز: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870614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الرمز الشريطي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2474867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رقم الكتاب المعياري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grpSp>
        <p:nvGrpSpPr>
          <p:cNvPr id="19" name="الخيار الثالث">
            <a:extLst>
              <a:ext uri="{FF2B5EF4-FFF2-40B4-BE49-F238E27FC236}">
                <a16:creationId xmlns:a16="http://schemas.microsoft.com/office/drawing/2014/main" id="{8F5D7CC1-F228-4618-B233-690163367300}"/>
              </a:ext>
            </a:extLst>
          </p:cNvPr>
          <p:cNvGrpSpPr/>
          <p:nvPr/>
        </p:nvGrpSpPr>
        <p:grpSpPr>
          <a:xfrm flipH="1">
            <a:off x="4212000" y="3064934"/>
            <a:ext cx="4249148" cy="540313"/>
            <a:chOff x="2453640" y="3390743"/>
            <a:chExt cx="4249148" cy="540313"/>
          </a:xfrm>
        </p:grpSpPr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06DAE864-2FA9-46C1-AEDC-11F0A2B33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E150C146-E678-480C-9ECB-C9FD7C5EB93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رمز الاستجابة السريع 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65509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رموز المطارات</a:t>
              </a:r>
              <a:endParaRPr lang="ar-IL" sz="1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80874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61589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الاجابة صحيجة" descr="يفحص">
            <a:extLst>
              <a:ext uri="{FF2B5EF4-FFF2-40B4-BE49-F238E27FC236}">
                <a16:creationId xmlns:a16="http://schemas.microsoft.com/office/drawing/2014/main" id="{8BA7B05A-0626-4FF2-A226-16B850239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321544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1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E72D4D9-B2E2-4C12-9A28-C8F94A8EC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0C5F7AB-1EDF-4098-88A5-477965577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CFAA06F3-9EB6-4DD0-86B0-D9F9AE138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مربع نص 33">
            <a:extLst>
              <a:ext uri="{FF2B5EF4-FFF2-40B4-BE49-F238E27FC236}">
                <a16:creationId xmlns:a16="http://schemas.microsoft.com/office/drawing/2014/main" id="{4D2B6123-08F4-4318-9D65-5B9BC100654F}"/>
              </a:ext>
            </a:extLst>
          </p:cNvPr>
          <p:cNvSpPr txBox="1"/>
          <p:nvPr/>
        </p:nvSpPr>
        <p:spPr>
          <a:xfrm>
            <a:off x="48660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9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29" name="صورة السؤال">
            <a:extLst>
              <a:ext uri="{FF2B5EF4-FFF2-40B4-BE49-F238E27FC236}">
                <a16:creationId xmlns:a16="http://schemas.microsoft.com/office/drawing/2014/main" id="{CB5E068C-DECA-45E0-B22E-D6A246C891D1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8" name="مستطيل السؤال">
            <a:extLst>
              <a:ext uri="{FF2B5EF4-FFF2-40B4-BE49-F238E27FC236}">
                <a16:creationId xmlns:a16="http://schemas.microsoft.com/office/drawing/2014/main" id="{5BC0115D-7398-4F72-82E9-B34BE706EE60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الجيل الثاني من الرمز الشريطي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 والذي يتكون من خطوط سوداء متجاورة ومختلفة السمك: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54486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المعلومات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2475859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المعرفة 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06696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الحقيقة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21305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62102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 flipH="1">
            <a:off x="4212000" y="3658072"/>
            <a:ext cx="4249148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البيانات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380604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FDEC05C-3961-4E65-8A1E-843CC943B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C5805B9-4252-4DE3-A6F9-74E99A08A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ED8AB3B7-3011-46D5-A288-6FA1C36B6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صورة السؤال">
            <a:extLst>
              <a:ext uri="{FF2B5EF4-FFF2-40B4-BE49-F238E27FC236}">
                <a16:creationId xmlns:a16="http://schemas.microsoft.com/office/drawing/2014/main" id="{43804E2E-DA84-49A6-B336-1D55DEFB4D37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2" name="مستطيل السؤال">
            <a:extLst>
              <a:ext uri="{FF2B5EF4-FFF2-40B4-BE49-F238E27FC236}">
                <a16:creationId xmlns:a16="http://schemas.microsoft.com/office/drawing/2014/main" id="{4EE3D7D2-EF1A-45F0-B2E9-BA075AFB6440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مجموعة من الحقائق أو الكلمات أو الأرقام أو حتى وصف لأشياء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 لم يتم تحليلها أو معالجتها بأي شكل من الأشكال: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BEBB30EB-8A3E-65FE-BB37-FAB9B6F407E7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</a:t>
            </a:r>
            <a:endParaRPr lang="ar-I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121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الدقة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3064982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الملاءمة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65509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التوقيت 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80874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321549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D4DADC6B-F820-4248-B005-2A36A7823A49}"/>
              </a:ext>
            </a:extLst>
          </p:cNvPr>
          <p:cNvGrpSpPr/>
          <p:nvPr/>
        </p:nvGrpSpPr>
        <p:grpSpPr>
          <a:xfrm flipH="1">
            <a:off x="4212000" y="2474867"/>
            <a:ext cx="4249148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62577F42-9538-468D-AD58-A8287B9A2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9ACA2362-EFF1-4378-83BF-42E660DE3C7D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الكفاية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77EEDDA6-D962-4D74-A3B2-B7C7553D5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262224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6909F45-346C-4BBD-B814-7287E8F79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5E41AE1-70FC-409A-8B4A-25B1E4BF2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5035662F-73B2-42E4-9C85-9A2807186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صورة السؤال">
            <a:extLst>
              <a:ext uri="{FF2B5EF4-FFF2-40B4-BE49-F238E27FC236}">
                <a16:creationId xmlns:a16="http://schemas.microsoft.com/office/drawing/2014/main" id="{EFFEE4D0-637A-4900-BAEC-5631F461F88B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2" name="مستطيل السؤال">
            <a:extLst>
              <a:ext uri="{FF2B5EF4-FFF2-40B4-BE49-F238E27FC236}">
                <a16:creationId xmlns:a16="http://schemas.microsoft.com/office/drawing/2014/main" id="{CCC8C619-432C-4BFC-91A6-328EEC441FA7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من معايير الجودة وتعد مقياساَ مهما للشمولية المطلوبة 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للتأكد من أن المعلومات المقدمة تعطي صورة كاملة عن الواقع: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F90EEFB2-F297-20FE-912F-DC2631E732CB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11</a:t>
            </a:r>
            <a:endParaRPr lang="ar-I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970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1196116" y="2963386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لث">
            <a:extLst>
              <a:ext uri="{FF2B5EF4-FFF2-40B4-BE49-F238E27FC236}">
                <a16:creationId xmlns:a16="http://schemas.microsoft.com/office/drawing/2014/main" id="{ADE8F820-9689-48DE-AA90-069430CC8618}"/>
              </a:ext>
            </a:extLst>
          </p:cNvPr>
          <p:cNvGrpSpPr/>
          <p:nvPr/>
        </p:nvGrpSpPr>
        <p:grpSpPr>
          <a:xfrm>
            <a:off x="4634957" y="2963386"/>
            <a:ext cx="3312929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039DFBFE-8057-42F0-87DB-C75BE002F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BA5D1D0C-D31D-4E68-B70B-6C3940E1CFE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الاجابة صحيجة" descr="يفحص">
            <a:extLst>
              <a:ext uri="{FF2B5EF4-FFF2-40B4-BE49-F238E27FC236}">
                <a16:creationId xmlns:a16="http://schemas.microsoft.com/office/drawing/2014/main" id="{17E555A4-4AB2-4AC6-9C31-D75968035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076" y="3107166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3924235" y="3105748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CC2C91E-726C-4714-B2AF-6F24900DA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BA3F5C1-2EE1-4433-AB4E-704276A4C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2CA2430E-1E01-4246-8D10-DB5CE20C7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8E815D69-25E0-48B3-93C7-6FCB508BC68C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علم البيانات هو علم يجمع بين عدة مجالات ويعمل على تحليل البيانات لاستخراج معلومات ذات مغزى تؤدي إلى معرفة محددة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5E3CB674-1667-CF88-6455-0DC64054AE0F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12</a:t>
            </a:r>
            <a:endParaRPr lang="ar-I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2780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1196116" y="2963386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لث">
            <a:extLst>
              <a:ext uri="{FF2B5EF4-FFF2-40B4-BE49-F238E27FC236}">
                <a16:creationId xmlns:a16="http://schemas.microsoft.com/office/drawing/2014/main" id="{ADE8F820-9689-48DE-AA90-069430CC8618}"/>
              </a:ext>
            </a:extLst>
          </p:cNvPr>
          <p:cNvGrpSpPr/>
          <p:nvPr/>
        </p:nvGrpSpPr>
        <p:grpSpPr>
          <a:xfrm>
            <a:off x="4634957" y="2963386"/>
            <a:ext cx="3312929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039DFBFE-8057-42F0-87DB-C75BE002F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BA5D1D0C-D31D-4E68-B70B-6C3940E1CFE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الاجابة صحيجة" descr="يفحص">
            <a:extLst>
              <a:ext uri="{FF2B5EF4-FFF2-40B4-BE49-F238E27FC236}">
                <a16:creationId xmlns:a16="http://schemas.microsoft.com/office/drawing/2014/main" id="{17E555A4-4AB2-4AC6-9C31-D75968035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076" y="3107166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3924235" y="3105748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CC2C91E-726C-4714-B2AF-6F24900DA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BA3F5C1-2EE1-4433-AB4E-704276A4C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2CA2430E-1E01-4246-8D10-DB5CE20C7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8E815D69-25E0-48B3-93C7-6FCB508BC68C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البيانات المتغيرة هي البيانات التي قد تتغير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 بعد تسجيلها ويجب تحديثها باستمرار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EE581FFB-5DA1-2913-17DE-E4D891A35C6D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13</a:t>
            </a:r>
            <a:endParaRPr lang="ar-I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276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4635327" y="2968341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7363446" y="31107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>
            <a:off x="1195746" y="2968341"/>
            <a:ext cx="3312929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865" y="311212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0B1D56E-9FEF-40A6-89E9-DC9897621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65526C57-3D5E-4D3B-8252-2532DBA3C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B5CE6010-D0A9-4C69-9905-750628806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ستطيل السؤال">
            <a:extLst>
              <a:ext uri="{FF2B5EF4-FFF2-40B4-BE49-F238E27FC236}">
                <a16:creationId xmlns:a16="http://schemas.microsoft.com/office/drawing/2014/main" id="{09A2ECB6-E9D1-4D78-88B2-127F0D5D0842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عندما تعالج المعلومات الأولية فإنها تتحول إلى بيانات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DDE490E8-ED34-B4B7-1969-30B4C296C35E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14</a:t>
            </a:r>
            <a:endParaRPr lang="ar-I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656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1196116" y="2963386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لث">
            <a:extLst>
              <a:ext uri="{FF2B5EF4-FFF2-40B4-BE49-F238E27FC236}">
                <a16:creationId xmlns:a16="http://schemas.microsoft.com/office/drawing/2014/main" id="{ADE8F820-9689-48DE-AA90-069430CC8618}"/>
              </a:ext>
            </a:extLst>
          </p:cNvPr>
          <p:cNvGrpSpPr/>
          <p:nvPr/>
        </p:nvGrpSpPr>
        <p:grpSpPr>
          <a:xfrm>
            <a:off x="4634957" y="2963386"/>
            <a:ext cx="3312929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039DFBFE-8057-42F0-87DB-C75BE002F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BA5D1D0C-D31D-4E68-B70B-6C3940E1CFE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الاجابة صحيجة" descr="يفحص">
            <a:extLst>
              <a:ext uri="{FF2B5EF4-FFF2-40B4-BE49-F238E27FC236}">
                <a16:creationId xmlns:a16="http://schemas.microsoft.com/office/drawing/2014/main" id="{17E555A4-4AB2-4AC6-9C31-D75968035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076" y="3107166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3924235" y="3105748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CC2C91E-726C-4714-B2AF-6F24900DA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BA3F5C1-2EE1-4433-AB4E-704276A4C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2CA2430E-1E01-4246-8D10-DB5CE20C7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D35E69BD-6798-43C2-9196-75F7AC3A26FB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تنتج المعرفة من معالجة المعلومات وفهمها 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ويؤدي ذلك إلى استنتاجات وقرارات مختلفة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041E4809-FA27-40A8-D6CB-2891FFADAABF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15</a:t>
            </a:r>
            <a:endParaRPr lang="ar-I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448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1196116" y="2963386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لث">
            <a:extLst>
              <a:ext uri="{FF2B5EF4-FFF2-40B4-BE49-F238E27FC236}">
                <a16:creationId xmlns:a16="http://schemas.microsoft.com/office/drawing/2014/main" id="{ADE8F820-9689-48DE-AA90-069430CC8618}"/>
              </a:ext>
            </a:extLst>
          </p:cNvPr>
          <p:cNvGrpSpPr/>
          <p:nvPr/>
        </p:nvGrpSpPr>
        <p:grpSpPr>
          <a:xfrm>
            <a:off x="4634957" y="2963386"/>
            <a:ext cx="3312929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039DFBFE-8057-42F0-87DB-C75BE002F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BA5D1D0C-D31D-4E68-B70B-6C3940E1CFE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الاجابة صحيجة" descr="يفحص">
            <a:extLst>
              <a:ext uri="{FF2B5EF4-FFF2-40B4-BE49-F238E27FC236}">
                <a16:creationId xmlns:a16="http://schemas.microsoft.com/office/drawing/2014/main" id="{17E555A4-4AB2-4AC6-9C31-D75968035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076" y="3107166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3924235" y="3105748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CC2C91E-726C-4714-B2AF-6F24900DA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BA3F5C1-2EE1-4433-AB4E-704276A4C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2CA2430E-1E01-4246-8D10-DB5CE20C7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D35E69BD-6798-43C2-9196-75F7AC3A26FB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تكمن أهمية معايير الجودة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في أنها تساعد على التحقق من موثوقية كل المعلومات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382173EC-A876-1C9C-DFA3-D4BA1BD210D5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16</a:t>
            </a:r>
            <a:endParaRPr lang="ar-I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63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4635327" y="2968341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7363446" y="31107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>
            <a:off x="1195746" y="2968341"/>
            <a:ext cx="3312929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865" y="311212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1DBBCC5-A30F-4E21-8133-DE841424F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1F65ADF-482E-4FA2-969A-19F9FD3C1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87E43E94-E8FD-43D5-AF8E-4B27DC378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ستطيل السؤال">
            <a:extLst>
              <a:ext uri="{FF2B5EF4-FFF2-40B4-BE49-F238E27FC236}">
                <a16:creationId xmlns:a16="http://schemas.microsoft.com/office/drawing/2014/main" id="{6C02966E-FE22-4554-A3BC-A7EE5FAD0883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إدخال أسرع للبيانات يعد من عيوب ترميز البيانات 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2C624C45-561A-7FC6-00A6-6289FB24DC79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17</a:t>
            </a:r>
            <a:endParaRPr lang="ar-I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020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1196116" y="2963386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لث">
            <a:extLst>
              <a:ext uri="{FF2B5EF4-FFF2-40B4-BE49-F238E27FC236}">
                <a16:creationId xmlns:a16="http://schemas.microsoft.com/office/drawing/2014/main" id="{ADE8F820-9689-48DE-AA90-069430CC8618}"/>
              </a:ext>
            </a:extLst>
          </p:cNvPr>
          <p:cNvGrpSpPr/>
          <p:nvPr/>
        </p:nvGrpSpPr>
        <p:grpSpPr>
          <a:xfrm>
            <a:off x="4634957" y="2963386"/>
            <a:ext cx="3312929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039DFBFE-8057-42F0-87DB-C75BE002F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BA5D1D0C-D31D-4E68-B70B-6C3940E1CFE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الاجابة صحيجة" descr="يفحص">
            <a:extLst>
              <a:ext uri="{FF2B5EF4-FFF2-40B4-BE49-F238E27FC236}">
                <a16:creationId xmlns:a16="http://schemas.microsoft.com/office/drawing/2014/main" id="{17E555A4-4AB2-4AC6-9C31-D75968035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076" y="3107166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3924235" y="3105748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CC2C91E-726C-4714-B2AF-6F24900DA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BA3F5C1-2EE1-4433-AB4E-704276A4C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2CA2430E-1E01-4246-8D10-DB5CE20C7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D35E69BD-6798-43C2-9196-75F7AC3A26FB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الدقة تعتبر من معايير الجودة ويقصد بها التأكد من صحة المعلومات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3C96A7CF-E322-3473-1388-774BDE0560A7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18</a:t>
            </a:r>
            <a:endParaRPr lang="ar-I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601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4635327" y="2968341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7363446" y="31107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>
            <a:off x="1195746" y="2968341"/>
            <a:ext cx="3312929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865" y="311212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1DBBCC5-A30F-4E21-8133-DE841424F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1F65ADF-482E-4FA2-969A-19F9FD3C1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87E43E94-E8FD-43D5-AF8E-4B27DC378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ستطيل السؤال">
            <a:extLst>
              <a:ext uri="{FF2B5EF4-FFF2-40B4-BE49-F238E27FC236}">
                <a16:creationId xmlns:a16="http://schemas.microsoft.com/office/drawing/2014/main" id="{6C02966E-FE22-4554-A3BC-A7EE5FAD0883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المعلومات هي كلمات وأرقام غير معالجة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CDC9B947-5B0E-768B-7C7B-1C7F3B279A63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19</a:t>
            </a:r>
            <a:endParaRPr lang="ar-I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510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4635327" y="2968341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7363446" y="31107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>
            <a:off x="1195746" y="2968341"/>
            <a:ext cx="3312929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865" y="311212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1DBBCC5-A30F-4E21-8133-DE841424F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1F65ADF-482E-4FA2-969A-19F9FD3C1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87E43E94-E8FD-43D5-AF8E-4B27DC378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ستطيل السؤال">
            <a:extLst>
              <a:ext uri="{FF2B5EF4-FFF2-40B4-BE49-F238E27FC236}">
                <a16:creationId xmlns:a16="http://schemas.microsoft.com/office/drawing/2014/main" id="{6C02966E-FE22-4554-A3BC-A7EE5FAD0883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الرمز الشريطي يوجد على غلاف معظم الكتب 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وهو رقم فريد يستخدمه الناشرون لتحديد عناوين الكتب وإصداراتها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88F64006-DD33-09B9-CDB2-5142DF3B72E0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</a:t>
            </a:r>
            <a:endParaRPr lang="ar-I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986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1196116" y="2963386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لث">
            <a:extLst>
              <a:ext uri="{FF2B5EF4-FFF2-40B4-BE49-F238E27FC236}">
                <a16:creationId xmlns:a16="http://schemas.microsoft.com/office/drawing/2014/main" id="{ADE8F820-9689-48DE-AA90-069430CC8618}"/>
              </a:ext>
            </a:extLst>
          </p:cNvPr>
          <p:cNvGrpSpPr/>
          <p:nvPr/>
        </p:nvGrpSpPr>
        <p:grpSpPr>
          <a:xfrm>
            <a:off x="4634957" y="2963386"/>
            <a:ext cx="3312929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039DFBFE-8057-42F0-87DB-C75BE002F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BA5D1D0C-D31D-4E68-B70B-6C3940E1CFE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الاجابة صحيجة" descr="يفحص">
            <a:extLst>
              <a:ext uri="{FF2B5EF4-FFF2-40B4-BE49-F238E27FC236}">
                <a16:creationId xmlns:a16="http://schemas.microsoft.com/office/drawing/2014/main" id="{17E555A4-4AB2-4AC6-9C31-D75968035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076" y="3107166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3924235" y="3105748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821C304-2C12-4417-9701-F8E745088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3AD9D2F-15A6-4E9E-A388-E030AAF54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DC270183-5EDA-4A53-94CE-16E53764E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مربع نص 24">
            <a:extLst>
              <a:ext uri="{FF2B5EF4-FFF2-40B4-BE49-F238E27FC236}">
                <a16:creationId xmlns:a16="http://schemas.microsoft.com/office/drawing/2014/main" id="{95A35F71-41B3-41A1-95FB-6A988D9156AD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CA0D6DF0-AEC3-406E-91EA-A77013DA2C81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تتكون بيانات مقاطع الفيديو من سلسلة من الصور المتحركة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44141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4635327" y="2968341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7363446" y="31107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>
            <a:off x="1195746" y="2968341"/>
            <a:ext cx="3312929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865" y="311212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1DBBCC5-A30F-4E21-8133-DE841424F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1F65ADF-482E-4FA2-969A-19F9FD3C1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87E43E94-E8FD-43D5-AF8E-4B27DC378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ستطيل السؤال">
            <a:extLst>
              <a:ext uri="{FF2B5EF4-FFF2-40B4-BE49-F238E27FC236}">
                <a16:creationId xmlns:a16="http://schemas.microsoft.com/office/drawing/2014/main" id="{6C02966E-FE22-4554-A3BC-A7EE5FAD0883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عملية ترميز البيانات لا تتيح للأشخاص تنظيم البيانات وترتيبها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22CECB20-25D5-EF65-9BFA-D4E9633FEBE7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22</a:t>
            </a:r>
            <a:endParaRPr lang="ar-I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194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4635327" y="2968341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7363446" y="31107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>
            <a:off x="1195746" y="2968341"/>
            <a:ext cx="3312929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865" y="311212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AEB1823-17DF-4F76-B1BF-BEC753443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59584F3-0DC7-4BFA-9273-ED8CF8B2F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4B663EA4-8CE2-4E61-857F-C9572938E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7A1F9A22-7D4B-418B-A441-E389FF873C1D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9F899F9A-6FEA-457A-AC9C-E276AB36C8C8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المعلومات وحدها تكفي للتوصل إلى الاستنتاجات أو القرارات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 حول مسألة معينة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053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صورة 18">
            <a:extLst>
              <a:ext uri="{FF2B5EF4-FFF2-40B4-BE49-F238E27FC236}">
                <a16:creationId xmlns:a16="http://schemas.microsoft.com/office/drawing/2014/main" id="{99629F86-C447-46AE-8A93-491452465C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9135" t="6354" r="10913" b="47963"/>
          <a:stretch/>
        </p:blipFill>
        <p:spPr>
          <a:xfrm>
            <a:off x="1371600" y="1120140"/>
            <a:ext cx="6705600" cy="2767352"/>
          </a:xfrm>
          <a:prstGeom prst="rect">
            <a:avLst/>
          </a:prstGeom>
        </p:spPr>
      </p:pic>
      <p:sp>
        <p:nvSpPr>
          <p:cNvPr id="15" name="Google Shape;694;p13">
            <a:extLst>
              <a:ext uri="{FF2B5EF4-FFF2-40B4-BE49-F238E27FC236}">
                <a16:creationId xmlns:a16="http://schemas.microsoft.com/office/drawing/2014/main" id="{0FE65CB0-5FE1-4C64-80A9-79065C3C460B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18533" y="1545569"/>
            <a:ext cx="8906934" cy="2341923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defRPr/>
            </a:pPr>
            <a:r>
              <a:rPr lang="ar-SA" sz="6000" dirty="0">
                <a:solidFill>
                  <a:srgbClr val="484343"/>
                </a:solidFill>
                <a:latin typeface="Hacen Vanilla" pitchFamily="2" charset="-78"/>
                <a:cs typeface="Hacen Vanilla" pitchFamily="2" charset="-78"/>
              </a:rPr>
              <a:t>انتهت أسئلة</a:t>
            </a:r>
            <a:br>
              <a:rPr lang="en-US" sz="6000" dirty="0">
                <a:solidFill>
                  <a:srgbClr val="484343"/>
                </a:solidFill>
                <a:latin typeface="Hacen Vanilla" pitchFamily="2" charset="-78"/>
                <a:cs typeface="Hacen Vanilla" pitchFamily="2" charset="-78"/>
              </a:rPr>
            </a:br>
            <a:br>
              <a:rPr lang="ar-SA" sz="3600" dirty="0">
                <a:solidFill>
                  <a:srgbClr val="484343"/>
                </a:solidFill>
                <a:latin typeface="Hacen Vanilla" pitchFamily="2" charset="-78"/>
                <a:cs typeface="Hacen Vanilla" pitchFamily="2" charset="-78"/>
              </a:rPr>
            </a:br>
            <a:r>
              <a:rPr lang="ar-SA" sz="6000" dirty="0">
                <a:solidFill>
                  <a:srgbClr val="484343"/>
                </a:solidFill>
                <a:latin typeface="Hacen Vanilla" pitchFamily="2" charset="-78"/>
                <a:cs typeface="Hacen Vanilla" pitchFamily="2" charset="-78"/>
              </a:rPr>
              <a:t>الدرس الأول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8A0A4400-D9C6-4744-AE1A-5BA6CB7CFE84}"/>
              </a:ext>
            </a:extLst>
          </p:cNvPr>
          <p:cNvSpPr/>
          <p:nvPr/>
        </p:nvSpPr>
        <p:spPr>
          <a:xfrm>
            <a:off x="-358140" y="335280"/>
            <a:ext cx="662940" cy="495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pic>
        <p:nvPicPr>
          <p:cNvPr id="5" name="صورة 4">
            <a:hlinkClick r:id="rId5"/>
            <a:extLst>
              <a:ext uri="{FF2B5EF4-FFF2-40B4-BE49-F238E27FC236}">
                <a16:creationId xmlns:a16="http://schemas.microsoft.com/office/drawing/2014/main" id="{51618BCE-19DE-4686-9157-14917E06157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28" t="31768" r="13928" b="36364"/>
          <a:stretch/>
        </p:blipFill>
        <p:spPr>
          <a:xfrm>
            <a:off x="7695397" y="99992"/>
            <a:ext cx="1330070" cy="58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59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3" name="بداية العرض_[cut_5sec].wav"/>
          </p:stSnd>
        </p:sndAc>
      </p:transition>
    </mc:Choice>
    <mc:Fallback xmlns="">
      <p:transition spd="slow">
        <p:fade/>
        <p:sndAc>
          <p:stSnd>
            <p:snd r:embed="rId7" name="بداية العرض_[cut_5sec]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20988E-6 L -0.42726 -3.20988E-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20988E-6 L -0.42726 -3.20988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72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قوس 16">
            <a:extLst>
              <a:ext uri="{FF2B5EF4-FFF2-40B4-BE49-F238E27FC236}">
                <a16:creationId xmlns:a16="http://schemas.microsoft.com/office/drawing/2014/main" id="{6D36BCB3-7458-4DA7-BA94-6AEE70BF2C8B}"/>
              </a:ext>
            </a:extLst>
          </p:cNvPr>
          <p:cNvSpPr/>
          <p:nvPr/>
        </p:nvSpPr>
        <p:spPr>
          <a:xfrm rot="12174315" flipV="1">
            <a:off x="2642468" y="2435794"/>
            <a:ext cx="3804945" cy="1353152"/>
          </a:xfrm>
          <a:prstGeom prst="arc">
            <a:avLst>
              <a:gd name="adj1" fmla="val 16200000"/>
              <a:gd name="adj2" fmla="val 92007"/>
            </a:avLst>
          </a:prstGeom>
          <a:ln w="9525" cap="flat" cmpd="sng" algn="ctr">
            <a:solidFill>
              <a:srgbClr val="169C8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>
              <a:defRPr/>
            </a:pPr>
            <a:endParaRPr lang="en-US" sz="135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قوس 21">
            <a:extLst>
              <a:ext uri="{FF2B5EF4-FFF2-40B4-BE49-F238E27FC236}">
                <a16:creationId xmlns:a16="http://schemas.microsoft.com/office/drawing/2014/main" id="{3E1BC633-BC98-4E47-95C6-A17FA5D7141E}"/>
              </a:ext>
            </a:extLst>
          </p:cNvPr>
          <p:cNvSpPr/>
          <p:nvPr/>
        </p:nvSpPr>
        <p:spPr>
          <a:xfrm rot="20633576">
            <a:off x="3724930" y="2124801"/>
            <a:ext cx="2630421" cy="1399023"/>
          </a:xfrm>
          <a:prstGeom prst="arc">
            <a:avLst>
              <a:gd name="adj1" fmla="val 16200000"/>
              <a:gd name="adj2" fmla="val 21534527"/>
            </a:avLst>
          </a:prstGeom>
          <a:ln w="9525" cap="flat" cmpd="sng" algn="ctr">
            <a:solidFill>
              <a:srgbClr val="169C8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>
              <a:defRPr/>
            </a:pPr>
            <a:endParaRPr lang="en-US" sz="1351">
              <a:solidFill>
                <a:prstClr val="black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3" name="صورة المقطع 2">
                <a:extLst>
                  <a:ext uri="{FF2B5EF4-FFF2-40B4-BE49-F238E27FC236}">
                    <a16:creationId xmlns:a16="http://schemas.microsoft.com/office/drawing/2014/main" id="{C6CD83DB-19DC-4B42-9F2C-C3C23A9DB89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288041" y="2428015"/>
              <a:ext cx="2329015" cy="595534"/>
            </p:xfrm>
            <a:graphic>
              <a:graphicData uri="http://schemas.microsoft.com/office/powerpoint/2016/sectionzoom">
                <psez:sectionZm>
                  <psez:sectionZmObj sectionId="{A8F67176-D25C-41BC-8D9C-C405FC795C09}">
                    <psez:zmPr id="{61BDF9B1-13A4-4AD8-8982-407A12198F88}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329015" cy="595534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3" name="صورة المقطع 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C6CD83DB-19DC-4B42-9F2C-C3C23A9DB89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88041" y="2428015"/>
                <a:ext cx="2329015" cy="595534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5" name="صورة المقطع 4">
                <a:extLst>
                  <a:ext uri="{FF2B5EF4-FFF2-40B4-BE49-F238E27FC236}">
                    <a16:creationId xmlns:a16="http://schemas.microsoft.com/office/drawing/2014/main" id="{C8B7E4D9-5392-48E6-A30D-5FEADEDBF49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95523" y="2425206"/>
              <a:ext cx="2340000" cy="598343"/>
            </p:xfrm>
            <a:graphic>
              <a:graphicData uri="http://schemas.microsoft.com/office/powerpoint/2016/sectionzoom">
                <psez:sectionZm>
                  <psez:sectionZmObj sectionId="{65B708C2-A173-442B-AC07-2600078870EB}">
                    <psez:zmPr id="{9090E7F5-0DFB-468B-B647-AC89B3862017}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340000" cy="598343"/>
                        </a:xfrm>
                        <a:prstGeom prst="rect">
                          <a:avLst/>
                        </a:prstGeom>
                        <a:noFill/>
                        <a:ln w="3175">
                          <a:noFill/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5" name="صورة المقطع 4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C8B7E4D9-5392-48E6-A30D-5FEADEDBF49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95523" y="2425206"/>
                <a:ext cx="2340000" cy="598343"/>
              </a:xfrm>
              <a:prstGeom prst="rect">
                <a:avLst/>
              </a:prstGeom>
              <a:noFill/>
              <a:ln w="3175">
                <a:noFill/>
              </a:ln>
            </p:spPr>
          </p:pic>
        </mc:Fallback>
      </mc:AlternateContent>
      <p:cxnSp>
        <p:nvCxnSpPr>
          <p:cNvPr id="4" name="رابط كسهم مستقيم 3">
            <a:extLst>
              <a:ext uri="{FF2B5EF4-FFF2-40B4-BE49-F238E27FC236}">
                <a16:creationId xmlns:a16="http://schemas.microsoft.com/office/drawing/2014/main" id="{0B2DEF44-79CE-48B6-A387-193B3F0221A1}"/>
              </a:ext>
            </a:extLst>
          </p:cNvPr>
          <p:cNvCxnSpPr/>
          <p:nvPr/>
        </p:nvCxnSpPr>
        <p:spPr>
          <a:xfrm>
            <a:off x="4631086" y="3904167"/>
            <a:ext cx="0" cy="424560"/>
          </a:xfrm>
          <a:prstGeom prst="straightConnector1">
            <a:avLst/>
          </a:prstGeom>
          <a:ln w="9525" cap="flat" cmpd="sng" algn="ctr">
            <a:solidFill>
              <a:srgbClr val="169C8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9" name="Picture 2">
            <a:extLst>
              <a:ext uri="{FF2B5EF4-FFF2-40B4-BE49-F238E27FC236}">
                <a16:creationId xmlns:a16="http://schemas.microsoft.com/office/drawing/2014/main" id="{E681A5FF-FD5F-42B9-80A0-B4FB1D269A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/>
                    </a14:imgEffect>
                  </a14:imgLayer>
                </a14:imgProps>
              </a:ext>
            </a:extLst>
          </a:blip>
          <a:srcRect t="-529" b="-529"/>
          <a:stretch/>
        </p:blipFill>
        <p:spPr bwMode="auto">
          <a:xfrm>
            <a:off x="3078974" y="1019108"/>
            <a:ext cx="2986052" cy="3105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23" name="صورة المقطع 22">
                <a:extLst>
                  <a:ext uri="{FF2B5EF4-FFF2-40B4-BE49-F238E27FC236}">
                    <a16:creationId xmlns:a16="http://schemas.microsoft.com/office/drawing/2014/main" id="{3E7A1967-BC95-423C-86DD-6396FF94827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152000" y="4389140"/>
              <a:ext cx="2916766" cy="594000"/>
            </p:xfrm>
            <a:graphic>
              <a:graphicData uri="http://schemas.microsoft.com/office/powerpoint/2016/sectionzoom">
                <psez:sectionZm>
                  <psez:sectionZmObj sectionId="{8E2D6A13-9BD4-413C-9C5C-D4099B10DBA9}">
                    <psez:zmPr id="{54900B97-B90D-4BDA-A981-893C812699CA}" imageType="cover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16766" cy="594000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23" name="صورة المقطع 22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3E7A1967-BC95-423C-86DD-6396FF94827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52000" y="4389140"/>
                <a:ext cx="2916766" cy="594000"/>
              </a:xfrm>
              <a:prstGeom prst="rect">
                <a:avLst/>
              </a:prstGeom>
              <a:ln>
                <a:noFill/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9066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  <p:sndAc>
          <p:stSnd>
            <p:snd r:embed="rId2" name="بداية الدرس_[cut_6sec].wav"/>
          </p:stSnd>
        </p:sndAc>
      </p:transition>
    </mc:Choice>
    <mc:Fallback xmlns="">
      <p:transition spd="slow">
        <p:fade/>
        <p:sndAc>
          <p:stSnd>
            <p:snd r:embed="rId20" name="بداية الدرس_[cut_6sec]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اكتشاف الظاهرة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3064982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مشاكل الظاهرة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65509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تحليل البيانات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80874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321549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D4DADC6B-F820-4248-B005-2A36A7823A49}"/>
              </a:ext>
            </a:extLst>
          </p:cNvPr>
          <p:cNvGrpSpPr/>
          <p:nvPr/>
        </p:nvGrpSpPr>
        <p:grpSpPr>
          <a:xfrm flipH="1">
            <a:off x="4212000" y="2474867"/>
            <a:ext cx="4249148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62577F42-9538-468D-AD58-A8287B9A2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9ACA2362-EFF1-4378-83BF-42E660DE3C7D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جمع البيانات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77EEDDA6-D962-4D74-A3B2-B7C7553D5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262224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E4C7BAE-D25A-4FE2-8533-87162B2F2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F90A224-79ED-41BB-9E98-17CFF160B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B83306F7-629B-498C-955A-0226D13E0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مربع نص 37">
            <a:extLst>
              <a:ext uri="{FF2B5EF4-FFF2-40B4-BE49-F238E27FC236}">
                <a16:creationId xmlns:a16="http://schemas.microsoft.com/office/drawing/2014/main" id="{7F54F58F-579A-465E-868B-F2430741C6A7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9" name="صورة السؤال">
            <a:extLst>
              <a:ext uri="{FF2B5EF4-FFF2-40B4-BE49-F238E27FC236}">
                <a16:creationId xmlns:a16="http://schemas.microsoft.com/office/drawing/2014/main" id="{7114FB62-8FD4-4ADE-B09C-7BFA49EF2D85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2" name="مستطيل السؤال">
            <a:extLst>
              <a:ext uri="{FF2B5EF4-FFF2-40B4-BE49-F238E27FC236}">
                <a16:creationId xmlns:a16="http://schemas.microsoft.com/office/drawing/2014/main" id="{97B46D8A-73AD-43B4-9671-EA3953D0B48F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أهم مرحلة من مراحل دراسة ظاهرة معينة هي مرحلة: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2495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التحقق من التواجد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2474867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التحقق من الطول 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الخيار الثالث">
            <a:extLst>
              <a:ext uri="{FF2B5EF4-FFF2-40B4-BE49-F238E27FC236}">
                <a16:creationId xmlns:a16="http://schemas.microsoft.com/office/drawing/2014/main" id="{8F5D7CC1-F228-4618-B233-690163367300}"/>
              </a:ext>
            </a:extLst>
          </p:cNvPr>
          <p:cNvGrpSpPr/>
          <p:nvPr/>
        </p:nvGrpSpPr>
        <p:grpSpPr>
          <a:xfrm flipH="1">
            <a:off x="4212000" y="3064934"/>
            <a:ext cx="4249148" cy="540313"/>
            <a:chOff x="2453640" y="3390743"/>
            <a:chExt cx="4249148" cy="540313"/>
          </a:xfrm>
        </p:grpSpPr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06DAE864-2FA9-46C1-AEDC-11F0A2B33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E150C146-E678-480C-9ECB-C9FD7C5EB93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التحقق من البحث 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65509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التحقق من النطاق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80874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61589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الاجابة صحيجة" descr="يفحص">
            <a:extLst>
              <a:ext uri="{FF2B5EF4-FFF2-40B4-BE49-F238E27FC236}">
                <a16:creationId xmlns:a16="http://schemas.microsoft.com/office/drawing/2014/main" id="{8BA7B05A-0626-4FF2-A226-16B850239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321544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2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549C42C-8ED5-4AE6-92D3-FC48A4DC8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B8DF867-FEA0-47E6-9F2D-324CF60F5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066987B0-EECA-4BE4-8D0D-A541637FB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مربع نص 33">
            <a:extLst>
              <a:ext uri="{FF2B5EF4-FFF2-40B4-BE49-F238E27FC236}">
                <a16:creationId xmlns:a16="http://schemas.microsoft.com/office/drawing/2014/main" id="{B3D48501-21FB-4534-936B-5CE83BB33BB8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25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3" name="صورة السؤال">
            <a:extLst>
              <a:ext uri="{FF2B5EF4-FFF2-40B4-BE49-F238E27FC236}">
                <a16:creationId xmlns:a16="http://schemas.microsoft.com/office/drawing/2014/main" id="{4AA8BEE2-D29D-4AC5-B3D8-88E5449F1077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8" name="مستطيل السؤال">
            <a:extLst>
              <a:ext uri="{FF2B5EF4-FFF2-40B4-BE49-F238E27FC236}">
                <a16:creationId xmlns:a16="http://schemas.microsoft.com/office/drawing/2014/main" id="{CF963E91-AE97-4742-8058-2725E20C1C76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أحد أنواع التحقق من صحة البيانات المدخلة ويساعد على تقليل الأخطاء باستخدام قائمة محدودة من القيم المحددة سابقاً: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076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التحقق من التواجد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2475859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التحقق من الشكل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06696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التحقق من النطاق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21305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62102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 flipH="1">
            <a:off x="4212000" y="3658072"/>
            <a:ext cx="4249148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الخيار الأول والثالث معاً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380604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CDBEBD9-042F-402A-9974-63F8375C5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BE1AAC0D-602B-47A1-A6C4-B36D716D3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9B88CBCD-CBE9-45B0-BC96-92FEFD919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مربع نص 37">
            <a:extLst>
              <a:ext uri="{FF2B5EF4-FFF2-40B4-BE49-F238E27FC236}">
                <a16:creationId xmlns:a16="http://schemas.microsoft.com/office/drawing/2014/main" id="{460B4002-4C6B-4B0A-8B2B-979D5EB12F69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26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9" name="صورة السؤال">
            <a:extLst>
              <a:ext uri="{FF2B5EF4-FFF2-40B4-BE49-F238E27FC236}">
                <a16:creationId xmlns:a16="http://schemas.microsoft.com/office/drawing/2014/main" id="{3119B6FC-3B8F-428E-8E63-861848724594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2" name="مستطيل السؤال">
            <a:extLst>
              <a:ext uri="{FF2B5EF4-FFF2-40B4-BE49-F238E27FC236}">
                <a16:creationId xmlns:a16="http://schemas.microsoft.com/office/drawing/2014/main" id="{D23817F6-0810-4C79-B736-711DDFD34BB1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من أنواع التحقق من صحة البيانات المدخلة: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88079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3065008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تدقيق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2474921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صيغ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65509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مراجعة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321676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80874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624782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الخيار الثالث">
            <a:extLst>
              <a:ext uri="{FF2B5EF4-FFF2-40B4-BE49-F238E27FC236}">
                <a16:creationId xmlns:a16="http://schemas.microsoft.com/office/drawing/2014/main" id="{DC4F584D-0697-475B-9A97-C1159DAC35CB}"/>
              </a:ext>
            </a:extLst>
          </p:cNvPr>
          <p:cNvGrpSpPr/>
          <p:nvPr/>
        </p:nvGrpSpPr>
        <p:grpSpPr>
          <a:xfrm flipH="1">
            <a:off x="4212000" y="1884834"/>
            <a:ext cx="4249148" cy="540313"/>
            <a:chOff x="2453640" y="3390743"/>
            <a:chExt cx="4249148" cy="540313"/>
          </a:xfrm>
        </p:grpSpPr>
        <p:pic>
          <p:nvPicPr>
            <p:cNvPr id="33" name="صورة 32">
              <a:extLst>
                <a:ext uri="{FF2B5EF4-FFF2-40B4-BE49-F238E27FC236}">
                  <a16:creationId xmlns:a16="http://schemas.microsoft.com/office/drawing/2014/main" id="{AE371EB6-C9DB-4283-B014-EC4B6A359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7511426C-82DF-48C4-8A7A-D919A08DC4BC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بيانات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8" name="الاجابة صحيجة" descr="يفحص">
            <a:extLst>
              <a:ext uri="{FF2B5EF4-FFF2-40B4-BE49-F238E27FC236}">
                <a16:creationId xmlns:a16="http://schemas.microsoft.com/office/drawing/2014/main" id="{3FA7E1CE-3B21-486F-A357-7FE344ED5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20328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45106D4-3907-415C-BC8D-986B2B958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788E252-2BDA-49F8-B28F-5C6CFD7CC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AA32220C-669F-410D-8C6D-7E060323E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مربع نص 36">
            <a:extLst>
              <a:ext uri="{FF2B5EF4-FFF2-40B4-BE49-F238E27FC236}">
                <a16:creationId xmlns:a16="http://schemas.microsoft.com/office/drawing/2014/main" id="{A40348C8-004E-4BFF-B779-602A6EEC0E26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27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9" name="صورة السؤال">
            <a:extLst>
              <a:ext uri="{FF2B5EF4-FFF2-40B4-BE49-F238E27FC236}">
                <a16:creationId xmlns:a16="http://schemas.microsoft.com/office/drawing/2014/main" id="{F1FA1F1D-87B6-432F-8011-A2288B798995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40" name="مستطيل السؤال">
            <a:extLst>
              <a:ext uri="{FF2B5EF4-FFF2-40B4-BE49-F238E27FC236}">
                <a16:creationId xmlns:a16="http://schemas.microsoft.com/office/drawing/2014/main" id="{E882D09E-8F39-4F80-A62B-FF24341F4D60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يتم التحقق من صحة البيانات في إكسل من قائمة: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5983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المصادر الفرعية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2474867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المصادر المهمة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الخيار الثالث">
            <a:extLst>
              <a:ext uri="{FF2B5EF4-FFF2-40B4-BE49-F238E27FC236}">
                <a16:creationId xmlns:a16="http://schemas.microsoft.com/office/drawing/2014/main" id="{8F5D7CC1-F228-4618-B233-690163367300}"/>
              </a:ext>
            </a:extLst>
          </p:cNvPr>
          <p:cNvGrpSpPr/>
          <p:nvPr/>
        </p:nvGrpSpPr>
        <p:grpSpPr>
          <a:xfrm flipH="1">
            <a:off x="4212000" y="3064934"/>
            <a:ext cx="4249148" cy="540313"/>
            <a:chOff x="2453640" y="3390743"/>
            <a:chExt cx="4249148" cy="540313"/>
          </a:xfrm>
        </p:grpSpPr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06DAE864-2FA9-46C1-AEDC-11F0A2B33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E150C146-E678-480C-9ECB-C9FD7C5EB93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المصادر الثانوية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65509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الخيار الأول والثاني معاً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80874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61589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الاجابة صحيجة" descr="يفحص">
            <a:extLst>
              <a:ext uri="{FF2B5EF4-FFF2-40B4-BE49-F238E27FC236}">
                <a16:creationId xmlns:a16="http://schemas.microsoft.com/office/drawing/2014/main" id="{8BA7B05A-0626-4FF2-A226-16B850239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321544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2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549C42C-8ED5-4AE6-92D3-FC48A4DC8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B8DF867-FEA0-47E6-9F2D-324CF60F5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066987B0-EECA-4BE4-8D0D-A541637FB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مربع نص 33">
            <a:extLst>
              <a:ext uri="{FF2B5EF4-FFF2-40B4-BE49-F238E27FC236}">
                <a16:creationId xmlns:a16="http://schemas.microsoft.com/office/drawing/2014/main" id="{B3D48501-21FB-4534-936B-5CE83BB33BB8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28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3" name="صورة السؤال">
            <a:extLst>
              <a:ext uri="{FF2B5EF4-FFF2-40B4-BE49-F238E27FC236}">
                <a16:creationId xmlns:a16="http://schemas.microsoft.com/office/drawing/2014/main" id="{4AA8BEE2-D29D-4AC5-B3D8-88E5449F1077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8" name="مستطيل السؤال">
            <a:extLst>
              <a:ext uri="{FF2B5EF4-FFF2-40B4-BE49-F238E27FC236}">
                <a16:creationId xmlns:a16="http://schemas.microsoft.com/office/drawing/2014/main" id="{22778F8D-5413-498C-BE21-5248967F3555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من مصادر البيانات: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54247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التحقق من البحث 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3064982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التحقق من الطول 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65509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التحقق من النطاق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80874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321549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D4DADC6B-F820-4248-B005-2A36A7823A49}"/>
              </a:ext>
            </a:extLst>
          </p:cNvPr>
          <p:cNvGrpSpPr/>
          <p:nvPr/>
        </p:nvGrpSpPr>
        <p:grpSpPr>
          <a:xfrm flipH="1">
            <a:off x="4212000" y="2474867"/>
            <a:ext cx="4249148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62577F42-9538-468D-AD58-A8287B9A2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9ACA2362-EFF1-4378-83BF-42E660DE3C7D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التحقق من التواجد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77EEDDA6-D962-4D74-A3B2-B7C7553D5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262224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E4C7BAE-D25A-4FE2-8533-87162B2F2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F90A224-79ED-41BB-9E98-17CFF160B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B83306F7-629B-498C-955A-0226D13E0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مربع نص 37">
            <a:extLst>
              <a:ext uri="{FF2B5EF4-FFF2-40B4-BE49-F238E27FC236}">
                <a16:creationId xmlns:a16="http://schemas.microsoft.com/office/drawing/2014/main" id="{7F54F58F-579A-465E-868B-F2430741C6A7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29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9" name="صورة السؤال">
            <a:extLst>
              <a:ext uri="{FF2B5EF4-FFF2-40B4-BE49-F238E27FC236}">
                <a16:creationId xmlns:a16="http://schemas.microsoft.com/office/drawing/2014/main" id="{7114FB62-8FD4-4ADE-B09C-7BFA49EF2D85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2" name="مستطيل السؤال">
            <a:extLst>
              <a:ext uri="{FF2B5EF4-FFF2-40B4-BE49-F238E27FC236}">
                <a16:creationId xmlns:a16="http://schemas.microsoft.com/office/drawing/2014/main" id="{97B46D8A-73AD-43B4-9671-EA3953D0B48F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أحد أنواع التحقق من صحة البيانات المدخلة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 ويجعل عملية الإدخال إلزامية في الخلية مما يضمن عدم تركها فارغة: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5823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المستشعرات 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2475859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مسجلات البيانات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06696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الاستبانات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21305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62102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 flipH="1">
            <a:off x="4212000" y="3658072"/>
            <a:ext cx="4249148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جميع ما ذكر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380604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EBCB633-F528-42E8-A38C-461BB46D1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94CC2AF-B1EA-46A4-9847-011124688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AF395161-193A-46FA-AC5D-190614349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مربع نص 37">
            <a:extLst>
              <a:ext uri="{FF2B5EF4-FFF2-40B4-BE49-F238E27FC236}">
                <a16:creationId xmlns:a16="http://schemas.microsoft.com/office/drawing/2014/main" id="{811BDAD9-CB27-46BC-B184-4BA11B61314D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30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9" name="صورة السؤال">
            <a:extLst>
              <a:ext uri="{FF2B5EF4-FFF2-40B4-BE49-F238E27FC236}">
                <a16:creationId xmlns:a16="http://schemas.microsoft.com/office/drawing/2014/main" id="{FFD30989-27D0-4093-BFF5-186785552980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2" name="مستطيل السؤال">
            <a:extLst>
              <a:ext uri="{FF2B5EF4-FFF2-40B4-BE49-F238E27FC236}">
                <a16:creationId xmlns:a16="http://schemas.microsoft.com/office/drawing/2014/main" id="{1A2A0028-0883-4E10-A8AE-74FE0B8420C2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يحتوي مصدر البيانات الرئيسة على بيانات لم تجمع من قبل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 ويمكن جمعها من: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28473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4635327" y="2968341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7363446" y="31107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>
            <a:off x="1195746" y="2968341"/>
            <a:ext cx="3312929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865" y="311212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E3DA528-8F03-4F94-AB6D-A1DB70DDE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24F5DFE-6F9B-4FA9-85FB-FE4F17BF8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25FDBA13-2FD8-453C-9903-AE61211DF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E1D66135-86FE-4D21-AC3E-6E988B52ADDC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4EEF9DB9-C334-4D52-945E-A251A49E796B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جميع طرق جمع البيانات متشابهة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74848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4635327" y="2968341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7363446" y="31107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>
            <a:off x="1195746" y="2968341"/>
            <a:ext cx="3312929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865" y="311212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FD9C257-1CD8-4C9B-8EFC-5CEF01FA5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CAA2157-E2BF-4FF9-82DA-D700E6972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0638DD5C-D03C-45FD-B53A-C894FC144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B2592F0C-70CA-41DE-966D-B4DC4241E4C1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7301FBCF-A4AF-4853-B06C-F4E7808981A6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التحقق من النطاق هو أحد أنواع التحقق من صحة البيانات المدخلة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 ويهدف إلى التأكد من أن الرموز والحروف تدخل بنطاق طول محدد</a:t>
            </a:r>
          </a:p>
        </p:txBody>
      </p:sp>
    </p:spTree>
    <p:extLst>
      <p:ext uri="{BB962C8B-B14F-4D97-AF65-F5344CB8AC3E}">
        <p14:creationId xmlns:p14="http://schemas.microsoft.com/office/powerpoint/2010/main" val="3891633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1196116" y="2963386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لث">
            <a:extLst>
              <a:ext uri="{FF2B5EF4-FFF2-40B4-BE49-F238E27FC236}">
                <a16:creationId xmlns:a16="http://schemas.microsoft.com/office/drawing/2014/main" id="{ADE8F820-9689-48DE-AA90-069430CC8618}"/>
              </a:ext>
            </a:extLst>
          </p:cNvPr>
          <p:cNvGrpSpPr/>
          <p:nvPr/>
        </p:nvGrpSpPr>
        <p:grpSpPr>
          <a:xfrm>
            <a:off x="4634957" y="2963386"/>
            <a:ext cx="3312929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039DFBFE-8057-42F0-87DB-C75BE002F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BA5D1D0C-D31D-4E68-B70B-6C3940E1CFE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الاجابة صحيجة" descr="يفحص">
            <a:extLst>
              <a:ext uri="{FF2B5EF4-FFF2-40B4-BE49-F238E27FC236}">
                <a16:creationId xmlns:a16="http://schemas.microsoft.com/office/drawing/2014/main" id="{17E555A4-4AB2-4AC6-9C31-D75968035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076" y="3107166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3924235" y="3105748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0E768F1-B15E-4E43-AFF9-942C15E15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B637133A-11E0-4189-B2AE-C5F5321FE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0F1DEFB4-D73C-4240-8138-5E950C3BF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9D34A3A8-CC43-4045-AA35-10CCCEAD754A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34039878-ED52-45FC-B4A3-D0B2ECF9F7FE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تعد مرحلة جمع البيانات من أهم مراحل الدراسة لظاهرة معينة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91793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1196116" y="2963386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لث">
            <a:extLst>
              <a:ext uri="{FF2B5EF4-FFF2-40B4-BE49-F238E27FC236}">
                <a16:creationId xmlns:a16="http://schemas.microsoft.com/office/drawing/2014/main" id="{ADE8F820-9689-48DE-AA90-069430CC8618}"/>
              </a:ext>
            </a:extLst>
          </p:cNvPr>
          <p:cNvGrpSpPr/>
          <p:nvPr/>
        </p:nvGrpSpPr>
        <p:grpSpPr>
          <a:xfrm>
            <a:off x="4634957" y="2963386"/>
            <a:ext cx="3312929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039DFBFE-8057-42F0-87DB-C75BE002F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BA5D1D0C-D31D-4E68-B70B-6C3940E1CFE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الاجابة صحيجة" descr="يفحص">
            <a:extLst>
              <a:ext uri="{FF2B5EF4-FFF2-40B4-BE49-F238E27FC236}">
                <a16:creationId xmlns:a16="http://schemas.microsoft.com/office/drawing/2014/main" id="{17E555A4-4AB2-4AC6-9C31-D75968035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076" y="3107166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3924235" y="3105748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0E768F1-B15E-4E43-AFF9-942C15E15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B637133A-11E0-4189-B2AE-C5F5321FE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0F1DEFB4-D73C-4240-8138-5E950C3BF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9D34A3A8-CC43-4045-AA35-10CCCEAD754A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34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34039878-ED52-45FC-B4A3-D0B2ECF9F7FE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التحقق من الصيغة يستخدم للتأكد من أن البيانات تأتي بصيغة محددة مسبقاً ولن يسمح بأي صيغة أخرى يتم إدخالها في الخلية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7295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1196116" y="2963386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لث">
            <a:extLst>
              <a:ext uri="{FF2B5EF4-FFF2-40B4-BE49-F238E27FC236}">
                <a16:creationId xmlns:a16="http://schemas.microsoft.com/office/drawing/2014/main" id="{ADE8F820-9689-48DE-AA90-069430CC8618}"/>
              </a:ext>
            </a:extLst>
          </p:cNvPr>
          <p:cNvGrpSpPr/>
          <p:nvPr/>
        </p:nvGrpSpPr>
        <p:grpSpPr>
          <a:xfrm>
            <a:off x="4634957" y="2963386"/>
            <a:ext cx="3312929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039DFBFE-8057-42F0-87DB-C75BE002F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BA5D1D0C-D31D-4E68-B70B-6C3940E1CFE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الاجابة صحيجة" descr="يفحص">
            <a:extLst>
              <a:ext uri="{FF2B5EF4-FFF2-40B4-BE49-F238E27FC236}">
                <a16:creationId xmlns:a16="http://schemas.microsoft.com/office/drawing/2014/main" id="{17E555A4-4AB2-4AC6-9C31-D75968035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076" y="3107166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3924235" y="3105748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E92ACE7-3DFD-4956-A5D6-B51BA00CF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C68F6C3A-CED8-4045-9A04-6FDBE0986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8917222D-88E7-46E0-823E-5E97CCCA1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BBD26686-3BB8-4AEE-97F9-045C015AC5EE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35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A5ACC0B8-4887-456A-8F05-D3E489863AFC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تأتي مصادر البيانات الثانوية 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عندما نستخدم مصدر البيانات الرئيس لإنتاج بيانات أخرى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1575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4635327" y="2968341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7363446" y="31107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>
            <a:off x="1195746" y="2968341"/>
            <a:ext cx="3312929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865" y="311212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FD9C257-1CD8-4C9B-8EFC-5CEF01FA5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CAA2157-E2BF-4FF9-82DA-D700E6972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0638DD5C-D03C-45FD-B53A-C894FC144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B2592F0C-70CA-41DE-966D-B4DC4241E4C1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36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588C6B8C-EF35-434D-A852-AB10718A3E53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مستشعر سرعة الرياح لا يعتبر من الأمثلة 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على مصادر البيانات الرئيسية 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98071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4635327" y="2968341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7363446" y="31107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>
            <a:off x="1195746" y="2968341"/>
            <a:ext cx="3312929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865" y="311212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FD9C257-1CD8-4C9B-8EFC-5CEF01FA5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CAA2157-E2BF-4FF9-82DA-D700E6972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0638DD5C-D03C-45FD-B53A-C894FC144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B2592F0C-70CA-41DE-966D-B4DC4241E4C1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37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7301FBCF-A4AF-4853-B06C-F4E7808981A6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التحقق من الطول هو أحد أنواع التحقق من صحة البيانات المدخلة ويستخدم للتأكد من أن الأرقام التي تُدخل تقع ضمن نطاق معين</a:t>
            </a:r>
          </a:p>
        </p:txBody>
      </p:sp>
    </p:spTree>
    <p:extLst>
      <p:ext uri="{BB962C8B-B14F-4D97-AF65-F5344CB8AC3E}">
        <p14:creationId xmlns:p14="http://schemas.microsoft.com/office/powerpoint/2010/main" val="2037376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1196116" y="2963386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لث">
            <a:extLst>
              <a:ext uri="{FF2B5EF4-FFF2-40B4-BE49-F238E27FC236}">
                <a16:creationId xmlns:a16="http://schemas.microsoft.com/office/drawing/2014/main" id="{ADE8F820-9689-48DE-AA90-069430CC8618}"/>
              </a:ext>
            </a:extLst>
          </p:cNvPr>
          <p:cNvGrpSpPr/>
          <p:nvPr/>
        </p:nvGrpSpPr>
        <p:grpSpPr>
          <a:xfrm>
            <a:off x="4634957" y="2963386"/>
            <a:ext cx="3312929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039DFBFE-8057-42F0-87DB-C75BE002F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BA5D1D0C-D31D-4E68-B70B-6C3940E1CFE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الاجابة صحيجة" descr="يفحص">
            <a:extLst>
              <a:ext uri="{FF2B5EF4-FFF2-40B4-BE49-F238E27FC236}">
                <a16:creationId xmlns:a16="http://schemas.microsoft.com/office/drawing/2014/main" id="{17E555A4-4AB2-4AC6-9C31-D75968035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076" y="3107166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3924235" y="3105748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E92ACE7-3DFD-4956-A5D6-B51BA00CF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C68F6C3A-CED8-4045-9A04-6FDBE0986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8917222D-88E7-46E0-823E-5E97CCCA1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BBD26686-3BB8-4AEE-97F9-045C015AC5EE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38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A5ACC0B8-4887-456A-8F05-D3E489863AFC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يتم تصنيف مصادر البيانات الثانوية إلى مصادر داخلية ومصادر خارجية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67949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4635327" y="2968341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7363446" y="31107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>
            <a:off x="1195746" y="2968341"/>
            <a:ext cx="3312929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865" y="311212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8AB4D02-FB1A-4A49-97A6-A43BE825A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92245FD-39CE-4114-AE6D-AB9380DDC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F7CDBD54-3A5A-4154-92CD-A88749BFC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F23B645F-2CD5-4583-B9A6-AD9C4D788A1D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39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42E1AE34-97B3-4BEA-90B2-290983DD97EB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التحقق من النوع لا يضمن إدخال المستخدمين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 لنوع القيمة الصحيح في حقل محدد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33820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صورة 18">
            <a:extLst>
              <a:ext uri="{FF2B5EF4-FFF2-40B4-BE49-F238E27FC236}">
                <a16:creationId xmlns:a16="http://schemas.microsoft.com/office/drawing/2014/main" id="{99629F86-C447-46AE-8A93-491452465C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9135" t="6354" r="10913" b="47963"/>
          <a:stretch/>
        </p:blipFill>
        <p:spPr>
          <a:xfrm>
            <a:off x="1371600" y="1120140"/>
            <a:ext cx="6705600" cy="2767352"/>
          </a:xfrm>
          <a:prstGeom prst="rect">
            <a:avLst/>
          </a:prstGeom>
        </p:spPr>
      </p:pic>
      <p:sp>
        <p:nvSpPr>
          <p:cNvPr id="15" name="Google Shape;694;p13">
            <a:extLst>
              <a:ext uri="{FF2B5EF4-FFF2-40B4-BE49-F238E27FC236}">
                <a16:creationId xmlns:a16="http://schemas.microsoft.com/office/drawing/2014/main" id="{0FE65CB0-5FE1-4C64-80A9-79065C3C460B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18533" y="1545569"/>
            <a:ext cx="8906934" cy="2341923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defRPr/>
            </a:pPr>
            <a:r>
              <a:rPr lang="ar-SA" sz="6000" dirty="0">
                <a:solidFill>
                  <a:srgbClr val="484343"/>
                </a:solidFill>
                <a:latin typeface="Hacen Vanilla" pitchFamily="2" charset="-78"/>
                <a:cs typeface="Hacen Vanilla" pitchFamily="2" charset="-78"/>
              </a:rPr>
              <a:t>انتهت أسئلة</a:t>
            </a:r>
            <a:br>
              <a:rPr lang="en-US" sz="6000" dirty="0">
                <a:solidFill>
                  <a:srgbClr val="484343"/>
                </a:solidFill>
                <a:latin typeface="Hacen Vanilla" pitchFamily="2" charset="-78"/>
                <a:cs typeface="Hacen Vanilla" pitchFamily="2" charset="-78"/>
              </a:rPr>
            </a:br>
            <a:br>
              <a:rPr lang="ar-SA" sz="3600" dirty="0">
                <a:solidFill>
                  <a:srgbClr val="484343"/>
                </a:solidFill>
                <a:latin typeface="Hacen Vanilla" pitchFamily="2" charset="-78"/>
                <a:cs typeface="Hacen Vanilla" pitchFamily="2" charset="-78"/>
              </a:rPr>
            </a:br>
            <a:r>
              <a:rPr lang="ar-SA" sz="6000" dirty="0">
                <a:solidFill>
                  <a:srgbClr val="484343"/>
                </a:solidFill>
                <a:latin typeface="Hacen Vanilla" pitchFamily="2" charset="-78"/>
                <a:cs typeface="Hacen Vanilla" pitchFamily="2" charset="-78"/>
              </a:rPr>
              <a:t>الدرس الثاني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8A0A4400-D9C6-4744-AE1A-5BA6CB7CFE84}"/>
              </a:ext>
            </a:extLst>
          </p:cNvPr>
          <p:cNvSpPr/>
          <p:nvPr/>
        </p:nvSpPr>
        <p:spPr>
          <a:xfrm>
            <a:off x="-358140" y="335280"/>
            <a:ext cx="662940" cy="495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pic>
        <p:nvPicPr>
          <p:cNvPr id="5" name="صورة 4">
            <a:hlinkClick r:id="rId5"/>
            <a:extLst>
              <a:ext uri="{FF2B5EF4-FFF2-40B4-BE49-F238E27FC236}">
                <a16:creationId xmlns:a16="http://schemas.microsoft.com/office/drawing/2014/main" id="{51618BCE-19DE-4686-9157-14917E06157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28" t="31768" r="13928" b="36364"/>
          <a:stretch/>
        </p:blipFill>
        <p:spPr>
          <a:xfrm>
            <a:off x="7695397" y="99992"/>
            <a:ext cx="1330070" cy="58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92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3" name="بداية العرض_[cut_5sec].wav"/>
          </p:stSnd>
        </p:sndAc>
      </p:transition>
    </mc:Choice>
    <mc:Fallback xmlns="">
      <p:transition spd="slow">
        <p:fade/>
        <p:sndAc>
          <p:stSnd>
            <p:snd r:embed="rId7" name="بداية العرض_[cut_5sec]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20988E-6 L -0.42726 -3.20988E-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20988E-6 L -0.42726 -3.20988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72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قوس 16">
            <a:extLst>
              <a:ext uri="{FF2B5EF4-FFF2-40B4-BE49-F238E27FC236}">
                <a16:creationId xmlns:a16="http://schemas.microsoft.com/office/drawing/2014/main" id="{6D36BCB3-7458-4DA7-BA94-6AEE70BF2C8B}"/>
              </a:ext>
            </a:extLst>
          </p:cNvPr>
          <p:cNvSpPr/>
          <p:nvPr/>
        </p:nvSpPr>
        <p:spPr>
          <a:xfrm rot="12174315" flipV="1">
            <a:off x="2642468" y="2435794"/>
            <a:ext cx="3804945" cy="1353152"/>
          </a:xfrm>
          <a:prstGeom prst="arc">
            <a:avLst>
              <a:gd name="adj1" fmla="val 16200000"/>
              <a:gd name="adj2" fmla="val 92007"/>
            </a:avLst>
          </a:prstGeom>
          <a:ln w="9525" cap="flat" cmpd="sng" algn="ctr">
            <a:solidFill>
              <a:srgbClr val="169C8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>
              <a:defRPr/>
            </a:pPr>
            <a:endParaRPr lang="en-US" sz="135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قوس 21">
            <a:extLst>
              <a:ext uri="{FF2B5EF4-FFF2-40B4-BE49-F238E27FC236}">
                <a16:creationId xmlns:a16="http://schemas.microsoft.com/office/drawing/2014/main" id="{3E1BC633-BC98-4E47-95C6-A17FA5D7141E}"/>
              </a:ext>
            </a:extLst>
          </p:cNvPr>
          <p:cNvSpPr/>
          <p:nvPr/>
        </p:nvSpPr>
        <p:spPr>
          <a:xfrm rot="20633576">
            <a:off x="3724930" y="2124801"/>
            <a:ext cx="2630421" cy="1399023"/>
          </a:xfrm>
          <a:prstGeom prst="arc">
            <a:avLst>
              <a:gd name="adj1" fmla="val 16200000"/>
              <a:gd name="adj2" fmla="val 21534527"/>
            </a:avLst>
          </a:prstGeom>
          <a:ln w="9525" cap="flat" cmpd="sng" algn="ctr">
            <a:solidFill>
              <a:srgbClr val="169C8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>
              <a:defRPr/>
            </a:pPr>
            <a:endParaRPr lang="en-US" sz="1351">
              <a:solidFill>
                <a:prstClr val="black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3" name="صورة المقطع 2">
                <a:extLst>
                  <a:ext uri="{FF2B5EF4-FFF2-40B4-BE49-F238E27FC236}">
                    <a16:creationId xmlns:a16="http://schemas.microsoft.com/office/drawing/2014/main" id="{C6CD83DB-19DC-4B42-9F2C-C3C23A9DB89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288041" y="2428015"/>
              <a:ext cx="2329015" cy="595534"/>
            </p:xfrm>
            <a:graphic>
              <a:graphicData uri="http://schemas.microsoft.com/office/powerpoint/2016/sectionzoom">
                <psez:sectionZm>
                  <psez:sectionZmObj sectionId="{A8F67176-D25C-41BC-8D9C-C405FC795C09}">
                    <psez:zmPr id="{61BDF9B1-13A4-4AD8-8982-407A12198F88}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329015" cy="595534"/>
                        </a:xfrm>
                        <a:prstGeom prst="rect">
                          <a:avLst/>
                        </a:prstGeom>
                        <a:ln w="3175">
                          <a:noFill/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3" name="صورة المقطع 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C6CD83DB-19DC-4B42-9F2C-C3C23A9DB89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88041" y="2428015"/>
                <a:ext cx="2329015" cy="595534"/>
              </a:xfrm>
              <a:prstGeom prst="rect">
                <a:avLst/>
              </a:prstGeom>
              <a:ln w="3175">
                <a:noFill/>
              </a:ln>
            </p:spPr>
          </p:pic>
        </mc:Fallback>
      </mc:AlternateContent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5" name="صورة المقطع 4">
                <a:extLst>
                  <a:ext uri="{FF2B5EF4-FFF2-40B4-BE49-F238E27FC236}">
                    <a16:creationId xmlns:a16="http://schemas.microsoft.com/office/drawing/2014/main" id="{C8B7E4D9-5392-48E6-A30D-5FEADEDBF49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95523" y="2425206"/>
              <a:ext cx="2340000" cy="598343"/>
            </p:xfrm>
            <a:graphic>
              <a:graphicData uri="http://schemas.microsoft.com/office/powerpoint/2016/sectionzoom">
                <psez:sectionZm>
                  <psez:sectionZmObj sectionId="{65B708C2-A173-442B-AC07-2600078870EB}">
                    <psez:zmPr id="{9090E7F5-0DFB-468B-B647-AC89B3862017}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340000" cy="598343"/>
                        </a:xfrm>
                        <a:prstGeom prst="rect">
                          <a:avLst/>
                        </a:prstGeom>
                        <a:noFill/>
                        <a:ln w="3175">
                          <a:noFill/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5" name="صورة المقطع 4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C8B7E4D9-5392-48E6-A30D-5FEADEDBF49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95523" y="2425206"/>
                <a:ext cx="2340000" cy="598343"/>
              </a:xfrm>
              <a:prstGeom prst="rect">
                <a:avLst/>
              </a:prstGeom>
              <a:noFill/>
              <a:ln w="3175">
                <a:noFill/>
              </a:ln>
            </p:spPr>
          </p:pic>
        </mc:Fallback>
      </mc:AlternateContent>
      <p:cxnSp>
        <p:nvCxnSpPr>
          <p:cNvPr id="4" name="رابط كسهم مستقيم 3">
            <a:extLst>
              <a:ext uri="{FF2B5EF4-FFF2-40B4-BE49-F238E27FC236}">
                <a16:creationId xmlns:a16="http://schemas.microsoft.com/office/drawing/2014/main" id="{0B2DEF44-79CE-48B6-A387-193B3F0221A1}"/>
              </a:ext>
            </a:extLst>
          </p:cNvPr>
          <p:cNvCxnSpPr/>
          <p:nvPr/>
        </p:nvCxnSpPr>
        <p:spPr>
          <a:xfrm>
            <a:off x="4631086" y="3904167"/>
            <a:ext cx="0" cy="424560"/>
          </a:xfrm>
          <a:prstGeom prst="straightConnector1">
            <a:avLst/>
          </a:prstGeom>
          <a:ln w="9525" cap="flat" cmpd="sng" algn="ctr">
            <a:solidFill>
              <a:srgbClr val="169C8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9" name="Picture 2">
            <a:extLst>
              <a:ext uri="{FF2B5EF4-FFF2-40B4-BE49-F238E27FC236}">
                <a16:creationId xmlns:a16="http://schemas.microsoft.com/office/drawing/2014/main" id="{E681A5FF-FD5F-42B9-80A0-B4FB1D269A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/>
                    </a14:imgEffect>
                  </a14:imgLayer>
                </a14:imgProps>
              </a:ext>
            </a:extLst>
          </a:blip>
          <a:srcRect t="-529" b="-529"/>
          <a:stretch/>
        </p:blipFill>
        <p:spPr bwMode="auto">
          <a:xfrm>
            <a:off x="3078974" y="1019108"/>
            <a:ext cx="2986052" cy="3105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ez="http://schemas.microsoft.com/office/powerpoint/2016/sectionzoom">
        <mc:Choice Requires="psez">
          <p:graphicFrame>
            <p:nvGraphicFramePr>
              <p:cNvPr id="23" name="صورة المقطع 22">
                <a:extLst>
                  <a:ext uri="{FF2B5EF4-FFF2-40B4-BE49-F238E27FC236}">
                    <a16:creationId xmlns:a16="http://schemas.microsoft.com/office/drawing/2014/main" id="{3E7A1967-BC95-423C-86DD-6396FF94827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152000" y="4389140"/>
              <a:ext cx="2916766" cy="594000"/>
            </p:xfrm>
            <a:graphic>
              <a:graphicData uri="http://schemas.microsoft.com/office/powerpoint/2016/sectionzoom">
                <psez:sectionZm>
                  <psez:sectionZmObj sectionId="{8E2D6A13-9BD4-413C-9C5C-D4099B10DBA9}">
                    <psez:zmPr id="{54900B97-B90D-4BDA-A981-893C812699CA}" imageType="cover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16766" cy="594000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</p166:spPr>
                    </psez:zmPr>
                  </psez:sectionZmObj>
                </psez:sectionZm>
              </a:graphicData>
            </a:graphic>
          </p:graphicFrame>
        </mc:Choice>
        <mc:Fallback xmlns="">
          <p:pic>
            <p:nvPicPr>
              <p:cNvPr id="23" name="صورة المقطع 22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3E7A1967-BC95-423C-86DD-6396FF94827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52000" y="4389140"/>
                <a:ext cx="2916766" cy="594000"/>
              </a:xfrm>
              <a:prstGeom prst="rect">
                <a:avLst/>
              </a:prstGeom>
              <a:ln>
                <a:noFill/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599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  <p:sndAc>
          <p:stSnd>
            <p:snd r:embed="rId2" name="بداية الدرس_[cut_6sec].wav"/>
          </p:stSnd>
        </p:sndAc>
      </p:transition>
    </mc:Choice>
    <mc:Fallback xmlns="">
      <p:transition spd="slow">
        <p:fade/>
        <p:sndAc>
          <p:stSnd>
            <p:snd r:embed="rId20" name="بداية الدرس_[cut_6sec]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المخطط الخطي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2475859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فاصل الثقة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06696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المخطط العمودي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21305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62102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 flipH="1">
            <a:off x="4212000" y="3658072"/>
            <a:ext cx="4249148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جميع ما ذكر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380604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2DC7A46-FA70-46EA-BAF6-86A280F07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FA1BED1-35BD-4B1D-AFB8-7CDC1EB7C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82C2DA65-9EC5-4DD6-B0CE-AE1DE4EBB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مربع نص 37">
            <a:extLst>
              <a:ext uri="{FF2B5EF4-FFF2-40B4-BE49-F238E27FC236}">
                <a16:creationId xmlns:a16="http://schemas.microsoft.com/office/drawing/2014/main" id="{6F110166-18A0-40DD-85D4-D4D2B9CB7E6E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40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9" name="صورة السؤال">
            <a:extLst>
              <a:ext uri="{FF2B5EF4-FFF2-40B4-BE49-F238E27FC236}">
                <a16:creationId xmlns:a16="http://schemas.microsoft.com/office/drawing/2014/main" id="{6AEEBDE9-0EB9-4230-8F72-11E41FAE001C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2" name="مستطيل السؤال">
            <a:extLst>
              <a:ext uri="{FF2B5EF4-FFF2-40B4-BE49-F238E27FC236}">
                <a16:creationId xmlns:a16="http://schemas.microsoft.com/office/drawing/2014/main" id="{AD6658AF-FE6C-42B7-9E35-BEECD59827A1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من أنواع مخططات التنبؤ: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5152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يقدم تحليل سريع للبيانات 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2474867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26930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15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يمكن من ملاحظة التغييرات خلال فترة زمنية محددة</a:t>
              </a:r>
              <a:endParaRPr lang="ar-IL" sz="115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grpSp>
        <p:nvGrpSpPr>
          <p:cNvPr id="19" name="الخيار الثالث">
            <a:extLst>
              <a:ext uri="{FF2B5EF4-FFF2-40B4-BE49-F238E27FC236}">
                <a16:creationId xmlns:a16="http://schemas.microsoft.com/office/drawing/2014/main" id="{8F5D7CC1-F228-4618-B233-690163367300}"/>
              </a:ext>
            </a:extLst>
          </p:cNvPr>
          <p:cNvGrpSpPr/>
          <p:nvPr/>
        </p:nvGrpSpPr>
        <p:grpSpPr>
          <a:xfrm flipH="1">
            <a:off x="4212000" y="3064934"/>
            <a:ext cx="4249148" cy="540313"/>
            <a:chOff x="2453640" y="3390743"/>
            <a:chExt cx="4249148" cy="540313"/>
          </a:xfrm>
        </p:grpSpPr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06DAE864-2FA9-46C1-AEDC-11F0A2B33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E150C146-E678-480C-9ECB-C9FD7C5EB93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26930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15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يساعد في توضيح المقارنة بين مجموعات البيانات</a:t>
              </a:r>
              <a:endParaRPr lang="ar-IL" sz="115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65509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26930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15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يناسب مجموعات البيانات التي يصل عددها إلى 50 قيمة</a:t>
              </a:r>
              <a:endParaRPr lang="ar-IL" sz="115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80874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61589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الاجابة صحيجة" descr="يفحص">
            <a:extLst>
              <a:ext uri="{FF2B5EF4-FFF2-40B4-BE49-F238E27FC236}">
                <a16:creationId xmlns:a16="http://schemas.microsoft.com/office/drawing/2014/main" id="{8BA7B05A-0626-4FF2-A226-16B850239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321544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0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5E19587-5B7B-4087-8396-673FD0188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FF4355A-18EC-4D08-9E63-A8D15CE30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C6C620FD-3127-4AD1-99AF-44FE710AB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مربع نص 33">
            <a:extLst>
              <a:ext uri="{FF2B5EF4-FFF2-40B4-BE49-F238E27FC236}">
                <a16:creationId xmlns:a16="http://schemas.microsoft.com/office/drawing/2014/main" id="{1AD05838-E117-42F8-A7FF-B87ED63CB418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41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3" name="صورة السؤال">
            <a:extLst>
              <a:ext uri="{FF2B5EF4-FFF2-40B4-BE49-F238E27FC236}">
                <a16:creationId xmlns:a16="http://schemas.microsoft.com/office/drawing/2014/main" id="{E0E9DE5D-EEA5-4011-BB80-684131FE7218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8" name="مستطيل السؤال">
            <a:extLst>
              <a:ext uri="{FF2B5EF4-FFF2-40B4-BE49-F238E27FC236}">
                <a16:creationId xmlns:a16="http://schemas.microsoft.com/office/drawing/2014/main" id="{1AAC7A83-3BEC-4835-BFCC-453D11FC31B7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أي مما يلي لا يعد من مزايا المخطط الخطي: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24637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الحماية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2474867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التأمين</a:t>
              </a:r>
              <a:endParaRPr lang="ar-IL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grpSp>
        <p:nvGrpSpPr>
          <p:cNvPr id="19" name="الخيار الثالث">
            <a:extLst>
              <a:ext uri="{FF2B5EF4-FFF2-40B4-BE49-F238E27FC236}">
                <a16:creationId xmlns:a16="http://schemas.microsoft.com/office/drawing/2014/main" id="{8F5D7CC1-F228-4618-B233-690163367300}"/>
              </a:ext>
            </a:extLst>
          </p:cNvPr>
          <p:cNvGrpSpPr/>
          <p:nvPr/>
        </p:nvGrpSpPr>
        <p:grpSpPr>
          <a:xfrm flipH="1">
            <a:off x="4212000" y="3064934"/>
            <a:ext cx="4249148" cy="540313"/>
            <a:chOff x="2453640" y="3390743"/>
            <a:chExt cx="4249148" cy="540313"/>
          </a:xfrm>
        </p:grpSpPr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06DAE864-2FA9-46C1-AEDC-11F0A2B33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E150C146-E678-480C-9ECB-C9FD7C5EB93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التشفير</a:t>
              </a:r>
              <a:endParaRPr lang="ar-IL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65509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القفل</a:t>
              </a:r>
              <a:endParaRPr lang="ar-IL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80874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61589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الاجابة صحيجة" descr="يفحص">
            <a:extLst>
              <a:ext uri="{FF2B5EF4-FFF2-40B4-BE49-F238E27FC236}">
                <a16:creationId xmlns:a16="http://schemas.microsoft.com/office/drawing/2014/main" id="{8BA7B05A-0626-4FF2-A226-16B850239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321544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0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5E19587-5B7B-4087-8396-673FD0188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FF4355A-18EC-4D08-9E63-A8D15CE30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C6C620FD-3127-4AD1-99AF-44FE710AB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مربع نص 33">
            <a:extLst>
              <a:ext uri="{FF2B5EF4-FFF2-40B4-BE49-F238E27FC236}">
                <a16:creationId xmlns:a16="http://schemas.microsoft.com/office/drawing/2014/main" id="{1AD05838-E117-42F8-A7FF-B87ED63CB418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42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3" name="صورة السؤال">
            <a:extLst>
              <a:ext uri="{FF2B5EF4-FFF2-40B4-BE49-F238E27FC236}">
                <a16:creationId xmlns:a16="http://schemas.microsoft.com/office/drawing/2014/main" id="{E0E9DE5D-EEA5-4011-BB80-684131FE7218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8" name="مستطيل السؤال">
            <a:extLst>
              <a:ext uri="{FF2B5EF4-FFF2-40B4-BE49-F238E27FC236}">
                <a16:creationId xmlns:a16="http://schemas.microsoft.com/office/drawing/2014/main" id="{1AAC7A83-3BEC-4835-BFCC-453D11FC31B7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وسيلة لحماية البيانات عن طريق إخفائها عن الأشخاص غير المرغوب بهم: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46368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3065008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يمكنك من ملاحظة التغييرات بسهول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2474921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يقدم تحليل سريع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65509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جميع ما ذكر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321676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80874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624782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الخيار الثالث">
            <a:extLst>
              <a:ext uri="{FF2B5EF4-FFF2-40B4-BE49-F238E27FC236}">
                <a16:creationId xmlns:a16="http://schemas.microsoft.com/office/drawing/2014/main" id="{DC4F584D-0697-475B-9A97-C1159DAC35CB}"/>
              </a:ext>
            </a:extLst>
          </p:cNvPr>
          <p:cNvGrpSpPr/>
          <p:nvPr/>
        </p:nvGrpSpPr>
        <p:grpSpPr>
          <a:xfrm flipH="1">
            <a:off x="4212000" y="1884834"/>
            <a:ext cx="4249148" cy="540313"/>
            <a:chOff x="2453640" y="3390743"/>
            <a:chExt cx="4249148" cy="540313"/>
          </a:xfrm>
        </p:grpSpPr>
        <p:pic>
          <p:nvPicPr>
            <p:cNvPr id="33" name="صورة 32">
              <a:extLst>
                <a:ext uri="{FF2B5EF4-FFF2-40B4-BE49-F238E27FC236}">
                  <a16:creationId xmlns:a16="http://schemas.microsoft.com/office/drawing/2014/main" id="{AE371EB6-C9DB-4283-B014-EC4B6A359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7511426C-82DF-48C4-8A7A-D919A08DC4BC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تجعل الاتجاهات الإحصائية أسهل في الملاحظة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8" name="الاجابة صحيجة" descr="يفحص">
            <a:extLst>
              <a:ext uri="{FF2B5EF4-FFF2-40B4-BE49-F238E27FC236}">
                <a16:creationId xmlns:a16="http://schemas.microsoft.com/office/drawing/2014/main" id="{3FA7E1CE-3B21-486F-A357-7FE344ED5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20328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3479515-D023-4E95-9DC7-C78378611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C89E6C8-A6DC-47FB-998E-2A4AB9352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AE93F7A1-ABF2-4C6F-BA67-55A1DC566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مربع نص 36">
            <a:extLst>
              <a:ext uri="{FF2B5EF4-FFF2-40B4-BE49-F238E27FC236}">
                <a16:creationId xmlns:a16="http://schemas.microsoft.com/office/drawing/2014/main" id="{003B2925-0A9F-474E-8AB8-2571E971099C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43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9" name="صورة السؤال">
            <a:extLst>
              <a:ext uri="{FF2B5EF4-FFF2-40B4-BE49-F238E27FC236}">
                <a16:creationId xmlns:a16="http://schemas.microsoft.com/office/drawing/2014/main" id="{0A8B1FD5-4C8E-4F8A-8236-DFB8D28B2A7A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40" name="مستطيل السؤال">
            <a:extLst>
              <a:ext uri="{FF2B5EF4-FFF2-40B4-BE49-F238E27FC236}">
                <a16:creationId xmlns:a16="http://schemas.microsoft.com/office/drawing/2014/main" id="{D885282A-E018-4569-878B-6CCE3297F613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من مزايا المخطط العمودي: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679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استخدام أدوات تقنية المعلومات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3064982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تحديد البيانات التي تريد تحليلها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65509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التعبير عن البيانات باستخدام الرسم البياني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80874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321549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D4DADC6B-F820-4248-B005-2A36A7823A49}"/>
              </a:ext>
            </a:extLst>
          </p:cNvPr>
          <p:cNvGrpSpPr/>
          <p:nvPr/>
        </p:nvGrpSpPr>
        <p:grpSpPr>
          <a:xfrm flipH="1">
            <a:off x="4212000" y="2474867"/>
            <a:ext cx="4249148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62577F42-9538-468D-AD58-A8287B9A2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9ACA2362-EFF1-4378-83BF-42E660DE3C7D}"/>
                </a:ext>
              </a:extLst>
            </p:cNvPr>
            <p:cNvSpPr txBox="1"/>
            <p:nvPr/>
          </p:nvSpPr>
          <p:spPr>
            <a:xfrm flipH="1"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تحديد السلاسل الزمنية التي نريد التنبؤ بها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77EEDDA6-D962-4D74-A3B2-B7C7553D5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262224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01CB4C2-BCFD-41F8-8518-A213665F1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70DBC68-F86A-42FC-9F93-DFF9362F6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FCCFB33D-BAE6-4DC7-A7A0-17A3F007C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مربع نص 37">
            <a:extLst>
              <a:ext uri="{FF2B5EF4-FFF2-40B4-BE49-F238E27FC236}">
                <a16:creationId xmlns:a16="http://schemas.microsoft.com/office/drawing/2014/main" id="{45BF604F-17F0-4C2B-80FA-8A628DC615AA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9" name="صورة السؤال">
            <a:extLst>
              <a:ext uri="{FF2B5EF4-FFF2-40B4-BE49-F238E27FC236}">
                <a16:creationId xmlns:a16="http://schemas.microsoft.com/office/drawing/2014/main" id="{9C5E31D2-41BB-4AC2-A054-108EF7865DD5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2" name="مستطيل السؤال">
            <a:extLst>
              <a:ext uri="{FF2B5EF4-FFF2-40B4-BE49-F238E27FC236}">
                <a16:creationId xmlns:a16="http://schemas.microsoft.com/office/drawing/2014/main" id="{03C92EFA-C8A5-4285-A15C-EC78C519E7ED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تعتبر الخطوة الثالثة من خطوات تحليل البيانات: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1861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نوعيين فقط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2475859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كميين فقط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06696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رقميين فقط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21305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62102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 flipH="1">
            <a:off x="4212000" y="3658072"/>
            <a:ext cx="4249148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نوعيين أو كميين 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380604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2DC7A46-FA70-46EA-BAF6-86A280F07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FA1BED1-35BD-4B1D-AFB8-7CDC1EB7C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82C2DA65-9EC5-4DD6-B0CE-AE1DE4EBB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مربع نص 37">
            <a:extLst>
              <a:ext uri="{FF2B5EF4-FFF2-40B4-BE49-F238E27FC236}">
                <a16:creationId xmlns:a16="http://schemas.microsoft.com/office/drawing/2014/main" id="{6F110166-18A0-40DD-85D4-D4D2B9CB7E6E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45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9" name="صورة السؤال">
            <a:extLst>
              <a:ext uri="{FF2B5EF4-FFF2-40B4-BE49-F238E27FC236}">
                <a16:creationId xmlns:a16="http://schemas.microsoft.com/office/drawing/2014/main" id="{6AEEBDE9-0EB9-4230-8F72-11E41FAE001C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2" name="مستطيل السؤال">
            <a:extLst>
              <a:ext uri="{FF2B5EF4-FFF2-40B4-BE49-F238E27FC236}">
                <a16:creationId xmlns:a16="http://schemas.microsoft.com/office/drawing/2014/main" id="{AD6658AF-FE6C-42B7-9E35-BEECD59827A1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يسمح الانحدار الخطي بتلخيص ودراسة العلاقات بين متغيرين: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42294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التشفير التام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3064982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التشفير المتماثل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65509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التشفير غير التام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80874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321549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D4DADC6B-F820-4248-B005-2A36A7823A49}"/>
              </a:ext>
            </a:extLst>
          </p:cNvPr>
          <p:cNvGrpSpPr/>
          <p:nvPr/>
        </p:nvGrpSpPr>
        <p:grpSpPr>
          <a:xfrm flipH="1">
            <a:off x="4212000" y="2474867"/>
            <a:ext cx="4249148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62577F42-9538-468D-AD58-A8287B9A2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9ACA2362-EFF1-4378-83BF-42E660DE3C7D}"/>
                </a:ext>
              </a:extLst>
            </p:cNvPr>
            <p:cNvSpPr txBox="1"/>
            <p:nvPr/>
          </p:nvSpPr>
          <p:spPr>
            <a:xfrm flipH="1"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التشفير غير المتماثل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77EEDDA6-D962-4D74-A3B2-B7C7553D5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262224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01CB4C2-BCFD-41F8-8518-A213665F1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70DBC68-F86A-42FC-9F93-DFF9362F6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FCCFB33D-BAE6-4DC7-A7A0-17A3F007C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مربع نص 37">
            <a:extLst>
              <a:ext uri="{FF2B5EF4-FFF2-40B4-BE49-F238E27FC236}">
                <a16:creationId xmlns:a16="http://schemas.microsoft.com/office/drawing/2014/main" id="{45BF604F-17F0-4C2B-80FA-8A628DC615AA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46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9" name="صورة السؤال">
            <a:extLst>
              <a:ext uri="{FF2B5EF4-FFF2-40B4-BE49-F238E27FC236}">
                <a16:creationId xmlns:a16="http://schemas.microsoft.com/office/drawing/2014/main" id="{9C5E31D2-41BB-4AC2-A054-108EF7865DD5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2" name="مستطيل السؤال">
            <a:extLst>
              <a:ext uri="{FF2B5EF4-FFF2-40B4-BE49-F238E27FC236}">
                <a16:creationId xmlns:a16="http://schemas.microsoft.com/office/drawing/2014/main" id="{03C92EFA-C8A5-4285-A15C-EC78C519E7ED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أحد أنواع التشفير وفيه يستخدم مفتاحان للتشفير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 أحدهما عام والآخر خاص: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251559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1884752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تحديد البيانات التي تريد تحليلها 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2475859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تحديد السلاسل الزمنية التي تريد التنبؤ فيها 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06696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تحليل النتائج 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028989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21305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621020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 flipH="1">
            <a:off x="4212000" y="3658072"/>
            <a:ext cx="4249148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جميع ما ذكر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380604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E1068DB-B1C4-44D2-8957-F428A768C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7D020586-BE1B-4E09-B67D-C29BFFABF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5709F30B-9BD0-451C-AC34-E109F30EA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مربع نص 37">
            <a:extLst>
              <a:ext uri="{FF2B5EF4-FFF2-40B4-BE49-F238E27FC236}">
                <a16:creationId xmlns:a16="http://schemas.microsoft.com/office/drawing/2014/main" id="{26016499-10FA-4D8B-9E8E-F4978E8D9CC8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47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9" name="صورة السؤال">
            <a:extLst>
              <a:ext uri="{FF2B5EF4-FFF2-40B4-BE49-F238E27FC236}">
                <a16:creationId xmlns:a16="http://schemas.microsoft.com/office/drawing/2014/main" id="{E4C5A538-49BC-4E6C-8C36-CE3218229FAA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32" name="مستطيل السؤال">
            <a:extLst>
              <a:ext uri="{FF2B5EF4-FFF2-40B4-BE49-F238E27FC236}">
                <a16:creationId xmlns:a16="http://schemas.microsoft.com/office/drawing/2014/main" id="{D3222845-9398-4528-911D-31D8509EA77A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يمكن تحليل بيانات المبيعات بعدد من الخطوات ومنها: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5921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394460"/>
            <a:ext cx="7917180" cy="30237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 flipH="1">
            <a:off x="4212000" y="3065008"/>
            <a:ext cx="4249148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عرض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ني">
            <a:extLst>
              <a:ext uri="{FF2B5EF4-FFF2-40B4-BE49-F238E27FC236}">
                <a16:creationId xmlns:a16="http://schemas.microsoft.com/office/drawing/2014/main" id="{D706176C-C90E-47E3-AC99-7170FBCAD5AE}"/>
              </a:ext>
            </a:extLst>
          </p:cNvPr>
          <p:cNvGrpSpPr/>
          <p:nvPr/>
        </p:nvGrpSpPr>
        <p:grpSpPr>
          <a:xfrm flipH="1">
            <a:off x="4212000" y="2474921"/>
            <a:ext cx="4249148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118192B4-48E8-45C3-950D-EDF6223DE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DD566A6D-E4EE-408C-87A1-CD55A5B5C048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الشريط الرئيسي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الخيار الرابع">
            <a:extLst>
              <a:ext uri="{FF2B5EF4-FFF2-40B4-BE49-F238E27FC236}">
                <a16:creationId xmlns:a16="http://schemas.microsoft.com/office/drawing/2014/main" id="{4038E19B-251C-4C64-AA43-CD8ECAB619D9}"/>
              </a:ext>
            </a:extLst>
          </p:cNvPr>
          <p:cNvGrpSpPr/>
          <p:nvPr/>
        </p:nvGrpSpPr>
        <p:grpSpPr>
          <a:xfrm flipH="1">
            <a:off x="4212000" y="3655096"/>
            <a:ext cx="4249148" cy="540313"/>
            <a:chOff x="2453640" y="3390743"/>
            <a:chExt cx="4249148" cy="540313"/>
          </a:xfrm>
        </p:grpSpPr>
        <p:pic>
          <p:nvPicPr>
            <p:cNvPr id="25" name="صورة 24">
              <a:extLst>
                <a:ext uri="{FF2B5EF4-FFF2-40B4-BE49-F238E27FC236}">
                  <a16:creationId xmlns:a16="http://schemas.microsoft.com/office/drawing/2014/main" id="{813B404D-B629-4108-B8B8-D604D9BA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A2816E6A-2BC5-483F-BDAC-E1CC4B9BB4A4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بيانات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321676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الاجابة خاطئة 3">
            <a:extLst>
              <a:ext uri="{FF2B5EF4-FFF2-40B4-BE49-F238E27FC236}">
                <a16:creationId xmlns:a16="http://schemas.microsoft.com/office/drawing/2014/main" id="{A0007AEC-454E-4864-A086-B627AF72C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042" y="3808741"/>
            <a:ext cx="244800" cy="244800"/>
          </a:xfrm>
          <a:prstGeom prst="rect">
            <a:avLst/>
          </a:prstGeom>
        </p:spPr>
      </p:pic>
      <p:pic>
        <p:nvPicPr>
          <p:cNvPr id="36" name="الاجابة خاطئة 2">
            <a:extLst>
              <a:ext uri="{FF2B5EF4-FFF2-40B4-BE49-F238E27FC236}">
                <a16:creationId xmlns:a16="http://schemas.microsoft.com/office/drawing/2014/main" id="{EE7A4B80-0598-4C40-97B5-C1D596B8F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4680000" y="2624782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الخيار الثالث">
            <a:extLst>
              <a:ext uri="{FF2B5EF4-FFF2-40B4-BE49-F238E27FC236}">
                <a16:creationId xmlns:a16="http://schemas.microsoft.com/office/drawing/2014/main" id="{DC4F584D-0697-475B-9A97-C1159DAC35CB}"/>
              </a:ext>
            </a:extLst>
          </p:cNvPr>
          <p:cNvGrpSpPr/>
          <p:nvPr/>
        </p:nvGrpSpPr>
        <p:grpSpPr>
          <a:xfrm flipH="1">
            <a:off x="4212000" y="1884834"/>
            <a:ext cx="4249148" cy="540313"/>
            <a:chOff x="2453640" y="3390743"/>
            <a:chExt cx="4249148" cy="540313"/>
          </a:xfrm>
        </p:grpSpPr>
        <p:pic>
          <p:nvPicPr>
            <p:cNvPr id="33" name="صورة 32">
              <a:extLst>
                <a:ext uri="{FF2B5EF4-FFF2-40B4-BE49-F238E27FC236}">
                  <a16:creationId xmlns:a16="http://schemas.microsoft.com/office/drawing/2014/main" id="{AE371EB6-C9DB-4283-B014-EC4B6A359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7511426C-82DF-48C4-8A7A-D919A08DC4BC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latin typeface="The Bold Font" pitchFamily="2" charset="0"/>
                  <a:cs typeface="Sultan normal" pitchFamily="2" charset="-78"/>
                </a:rPr>
                <a:t>ملف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5CA24FD8-93E5-42AA-88C0-7CC57E0F4980}"/>
              </a:ext>
            </a:extLst>
          </p:cNvPr>
          <p:cNvSpPr/>
          <p:nvPr/>
        </p:nvSpPr>
        <p:spPr>
          <a:xfrm>
            <a:off x="8028000" y="2049655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6" name="مخطط انسيابي: رابط 55">
            <a:extLst>
              <a:ext uri="{FF2B5EF4-FFF2-40B4-BE49-F238E27FC236}">
                <a16:creationId xmlns:a16="http://schemas.microsoft.com/office/drawing/2014/main" id="{4053DF15-4FE5-45A6-AA4A-B6D00F33E642}"/>
              </a:ext>
            </a:extLst>
          </p:cNvPr>
          <p:cNvSpPr/>
          <p:nvPr/>
        </p:nvSpPr>
        <p:spPr>
          <a:xfrm>
            <a:off x="8028000" y="2626279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7" name="مخطط انسيابي: رابط 56">
            <a:extLst>
              <a:ext uri="{FF2B5EF4-FFF2-40B4-BE49-F238E27FC236}">
                <a16:creationId xmlns:a16="http://schemas.microsoft.com/office/drawing/2014/main" id="{49A7F71B-4AED-432A-82BF-C92A1EA5BD2F}"/>
              </a:ext>
            </a:extLst>
          </p:cNvPr>
          <p:cNvSpPr/>
          <p:nvPr/>
        </p:nvSpPr>
        <p:spPr>
          <a:xfrm>
            <a:off x="8028000" y="3219858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58" name="مخطط انسيابي: رابط 57">
            <a:extLst>
              <a:ext uri="{FF2B5EF4-FFF2-40B4-BE49-F238E27FC236}">
                <a16:creationId xmlns:a16="http://schemas.microsoft.com/office/drawing/2014/main" id="{5A015462-2BEF-422A-8A71-E4A2B7498602}"/>
              </a:ext>
            </a:extLst>
          </p:cNvPr>
          <p:cNvSpPr/>
          <p:nvPr/>
        </p:nvSpPr>
        <p:spPr>
          <a:xfrm>
            <a:off x="8028000" y="3816606"/>
            <a:ext cx="266700" cy="247650"/>
          </a:xfrm>
          <a:prstGeom prst="flowChartConnector">
            <a:avLst/>
          </a:prstGeom>
          <a:solidFill>
            <a:srgbClr val="45597D"/>
          </a:solidFill>
          <a:ln w="19050">
            <a:solidFill>
              <a:schemeClr val="bg1"/>
            </a:solidFill>
          </a:ln>
          <a:effectLst>
            <a:glow rad="63500">
              <a:srgbClr val="484343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8" name="الاجابة صحيجة" descr="يفحص">
            <a:extLst>
              <a:ext uri="{FF2B5EF4-FFF2-40B4-BE49-F238E27FC236}">
                <a16:creationId xmlns:a16="http://schemas.microsoft.com/office/drawing/2014/main" id="{3FA7E1CE-3B21-486F-A357-7FE344ED5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20328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3479515-D023-4E95-9DC7-C78378611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C89E6C8-A6DC-47FB-998E-2A4AB9352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AE93F7A1-ABF2-4C6F-BA67-55A1DC566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مربع نص 36">
            <a:extLst>
              <a:ext uri="{FF2B5EF4-FFF2-40B4-BE49-F238E27FC236}">
                <a16:creationId xmlns:a16="http://schemas.microsoft.com/office/drawing/2014/main" id="{003B2925-0A9F-474E-8AB8-2571E971099C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48</a:t>
            </a:r>
            <a:endParaRPr lang="ar-IL" dirty="0">
              <a:solidFill>
                <a:schemeClr val="bg1"/>
              </a:solidFill>
            </a:endParaRPr>
          </a:p>
        </p:txBody>
      </p:sp>
      <p:pic>
        <p:nvPicPr>
          <p:cNvPr id="39" name="صورة السؤال">
            <a:extLst>
              <a:ext uri="{FF2B5EF4-FFF2-40B4-BE49-F238E27FC236}">
                <a16:creationId xmlns:a16="http://schemas.microsoft.com/office/drawing/2014/main" id="{0A8B1FD5-4C8E-4F8A-8236-DFB8D28B2A7A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BFE"/>
              </a:clrFrom>
              <a:clrTo>
                <a:srgbClr val="F7FB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5" r="45"/>
          <a:stretch/>
        </p:blipFill>
        <p:spPr>
          <a:xfrm>
            <a:off x="939572" y="1546381"/>
            <a:ext cx="2946266" cy="2719866"/>
          </a:xfrm>
          <a:prstGeom prst="rect">
            <a:avLst/>
          </a:prstGeom>
        </p:spPr>
      </p:pic>
      <p:sp>
        <p:nvSpPr>
          <p:cNvPr id="40" name="مستطيل السؤال">
            <a:extLst>
              <a:ext uri="{FF2B5EF4-FFF2-40B4-BE49-F238E27FC236}">
                <a16:creationId xmlns:a16="http://schemas.microsoft.com/office/drawing/2014/main" id="{5C2CCEBB-52B1-49E1-8931-5AD79D9F9E5A}"/>
              </a:ext>
            </a:extLst>
          </p:cNvPr>
          <p:cNvSpPr/>
          <p:nvPr/>
        </p:nvSpPr>
        <p:spPr>
          <a:xfrm>
            <a:off x="750898" y="390176"/>
            <a:ext cx="7635910" cy="827924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يتم تشفير البيانات في إكسل من قائمة: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40491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4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1196116" y="2963386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لث">
            <a:extLst>
              <a:ext uri="{FF2B5EF4-FFF2-40B4-BE49-F238E27FC236}">
                <a16:creationId xmlns:a16="http://schemas.microsoft.com/office/drawing/2014/main" id="{ADE8F820-9689-48DE-AA90-069430CC8618}"/>
              </a:ext>
            </a:extLst>
          </p:cNvPr>
          <p:cNvGrpSpPr/>
          <p:nvPr/>
        </p:nvGrpSpPr>
        <p:grpSpPr>
          <a:xfrm>
            <a:off x="4634957" y="2963386"/>
            <a:ext cx="3312929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039DFBFE-8057-42F0-87DB-C75BE002F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BA5D1D0C-D31D-4E68-B70B-6C3940E1CFE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الاجابة صحيجة" descr="يفحص">
            <a:extLst>
              <a:ext uri="{FF2B5EF4-FFF2-40B4-BE49-F238E27FC236}">
                <a16:creationId xmlns:a16="http://schemas.microsoft.com/office/drawing/2014/main" id="{17E555A4-4AB2-4AC6-9C31-D75968035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076" y="3107166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3924235" y="3105748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8D19B41-FD57-4DF5-9F74-FEEA1EE4D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26AABFB-FE72-4E29-999F-9B7BE2378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1EB5EEAE-65BB-4DED-9AE4-2B51FE5CC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3D17CB34-AB74-4902-B6D1-70854BBB85ED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49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3CA0A374-22F8-412F-BD2A-B0A5111AA94C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يستخدم فاصل الثقة لتفسير التوقع الخطأ 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وذلك من خلال إعطائك مجموعة من القيم المتوقعة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5640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1196116" y="2963386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لث">
            <a:extLst>
              <a:ext uri="{FF2B5EF4-FFF2-40B4-BE49-F238E27FC236}">
                <a16:creationId xmlns:a16="http://schemas.microsoft.com/office/drawing/2014/main" id="{ADE8F820-9689-48DE-AA90-069430CC8618}"/>
              </a:ext>
            </a:extLst>
          </p:cNvPr>
          <p:cNvGrpSpPr/>
          <p:nvPr/>
        </p:nvGrpSpPr>
        <p:grpSpPr>
          <a:xfrm>
            <a:off x="4634957" y="2963386"/>
            <a:ext cx="3312929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039DFBFE-8057-42F0-87DB-C75BE002F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BA5D1D0C-D31D-4E68-B70B-6C3940E1CFE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الاجابة صحيجة" descr="يفحص">
            <a:extLst>
              <a:ext uri="{FF2B5EF4-FFF2-40B4-BE49-F238E27FC236}">
                <a16:creationId xmlns:a16="http://schemas.microsoft.com/office/drawing/2014/main" id="{17E555A4-4AB2-4AC6-9C31-D75968035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076" y="3107166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3924235" y="3105748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8D19B41-FD57-4DF5-9F74-FEEA1EE4D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26AABFB-FE72-4E29-999F-9B7BE2378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1EB5EEAE-65BB-4DED-9AE4-2B51FE5CC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3D17CB34-AB74-4902-B6D1-70854BBB85ED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50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3CA0A374-22F8-412F-BD2A-B0A5111AA94C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التنبؤ هو عملية بناء التوقعات المستقبلية بناء على البيانات السابقة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509180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4635327" y="2968341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7363446" y="31107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>
            <a:off x="1195746" y="2968341"/>
            <a:ext cx="3312929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865" y="311212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D6ADE4C-4676-4C50-BD70-77DE45707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A46B2FE-5A76-4731-BDD3-90D514558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F3119165-9EDA-4DC6-8085-74C30240B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5E176A34-6FD0-450A-8897-0354A19FE48A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51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7D4DF054-EE21-4A06-8C72-960EA144A895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قيم التنبؤات هي قيم حقيقية مما يعني أنها قيم موجودة بالفعل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55085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1196116" y="2963386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لث">
            <a:extLst>
              <a:ext uri="{FF2B5EF4-FFF2-40B4-BE49-F238E27FC236}">
                <a16:creationId xmlns:a16="http://schemas.microsoft.com/office/drawing/2014/main" id="{ADE8F820-9689-48DE-AA90-069430CC8618}"/>
              </a:ext>
            </a:extLst>
          </p:cNvPr>
          <p:cNvGrpSpPr/>
          <p:nvPr/>
        </p:nvGrpSpPr>
        <p:grpSpPr>
          <a:xfrm>
            <a:off x="4634957" y="2963386"/>
            <a:ext cx="3312929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039DFBFE-8057-42F0-87DB-C75BE002F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BA5D1D0C-D31D-4E68-B70B-6C3940E1CFE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الاجابة صحيجة" descr="يفحص">
            <a:extLst>
              <a:ext uri="{FF2B5EF4-FFF2-40B4-BE49-F238E27FC236}">
                <a16:creationId xmlns:a16="http://schemas.microsoft.com/office/drawing/2014/main" id="{17E555A4-4AB2-4AC6-9C31-D75968035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076" y="3107166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3924235" y="3105748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765B218-4E4C-4DD7-8BD0-5224BBA4B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9B09B09-64E0-4F68-B06C-C6789AF50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5A0F4963-DD8D-4F4C-8FA8-CA822A96B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FBC5B402-02CA-4338-8DF7-7BB3868ACE03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52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09DA81EA-F4D8-46C8-9F3D-CB1273BF24F7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يستخدم المخطط الخطي بشكل كبير لعرض التغيير بمرور الوقت 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من خلال سلسلة من نقاط البيانات المتصلة بخط مستقيم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7751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4635327" y="2968341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7363446" y="31107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>
            <a:off x="1195746" y="2968341"/>
            <a:ext cx="3312929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865" y="311212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291D545-CA1B-4F81-852B-F25C0D279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B023CA3-D386-4C28-98DA-1F6F1EC01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09787036-EC0A-468D-9236-AB7C3D4C9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E78C1F91-88AA-4903-BB6C-988D143F8338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53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2BDB02C0-A5F0-4882-AD7E-2463C1BF7607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يمكن استخدام التشفير غير المتماثل في برنامج أكسل لتأمين الملف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942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4635327" y="2968341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7363446" y="31107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>
            <a:off x="1195746" y="2968341"/>
            <a:ext cx="3312929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865" y="311212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291D545-CA1B-4F81-852B-F25C0D279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B023CA3-D386-4C28-98DA-1F6F1EC01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09787036-EC0A-468D-9236-AB7C3D4C9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E78C1F91-88AA-4903-BB6C-988D143F8338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54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2BDB02C0-A5F0-4882-AD7E-2463C1BF7607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إن مصطلحي التنبؤ والتوقع مختلفان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46409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1196116" y="2963386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لث">
            <a:extLst>
              <a:ext uri="{FF2B5EF4-FFF2-40B4-BE49-F238E27FC236}">
                <a16:creationId xmlns:a16="http://schemas.microsoft.com/office/drawing/2014/main" id="{ADE8F820-9689-48DE-AA90-069430CC8618}"/>
              </a:ext>
            </a:extLst>
          </p:cNvPr>
          <p:cNvGrpSpPr/>
          <p:nvPr/>
        </p:nvGrpSpPr>
        <p:grpSpPr>
          <a:xfrm>
            <a:off x="4634957" y="2963386"/>
            <a:ext cx="3312929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039DFBFE-8057-42F0-87DB-C75BE002F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BA5D1D0C-D31D-4E68-B70B-6C3940E1CFE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الاجابة صحيجة" descr="يفحص">
            <a:extLst>
              <a:ext uri="{FF2B5EF4-FFF2-40B4-BE49-F238E27FC236}">
                <a16:creationId xmlns:a16="http://schemas.microsoft.com/office/drawing/2014/main" id="{17E555A4-4AB2-4AC6-9C31-D75968035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076" y="3107166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3924235" y="3105748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7D0BD7B-6E2C-4DED-AE65-76B06E1E1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7198F0B-D09B-427B-B263-0CDCE8983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54C4AD0E-48CD-4464-BD60-0F1050572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BA7665CA-E032-409A-ADA9-F9A205177777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55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094D1C88-4817-4B27-B0AA-295D896B3285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من مزايا المخطط العمودي 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تساعد في دراسة الأنماط على مدى فترة طويلة من الزمن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5723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1196116" y="2963386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لث">
            <a:extLst>
              <a:ext uri="{FF2B5EF4-FFF2-40B4-BE49-F238E27FC236}">
                <a16:creationId xmlns:a16="http://schemas.microsoft.com/office/drawing/2014/main" id="{ADE8F820-9689-48DE-AA90-069430CC8618}"/>
              </a:ext>
            </a:extLst>
          </p:cNvPr>
          <p:cNvGrpSpPr/>
          <p:nvPr/>
        </p:nvGrpSpPr>
        <p:grpSpPr>
          <a:xfrm>
            <a:off x="4634957" y="2963386"/>
            <a:ext cx="3312929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039DFBFE-8057-42F0-87DB-C75BE002F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BA5D1D0C-D31D-4E68-B70B-6C3940E1CFE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الاجابة صحيجة" descr="يفحص">
            <a:extLst>
              <a:ext uri="{FF2B5EF4-FFF2-40B4-BE49-F238E27FC236}">
                <a16:creationId xmlns:a16="http://schemas.microsoft.com/office/drawing/2014/main" id="{17E555A4-4AB2-4AC6-9C31-D75968035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076" y="3107166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3924235" y="3105748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765B218-4E4C-4DD7-8BD0-5224BBA4B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9B09B09-64E0-4F68-B06C-C6789AF50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5A0F4963-DD8D-4F4C-8FA8-CA822A96B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FBC5B402-02CA-4338-8DF7-7BB3868ACE03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56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09DA81EA-F4D8-46C8-9F3D-CB1273BF24F7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الانحدار الخطي هو نوع أساسي وأكثر استخداماً في تحليل التنبؤ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11950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4635327" y="2968341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7363446" y="31107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>
            <a:off x="1195746" y="2968341"/>
            <a:ext cx="3312929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865" y="311212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291D545-CA1B-4F81-852B-F25C0D279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B023CA3-D386-4C28-98DA-1F6F1EC01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09787036-EC0A-468D-9236-AB7C3D4C9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E78C1F91-88AA-4903-BB6C-988D143F8338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57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2BDB02C0-A5F0-4882-AD7E-2463C1BF7607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لا يمكن تشفير رسائل البريد الإلكتروني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1620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4635327" y="2968341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7363446" y="31107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>
            <a:off x="1195746" y="2968341"/>
            <a:ext cx="3312929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865" y="311212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291D545-CA1B-4F81-852B-F25C0D279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B023CA3-D386-4C28-98DA-1F6F1EC01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09787036-EC0A-468D-9236-AB7C3D4C9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E78C1F91-88AA-4903-BB6C-988D143F8338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58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B23D9889-8327-449E-AE03-4BFF5DE425CD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يستخدم المخطط الخطي لعرض البيانات التي تم جمعها 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من خلال الاستبيانات والمقابلات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1133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1196116" y="2963386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الخيار الثالث">
            <a:extLst>
              <a:ext uri="{FF2B5EF4-FFF2-40B4-BE49-F238E27FC236}">
                <a16:creationId xmlns:a16="http://schemas.microsoft.com/office/drawing/2014/main" id="{ADE8F820-9689-48DE-AA90-069430CC8618}"/>
              </a:ext>
            </a:extLst>
          </p:cNvPr>
          <p:cNvGrpSpPr/>
          <p:nvPr/>
        </p:nvGrpSpPr>
        <p:grpSpPr>
          <a:xfrm>
            <a:off x="4634957" y="2963386"/>
            <a:ext cx="3312929" cy="540313"/>
            <a:chOff x="2453640" y="3390743"/>
            <a:chExt cx="4249148" cy="540313"/>
          </a:xfrm>
        </p:grpSpPr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039DFBFE-8057-42F0-87DB-C75BE002F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BA5D1D0C-D31D-4E68-B70B-6C3940E1CFE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الاجابة صحيجة" descr="يفحص">
            <a:extLst>
              <a:ext uri="{FF2B5EF4-FFF2-40B4-BE49-F238E27FC236}">
                <a16:creationId xmlns:a16="http://schemas.microsoft.com/office/drawing/2014/main" id="{17E555A4-4AB2-4AC6-9C31-D75968035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076" y="3107166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3924235" y="3105748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7D0BD7B-6E2C-4DED-AE65-76B06E1E1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7198F0B-D09B-427B-B263-0CDCE8983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54C4AD0E-48CD-4464-BD60-0F1050572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مربع نص 20">
            <a:extLst>
              <a:ext uri="{FF2B5EF4-FFF2-40B4-BE49-F238E27FC236}">
                <a16:creationId xmlns:a16="http://schemas.microsoft.com/office/drawing/2014/main" id="{BA7665CA-E032-409A-ADA9-F9A205177777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59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094D1C88-4817-4B27-B0AA-295D896B3285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للتشفير نوعان رئيسان هما التشفير المتماثل والتشفير غير المتماثل</a:t>
            </a:r>
            <a:endParaRPr lang="ar-IL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62783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الخلفية">
            <a:extLst>
              <a:ext uri="{FF2B5EF4-FFF2-40B4-BE49-F238E27FC236}">
                <a16:creationId xmlns:a16="http://schemas.microsoft.com/office/drawing/2014/main" id="{F4FCE529-9B35-4E1F-88D0-F2B0D245DD50}"/>
              </a:ext>
            </a:extLst>
          </p:cNvPr>
          <p:cNvSpPr/>
          <p:nvPr/>
        </p:nvSpPr>
        <p:spPr>
          <a:xfrm>
            <a:off x="613410" y="1101668"/>
            <a:ext cx="7917180" cy="2608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grpSp>
        <p:nvGrpSpPr>
          <p:cNvPr id="7" name="الخيار الأول">
            <a:extLst>
              <a:ext uri="{FF2B5EF4-FFF2-40B4-BE49-F238E27FC236}">
                <a16:creationId xmlns:a16="http://schemas.microsoft.com/office/drawing/2014/main" id="{7520898E-C361-49FA-BF1F-4DC657EE6A97}"/>
              </a:ext>
            </a:extLst>
          </p:cNvPr>
          <p:cNvGrpSpPr/>
          <p:nvPr/>
        </p:nvGrpSpPr>
        <p:grpSpPr>
          <a:xfrm>
            <a:off x="4635327" y="2968341"/>
            <a:ext cx="3312929" cy="540313"/>
            <a:chOff x="2453640" y="3390743"/>
            <a:chExt cx="4249148" cy="540313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A3F3FB6E-5CF1-4CBC-BC3E-20FB175BE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E83A8F4-1906-45E9-901B-8167F5B3D9F3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صحيحة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" name="الاجابة خاطئة 1">
            <a:extLst>
              <a:ext uri="{FF2B5EF4-FFF2-40B4-BE49-F238E27FC236}">
                <a16:creationId xmlns:a16="http://schemas.microsoft.com/office/drawing/2014/main" id="{4B1A0E57-36FF-4F70-9C9F-F1F9F71C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7363446" y="3110703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الخيار الثالث">
            <a:extLst>
              <a:ext uri="{FF2B5EF4-FFF2-40B4-BE49-F238E27FC236}">
                <a16:creationId xmlns:a16="http://schemas.microsoft.com/office/drawing/2014/main" id="{791E4667-4D49-45C7-8CD5-884FF3132AED}"/>
              </a:ext>
            </a:extLst>
          </p:cNvPr>
          <p:cNvGrpSpPr/>
          <p:nvPr/>
        </p:nvGrpSpPr>
        <p:grpSpPr>
          <a:xfrm>
            <a:off x="1195746" y="2968341"/>
            <a:ext cx="3312929" cy="540313"/>
            <a:chOff x="2453640" y="3390743"/>
            <a:chExt cx="4249148" cy="540313"/>
          </a:xfrm>
        </p:grpSpPr>
        <p:pic>
          <p:nvPicPr>
            <p:cNvPr id="29" name="صورة 28">
              <a:extLst>
                <a:ext uri="{FF2B5EF4-FFF2-40B4-BE49-F238E27FC236}">
                  <a16:creationId xmlns:a16="http://schemas.microsoft.com/office/drawing/2014/main" id="{056E9782-6D9B-4A94-84AE-B8AFA3B69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53640" y="3390743"/>
              <a:ext cx="4249148" cy="540313"/>
            </a:xfrm>
            <a:prstGeom prst="rect">
              <a:avLst/>
            </a:prstGeom>
          </p:spPr>
        </p:pic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0CA0CB6B-A00F-4235-866A-98C82E841E52}"/>
                </a:ext>
              </a:extLst>
            </p:cNvPr>
            <p:cNvSpPr txBox="1"/>
            <p:nvPr/>
          </p:nvSpPr>
          <p:spPr>
            <a:xfrm>
              <a:off x="3069453" y="3492126"/>
              <a:ext cx="2883261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400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Sakkal Majalla" panose="02000000000000000000" pitchFamily="2" charset="-78"/>
                </a:rPr>
                <a:t>الإجابة خاطئة</a:t>
              </a:r>
              <a:endParaRPr lang="ar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31" name="الاجابة صحيجة" descr="يفحص">
            <a:extLst>
              <a:ext uri="{FF2B5EF4-FFF2-40B4-BE49-F238E27FC236}">
                <a16:creationId xmlns:a16="http://schemas.microsoft.com/office/drawing/2014/main" id="{FDCBAD6E-1C2B-4D3F-9AB3-8F3A7835B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865" y="3112121"/>
            <a:ext cx="243842" cy="2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التالي" descr="Right arrow 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291D545-CA1B-4F81-852B-F25C0D279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3963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السابق" descr="Right arrow 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B023CA3-D386-4C28-98DA-1F6F1EC01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4926842" y="4561274"/>
            <a:ext cx="445518" cy="4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hlinkClick r:id="rId10" action="ppaction://hlinksldjump"/>
            <a:extLst>
              <a:ext uri="{FF2B5EF4-FFF2-40B4-BE49-F238E27FC236}">
                <a16:creationId xmlns:a16="http://schemas.microsoft.com/office/drawing/2014/main" id="{09787036-EC0A-468D-9236-AB7C3D4C9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4328162" y="4514033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E78C1F91-88AA-4903-BB6C-988D143F8338}"/>
              </a:ext>
            </a:extLst>
          </p:cNvPr>
          <p:cNvSpPr txBox="1"/>
          <p:nvPr/>
        </p:nvSpPr>
        <p:spPr>
          <a:xfrm>
            <a:off x="426565" y="4660624"/>
            <a:ext cx="41940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60</a:t>
            </a:r>
            <a:endParaRPr lang="ar-IL" dirty="0">
              <a:solidFill>
                <a:schemeClr val="bg1"/>
              </a:solidFill>
            </a:endParaRPr>
          </a:p>
        </p:txBody>
      </p:sp>
      <p:sp>
        <p:nvSpPr>
          <p:cNvPr id="20" name="مستطيل السؤال">
            <a:extLst>
              <a:ext uri="{FF2B5EF4-FFF2-40B4-BE49-F238E27FC236}">
                <a16:creationId xmlns:a16="http://schemas.microsoft.com/office/drawing/2014/main" id="{2BDB02C0-A5F0-4882-AD7E-2463C1BF7607}"/>
              </a:ext>
            </a:extLst>
          </p:cNvPr>
          <p:cNvSpPr/>
          <p:nvPr/>
        </p:nvSpPr>
        <p:spPr>
          <a:xfrm>
            <a:off x="768029" y="1217772"/>
            <a:ext cx="7635910" cy="962342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التشفير غير التام هو أحد أنواع التشفير </a:t>
            </a:r>
          </a:p>
          <a:p>
            <a:pPr algn="ctr"/>
            <a:r>
              <a:rPr lang="ar-SA" sz="2400" dirty="0">
                <a:solidFill>
                  <a:schemeClr val="bg1"/>
                </a:solidFill>
                <a:latin typeface="The Bold Font" pitchFamily="2" charset="0"/>
                <a:cs typeface="Sultan normal" pitchFamily="2" charset="-78"/>
              </a:rPr>
              <a:t>وفيه يستخدم نفس المفتاح للتشفير وفك التشفير </a:t>
            </a:r>
            <a:endParaRPr lang="en-US" sz="2400" dirty="0">
              <a:solidFill>
                <a:schemeClr val="bg1"/>
              </a:solidFill>
              <a:latin typeface="The Bold Font" pitchFamily="2" charset="0"/>
              <a:cs typeface="Sultan normal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21926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3" name="تقليب الصفحات.wav"/>
          </p:stSnd>
        </p:sndAc>
      </p:transition>
    </mc:Choice>
    <mc:Fallback xmlns="">
      <p:transition spd="slow">
        <p:fade/>
        <p:sndAc>
          <p:stSnd>
            <p:snd r:embed="rId12" name="تقليب الصفحات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اجابة خط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اجابة صحيح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صورة 18">
            <a:extLst>
              <a:ext uri="{FF2B5EF4-FFF2-40B4-BE49-F238E27FC236}">
                <a16:creationId xmlns:a16="http://schemas.microsoft.com/office/drawing/2014/main" id="{99629F86-C447-46AE-8A93-491452465C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9135" t="6354" r="10913" b="47963"/>
          <a:stretch/>
        </p:blipFill>
        <p:spPr>
          <a:xfrm>
            <a:off x="1371600" y="1120140"/>
            <a:ext cx="6705600" cy="2767352"/>
          </a:xfrm>
          <a:prstGeom prst="rect">
            <a:avLst/>
          </a:prstGeom>
        </p:spPr>
      </p:pic>
      <p:sp>
        <p:nvSpPr>
          <p:cNvPr id="15" name="Google Shape;694;p13">
            <a:extLst>
              <a:ext uri="{FF2B5EF4-FFF2-40B4-BE49-F238E27FC236}">
                <a16:creationId xmlns:a16="http://schemas.microsoft.com/office/drawing/2014/main" id="{0FE65CB0-5FE1-4C64-80A9-79065C3C460B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18533" y="1545569"/>
            <a:ext cx="8906934" cy="2341923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defRPr/>
            </a:pPr>
            <a:r>
              <a:rPr lang="ar-SA" sz="6000" dirty="0">
                <a:solidFill>
                  <a:srgbClr val="484343"/>
                </a:solidFill>
                <a:latin typeface="Hacen Vanilla" pitchFamily="2" charset="-78"/>
                <a:cs typeface="Hacen Vanilla" pitchFamily="2" charset="-78"/>
              </a:rPr>
              <a:t>انتهت أسئلة</a:t>
            </a:r>
            <a:br>
              <a:rPr lang="en-US" sz="6000" dirty="0">
                <a:solidFill>
                  <a:srgbClr val="484343"/>
                </a:solidFill>
                <a:latin typeface="Hacen Vanilla" pitchFamily="2" charset="-78"/>
                <a:cs typeface="Hacen Vanilla" pitchFamily="2" charset="-78"/>
              </a:rPr>
            </a:br>
            <a:br>
              <a:rPr lang="ar-SA" sz="3600" dirty="0">
                <a:solidFill>
                  <a:srgbClr val="484343"/>
                </a:solidFill>
                <a:latin typeface="Hacen Vanilla" pitchFamily="2" charset="-78"/>
                <a:cs typeface="Hacen Vanilla" pitchFamily="2" charset="-78"/>
              </a:rPr>
            </a:br>
            <a:r>
              <a:rPr lang="ar-SA" sz="6000" dirty="0">
                <a:solidFill>
                  <a:srgbClr val="484343"/>
                </a:solidFill>
                <a:latin typeface="Hacen Vanilla" pitchFamily="2" charset="-78"/>
                <a:cs typeface="Hacen Vanilla" pitchFamily="2" charset="-78"/>
              </a:rPr>
              <a:t>الدرس الثالث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8A0A4400-D9C6-4744-AE1A-5BA6CB7CFE84}"/>
              </a:ext>
            </a:extLst>
          </p:cNvPr>
          <p:cNvSpPr/>
          <p:nvPr/>
        </p:nvSpPr>
        <p:spPr>
          <a:xfrm>
            <a:off x="-358140" y="335280"/>
            <a:ext cx="662940" cy="495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L"/>
          </a:p>
        </p:txBody>
      </p:sp>
      <p:pic>
        <p:nvPicPr>
          <p:cNvPr id="5" name="صورة 4">
            <a:hlinkClick r:id="rId5"/>
            <a:extLst>
              <a:ext uri="{FF2B5EF4-FFF2-40B4-BE49-F238E27FC236}">
                <a16:creationId xmlns:a16="http://schemas.microsoft.com/office/drawing/2014/main" id="{51618BCE-19DE-4686-9157-14917E06157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28" t="31768" r="13928" b="36364"/>
          <a:stretch/>
        </p:blipFill>
        <p:spPr>
          <a:xfrm>
            <a:off x="7695397" y="99992"/>
            <a:ext cx="1330070" cy="58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  <p:sndAc>
          <p:stSnd>
            <p:snd r:embed="rId3" name="بداية العرض_[cut_5sec].wav"/>
          </p:stSnd>
        </p:sndAc>
      </p:transition>
    </mc:Choice>
    <mc:Fallback xmlns="">
      <p:transition spd="slow">
        <p:fade/>
        <p:sndAc>
          <p:stSnd>
            <p:snd r:embed="rId7" name="بداية العرض_[cut_5sec]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20988E-6 L -0.42726 -3.20988E-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20988E-6 L -0.42726 -3.20988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72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theme1.xml><?xml version="1.0" encoding="utf-8"?>
<a:theme xmlns:a="http://schemas.openxmlformats.org/drawingml/2006/main" name="Knight template">
  <a:themeElements>
    <a:clrScheme name="برتقالي أحمر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8097</TotalTime>
  <Words>1315</Words>
  <Application>Microsoft Office PowerPoint</Application>
  <PresentationFormat>عرض على الشاشة (16:9)</PresentationFormat>
  <Paragraphs>427</Paragraphs>
  <Slides>67</Slides>
  <Notes>64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67</vt:i4>
      </vt:variant>
    </vt:vector>
  </HeadingPairs>
  <TitlesOfParts>
    <vt:vector size="73" baseType="lpstr">
      <vt:lpstr>Calibri</vt:lpstr>
      <vt:lpstr>The Bold Font</vt:lpstr>
      <vt:lpstr>Short Stack</vt:lpstr>
      <vt:lpstr>Arial</vt:lpstr>
      <vt:lpstr>Hacen Vanilla</vt:lpstr>
      <vt:lpstr>Knight template</vt:lpstr>
      <vt:lpstr>مقرر التقنية الرقمية  ثاني ثانوي  الوحدة الأولى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انتهت أسئلة  الدرس الأول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انتهت أسئلة  الدرس الثاني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انتهت أسئلة  الدرس الثالث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مهارات القرن  الحادي والعشرين</dc:title>
  <dc:creator>GGpp</dc:creator>
  <cp:lastModifiedBy>موقع-معلم-الحاسب</cp:lastModifiedBy>
  <cp:revision>94</cp:revision>
  <dcterms:modified xsi:type="dcterms:W3CDTF">2026-01-25T13:01:45Z</dcterms:modified>
</cp:coreProperties>
</file>