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6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A0AD"/>
    <a:srgbClr val="2068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74"/>
  </p:normalViewPr>
  <p:slideViewPr>
    <p:cSldViewPr snapToGrid="0" snapToObjects="1">
      <p:cViewPr varScale="1">
        <p:scale>
          <a:sx n="112" d="100"/>
          <a:sy n="112" d="100"/>
        </p:scale>
        <p:origin x="4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99C31-7F66-D54C-822A-FA5B09210138}" type="datetimeFigureOut">
              <a:rPr lang="en-SA" smtClean="0"/>
              <a:t>16/10/2023 R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D97E-A21F-F34A-8FF9-B3156C3B356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125819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99C31-7F66-D54C-822A-FA5B09210138}" type="datetimeFigureOut">
              <a:rPr lang="en-SA" smtClean="0"/>
              <a:t>16/10/2023 R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D97E-A21F-F34A-8FF9-B3156C3B356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04168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99C31-7F66-D54C-822A-FA5B09210138}" type="datetimeFigureOut">
              <a:rPr lang="en-SA" smtClean="0"/>
              <a:t>16/10/2023 R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D97E-A21F-F34A-8FF9-B3156C3B356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871709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99C31-7F66-D54C-822A-FA5B09210138}" type="datetimeFigureOut">
              <a:rPr lang="en-SA" smtClean="0"/>
              <a:t>16/10/2023 R</a:t>
            </a:fld>
            <a:endParaRPr lang="en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D97E-A21F-F34A-8FF9-B3156C3B356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923859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99C31-7F66-D54C-822A-FA5B09210138}" type="datetimeFigureOut">
              <a:rPr lang="en-SA" smtClean="0"/>
              <a:t>16/10/2023 R</a:t>
            </a:fld>
            <a:endParaRPr lang="en-S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D97E-A21F-F34A-8FF9-B3156C3B356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4214200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99C31-7F66-D54C-822A-FA5B09210138}" type="datetimeFigureOut">
              <a:rPr lang="en-SA" smtClean="0"/>
              <a:t>16/10/2023 R</a:t>
            </a:fld>
            <a:endParaRPr lang="en-S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D97E-A21F-F34A-8FF9-B3156C3B356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4993593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99C31-7F66-D54C-822A-FA5B09210138}" type="datetimeFigureOut">
              <a:rPr lang="en-SA" smtClean="0"/>
              <a:t>16/10/2023 R</a:t>
            </a:fld>
            <a:endParaRPr lang="en-S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D97E-A21F-F34A-8FF9-B3156C3B356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505284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99C31-7F66-D54C-822A-FA5B09210138}" type="datetimeFigureOut">
              <a:rPr lang="en-SA" smtClean="0"/>
              <a:t>16/10/2023 R</a:t>
            </a:fld>
            <a:endParaRPr lang="en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D97E-A21F-F34A-8FF9-B3156C3B356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973977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99C31-7F66-D54C-822A-FA5B09210138}" type="datetimeFigureOut">
              <a:rPr lang="en-SA" smtClean="0"/>
              <a:t>16/10/2023 R</a:t>
            </a:fld>
            <a:endParaRPr lang="en-S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D97E-A21F-F34A-8FF9-B3156C3B356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2558721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99C31-7F66-D54C-822A-FA5B09210138}" type="datetimeFigureOut">
              <a:rPr lang="en-SA" smtClean="0"/>
              <a:t>16/10/2023 R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D97E-A21F-F34A-8FF9-B3156C3B356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18704949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99C31-7F66-D54C-822A-FA5B09210138}" type="datetimeFigureOut">
              <a:rPr lang="en-SA" smtClean="0"/>
              <a:t>16/10/2023 R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ACD97E-A21F-F34A-8FF9-B3156C3B356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792302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B99C31-7F66-D54C-822A-FA5B09210138}" type="datetimeFigureOut">
              <a:rPr lang="en-SA" smtClean="0"/>
              <a:t>16/10/2023 R</a:t>
            </a:fld>
            <a:endParaRPr lang="en-S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S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CD97E-A21F-F34A-8FF9-B3156C3B356A}" type="slidenum">
              <a:rPr lang="en-SA" smtClean="0"/>
              <a:t>‹#›</a:t>
            </a:fld>
            <a:endParaRPr lang="en-SA"/>
          </a:p>
        </p:txBody>
      </p:sp>
    </p:spTree>
    <p:extLst>
      <p:ext uri="{BB962C8B-B14F-4D97-AF65-F5344CB8AC3E}">
        <p14:creationId xmlns:p14="http://schemas.microsoft.com/office/powerpoint/2010/main" val="3565952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6104F29-8178-DE4C-9BE6-8E308E307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96"/>
            <a:ext cx="10691813" cy="7555379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C015F2D-C3DA-D745-8E9A-EB9B75A346F7}"/>
              </a:ext>
            </a:extLst>
          </p:cNvPr>
          <p:cNvSpPr/>
          <p:nvPr/>
        </p:nvSpPr>
        <p:spPr>
          <a:xfrm>
            <a:off x="848436" y="2870203"/>
            <a:ext cx="89949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b="1" dirty="0">
                <a:latin typeface="FS Albert Arabic" panose="020B0503040502020804" pitchFamily="34" charset="-78"/>
                <a:cs typeface="FS Albert Arabic" panose="020B0503040502020804" pitchFamily="34" charset="-78"/>
              </a:rPr>
              <a:t>عبارة الشكر ( تتقدم وزارة - إدارة - قسم - مكتب ) بالشكر والتقدير .. اختياري</a:t>
            </a:r>
            <a:endParaRPr lang="en-SA" b="1" dirty="0">
              <a:latin typeface="FS Albert Arabic" panose="020B0503040502020804" pitchFamily="34" charset="-78"/>
              <a:cs typeface="FS Albert Arabic" panose="020B0503040502020804" pitchFamily="34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759E92-D3D2-D446-9853-B39EAFF654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3255" y="1237860"/>
            <a:ext cx="4305300" cy="12573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ED3385A-FA4B-F746-A7B0-1D9E55CC6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085" y="933060"/>
            <a:ext cx="1388247" cy="70143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863B75A-F290-CE48-B758-2B1BC0C308F1}"/>
              </a:ext>
            </a:extLst>
          </p:cNvPr>
          <p:cNvSpPr/>
          <p:nvPr/>
        </p:nvSpPr>
        <p:spPr>
          <a:xfrm>
            <a:off x="848436" y="3416088"/>
            <a:ext cx="8994938" cy="5586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2400" b="1" dirty="0">
                <a:solidFill>
                  <a:srgbClr val="1CA0AD"/>
                </a:solidFill>
                <a:latin typeface="FS Albert Arabic" panose="020B0503040502020804" pitchFamily="34" charset="-78"/>
                <a:cs typeface="FS Albert Arabic" panose="020B0503040502020804" pitchFamily="34" charset="-78"/>
              </a:rPr>
              <a:t>هنا يكتب اسم صاحب (الشكر) الشهادة</a:t>
            </a:r>
            <a:endParaRPr lang="en-SA" sz="2400" b="1" dirty="0">
              <a:solidFill>
                <a:srgbClr val="1CA0AD"/>
              </a:solidFill>
              <a:latin typeface="FS Albert Arabic" panose="020B0503040502020804" pitchFamily="34" charset="-78"/>
              <a:cs typeface="FS Albert Arabic" panose="020B0503040502020804" pitchFamily="34" charset="-7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83857F6-3A64-3D42-B3E7-59E88F6F749F}"/>
              </a:ext>
            </a:extLst>
          </p:cNvPr>
          <p:cNvSpPr/>
          <p:nvPr/>
        </p:nvSpPr>
        <p:spPr>
          <a:xfrm>
            <a:off x="848436" y="4013203"/>
            <a:ext cx="8994938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spcBef>
                <a:spcPts val="600"/>
              </a:spcBef>
              <a:spcAft>
                <a:spcPts val="600"/>
              </a:spcAft>
            </a:pPr>
            <a:r>
              <a:rPr lang="ar-SA" b="1" dirty="0">
                <a:latin typeface="FS Albert Arabic" panose="020B0503040502020804" pitchFamily="34" charset="-78"/>
                <a:cs typeface="FS Albert Arabic" panose="020B0503040502020804" pitchFamily="34" charset="-78"/>
              </a:rPr>
              <a:t>هنا تكتب عبارة الشكر الخاصة بكم السطر الأول (اختياري)</a:t>
            </a:r>
          </a:p>
          <a:p>
            <a:pPr algn="ctr" rtl="1">
              <a:spcBef>
                <a:spcPts val="600"/>
              </a:spcBef>
              <a:spcAft>
                <a:spcPts val="600"/>
              </a:spcAft>
            </a:pPr>
            <a:r>
              <a:rPr lang="ar-SA" b="1" dirty="0">
                <a:latin typeface="FS Albert Arabic" panose="020B0503040502020804" pitchFamily="34" charset="-78"/>
                <a:cs typeface="FS Albert Arabic" panose="020B0503040502020804" pitchFamily="34" charset="-78"/>
              </a:rPr>
              <a:t>هنا تكتب عبارة الشكر الخاصة بكم السطر الثاني (اختياري)</a:t>
            </a:r>
            <a:endParaRPr lang="en-SA" b="1" dirty="0">
              <a:latin typeface="FS Albert Arabic" panose="020B0503040502020804" pitchFamily="34" charset="-78"/>
              <a:cs typeface="FS Albert Arabic" panose="020B0503040502020804" pitchFamily="34" charset="-78"/>
            </a:endParaRPr>
          </a:p>
          <a:p>
            <a:pPr algn="ctr" rtl="1">
              <a:spcBef>
                <a:spcPts val="600"/>
              </a:spcBef>
              <a:spcAft>
                <a:spcPts val="600"/>
              </a:spcAft>
            </a:pPr>
            <a:r>
              <a:rPr lang="ar-SA" b="1" dirty="0">
                <a:latin typeface="FS Albert Arabic" panose="020B0503040502020804" pitchFamily="34" charset="-78"/>
                <a:cs typeface="FS Albert Arabic" panose="020B0503040502020804" pitchFamily="34" charset="-78"/>
              </a:rPr>
              <a:t>هنا تكتب عبارة الشكر الخاصة بكم السطر الثالث (اختياري)</a:t>
            </a:r>
          </a:p>
          <a:p>
            <a:pPr algn="ctr" rtl="1">
              <a:spcBef>
                <a:spcPts val="600"/>
              </a:spcBef>
              <a:spcAft>
                <a:spcPts val="600"/>
              </a:spcAft>
            </a:pPr>
            <a:r>
              <a:rPr lang="ar-SA" b="1" dirty="0">
                <a:latin typeface="FS Albert Arabic" panose="020B0503040502020804" pitchFamily="34" charset="-78"/>
                <a:cs typeface="FS Albert Arabic" panose="020B0503040502020804" pitchFamily="34" charset="-78"/>
              </a:rPr>
              <a:t>هنا تكتب العبارة ما بعد الشكر .. (دعاء مثلاً) (اختياري)</a:t>
            </a:r>
            <a:endParaRPr lang="en-SA" b="1" dirty="0">
              <a:latin typeface="FS Albert Arabic" panose="020B0503040502020804" pitchFamily="34" charset="-78"/>
              <a:cs typeface="FS Albert Arabic" panose="020B0503040502020804" pitchFamily="34" charset="-7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00299C-6273-CB4D-85FE-31AAE034FB0E}"/>
              </a:ext>
            </a:extLst>
          </p:cNvPr>
          <p:cNvSpPr/>
          <p:nvPr/>
        </p:nvSpPr>
        <p:spPr>
          <a:xfrm>
            <a:off x="6412230" y="6152741"/>
            <a:ext cx="28482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spcBef>
                <a:spcPts val="600"/>
              </a:spcBef>
              <a:spcAft>
                <a:spcPts val="600"/>
              </a:spcAft>
            </a:pPr>
            <a:r>
              <a:rPr lang="ar-SA" sz="1400" b="1" dirty="0">
                <a:latin typeface="FS Albert Arabic" panose="020B0503040502020804" pitchFamily="34" charset="-78"/>
                <a:cs typeface="FS Albert Arabic" panose="020B0503040502020804" pitchFamily="34" charset="-78"/>
              </a:rPr>
              <a:t>هنا يكتب لقب نائب (اختياري)</a:t>
            </a:r>
          </a:p>
          <a:p>
            <a:pPr algn="ctr" rtl="1">
              <a:spcBef>
                <a:spcPts val="600"/>
              </a:spcBef>
              <a:spcAft>
                <a:spcPts val="600"/>
              </a:spcAft>
            </a:pPr>
            <a:r>
              <a:rPr lang="ar-SA" sz="1600" b="1" dirty="0">
                <a:solidFill>
                  <a:srgbClr val="1CA0AD"/>
                </a:solidFill>
                <a:latin typeface="FS Albert Arabic" panose="020B0503040502020804" pitchFamily="34" charset="-78"/>
                <a:cs typeface="FS Albert Arabic" panose="020B0503040502020804" pitchFamily="34" charset="-78"/>
              </a:rPr>
              <a:t>هنا يكتب اسم نائب (اختياري)</a:t>
            </a:r>
            <a:endParaRPr lang="en-SA" sz="1600" b="1" dirty="0">
              <a:solidFill>
                <a:srgbClr val="1CA0AD"/>
              </a:solidFill>
              <a:latin typeface="FS Albert Arabic" panose="020B0503040502020804" pitchFamily="34" charset="-78"/>
              <a:cs typeface="FS Albert Arabic" panose="020B0503040502020804" pitchFamily="34" charset="-78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6EA4CB-014A-BA4A-A3BE-CEE0A88B9C01}"/>
              </a:ext>
            </a:extLst>
          </p:cNvPr>
          <p:cNvSpPr/>
          <p:nvPr/>
        </p:nvSpPr>
        <p:spPr>
          <a:xfrm>
            <a:off x="1508760" y="6152741"/>
            <a:ext cx="284821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spcBef>
                <a:spcPts val="600"/>
              </a:spcBef>
              <a:spcAft>
                <a:spcPts val="600"/>
              </a:spcAft>
            </a:pPr>
            <a:r>
              <a:rPr lang="ar-SA" sz="1400" b="1" dirty="0">
                <a:latin typeface="FS Albert Arabic" panose="020B0503040502020804" pitchFamily="34" charset="-78"/>
                <a:cs typeface="FS Albert Arabic" panose="020B0503040502020804" pitchFamily="34" charset="-78"/>
              </a:rPr>
              <a:t>هنا يكتب لقب مدير (اختياري)</a:t>
            </a:r>
          </a:p>
          <a:p>
            <a:pPr algn="ctr" rtl="1">
              <a:spcBef>
                <a:spcPts val="600"/>
              </a:spcBef>
              <a:spcAft>
                <a:spcPts val="600"/>
              </a:spcAft>
            </a:pPr>
            <a:r>
              <a:rPr lang="ar-SA" sz="1600" b="1" dirty="0">
                <a:solidFill>
                  <a:srgbClr val="1CA0AD"/>
                </a:solidFill>
                <a:latin typeface="FS Albert Arabic" panose="020B0503040502020804" pitchFamily="34" charset="-78"/>
                <a:cs typeface="FS Albert Arabic" panose="020B0503040502020804" pitchFamily="34" charset="-78"/>
              </a:rPr>
              <a:t>هنا يكتب اسم مدير (اختياري)</a:t>
            </a:r>
            <a:endParaRPr lang="en-SA" sz="1600" b="1" dirty="0">
              <a:solidFill>
                <a:srgbClr val="1CA0AD"/>
              </a:solidFill>
              <a:latin typeface="FS Albert Arabic" panose="020B0503040502020804" pitchFamily="34" charset="-78"/>
              <a:cs typeface="FS Albert Arabic" panose="020B05030405020208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704583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70</TotalTime>
  <Words>99</Words>
  <Application>Microsoft Macintosh PowerPoint</Application>
  <PresentationFormat>Custom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FS Albert Arabic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1</cp:revision>
  <dcterms:created xsi:type="dcterms:W3CDTF">2023-10-16T11:17:53Z</dcterms:created>
  <dcterms:modified xsi:type="dcterms:W3CDTF">2023-10-16T12:28:51Z</dcterms:modified>
</cp:coreProperties>
</file>