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media/image14.svg" ContentType="image/svg+xml"/>
  <Override PartName="/ppt/media/image16.svg" ContentType="image/svg+xml"/>
  <Override PartName="/ppt/media/image19.svg" ContentType="image/svg+xml"/>
  <Override PartName="/ppt/media/image23.svg" ContentType="image/svg+xml"/>
  <Override PartName="/ppt/media/image27.svg" ContentType="image/svg+xml"/>
  <Override PartName="/ppt/media/image3.svg" ContentType="image/svg+xml"/>
  <Override PartName="/ppt/media/image32.svg" ContentType="image/svg+xml"/>
  <Override PartName="/ppt/media/image33.svg" ContentType="image/svg+xml"/>
  <Override PartName="/ppt/media/image35.svg" ContentType="image/svg+xml"/>
  <Override PartName="/ppt/media/image37.svg" ContentType="image/svg+xml"/>
  <Override PartName="/ppt/media/image40.svg" ContentType="image/svg+xml"/>
  <Override PartName="/ppt/media/image43.svg" ContentType="image/svg+xml"/>
  <Override PartName="/ppt/media/image46.svg" ContentType="image/svg+xml"/>
  <Override PartName="/ppt/media/image48.svg" ContentType="image/svg+xml"/>
  <Override PartName="/ppt/media/image52.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58" r:id="rId3"/>
    <p:sldId id="952" r:id="rId4"/>
    <p:sldId id="4250" r:id="rId5"/>
    <p:sldId id="953" r:id="rId6"/>
    <p:sldId id="3716" r:id="rId7"/>
    <p:sldId id="4636" r:id="rId8"/>
    <p:sldId id="294" r:id="rId9"/>
    <p:sldId id="286" r:id="rId10"/>
    <p:sldId id="4138" r:id="rId11"/>
    <p:sldId id="968" r:id="rId12"/>
    <p:sldId id="4635" r:id="rId13"/>
    <p:sldId id="969" r:id="rId14"/>
    <p:sldId id="3623" r:id="rId15"/>
    <p:sldId id="3643" r:id="rId16"/>
    <p:sldId id="3689" r:id="rId17"/>
    <p:sldId id="3690" r:id="rId18"/>
    <p:sldId id="3692" r:id="rId19"/>
    <p:sldId id="3693" r:id="rId20"/>
    <p:sldId id="3641" r:id="rId21"/>
    <p:sldId id="3694" r:id="rId22"/>
    <p:sldId id="3695" r:id="rId23"/>
    <p:sldId id="3696" r:id="rId24"/>
    <p:sldId id="4539" r:id="rId25"/>
    <p:sldId id="3697" r:id="rId26"/>
    <p:sldId id="3698" r:id="rId27"/>
    <p:sldId id="3702" r:id="rId30"/>
    <p:sldId id="3703" r:id="rId31"/>
    <p:sldId id="3704" r:id="rId32"/>
    <p:sldId id="3718" r:id="rId33"/>
    <p:sldId id="3705" r:id="rId34"/>
    <p:sldId id="3706" r:id="rId35"/>
    <p:sldId id="3707" r:id="rId36"/>
    <p:sldId id="3719" r:id="rId37"/>
    <p:sldId id="3708" r:id="rId38"/>
    <p:sldId id="3709" r:id="rId39"/>
    <p:sldId id="3710" r:id="rId40"/>
    <p:sldId id="3720" r:id="rId41"/>
    <p:sldId id="3711" r:id="rId42"/>
    <p:sldId id="3739" r:id="rId43"/>
    <p:sldId id="3577" r:id="rId44"/>
    <p:sldId id="3547" r:id="rId45"/>
    <p:sldId id="3548" r:id="rId46"/>
    <p:sldId id="4137" r:id="rId47"/>
    <p:sldId id="4139" r:id="rId48"/>
    <p:sldId id="4639" r:id="rId49"/>
    <p:sldId id="4548" r:id="rId50"/>
    <p:sldId id="4143" r:id="rId51"/>
    <p:sldId id="4144" r:id="rId52"/>
    <p:sldId id="4145" r:id="rId53"/>
    <p:sldId id="4549" r:id="rId54"/>
    <p:sldId id="3721" r:id="rId55"/>
    <p:sldId id="3712" r:id="rId56"/>
    <p:sldId id="3714" r:id="rId57"/>
    <p:sldId id="4545" r:id="rId58"/>
    <p:sldId id="4546" r:id="rId59"/>
    <p:sldId id="4541" r:id="rId60"/>
    <p:sldId id="4544" r:id="rId61"/>
    <p:sldId id="3699" r:id="rId28"/>
    <p:sldId id="3700" r:id="rId29"/>
    <p:sldId id="3701" r:id="rId62"/>
    <p:sldId id="4542" r:id="rId63"/>
    <p:sldId id="4165" r:id="rId64"/>
    <p:sldId id="4148" r:id="rId65"/>
    <p:sldId id="4149" r:id="rId66"/>
    <p:sldId id="4150" r:id="rId67"/>
    <p:sldId id="4151" r:id="rId68"/>
    <p:sldId id="4637" r:id="rId69"/>
    <p:sldId id="4169" r:id="rId70"/>
    <p:sldId id="4166" r:id="rId71"/>
    <p:sldId id="4163" r:id="rId72"/>
    <p:sldId id="4162" r:id="rId7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83A3CB59-71BC-483B-AB7A-1DC9D73C8BB3}">
          <p14:sldIdLst>
            <p14:sldId id="256"/>
          </p14:sldIdLst>
        </p14:section>
        <p14:section name="حصة أولى" id="{7A7729C3-A21F-4371-9CD4-60B3AFBCD33B}">
          <p14:sldIdLst>
            <p14:sldId id="258"/>
            <p14:sldId id="952"/>
            <p14:sldId id="4250"/>
            <p14:sldId id="953"/>
            <p14:sldId id="3716"/>
            <p14:sldId id="4636"/>
            <p14:sldId id="294"/>
            <p14:sldId id="286"/>
            <p14:sldId id="4138"/>
            <p14:sldId id="968"/>
            <p14:sldId id="4635"/>
            <p14:sldId id="969"/>
            <p14:sldId id="3623"/>
            <p14:sldId id="3643"/>
            <p14:sldId id="3689"/>
            <p14:sldId id="3690"/>
            <p14:sldId id="3692"/>
            <p14:sldId id="3693"/>
            <p14:sldId id="3641"/>
            <p14:sldId id="3694"/>
            <p14:sldId id="3695"/>
            <p14:sldId id="3696"/>
            <p14:sldId id="4539"/>
            <p14:sldId id="3697"/>
            <p14:sldId id="3698"/>
            <p14:sldId id="3699"/>
            <p14:sldId id="3700"/>
            <p14:sldId id="3702"/>
            <p14:sldId id="3703"/>
            <p14:sldId id="3704"/>
            <p14:sldId id="3718"/>
            <p14:sldId id="3705"/>
            <p14:sldId id="3706"/>
            <p14:sldId id="3707"/>
            <p14:sldId id="3719"/>
            <p14:sldId id="3708"/>
            <p14:sldId id="3709"/>
            <p14:sldId id="3710"/>
            <p14:sldId id="3720"/>
            <p14:sldId id="3711"/>
            <p14:sldId id="3739"/>
            <p14:sldId id="3577"/>
            <p14:sldId id="3547"/>
            <p14:sldId id="3548"/>
            <p14:sldId id="4137"/>
          </p14:sldIdLst>
        </p14:section>
        <p14:section name="حصة ثانية" id="{B6044E30-C4D0-485B-86A5-669CC7D138D9}">
          <p14:sldIdLst>
            <p14:sldId id="4139"/>
            <p14:sldId id="4639"/>
            <p14:sldId id="4548"/>
            <p14:sldId id="4143"/>
            <p14:sldId id="4144"/>
            <p14:sldId id="4145"/>
            <p14:sldId id="4549"/>
            <p14:sldId id="3721"/>
            <p14:sldId id="3712"/>
            <p14:sldId id="3714"/>
            <p14:sldId id="4545"/>
            <p14:sldId id="4546"/>
            <p14:sldId id="4541"/>
            <p14:sldId id="4544"/>
            <p14:sldId id="3701"/>
            <p14:sldId id="4542"/>
            <p14:sldId id="4165"/>
            <p14:sldId id="4148"/>
            <p14:sldId id="4149"/>
            <p14:sldId id="4150"/>
            <p14:sldId id="4151"/>
            <p14:sldId id="4637"/>
            <p14:sldId id="4169"/>
            <p14:sldId id="4166"/>
            <p14:sldId id="4163"/>
            <p14:sldId id="416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mputer teacher" initials="ct" lastIdx="1" clrIdx="0">
    <p:extLst>
      <p:ext uri="{19B8F6BF-5375-455C-9EA6-DF929625EA0E}">
        <p15:presenceInfo xmlns:p15="http://schemas.microsoft.com/office/powerpoint/2012/main" userId="6920956abe1516c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B0"/>
    <a:srgbClr val="3A5C84"/>
    <a:srgbClr val="3A5A40"/>
    <a:srgbClr val="335628"/>
    <a:srgbClr val="4D833C"/>
    <a:srgbClr val="8A3CC4"/>
    <a:srgbClr val="A2B969"/>
    <a:srgbClr val="C13018"/>
    <a:srgbClr val="FFCC4C"/>
    <a:srgbClr val="4CC1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5226" autoAdjust="0"/>
  </p:normalViewPr>
  <p:slideViewPr>
    <p:cSldViewPr snapToGrid="0" showGuides="1">
      <p:cViewPr varScale="1">
        <p:scale>
          <a:sx n="77" d="100"/>
          <a:sy n="77" d="100"/>
        </p:scale>
        <p:origin x="595"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59.xml"/><Relationship Id="rId29" Type="http://schemas.openxmlformats.org/officeDocument/2006/relationships/slide" Target="slides/slide60.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notesMaster" Target="notesMasters/notesMaster1.xml"/><Relationship Id="rId75" Type="http://schemas.openxmlformats.org/officeDocument/2006/relationships/commentAuthors" Target="commentAuthors.xml"/><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522A59-C880-4494-B2D0-6C2E7047CF28}" type="datetimeFigureOut">
              <a:rPr lang="fr-FR" smtClean="0"/>
              <a:t>23/08/2026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3E416B-47CD-4B85-9C84-4F4EAA5601E7}" type="slidenum">
              <a:rPr lang="fr-FR" smtClean="0"/>
              <a:t>‹#›</a:t>
            </a:fld>
            <a:endParaRPr lang="fr-FR"/>
          </a:p>
        </p:txBody>
      </p:sp>
    </p:spTree>
    <p:extLst>
      <p:ext uri="{BB962C8B-B14F-4D97-AF65-F5344CB8AC3E}">
        <p14:creationId xmlns:p14="http://schemas.microsoft.com/office/powerpoint/2010/main" val="207354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a:t>
            </a:fld>
            <a:endParaRPr lang="fr-FR"/>
          </a:p>
        </p:txBody>
      </p:sp>
    </p:spTree>
    <p:extLst>
      <p:ext uri="{BB962C8B-B14F-4D97-AF65-F5344CB8AC3E}">
        <p14:creationId xmlns:p14="http://schemas.microsoft.com/office/powerpoint/2010/main" val="2722315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12</a:t>
            </a:fld>
            <a:endParaRPr lang="ru-RU"/>
          </a:p>
        </p:txBody>
      </p:sp>
    </p:spTree>
    <p:extLst>
      <p:ext uri="{BB962C8B-B14F-4D97-AF65-F5344CB8AC3E}">
        <p14:creationId xmlns:p14="http://schemas.microsoft.com/office/powerpoint/2010/main" val="25187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49</a:t>
            </a:fld>
            <a:endParaRPr lang="fr-FR"/>
          </a:p>
        </p:txBody>
      </p:sp>
    </p:spTree>
    <p:extLst>
      <p:ext uri="{BB962C8B-B14F-4D97-AF65-F5344CB8AC3E}">
        <p14:creationId xmlns:p14="http://schemas.microsoft.com/office/powerpoint/2010/main" val="272231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FE783B-29EE-4DC8-8653-DEEB381DEBA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08B6C64-8DEF-4876-90F9-2D756D0AF3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FCBE542-5477-4CF3-BEE9-395DDD729B80}"/>
              </a:ext>
            </a:extLst>
          </p:cNvPr>
          <p:cNvSpPr>
            <a:spLocks noGrp="1"/>
          </p:cNvSpPr>
          <p:nvPr>
            <p:ph type="dt" sz="half" idx="10"/>
          </p:nvPr>
        </p:nvSpPr>
        <p:spPr/>
        <p:txBody>
          <a:bodyPr/>
          <a:lstStyle/>
          <a:p>
            <a:fld id="{0C5504A6-E188-4981-8738-BD499E2C082A}" type="datetime1">
              <a:rPr lang="fr-FR" smtClean="0"/>
              <a:t>23/08/2026</a:t>
            </a:fld>
            <a:endParaRPr lang="fr-FR"/>
          </a:p>
        </p:txBody>
      </p:sp>
      <p:sp>
        <p:nvSpPr>
          <p:cNvPr id="5" name="Espace réservé du pied de page 4">
            <a:extLst>
              <a:ext uri="{FF2B5EF4-FFF2-40B4-BE49-F238E27FC236}">
                <a16:creationId xmlns:a16="http://schemas.microsoft.com/office/drawing/2014/main" id="{338E550B-46D6-41C0-B1C5-98EC9C9766E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1F2AB2-F2A9-4C60-9F6F-7C843F1FA0E1}"/>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7226464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46B12A-D146-4FEB-9A80-A19B5EB9FD2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2B52B4-6FB1-4C17-B7EE-E4E9ACBFD8F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D9BF4B-4624-43DB-8593-B2ABEBDB218E}"/>
              </a:ext>
            </a:extLst>
          </p:cNvPr>
          <p:cNvSpPr>
            <a:spLocks noGrp="1"/>
          </p:cNvSpPr>
          <p:nvPr>
            <p:ph type="dt" sz="half" idx="10"/>
          </p:nvPr>
        </p:nvSpPr>
        <p:spPr/>
        <p:txBody>
          <a:bodyPr/>
          <a:lstStyle/>
          <a:p>
            <a:fld id="{360C619F-B779-4C8F-8DFE-90B3463F8805}" type="datetime1">
              <a:rPr lang="fr-FR" smtClean="0"/>
              <a:t>23/08/2026</a:t>
            </a:fld>
            <a:endParaRPr lang="fr-FR"/>
          </a:p>
        </p:txBody>
      </p:sp>
      <p:sp>
        <p:nvSpPr>
          <p:cNvPr id="5" name="Espace réservé du pied de page 4">
            <a:extLst>
              <a:ext uri="{FF2B5EF4-FFF2-40B4-BE49-F238E27FC236}">
                <a16:creationId xmlns:a16="http://schemas.microsoft.com/office/drawing/2014/main" id="{EB79433A-FAE8-4FB6-BC6F-A75CF9F9ED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302B14-2C1C-41F9-9761-6EC1F42988DA}"/>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39439908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480A86-51E9-463D-A36B-622D3ECE8AF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0694EC0-B0CE-4189-9CB6-F1CDE5E8CD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B4D0626-9969-4D43-87F5-6B6EE322C6C9}"/>
              </a:ext>
            </a:extLst>
          </p:cNvPr>
          <p:cNvSpPr>
            <a:spLocks noGrp="1"/>
          </p:cNvSpPr>
          <p:nvPr>
            <p:ph type="dt" sz="half" idx="10"/>
          </p:nvPr>
        </p:nvSpPr>
        <p:spPr/>
        <p:txBody>
          <a:bodyPr/>
          <a:lstStyle/>
          <a:p>
            <a:fld id="{96406D09-7539-4687-8E29-DD87CD5C85A0}" type="datetime1">
              <a:rPr lang="fr-FR" smtClean="0"/>
              <a:t>23/08/2026</a:t>
            </a:fld>
            <a:endParaRPr lang="fr-FR"/>
          </a:p>
        </p:txBody>
      </p:sp>
      <p:sp>
        <p:nvSpPr>
          <p:cNvPr id="5" name="Espace réservé du pied de page 4">
            <a:extLst>
              <a:ext uri="{FF2B5EF4-FFF2-40B4-BE49-F238E27FC236}">
                <a16:creationId xmlns:a16="http://schemas.microsoft.com/office/drawing/2014/main" id="{F375FB0D-4D63-44A7-ABB0-29256DBF8F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291B3A-8D77-4F59-A1E7-0112B8D5CBBF}"/>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14891697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F70C67-F0A0-4769-B03F-E517F568A78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A869513-D463-4D10-98A6-C5B96A9A8EB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8218456-3740-4A15-9951-7E3D26062B9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9F7575F-1C70-43EA-B17C-5F14F80B5FB6}"/>
              </a:ext>
            </a:extLst>
          </p:cNvPr>
          <p:cNvSpPr>
            <a:spLocks noGrp="1"/>
          </p:cNvSpPr>
          <p:nvPr>
            <p:ph type="dt" sz="half" idx="10"/>
          </p:nvPr>
        </p:nvSpPr>
        <p:spPr/>
        <p:txBody>
          <a:bodyPr/>
          <a:lstStyle/>
          <a:p>
            <a:fld id="{2BC94712-08A9-46B2-BDEB-687BB6464F96}" type="datetime1">
              <a:rPr lang="fr-FR" smtClean="0"/>
              <a:t>23/08/2026</a:t>
            </a:fld>
            <a:endParaRPr lang="fr-FR"/>
          </a:p>
        </p:txBody>
      </p:sp>
      <p:sp>
        <p:nvSpPr>
          <p:cNvPr id="6" name="Espace réservé du pied de page 5">
            <a:extLst>
              <a:ext uri="{FF2B5EF4-FFF2-40B4-BE49-F238E27FC236}">
                <a16:creationId xmlns:a16="http://schemas.microsoft.com/office/drawing/2014/main" id="{4EC27C2F-F15C-4E29-BC13-921ED725E1E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0B33A5F-3AC5-444B-B8BC-026650073C5D}"/>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22710016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C1AD5D-E343-405C-B4B5-6EDF9ABC4CC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C293C84-9D87-44A6-A4FE-2E269F4748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E4EB0DC-E6A4-4085-9FCA-6B3E05BFF24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11CB000-29D8-425F-925B-AA687CFDAC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BF0CC05-9233-4D50-82E7-B6AC037A73C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B0B6A64-46CD-4C53-A50C-E3B7A0262B9C}"/>
              </a:ext>
            </a:extLst>
          </p:cNvPr>
          <p:cNvSpPr>
            <a:spLocks noGrp="1"/>
          </p:cNvSpPr>
          <p:nvPr>
            <p:ph type="dt" sz="half" idx="10"/>
          </p:nvPr>
        </p:nvSpPr>
        <p:spPr/>
        <p:txBody>
          <a:bodyPr/>
          <a:lstStyle/>
          <a:p>
            <a:fld id="{7F4697ED-0833-4FBB-AC3D-95493818C00A}" type="datetime1">
              <a:rPr lang="fr-FR" smtClean="0"/>
              <a:t>23/08/2026</a:t>
            </a:fld>
            <a:endParaRPr lang="fr-FR"/>
          </a:p>
        </p:txBody>
      </p:sp>
      <p:sp>
        <p:nvSpPr>
          <p:cNvPr id="8" name="Espace réservé du pied de page 7">
            <a:extLst>
              <a:ext uri="{FF2B5EF4-FFF2-40B4-BE49-F238E27FC236}">
                <a16:creationId xmlns:a16="http://schemas.microsoft.com/office/drawing/2014/main" id="{4C7EB9F7-1D86-4BDC-8193-6DA6E8F3993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E1B60D5-7083-4CB4-87BE-55DB47DD8AA8}"/>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17887087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276AD-2118-4466-8D2E-067D111EC3F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6A28AD3-1E17-4D83-8C91-C66E017E8844}"/>
              </a:ext>
            </a:extLst>
          </p:cNvPr>
          <p:cNvSpPr>
            <a:spLocks noGrp="1"/>
          </p:cNvSpPr>
          <p:nvPr>
            <p:ph type="dt" sz="half" idx="10"/>
          </p:nvPr>
        </p:nvSpPr>
        <p:spPr/>
        <p:txBody>
          <a:bodyPr/>
          <a:lstStyle/>
          <a:p>
            <a:fld id="{64EE7708-61B4-4F2D-A236-92CBC8061F60}" type="datetime1">
              <a:rPr lang="fr-FR" smtClean="0"/>
              <a:t>23/08/2026</a:t>
            </a:fld>
            <a:endParaRPr lang="fr-FR"/>
          </a:p>
        </p:txBody>
      </p:sp>
      <p:sp>
        <p:nvSpPr>
          <p:cNvPr id="4" name="Espace réservé du pied de page 3">
            <a:extLst>
              <a:ext uri="{FF2B5EF4-FFF2-40B4-BE49-F238E27FC236}">
                <a16:creationId xmlns:a16="http://schemas.microsoft.com/office/drawing/2014/main" id="{D0DD614E-EF84-4661-A09A-95BAE6A8BF2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C5F87D0-4E47-4589-9CB5-67BEBFE5C89F}"/>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28516303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8E73A14-A2CF-45F9-A76F-F1114B69E3CC}"/>
              </a:ext>
            </a:extLst>
          </p:cNvPr>
          <p:cNvSpPr>
            <a:spLocks noGrp="1"/>
          </p:cNvSpPr>
          <p:nvPr>
            <p:ph type="dt" sz="half" idx="10"/>
          </p:nvPr>
        </p:nvSpPr>
        <p:spPr/>
        <p:txBody>
          <a:bodyPr/>
          <a:lstStyle/>
          <a:p>
            <a:fld id="{445F2FA0-9209-4A4A-AD35-0EA8EF6AEFE6}" type="datetime1">
              <a:rPr lang="fr-FR" smtClean="0"/>
              <a:t>23/08/2026</a:t>
            </a:fld>
            <a:endParaRPr lang="fr-FR"/>
          </a:p>
        </p:txBody>
      </p:sp>
      <p:sp>
        <p:nvSpPr>
          <p:cNvPr id="3" name="Espace réservé du pied de page 2">
            <a:extLst>
              <a:ext uri="{FF2B5EF4-FFF2-40B4-BE49-F238E27FC236}">
                <a16:creationId xmlns:a16="http://schemas.microsoft.com/office/drawing/2014/main" id="{8CECD741-1CBF-4128-9FDE-55963ABEF60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33DF66C-542A-4835-9CFB-71A36A804399}"/>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19853393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F22977-8774-49A0-A1B1-4BE24346A34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D152B61-769A-404F-A1DD-9B804827C0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0318783-2EB8-489C-B031-1495F72132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CE33D2-ECB6-4205-BFDC-C63F63535324}"/>
              </a:ext>
            </a:extLst>
          </p:cNvPr>
          <p:cNvSpPr>
            <a:spLocks noGrp="1"/>
          </p:cNvSpPr>
          <p:nvPr>
            <p:ph type="dt" sz="half" idx="10"/>
          </p:nvPr>
        </p:nvSpPr>
        <p:spPr/>
        <p:txBody>
          <a:bodyPr/>
          <a:lstStyle/>
          <a:p>
            <a:fld id="{A74F2F18-C533-462B-8C30-86D181258E53}" type="datetime1">
              <a:rPr lang="fr-FR" smtClean="0"/>
              <a:t>23/08/2026</a:t>
            </a:fld>
            <a:endParaRPr lang="fr-FR"/>
          </a:p>
        </p:txBody>
      </p:sp>
      <p:sp>
        <p:nvSpPr>
          <p:cNvPr id="6" name="Espace réservé du pied de page 5">
            <a:extLst>
              <a:ext uri="{FF2B5EF4-FFF2-40B4-BE49-F238E27FC236}">
                <a16:creationId xmlns:a16="http://schemas.microsoft.com/office/drawing/2014/main" id="{AD220459-6C53-47F4-AFBD-0723CAD7082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5D7C8D-483A-41D2-9FD9-15581357C4DC}"/>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42865565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D8FE59-EE50-4FCB-B4A1-7570A1E1A66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F826CD4-41BB-4AFF-A1E6-E484D63283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B4E7C68-0E30-4623-9BF2-F27BBE72A6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A2028C-24FE-499B-8F9C-E673647321B8}"/>
              </a:ext>
            </a:extLst>
          </p:cNvPr>
          <p:cNvSpPr>
            <a:spLocks noGrp="1"/>
          </p:cNvSpPr>
          <p:nvPr>
            <p:ph type="dt" sz="half" idx="10"/>
          </p:nvPr>
        </p:nvSpPr>
        <p:spPr/>
        <p:txBody>
          <a:bodyPr/>
          <a:lstStyle/>
          <a:p>
            <a:fld id="{C17CA37E-2D9C-4428-AF75-ABEA19BADFB6}" type="datetime1">
              <a:rPr lang="fr-FR" smtClean="0"/>
              <a:t>23/08/2026</a:t>
            </a:fld>
            <a:endParaRPr lang="fr-FR"/>
          </a:p>
        </p:txBody>
      </p:sp>
      <p:sp>
        <p:nvSpPr>
          <p:cNvPr id="6" name="Espace réservé du pied de page 5">
            <a:extLst>
              <a:ext uri="{FF2B5EF4-FFF2-40B4-BE49-F238E27FC236}">
                <a16:creationId xmlns:a16="http://schemas.microsoft.com/office/drawing/2014/main" id="{58301782-0CC4-465D-8F00-12FDF49518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B7D76B-CA9D-4FC1-8076-03423EFBD442}"/>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4869507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0B4581-2F69-4D8D-8556-B734EB97A56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7F711E-7C89-49F4-88BA-B7DA26C574F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545C29-B229-4482-9B83-F3A841C072AC}"/>
              </a:ext>
            </a:extLst>
          </p:cNvPr>
          <p:cNvSpPr>
            <a:spLocks noGrp="1"/>
          </p:cNvSpPr>
          <p:nvPr>
            <p:ph type="dt" sz="half" idx="10"/>
          </p:nvPr>
        </p:nvSpPr>
        <p:spPr/>
        <p:txBody>
          <a:bodyPr/>
          <a:lstStyle/>
          <a:p>
            <a:fld id="{C1B992E9-D71D-40BC-8465-8EFFE15B04EC}" type="datetime1">
              <a:rPr lang="fr-FR" smtClean="0"/>
              <a:t>23/08/2026</a:t>
            </a:fld>
            <a:endParaRPr lang="fr-FR"/>
          </a:p>
        </p:txBody>
      </p:sp>
      <p:sp>
        <p:nvSpPr>
          <p:cNvPr id="5" name="Espace réservé du pied de page 4">
            <a:extLst>
              <a:ext uri="{FF2B5EF4-FFF2-40B4-BE49-F238E27FC236}">
                <a16:creationId xmlns:a16="http://schemas.microsoft.com/office/drawing/2014/main" id="{05657B2C-FADB-450F-A68A-B4E1C367E9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326E860-34F8-4974-99C5-2C4702183022}"/>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36619421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09CDB20-3F69-45B9-852C-E4C79AB7FBD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80F5B09-F396-4151-A708-23719AC85FD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79AB69-62A7-456B-A0FF-9FCC472A66CC}"/>
              </a:ext>
            </a:extLst>
          </p:cNvPr>
          <p:cNvSpPr>
            <a:spLocks noGrp="1"/>
          </p:cNvSpPr>
          <p:nvPr>
            <p:ph type="dt" sz="half" idx="10"/>
          </p:nvPr>
        </p:nvSpPr>
        <p:spPr/>
        <p:txBody>
          <a:bodyPr/>
          <a:lstStyle/>
          <a:p>
            <a:fld id="{50D717EB-0D1E-4101-A82D-07CBAC962CC8}" type="datetime1">
              <a:rPr lang="fr-FR" smtClean="0"/>
              <a:t>23/08/2026</a:t>
            </a:fld>
            <a:endParaRPr lang="fr-FR"/>
          </a:p>
        </p:txBody>
      </p:sp>
      <p:sp>
        <p:nvSpPr>
          <p:cNvPr id="5" name="Espace réservé du pied de page 4">
            <a:extLst>
              <a:ext uri="{FF2B5EF4-FFF2-40B4-BE49-F238E27FC236}">
                <a16:creationId xmlns:a16="http://schemas.microsoft.com/office/drawing/2014/main" id="{1EBC3AA9-D5DA-40ED-9EE6-3FBD890D4F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D55B5C-219B-469D-A1AE-584F3BB7958E}"/>
              </a:ext>
            </a:extLst>
          </p:cNvPr>
          <p:cNvSpPr>
            <a:spLocks noGrp="1"/>
          </p:cNvSpPr>
          <p:nvPr>
            <p:ph type="sldNum" sz="quarter" idx="12"/>
          </p:nvPr>
        </p:nvSpPr>
        <p:spPr/>
        <p:txBody>
          <a:bodyPr/>
          <a:lstStyle/>
          <a:p>
            <a:fld id="{43E5512C-6291-4AED-A8BA-7FD587B711D0}" type="slidenum">
              <a:rPr lang="fr-FR" smtClean="0"/>
              <a:t>‹#›</a:t>
            </a:fld>
            <a:endParaRPr lang="fr-FR"/>
          </a:p>
        </p:txBody>
      </p:sp>
    </p:spTree>
    <p:extLst>
      <p:ext uri="{BB962C8B-B14F-4D97-AF65-F5344CB8AC3E}">
        <p14:creationId xmlns:p14="http://schemas.microsoft.com/office/powerpoint/2010/main" val="36868021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Slide Number Placeholder 28">
            <a:extLst>
              <a:ext uri="{FF2B5EF4-FFF2-40B4-BE49-F238E27FC236}">
                <a16:creationId xmlns:a16="http://schemas.microsoft.com/office/drawing/2014/main" id="{1050EF18-996B-45AD-93B0-4E1B39B6C73E}"/>
              </a:ext>
            </a:extLst>
          </p:cNvPr>
          <p:cNvSpPr>
            <a:spLocks noGrp="1"/>
          </p:cNvSpPr>
          <p:nvPr>
            <p:ph type="sldNum" sz="quarter" idx="4"/>
          </p:nvPr>
        </p:nvSpPr>
        <p:spPr>
          <a:xfrm>
            <a:off x="11371490" y="6481076"/>
            <a:ext cx="496660" cy="365125"/>
          </a:xfrm>
          <a:prstGeom prst="rect">
            <a:avLst/>
          </a:prstGeom>
        </p:spPr>
        <p:txBody>
          <a:bodyPr vert="horz" lIns="91440" tIns="45720" rIns="91440" bIns="45720" rtlCol="0" anchor="ctr"/>
          <a:lstStyle>
            <a:lvl1pPr algn="ctr">
              <a:defRPr sz="1200">
                <a:solidFill>
                  <a:schemeClr val="bg1"/>
                </a:solidFill>
              </a:defRPr>
            </a:lvl1pPr>
          </a:lstStyle>
          <a:p>
            <a:fld id="{62E4CCAC-29D3-4E1D-A652-1D5827976833}" type="slidenum">
              <a:rPr lang="en-US" smtClean="0"/>
              <a:pPr/>
              <a:t>‹#›</a:t>
            </a:fld>
            <a:endParaRPr lang="en-US" dirty="0"/>
          </a:p>
        </p:txBody>
      </p:sp>
    </p:spTree>
    <p:extLst>
      <p:ext uri="{BB962C8B-B14F-4D97-AF65-F5344CB8AC3E}">
        <p14:creationId xmlns:p14="http://schemas.microsoft.com/office/powerpoint/2010/main" val="3229622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3B60-D836-49A7-926B-88E2F9C4AC85}"/>
              </a:ext>
            </a:extLst>
          </p:cNvPr>
          <p:cNvSpPr>
            <a:spLocks noGrp="1"/>
          </p:cNvSpPr>
          <p:nvPr>
            <p:ph type="title"/>
          </p:nvPr>
        </p:nvSpPr>
        <p:spPr>
          <a:xfrm>
            <a:off x="389312" y="389313"/>
            <a:ext cx="11421687" cy="699653"/>
          </a:xfrm>
          <a:prstGeom prst="rect">
            <a:avLst/>
          </a:prstGeom>
        </p:spPr>
        <p:txBody>
          <a:bodyPr/>
          <a:lstStyle/>
          <a:p>
            <a:r>
              <a:rPr lang="en-US"/>
              <a:t>Click to edit Master title style</a:t>
            </a:r>
          </a:p>
        </p:txBody>
      </p:sp>
      <p:sp>
        <p:nvSpPr>
          <p:cNvPr id="4" name="Picture Placeholder 4">
            <a:extLst>
              <a:ext uri="{FF2B5EF4-FFF2-40B4-BE49-F238E27FC236}">
                <a16:creationId xmlns:a16="http://schemas.microsoft.com/office/drawing/2014/main" id="{2828FB98-48FF-48D1-A04E-02F8981AE9B1}"/>
              </a:ext>
            </a:extLst>
          </p:cNvPr>
          <p:cNvSpPr>
            <a:spLocks noGrp="1"/>
          </p:cNvSpPr>
          <p:nvPr>
            <p:ph type="pic" sz="quarter" idx="11"/>
          </p:nvPr>
        </p:nvSpPr>
        <p:spPr>
          <a:xfrm>
            <a:off x="0" y="0"/>
            <a:ext cx="12192000" cy="6858000"/>
          </a:xfrm>
          <a:prstGeom prst="rect">
            <a:avLst/>
          </a:prstGeom>
        </p:spPr>
        <p:txBody>
          <a:bodyPr/>
          <a:lstStyle/>
          <a:p>
            <a:endParaRPr lang="en-US"/>
          </a:p>
        </p:txBody>
      </p:sp>
      <p:sp>
        <p:nvSpPr>
          <p:cNvPr id="6" name="Slide Number Placeholder 28">
            <a:extLst>
              <a:ext uri="{FF2B5EF4-FFF2-40B4-BE49-F238E27FC236}">
                <a16:creationId xmlns:a16="http://schemas.microsoft.com/office/drawing/2014/main" id="{9DE84A07-0BE1-4C33-B8F1-3DAE8D654F45}"/>
              </a:ext>
            </a:extLst>
          </p:cNvPr>
          <p:cNvSpPr>
            <a:spLocks noGrp="1"/>
          </p:cNvSpPr>
          <p:nvPr>
            <p:ph type="sldNum" sz="quarter" idx="4"/>
          </p:nvPr>
        </p:nvSpPr>
        <p:spPr>
          <a:xfrm>
            <a:off x="11371490" y="6481076"/>
            <a:ext cx="496660" cy="365125"/>
          </a:xfrm>
          <a:prstGeom prst="rect">
            <a:avLst/>
          </a:prstGeom>
        </p:spPr>
        <p:txBody>
          <a:bodyPr vert="horz" lIns="91440" tIns="45720" rIns="91440" bIns="45720" rtlCol="0" anchor="ctr"/>
          <a:lstStyle>
            <a:lvl1pPr algn="ctr">
              <a:defRPr sz="1200">
                <a:solidFill>
                  <a:schemeClr val="bg1"/>
                </a:solidFill>
              </a:defRPr>
            </a:lvl1pPr>
          </a:lstStyle>
          <a:p>
            <a:fld id="{62E4CCAC-29D3-4E1D-A652-1D5827976833}" type="slidenum">
              <a:rPr lang="en-US" smtClean="0"/>
              <a:pPr/>
              <a:t>‹#›</a:t>
            </a:fld>
            <a:endParaRPr lang="en-US" dirty="0"/>
          </a:p>
        </p:txBody>
      </p:sp>
      <p:sp>
        <p:nvSpPr>
          <p:cNvPr id="9" name="Footer Placeholder 1">
            <a:extLst>
              <a:ext uri="{FF2B5EF4-FFF2-40B4-BE49-F238E27FC236}">
                <a16:creationId xmlns:a16="http://schemas.microsoft.com/office/drawing/2014/main" id="{B9556E9F-8956-44E6-94FC-2945A2487BFA}"/>
              </a:ext>
            </a:extLst>
          </p:cNvPr>
          <p:cNvSpPr>
            <a:spLocks noGrp="1"/>
          </p:cNvSpPr>
          <p:nvPr>
            <p:ph type="ftr" sz="quarter" idx="3"/>
          </p:nvPr>
        </p:nvSpPr>
        <p:spPr>
          <a:xfrm>
            <a:off x="8836429" y="6480492"/>
            <a:ext cx="253464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ctr"/>
            <a:r>
              <a:rPr lang="en-US" dirty="0"/>
              <a:t>Copyright © All rights reserved</a:t>
            </a:r>
          </a:p>
        </p:txBody>
      </p:sp>
    </p:spTree>
    <p:extLst>
      <p:ext uri="{BB962C8B-B14F-4D97-AF65-F5344CB8AC3E}">
        <p14:creationId xmlns:p14="http://schemas.microsoft.com/office/powerpoint/2010/main" val="1948156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DCE77-F983-4533-9DC6-2631F7F41D1C}"/>
              </a:ext>
            </a:extLst>
          </p:cNvPr>
          <p:cNvSpPr>
            <a:spLocks noGrp="1"/>
          </p:cNvSpPr>
          <p:nvPr>
            <p:ph type="title"/>
          </p:nvPr>
        </p:nvSpPr>
        <p:spPr>
          <a:xfrm>
            <a:off x="389312" y="389313"/>
            <a:ext cx="11421687" cy="699653"/>
          </a:xfrm>
          <a:prstGeom prst="rect">
            <a:avLst/>
          </a:prstGeom>
        </p:spPr>
        <p:txBody>
          <a:bodyPr/>
          <a:lstStyle/>
          <a:p>
            <a:r>
              <a:rPr lang="en-US"/>
              <a:t>Click to edit Master title style</a:t>
            </a:r>
          </a:p>
        </p:txBody>
      </p:sp>
      <p:sp>
        <p:nvSpPr>
          <p:cNvPr id="8" name="Slide Number Placeholder 28">
            <a:extLst>
              <a:ext uri="{FF2B5EF4-FFF2-40B4-BE49-F238E27FC236}">
                <a16:creationId xmlns:a16="http://schemas.microsoft.com/office/drawing/2014/main" id="{C0859923-B89A-4FA5-A954-5A45EC049220}"/>
              </a:ext>
            </a:extLst>
          </p:cNvPr>
          <p:cNvSpPr>
            <a:spLocks noGrp="1"/>
          </p:cNvSpPr>
          <p:nvPr>
            <p:ph type="sldNum" sz="quarter" idx="4"/>
          </p:nvPr>
        </p:nvSpPr>
        <p:spPr>
          <a:xfrm>
            <a:off x="11371490" y="6481076"/>
            <a:ext cx="496660" cy="365125"/>
          </a:xfrm>
          <a:prstGeom prst="rect">
            <a:avLst/>
          </a:prstGeom>
        </p:spPr>
        <p:txBody>
          <a:bodyPr vert="horz" lIns="91440" tIns="45720" rIns="91440" bIns="45720" rtlCol="0" anchor="ctr"/>
          <a:lstStyle>
            <a:lvl1pPr algn="ctr">
              <a:defRPr sz="1200">
                <a:solidFill>
                  <a:schemeClr val="bg1"/>
                </a:solidFill>
              </a:defRPr>
            </a:lvl1pPr>
          </a:lstStyle>
          <a:p>
            <a:fld id="{62E4CCAC-29D3-4E1D-A652-1D5827976833}" type="slidenum">
              <a:rPr lang="en-US" smtClean="0"/>
              <a:pPr/>
              <a:t>‹#›</a:t>
            </a:fld>
            <a:endParaRPr lang="en-US" dirty="0"/>
          </a:p>
        </p:txBody>
      </p:sp>
      <p:sp>
        <p:nvSpPr>
          <p:cNvPr id="9" name="Footer Placeholder 1">
            <a:extLst>
              <a:ext uri="{FF2B5EF4-FFF2-40B4-BE49-F238E27FC236}">
                <a16:creationId xmlns:a16="http://schemas.microsoft.com/office/drawing/2014/main" id="{0B791E48-86E8-4949-AC41-F1B82E7AEBDD}"/>
              </a:ext>
            </a:extLst>
          </p:cNvPr>
          <p:cNvSpPr>
            <a:spLocks noGrp="1"/>
          </p:cNvSpPr>
          <p:nvPr>
            <p:ph type="ftr" sz="quarter" idx="3"/>
          </p:nvPr>
        </p:nvSpPr>
        <p:spPr>
          <a:xfrm>
            <a:off x="8836429" y="6480492"/>
            <a:ext cx="253464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ctr"/>
            <a:r>
              <a:rPr lang="en-US" dirty="0"/>
              <a:t>Copyright © All rights reserved</a:t>
            </a:r>
          </a:p>
        </p:txBody>
      </p:sp>
    </p:spTree>
    <p:extLst>
      <p:ext uri="{BB962C8B-B14F-4D97-AF65-F5344CB8AC3E}">
        <p14:creationId xmlns:p14="http://schemas.microsoft.com/office/powerpoint/2010/main" val="1872110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269A137-E58B-DD41-4060-8802C76BEB46}"/>
              </a:ext>
            </a:extLst>
          </p:cNvPr>
          <p:cNvSpPr>
            <a:spLocks noGrp="1"/>
          </p:cNvSpPr>
          <p:nvPr>
            <p:ph type="pic" sz="quarter" idx="10"/>
          </p:nvPr>
        </p:nvSpPr>
        <p:spPr>
          <a:xfrm>
            <a:off x="0" y="543339"/>
            <a:ext cx="5585844" cy="5771322"/>
          </a:xfrm>
          <a:custGeom>
            <a:avLst/>
            <a:gdLst>
              <a:gd name="connsiteX0" fmla="*/ 2700183 w 5585844"/>
              <a:gd name="connsiteY0" fmla="*/ 0 h 5771322"/>
              <a:gd name="connsiteX1" fmla="*/ 5585844 w 5585844"/>
              <a:gd name="connsiteY1" fmla="*/ 2885661 h 5771322"/>
              <a:gd name="connsiteX2" fmla="*/ 2700183 w 5585844"/>
              <a:gd name="connsiteY2" fmla="*/ 5771322 h 5771322"/>
              <a:gd name="connsiteX3" fmla="*/ 41292 w 5585844"/>
              <a:gd name="connsiteY3" fmla="*/ 4008891 h 5771322"/>
              <a:gd name="connsiteX4" fmla="*/ 0 w 5585844"/>
              <a:gd name="connsiteY4" fmla="*/ 3896074 h 5771322"/>
              <a:gd name="connsiteX5" fmla="*/ 0 w 5585844"/>
              <a:gd name="connsiteY5" fmla="*/ 1875249 h 5771322"/>
              <a:gd name="connsiteX6" fmla="*/ 41292 w 5585844"/>
              <a:gd name="connsiteY6" fmla="*/ 1762431 h 5771322"/>
              <a:gd name="connsiteX7" fmla="*/ 2700183 w 5585844"/>
              <a:gd name="connsiteY7" fmla="*/ 0 h 577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5844" h="5771322">
                <a:moveTo>
                  <a:pt x="2700183" y="0"/>
                </a:moveTo>
                <a:cubicBezTo>
                  <a:pt x="4293891" y="0"/>
                  <a:pt x="5585844" y="1291954"/>
                  <a:pt x="5585844" y="2885661"/>
                </a:cubicBezTo>
                <a:cubicBezTo>
                  <a:pt x="5585844" y="4479368"/>
                  <a:pt x="4293891" y="5771322"/>
                  <a:pt x="2700183" y="5771322"/>
                </a:cubicBezTo>
                <a:cubicBezTo>
                  <a:pt x="1504903" y="5771322"/>
                  <a:pt x="479359" y="5044598"/>
                  <a:pt x="41292" y="4008891"/>
                </a:cubicBezTo>
                <a:lnTo>
                  <a:pt x="0" y="3896074"/>
                </a:lnTo>
                <a:lnTo>
                  <a:pt x="0" y="1875249"/>
                </a:lnTo>
                <a:lnTo>
                  <a:pt x="41292" y="1762431"/>
                </a:lnTo>
                <a:cubicBezTo>
                  <a:pt x="479359" y="726724"/>
                  <a:pt x="1504903" y="0"/>
                  <a:pt x="2700183"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200027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6760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552035-082D-806B-5C74-85C0B39C8A55}"/>
              </a:ext>
            </a:extLst>
          </p:cNvPr>
          <p:cNvSpPr>
            <a:spLocks noGrp="1"/>
          </p:cNvSpPr>
          <p:nvPr>
            <p:ph type="pic" sz="quarter" idx="11"/>
          </p:nvPr>
        </p:nvSpPr>
        <p:spPr>
          <a:xfrm>
            <a:off x="954260" y="1943336"/>
            <a:ext cx="1822278" cy="3667654"/>
          </a:xfrm>
          <a:custGeom>
            <a:avLst/>
            <a:gdLst>
              <a:gd name="connsiteX0" fmla="*/ 303719 w 1822278"/>
              <a:gd name="connsiteY0" fmla="*/ 0 h 3667654"/>
              <a:gd name="connsiteX1" fmla="*/ 1518559 w 1822278"/>
              <a:gd name="connsiteY1" fmla="*/ 0 h 3667654"/>
              <a:gd name="connsiteX2" fmla="*/ 1822278 w 1822278"/>
              <a:gd name="connsiteY2" fmla="*/ 303719 h 3667654"/>
              <a:gd name="connsiteX3" fmla="*/ 1822278 w 1822278"/>
              <a:gd name="connsiteY3" fmla="*/ 3363935 h 3667654"/>
              <a:gd name="connsiteX4" fmla="*/ 1518559 w 1822278"/>
              <a:gd name="connsiteY4" fmla="*/ 3667654 h 3667654"/>
              <a:gd name="connsiteX5" fmla="*/ 303719 w 1822278"/>
              <a:gd name="connsiteY5" fmla="*/ 3667654 h 3667654"/>
              <a:gd name="connsiteX6" fmla="*/ 0 w 1822278"/>
              <a:gd name="connsiteY6" fmla="*/ 3363935 h 3667654"/>
              <a:gd name="connsiteX7" fmla="*/ 0 w 1822278"/>
              <a:gd name="connsiteY7" fmla="*/ 303719 h 3667654"/>
              <a:gd name="connsiteX8" fmla="*/ 303719 w 1822278"/>
              <a:gd name="connsiteY8" fmla="*/ 0 h 366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78" h="3667654">
                <a:moveTo>
                  <a:pt x="303719" y="0"/>
                </a:moveTo>
                <a:lnTo>
                  <a:pt x="1518559" y="0"/>
                </a:lnTo>
                <a:cubicBezTo>
                  <a:pt x="1686298" y="0"/>
                  <a:pt x="1822278" y="135980"/>
                  <a:pt x="1822278" y="303719"/>
                </a:cubicBezTo>
                <a:lnTo>
                  <a:pt x="1822278" y="3363935"/>
                </a:lnTo>
                <a:cubicBezTo>
                  <a:pt x="1822278" y="3531674"/>
                  <a:pt x="1686298" y="3667654"/>
                  <a:pt x="1518559" y="3667654"/>
                </a:cubicBezTo>
                <a:lnTo>
                  <a:pt x="303719" y="3667654"/>
                </a:lnTo>
                <a:cubicBezTo>
                  <a:pt x="135980" y="3667654"/>
                  <a:pt x="0" y="3531674"/>
                  <a:pt x="0" y="3363935"/>
                </a:cubicBezTo>
                <a:lnTo>
                  <a:pt x="0" y="303719"/>
                </a:lnTo>
                <a:cubicBezTo>
                  <a:pt x="0" y="135980"/>
                  <a:pt x="135980" y="0"/>
                  <a:pt x="30371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96CC8903-6B56-7B3E-52E0-21044145B3B2}"/>
              </a:ext>
            </a:extLst>
          </p:cNvPr>
          <p:cNvSpPr>
            <a:spLocks noGrp="1"/>
          </p:cNvSpPr>
          <p:nvPr>
            <p:ph type="pic" sz="quarter" idx="10"/>
          </p:nvPr>
        </p:nvSpPr>
        <p:spPr>
          <a:xfrm>
            <a:off x="3220760" y="1229776"/>
            <a:ext cx="2165203" cy="4357852"/>
          </a:xfrm>
          <a:custGeom>
            <a:avLst/>
            <a:gdLst>
              <a:gd name="connsiteX0" fmla="*/ 360874 w 2165203"/>
              <a:gd name="connsiteY0" fmla="*/ 0 h 4357852"/>
              <a:gd name="connsiteX1" fmla="*/ 1804330 w 2165203"/>
              <a:gd name="connsiteY1" fmla="*/ 0 h 4357852"/>
              <a:gd name="connsiteX2" fmla="*/ 2165203 w 2165203"/>
              <a:gd name="connsiteY2" fmla="*/ 360874 h 4357852"/>
              <a:gd name="connsiteX3" fmla="*/ 2165203 w 2165203"/>
              <a:gd name="connsiteY3" fmla="*/ 3996978 h 4357852"/>
              <a:gd name="connsiteX4" fmla="*/ 1804330 w 2165203"/>
              <a:gd name="connsiteY4" fmla="*/ 4357852 h 4357852"/>
              <a:gd name="connsiteX5" fmla="*/ 360874 w 2165203"/>
              <a:gd name="connsiteY5" fmla="*/ 4357852 h 4357852"/>
              <a:gd name="connsiteX6" fmla="*/ 0 w 2165203"/>
              <a:gd name="connsiteY6" fmla="*/ 3996978 h 4357852"/>
              <a:gd name="connsiteX7" fmla="*/ 0 w 2165203"/>
              <a:gd name="connsiteY7" fmla="*/ 360874 h 4357852"/>
              <a:gd name="connsiteX8" fmla="*/ 360874 w 2165203"/>
              <a:gd name="connsiteY8" fmla="*/ 0 h 435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203" h="4357852">
                <a:moveTo>
                  <a:pt x="360874" y="0"/>
                </a:moveTo>
                <a:lnTo>
                  <a:pt x="1804330" y="0"/>
                </a:lnTo>
                <a:cubicBezTo>
                  <a:pt x="2003634" y="0"/>
                  <a:pt x="2165203" y="161569"/>
                  <a:pt x="2165203" y="360874"/>
                </a:cubicBezTo>
                <a:lnTo>
                  <a:pt x="2165203" y="3996978"/>
                </a:lnTo>
                <a:cubicBezTo>
                  <a:pt x="2165203" y="4196283"/>
                  <a:pt x="2003634" y="4357852"/>
                  <a:pt x="1804330" y="4357852"/>
                </a:cubicBezTo>
                <a:lnTo>
                  <a:pt x="360874" y="4357852"/>
                </a:lnTo>
                <a:cubicBezTo>
                  <a:pt x="161569" y="4357852"/>
                  <a:pt x="0" y="4196283"/>
                  <a:pt x="0" y="3996978"/>
                </a:cubicBezTo>
                <a:lnTo>
                  <a:pt x="0" y="360874"/>
                </a:lnTo>
                <a:cubicBezTo>
                  <a:pt x="0" y="161569"/>
                  <a:pt x="161569" y="0"/>
                  <a:pt x="36087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590781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9179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629595"/>
      </p:ext>
    </p:extLst>
  </p:cSld>
  <p:clrMapOvr>
    <a:masterClrMapping/>
  </p:clrMapOvr>
  <p:transition spd="med">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0082B0"/>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4F900E9-8975-4170-A1AF-F3992BFE5F29}"/>
              </a:ext>
            </a:extLst>
          </p:cNvPr>
          <p:cNvSpPr>
            <a:spLocks noGrp="1"/>
          </p:cNvSpPr>
          <p:nvPr>
            <p:ph type="pic" sz="quarter" idx="10"/>
          </p:nvPr>
        </p:nvSpPr>
        <p:spPr>
          <a:xfrm>
            <a:off x="-30965" y="-31807"/>
            <a:ext cx="4959491" cy="4742914"/>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3611714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ster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77621"/>
          </a:xfrm>
          <a:prstGeom prst="rect">
            <a:avLst/>
          </a:prstGeom>
        </p:spPr>
        <p:txBody>
          <a:bodyPr wrap="square">
            <a:spAutoFit/>
          </a:bodyPr>
          <a:lstStyle>
            <a:lvl1pPr marL="0" indent="0" algn="l" defTabSz="916594" rtl="0" eaLnBrk="1" latinLnBrk="0" hangingPunct="1">
              <a:lnSpc>
                <a:spcPts val="4712"/>
              </a:lnSpc>
              <a:buNone/>
              <a:defRPr lang="en-US" sz="3710" b="1" kern="1200" spc="-145" dirty="0">
                <a:solidFill>
                  <a:schemeClr val="tx1"/>
                </a:solidFill>
                <a:latin typeface="Poppins" panose="00000500000000000000" pitchFamily="2" charset="0"/>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504" kern="1200" spc="-60" dirty="0">
                <a:solidFill>
                  <a:schemeClr val="tx2"/>
                </a:solidFill>
                <a:latin typeface="Poppins" panose="00000500000000000000" pitchFamily="2" charset="0"/>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1529692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ar-DZ" dirty="0"/>
              <a:t>.</a:t>
            </a:r>
            <a:endParaRPr lang="ru-RU" dirty="0"/>
          </a:p>
        </p:txBody>
      </p:sp>
    </p:spTree>
    <p:extLst>
      <p:ext uri="{BB962C8B-B14F-4D97-AF65-F5344CB8AC3E}">
        <p14:creationId xmlns:p14="http://schemas.microsoft.com/office/powerpoint/2010/main" val="268604214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AD7C24F-A93C-4C1D-A447-8FA218B786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CD8F299-7B70-4C3B-ABBE-2C2791EAD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9D43CD-1E3D-49E8-B34E-6FEABE0FAE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600D13-AFA3-40BB-946D-7A55E5312391}" type="datetime1">
              <a:rPr lang="fr-FR" smtClean="0"/>
              <a:t>23/08/2026</a:t>
            </a:fld>
            <a:endParaRPr lang="fr-FR"/>
          </a:p>
        </p:txBody>
      </p:sp>
      <p:sp>
        <p:nvSpPr>
          <p:cNvPr id="5" name="Espace réservé du pied de page 4">
            <a:extLst>
              <a:ext uri="{FF2B5EF4-FFF2-40B4-BE49-F238E27FC236}">
                <a16:creationId xmlns:a16="http://schemas.microsoft.com/office/drawing/2014/main" id="{31777641-4EF6-4FA8-B549-A4AC2C59A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84A6A38-E463-489B-A6D3-41E4FEE99B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5512C-6291-4AED-A8BA-7FD587B711D0}" type="slidenum">
              <a:rPr lang="fr-FR" smtClean="0"/>
              <a:t>‹#›</a:t>
            </a:fld>
            <a:endParaRPr lang="fr-FR"/>
          </a:p>
        </p:txBody>
      </p:sp>
    </p:spTree>
    <p:extLst>
      <p:ext uri="{BB962C8B-B14F-4D97-AF65-F5344CB8AC3E}">
        <p14:creationId xmlns:p14="http://schemas.microsoft.com/office/powerpoint/2010/main" val="643393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 id="2147483669" r:id="rId19"/>
    <p:sldLayoutId id="2147483670" r:id="rId20"/>
    <p:sldLayoutId id="2147483671" r:id="rId21"/>
    <p:sldLayoutId id="2147483672" r:id="rId22"/>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3.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2.png"/><Relationship Id="rId5" Type="http://schemas.openxmlformats.org/officeDocument/2006/relationships/image" Target="../media/image3.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10.png"/><Relationship Id="rId4" Type="http://schemas.microsoft.com/office/2007/relationships/hdphoto" Target="../media/hdphoto1.wdp"/><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svg"/><Relationship Id="rId9" Type="http://schemas.openxmlformats.org/officeDocument/2006/relationships/image" Target="../media/image15.png"/><Relationship Id="rId10" Type="http://schemas.openxmlformats.org/officeDocument/2006/relationships/image" Target="../media/image16.svg"/><Relationship Id="rId11" Type="http://schemas.openxmlformats.org/officeDocument/2006/relationships/image" Target="../media/image2.png"/><Relationship Id="rId12" Type="http://schemas.openxmlformats.org/officeDocument/2006/relationships/image" Target="../media/image3.svg"/><Relationship Id="rId1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8.png"/><Relationship Id="rId3" Type="http://schemas.openxmlformats.org/officeDocument/2006/relationships/image" Target="../media/image19.svg"/><Relationship Id="rId4" Type="http://schemas.openxmlformats.org/officeDocument/2006/relationships/image" Target="../media/image20.png"/><Relationship Id="rId5" Type="http://schemas.openxmlformats.org/officeDocument/2006/relationships/image" Target="../media/image2.png"/><Relationship Id="rId6" Type="http://schemas.openxmlformats.org/officeDocument/2006/relationships/image" Target="../media/image3.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1.jpeg"/><Relationship Id="rId3" Type="http://schemas.openxmlformats.org/officeDocument/2006/relationships/image" Target="../media/image22.png"/><Relationship Id="rId4" Type="http://schemas.openxmlformats.org/officeDocument/2006/relationships/image" Target="../media/image23.svg"/><Relationship Id="rId5" Type="http://schemas.openxmlformats.org/officeDocument/2006/relationships/image" Target="../media/image2.png"/><Relationship Id="rId6" Type="http://schemas.openxmlformats.org/officeDocument/2006/relationships/image" Target="../media/image3.sv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TLwIzzwe9-0?feature=oembed" TargetMode="External"/><Relationship Id="rId2" Type="http://schemas.openxmlformats.org/officeDocument/2006/relationships/slideLayout" Target="../slideLayouts/slideLayout18.xml"/><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sv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24.jpeg"/><Relationship Id="rId9" Type="http://schemas.openxmlformats.org/officeDocument/2006/relationships/hyperlink" Target="https://www.youtube.com/watch?v=TLwIzzwe9-0" TargetMode="External"/><Relationship Id="rId10"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yb3wr_PLiDU?feature=oembed" TargetMode="External"/><Relationship Id="rId2" Type="http://schemas.openxmlformats.org/officeDocument/2006/relationships/slideLayout" Target="../slideLayouts/slideLayout17.xml"/><Relationship Id="rId3" Type="http://schemas.openxmlformats.org/officeDocument/2006/relationships/hyperlink" Target="https://www.youtube.com/shorts/yb3wr_PLiDU" TargetMode="External"/><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svg"/><Relationship Id="rId7" Type="http://schemas.openxmlformats.org/officeDocument/2006/relationships/image" Target="../media/image28.jpeg"/><Relationship Id="rId8"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png"/><Relationship Id="rId3" Type="http://schemas.openxmlformats.org/officeDocument/2006/relationships/image" Target="../media/image3.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0.png"/><Relationship Id="rId3" Type="http://schemas.openxmlformats.org/officeDocument/2006/relationships/image" Target="../media/image2.pn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svg"/><Relationship Id="rId4" Type="http://schemas.openxmlformats.org/officeDocument/2006/relationships/image" Target="../media/image33.svg"/><Relationship Id="rId5" Type="http://schemas.openxmlformats.org/officeDocument/2006/relationships/image" Target="../media/image2.png"/><Relationship Id="rId6" Type="http://schemas.openxmlformats.org/officeDocument/2006/relationships/image" Target="../media/image3.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 Id="rId3" Type="http://schemas.openxmlformats.org/officeDocument/2006/relationships/image" Target="../media/image35.svg"/><Relationship Id="rId4" Type="http://schemas.openxmlformats.org/officeDocument/2006/relationships/image" Target="../media/image36.png"/><Relationship Id="rId5" Type="http://schemas.openxmlformats.org/officeDocument/2006/relationships/image" Target="../media/image37.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svg"/><Relationship Id="rId9" Type="http://schemas.openxmlformats.org/officeDocument/2006/relationships/image" Target="../media/image26.png"/><Relationship Id="rId10" Type="http://schemas.openxmlformats.org/officeDocument/2006/relationships/image" Target="../media/image27.svg"/><Relationship Id="rId11"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4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1.png"/><Relationship Id="rId8" Type="http://schemas.openxmlformats.org/officeDocument/2006/relationships/image" Target="../media/image52.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3.png"/><Relationship Id="rId8" Type="http://schemas.openxmlformats.org/officeDocument/2006/relationships/image" Target="../media/image54.png"/><Relationship Id="rId9" Type="http://schemas.openxmlformats.org/officeDocument/2006/relationships/image" Target="../media/image55.png"/><Relationship Id="rId10"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7.png"/><Relationship Id="rId8"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59.png"/><Relationship Id="rId8"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6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4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7.png"/><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26.png"/><Relationship Id="rId6" Type="http://schemas.openxmlformats.org/officeDocument/2006/relationships/image" Target="../media/image27.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80.png"/><Relationship Id="rId4" Type="http://schemas.openxmlformats.org/officeDocument/2006/relationships/image" Target="../media/image2.png"/><Relationship Id="rId5" Type="http://schemas.openxmlformats.org/officeDocument/2006/relationships/image" Target="../media/image3.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png"/><Relationship Id="rId3" Type="http://schemas.openxmlformats.org/officeDocument/2006/relationships/image" Target="../media/image3.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81.png"/><Relationship Id="rId4" Type="http://schemas.openxmlformats.org/officeDocument/2006/relationships/image" Target="../media/image2.png"/><Relationship Id="rId5" Type="http://schemas.openxmlformats.org/officeDocument/2006/relationships/image" Target="../media/image3.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82.jpeg"/><Relationship Id="rId3" Type="http://schemas.openxmlformats.org/officeDocument/2006/relationships/image" Target="../media/image2.png"/><Relationship Id="rId4" Type="http://schemas.openxmlformats.org/officeDocument/2006/relationships/image" Target="../media/image3.sv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3.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81.png"/><Relationship Id="rId4" Type="http://schemas.openxmlformats.org/officeDocument/2006/relationships/image" Target="../media/image2.png"/><Relationship Id="rId5" Type="http://schemas.openxmlformats.org/officeDocument/2006/relationships/image" Target="../media/image3.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image" Target="../media/image10.png"/><Relationship Id="rId4" Type="http://schemas.microsoft.com/office/2007/relationships/hdphoto" Target="../media/hdphoto1.wdp"/><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svg"/><Relationship Id="rId9" Type="http://schemas.openxmlformats.org/officeDocument/2006/relationships/image" Target="../media/image15.png"/><Relationship Id="rId10" Type="http://schemas.openxmlformats.org/officeDocument/2006/relationships/image" Target="../media/image16.svg"/><Relationship Id="rId11" Type="http://schemas.openxmlformats.org/officeDocument/2006/relationships/image" Target="../media/image2.png"/><Relationship Id="rId12" Type="http://schemas.openxmlformats.org/officeDocument/2006/relationships/image" Target="../media/image3.svg"/><Relationship Id="rId13"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video" Target="https://www.youtube.com/embed/tPmDaWMqFM4?feature=oembed" TargetMode="External"/><Relationship Id="rId2" Type="http://schemas.openxmlformats.org/officeDocument/2006/relationships/slideLayout" Target="../slideLayouts/slideLayout17.xml"/><Relationship Id="rId3" Type="http://schemas.openxmlformats.org/officeDocument/2006/relationships/hyperlink" Target="https://www.youtube.com/shorts/tPmDaWMqFM4" TargetMode="External"/><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svg"/><Relationship Id="rId7" Type="http://schemas.openxmlformats.org/officeDocument/2006/relationships/image" Target="../media/image83.jpeg"/><Relationship Id="rId8"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png"/><Relationship Id="rId3" Type="http://schemas.openxmlformats.org/officeDocument/2006/relationships/image" Target="../media/image3.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0.png"/><Relationship Id="rId3" Type="http://schemas.openxmlformats.org/officeDocument/2006/relationships/image" Target="../media/image2.png"/><Relationship Id="rId4" Type="http://schemas.openxmlformats.org/officeDocument/2006/relationships/image" Target="../media/image3.sv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 Id="rId3" Type="http://schemas.openxmlformats.org/officeDocument/2006/relationships/image" Target="../media/image35.svg"/><Relationship Id="rId4" Type="http://schemas.openxmlformats.org/officeDocument/2006/relationships/image" Target="../media/image36.png"/><Relationship Id="rId5" Type="http://schemas.openxmlformats.org/officeDocument/2006/relationships/image" Target="../media/image37.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svg"/><Relationship Id="rId9" Type="http://schemas.openxmlformats.org/officeDocument/2006/relationships/image" Target="../media/image26.png"/><Relationship Id="rId10" Type="http://schemas.openxmlformats.org/officeDocument/2006/relationships/image" Target="../media/image27.svg"/><Relationship Id="rId11" Type="http://schemas.openxmlformats.org/officeDocument/2006/relationships/image" Target="../media/image8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7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85.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86.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8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8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88.png"/><Relationship Id="rId8" Type="http://schemas.openxmlformats.org/officeDocument/2006/relationships/image" Target="../media/image8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2.jpeg"/><Relationship Id="rId8" Type="http://schemas.openxmlformats.org/officeDocument/2006/relationships/image" Target="../media/image63.png"/><Relationship Id="rId9" Type="http://schemas.openxmlformats.org/officeDocument/2006/relationships/image" Target="../media/image64.png"/><Relationship Id="rId10" Type="http://schemas.openxmlformats.org/officeDocument/2006/relationships/image" Target="../media/image6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8.svg"/><Relationship Id="rId7" Type="http://schemas.openxmlformats.org/officeDocument/2006/relationships/image" Target="../media/image66.jpeg"/><Relationship Id="rId8" Type="http://schemas.openxmlformats.org/officeDocument/2006/relationships/image" Target="../media/image67.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8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7.png"/><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26.png"/><Relationship Id="rId6" Type="http://schemas.openxmlformats.org/officeDocument/2006/relationships/image" Target="../media/image27.sv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90.png"/><Relationship Id="rId4" Type="http://schemas.openxmlformats.org/officeDocument/2006/relationships/image" Target="../media/image2.png"/><Relationship Id="rId5" Type="http://schemas.openxmlformats.org/officeDocument/2006/relationships/image" Target="../media/image3.sv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png"/><Relationship Id="rId3" Type="http://schemas.openxmlformats.org/officeDocument/2006/relationships/image" Target="../media/image3.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2.png"/><Relationship Id="rId4" Type="http://schemas.openxmlformats.org/officeDocument/2006/relationships/image" Target="../media/image3.svg"/><Relationship Id="rId5" Type="http://schemas.openxmlformats.org/officeDocument/2006/relationships/image" Target="../media/image9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png"/><Relationship Id="rId3" Type="http://schemas.openxmlformats.org/officeDocument/2006/relationships/image" Target="../media/image3.svg"/><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3.png"/><Relationship Id="rId3" Type="http://schemas.openxmlformats.org/officeDocument/2006/relationships/image" Target="../media/image2.png"/><Relationship Id="rId4" Type="http://schemas.openxmlformats.org/officeDocument/2006/relationships/image" Target="../media/image3.svg"/></Relationships>
</file>

<file path=ppt/slides/_rels/slide70.xml.rels><?xml version='1.0' encoding='UTF-8' standalone='yes'?>
<Relationships xmlns="http://schemas.openxmlformats.org/package/2006/relationships"><Relationship Id="rId1" Type="http://schemas.openxmlformats.org/officeDocument/2006/relationships/video" Target="https://www.youtube.com/embed/TlUAKfBWBfI?feature=oembed" TargetMode="External"/><Relationship Id="rId2" Type="http://schemas.openxmlformats.org/officeDocument/2006/relationships/slideLayout" Target="../slideLayouts/slideLayout1.xml"/><Relationship Id="rId3" Type="http://schemas.openxmlformats.org/officeDocument/2006/relationships/image" Target="../media/image94.jpe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2.png"/><Relationship Id="rId5" Type="http://schemas.openxmlformats.org/officeDocument/2006/relationships/image" Target="../media/image3.sv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82.jpeg"/><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CDEA622-E0B8-42B4-9AD0-EB73F1F5BDB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1799"/>
            <a:ext cx="7855964" cy="7208723"/>
          </a:xfrm>
          <a:prstGeom prst="rect">
            <a:avLst/>
          </a:prstGeom>
        </p:spPr>
      </p:pic>
      <p:sp>
        <p:nvSpPr>
          <p:cNvPr id="54" name="Flowchart: Process 53">
            <a:extLst>
              <a:ext uri="{FF2B5EF4-FFF2-40B4-BE49-F238E27FC236}">
                <a16:creationId xmlns:a16="http://schemas.microsoft.com/office/drawing/2014/main" id="{9C6013CC-256E-4483-AC0A-39A8E48DAFB1}"/>
              </a:ext>
            </a:extLst>
          </p:cNvPr>
          <p:cNvSpPr/>
          <p:nvPr/>
        </p:nvSpPr>
        <p:spPr>
          <a:xfrm>
            <a:off x="0" y="-11799"/>
            <a:ext cx="12192000" cy="6858000"/>
          </a:xfrm>
          <a:prstGeom prst="flowChartProcess">
            <a:avLst/>
          </a:prstGeom>
          <a:gradFill>
            <a:gsLst>
              <a:gs pos="0">
                <a:schemeClr val="accent1">
                  <a:alpha val="0"/>
                </a:schemeClr>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DC406E-DF85-4F82-B2E0-56050CA64F6D}"/>
              </a:ext>
            </a:extLst>
          </p:cNvPr>
          <p:cNvSpPr>
            <a:spLocks noGrp="1"/>
          </p:cNvSpPr>
          <p:nvPr>
            <p:ph type="sldNum" sz="quarter" idx="4"/>
          </p:nvPr>
        </p:nvSpPr>
        <p:spPr/>
        <p:txBody>
          <a:bodyPr/>
          <a:lstStyle/>
          <a:p>
            <a:fld id="{62E4CCAC-29D3-4E1D-A652-1D5827976833}" type="slidenum">
              <a:rPr lang="en-US" smtClean="0"/>
              <a:pPr/>
              <a:t>1</a:t>
            </a:fld>
            <a:endParaRPr lang="en-US" dirty="0"/>
          </a:p>
        </p:txBody>
      </p:sp>
      <p:sp>
        <p:nvSpPr>
          <p:cNvPr id="6" name="ZoneTexte 37">
            <a:extLst>
              <a:ext uri="{FF2B5EF4-FFF2-40B4-BE49-F238E27FC236}">
                <a16:creationId xmlns:a16="http://schemas.microsoft.com/office/drawing/2014/main" id="{3F3B6BF4-66D3-48D5-B92F-8AB14D9DAA26}"/>
              </a:ext>
            </a:extLst>
          </p:cNvPr>
          <p:cNvSpPr txBox="1"/>
          <p:nvPr/>
        </p:nvSpPr>
        <p:spPr>
          <a:xfrm>
            <a:off x="5579707" y="1591172"/>
            <a:ext cx="5933448" cy="707886"/>
          </a:xfrm>
          <a:prstGeom prst="rect">
            <a:avLst/>
          </a:prstGeom>
          <a:noFill/>
        </p:spPr>
        <p:txBody>
          <a:bodyPr wrap="square">
            <a:spAutoFit/>
          </a:bodyPr>
          <a:lstStyle/>
          <a:p>
            <a:pPr algn="r"/>
            <a:r>
              <a:rPr lang="ar-SA" sz="4000" b="1" dirty="0">
                <a:solidFill>
                  <a:schemeClr val="bg1"/>
                </a:solidFill>
                <a:effectLst>
                  <a:outerShdw blurRad="38100" dist="38100" dir="2700000" algn="tl">
                    <a:srgbClr val="000000">
                      <a:alpha val="43137"/>
                    </a:srgbClr>
                  </a:outerShdw>
                </a:effectLst>
                <a:latin typeface="RB" panose="00000500000000000000" pitchFamily="2" charset="-78"/>
                <a:ea typeface="GE Dinar One" panose="020A0503020102020204" pitchFamily="18" charset="-78"/>
                <a:cs typeface="RB" panose="00000500000000000000" pitchFamily="2" charset="-78"/>
              </a:rPr>
              <a:t>الوحدة </a:t>
            </a:r>
            <a:r>
              <a:rPr lang="ar-DZ" sz="4000" b="1" dirty="0">
                <a:solidFill>
                  <a:schemeClr val="bg1"/>
                </a:solidFill>
                <a:effectLst>
                  <a:outerShdw blurRad="38100" dist="38100" dir="2700000" algn="tl">
                    <a:srgbClr val="000000">
                      <a:alpha val="43137"/>
                    </a:srgbClr>
                  </a:outerShdw>
                </a:effectLst>
                <a:latin typeface="RB" panose="00000500000000000000" pitchFamily="2" charset="-78"/>
                <a:ea typeface="GE Dinar One" panose="020A0503020102020204" pitchFamily="18" charset="-78"/>
                <a:cs typeface="RB" panose="00000500000000000000" pitchFamily="2" charset="-78"/>
              </a:rPr>
              <a:t>الأولى</a:t>
            </a:r>
            <a:r>
              <a:rPr lang="ar-EG" sz="4000" b="1" dirty="0">
                <a:solidFill>
                  <a:schemeClr val="bg1"/>
                </a:solidFill>
                <a:effectLst>
                  <a:outerShdw blurRad="38100" dist="38100" dir="2700000" algn="tl">
                    <a:srgbClr val="000000">
                      <a:alpha val="43137"/>
                    </a:srgbClr>
                  </a:outerShdw>
                </a:effectLst>
                <a:latin typeface="RB" panose="00000500000000000000" pitchFamily="2" charset="-78"/>
                <a:ea typeface="GE Dinar One" panose="020A0503020102020204" pitchFamily="18" charset="-78"/>
                <a:cs typeface="RB" panose="00000500000000000000" pitchFamily="2" charset="-78"/>
              </a:rPr>
              <a:t> الدرس الأول</a:t>
            </a:r>
            <a:endParaRPr lang="ar-SA" sz="4000" b="1" dirty="0">
              <a:solidFill>
                <a:schemeClr val="bg1"/>
              </a:solidFill>
              <a:effectLst>
                <a:outerShdw blurRad="38100" dist="38100" dir="2700000" algn="tl">
                  <a:srgbClr val="000000">
                    <a:alpha val="43137"/>
                  </a:srgbClr>
                </a:outerShdw>
              </a:effectLst>
              <a:latin typeface="RB" panose="00000500000000000000" pitchFamily="2" charset="-78"/>
              <a:ea typeface="GE Dinar One" panose="020A0503020102020204" pitchFamily="18" charset="-78"/>
              <a:cs typeface="RB" panose="00000500000000000000" pitchFamily="2" charset="-78"/>
            </a:endParaRPr>
          </a:p>
        </p:txBody>
      </p:sp>
      <p:grpSp>
        <p:nvGrpSpPr>
          <p:cNvPr id="2" name="Group 1">
            <a:extLst>
              <a:ext uri="{FF2B5EF4-FFF2-40B4-BE49-F238E27FC236}">
                <a16:creationId xmlns:a16="http://schemas.microsoft.com/office/drawing/2014/main" id="{98ADC310-11A5-4250-9CE3-8127ABDE7C2D}"/>
              </a:ext>
            </a:extLst>
          </p:cNvPr>
          <p:cNvGrpSpPr/>
          <p:nvPr/>
        </p:nvGrpSpPr>
        <p:grpSpPr>
          <a:xfrm>
            <a:off x="9509150" y="4631307"/>
            <a:ext cx="2831406" cy="562366"/>
            <a:chOff x="9509150" y="3783167"/>
            <a:chExt cx="2831406" cy="562366"/>
          </a:xfrm>
        </p:grpSpPr>
        <p:sp>
          <p:nvSpPr>
            <p:cNvPr id="11" name="شكل حر: شكل 114">
              <a:extLst>
                <a:ext uri="{FF2B5EF4-FFF2-40B4-BE49-F238E27FC236}">
                  <a16:creationId xmlns:a16="http://schemas.microsoft.com/office/drawing/2014/main" id="{D64F905A-9AB0-4B1A-89F8-793ED6BC85EA}"/>
                </a:ext>
              </a:extLst>
            </p:cNvPr>
            <p:cNvSpPr/>
            <p:nvPr/>
          </p:nvSpPr>
          <p:spPr>
            <a:xfrm flipH="1">
              <a:off x="9770120" y="3783167"/>
              <a:ext cx="2570436" cy="562366"/>
            </a:xfrm>
            <a:custGeom>
              <a:avLst/>
              <a:gdLst>
                <a:gd name="connsiteX0" fmla="*/ 0 w 2570436"/>
                <a:gd name="connsiteY0" fmla="*/ 0 h 562366"/>
                <a:gd name="connsiteX1" fmla="*/ 2289253 w 2570436"/>
                <a:gd name="connsiteY1" fmla="*/ 0 h 562366"/>
                <a:gd name="connsiteX2" fmla="*/ 2570436 w 2570436"/>
                <a:gd name="connsiteY2" fmla="*/ 281183 h 562366"/>
                <a:gd name="connsiteX3" fmla="*/ 2570435 w 2570436"/>
                <a:gd name="connsiteY3" fmla="*/ 281183 h 562366"/>
                <a:gd name="connsiteX4" fmla="*/ 2289252 w 2570436"/>
                <a:gd name="connsiteY4" fmla="*/ 562366 h 562366"/>
                <a:gd name="connsiteX5" fmla="*/ 0 w 2570436"/>
                <a:gd name="connsiteY5" fmla="*/ 562365 h 562366"/>
                <a:gd name="connsiteX6" fmla="*/ 0 w 2570436"/>
                <a:gd name="connsiteY6" fmla="*/ 0 h 562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0436" h="562366">
                  <a:moveTo>
                    <a:pt x="0" y="0"/>
                  </a:moveTo>
                  <a:lnTo>
                    <a:pt x="2289253" y="0"/>
                  </a:lnTo>
                  <a:cubicBezTo>
                    <a:pt x="2444546" y="0"/>
                    <a:pt x="2570436" y="125890"/>
                    <a:pt x="2570436" y="281183"/>
                  </a:cubicBezTo>
                  <a:lnTo>
                    <a:pt x="2570435" y="281183"/>
                  </a:lnTo>
                  <a:cubicBezTo>
                    <a:pt x="2570435" y="436476"/>
                    <a:pt x="2444545" y="562366"/>
                    <a:pt x="2289252" y="562366"/>
                  </a:cubicBezTo>
                  <a:lnTo>
                    <a:pt x="0" y="56236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ZoneTexte 29">
              <a:extLst>
                <a:ext uri="{FF2B5EF4-FFF2-40B4-BE49-F238E27FC236}">
                  <a16:creationId xmlns:a16="http://schemas.microsoft.com/office/drawing/2014/main" id="{7542DAEF-12FA-44AE-8991-BBA507B81470}"/>
                </a:ext>
              </a:extLst>
            </p:cNvPr>
            <p:cNvSpPr txBox="1"/>
            <p:nvPr/>
          </p:nvSpPr>
          <p:spPr>
            <a:xfrm>
              <a:off x="9509150" y="3864295"/>
              <a:ext cx="2492479" cy="400110"/>
            </a:xfrm>
            <a:prstGeom prst="rect">
              <a:avLst/>
            </a:prstGeom>
            <a:noFill/>
          </p:spPr>
          <p:txBody>
            <a:bodyPr wrap="square">
              <a:spAutoFit/>
            </a:bodyPr>
            <a:lstStyle/>
            <a:p>
              <a:pPr algn="justLow" rtl="1"/>
              <a:r>
                <a:rPr lang="ar-SA" sz="2000" dirty="0">
                  <a:solidFill>
                    <a:schemeClr val="bg1"/>
                  </a:solidFill>
                  <a:latin typeface="GE Dinar One" panose="020A0503020102020204" pitchFamily="18" charset="-78"/>
                  <a:ea typeface="GE Dinar One" panose="020A0503020102020204" pitchFamily="18" charset="-78"/>
                  <a:cs typeface="(AH) Manal Black" pitchFamily="2" charset="-78"/>
                </a:rPr>
                <a:t>    </a:t>
              </a:r>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مقرر تقنية رقمية </a:t>
              </a:r>
              <a:r>
                <a:rPr lang="ar-DZ" sz="2000" b="1" dirty="0">
                  <a:solidFill>
                    <a:schemeClr val="bg1"/>
                  </a:solidFill>
                  <a:latin typeface="VIP Rawy Bold" panose="02000500000000000000" pitchFamily="2" charset="-78"/>
                  <a:ea typeface="GE Dinar One" panose="020A0503020102020204" pitchFamily="18" charset="-78"/>
                  <a:cs typeface="VIP Rawy Bold" panose="02000500000000000000" pitchFamily="2" charset="-78"/>
                </a:rPr>
                <a:t>3</a:t>
              </a:r>
              <a:r>
                <a:rPr lang="ar-SA" sz="2000" dirty="0">
                  <a:solidFill>
                    <a:schemeClr val="bg1"/>
                  </a:solidFill>
                  <a:latin typeface="GE Dinar One" panose="020A0503020102020204" pitchFamily="18" charset="-78"/>
                  <a:ea typeface="GE Dinar One" panose="020A0503020102020204" pitchFamily="18" charset="-78"/>
                  <a:cs typeface="(AH) Manal Black" pitchFamily="2" charset="-78"/>
                </a:rPr>
                <a:t> </a:t>
              </a:r>
              <a:endParaRPr lang="ar-DZ" sz="2000" dirty="0">
                <a:solidFill>
                  <a:schemeClr val="bg1"/>
                </a:solidFill>
                <a:latin typeface="GE Dinar One" panose="020A0503020102020204" pitchFamily="18" charset="-78"/>
                <a:ea typeface="GE Dinar One" panose="020A0503020102020204" pitchFamily="18" charset="-78"/>
                <a:cs typeface="(AH) Manal Black" pitchFamily="2" charset="-78"/>
              </a:endParaRPr>
            </a:p>
          </p:txBody>
        </p:sp>
      </p:grpSp>
      <p:grpSp>
        <p:nvGrpSpPr>
          <p:cNvPr id="13" name="Group 12">
            <a:extLst>
              <a:ext uri="{FF2B5EF4-FFF2-40B4-BE49-F238E27FC236}">
                <a16:creationId xmlns:a16="http://schemas.microsoft.com/office/drawing/2014/main" id="{AC090AAE-4D97-4AF1-B849-1429DD2D4B28}"/>
              </a:ext>
            </a:extLst>
          </p:cNvPr>
          <p:cNvGrpSpPr/>
          <p:nvPr/>
        </p:nvGrpSpPr>
        <p:grpSpPr>
          <a:xfrm>
            <a:off x="9061656" y="5705318"/>
            <a:ext cx="3598585" cy="562366"/>
            <a:chOff x="2060852" y="4531646"/>
            <a:chExt cx="3598585" cy="562366"/>
          </a:xfrm>
        </p:grpSpPr>
        <p:sp>
          <p:nvSpPr>
            <p:cNvPr id="14" name="شكل حر: شكل 84">
              <a:extLst>
                <a:ext uri="{FF2B5EF4-FFF2-40B4-BE49-F238E27FC236}">
                  <a16:creationId xmlns:a16="http://schemas.microsoft.com/office/drawing/2014/main" id="{4441E05E-9398-45B8-8ABF-C461B4427260}"/>
                </a:ext>
              </a:extLst>
            </p:cNvPr>
            <p:cNvSpPr/>
            <p:nvPr/>
          </p:nvSpPr>
          <p:spPr>
            <a:xfrm>
              <a:off x="2156448" y="4531646"/>
              <a:ext cx="3502989" cy="562366"/>
            </a:xfrm>
            <a:custGeom>
              <a:avLst/>
              <a:gdLst>
                <a:gd name="connsiteX0" fmla="*/ 281183 w 2769286"/>
                <a:gd name="connsiteY0" fmla="*/ 0 h 562366"/>
                <a:gd name="connsiteX1" fmla="*/ 2769286 w 2769286"/>
                <a:gd name="connsiteY1" fmla="*/ 0 h 562366"/>
                <a:gd name="connsiteX2" fmla="*/ 2585522 w 2769286"/>
                <a:gd name="connsiteY2" fmla="*/ 562366 h 562366"/>
                <a:gd name="connsiteX3" fmla="*/ 281183 w 2769286"/>
                <a:gd name="connsiteY3" fmla="*/ 562365 h 562366"/>
                <a:gd name="connsiteX4" fmla="*/ 5713 w 2769286"/>
                <a:gd name="connsiteY4" fmla="*/ 337850 h 562366"/>
                <a:gd name="connsiteX5" fmla="*/ 0 w 2769286"/>
                <a:gd name="connsiteY5" fmla="*/ 281183 h 562366"/>
                <a:gd name="connsiteX6" fmla="*/ 5713 w 2769286"/>
                <a:gd name="connsiteY6" fmla="*/ 224515 h 562366"/>
                <a:gd name="connsiteX7" fmla="*/ 281183 w 2769286"/>
                <a:gd name="connsiteY7" fmla="*/ 0 h 562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9286" h="562366">
                  <a:moveTo>
                    <a:pt x="281183" y="0"/>
                  </a:moveTo>
                  <a:lnTo>
                    <a:pt x="2769286" y="0"/>
                  </a:lnTo>
                  <a:lnTo>
                    <a:pt x="2585522" y="562366"/>
                  </a:lnTo>
                  <a:lnTo>
                    <a:pt x="281183" y="562365"/>
                  </a:lnTo>
                  <a:cubicBezTo>
                    <a:pt x="145302" y="562365"/>
                    <a:pt x="31932" y="465981"/>
                    <a:pt x="5713" y="337850"/>
                  </a:cubicBezTo>
                  <a:lnTo>
                    <a:pt x="0" y="281183"/>
                  </a:lnTo>
                  <a:lnTo>
                    <a:pt x="5713" y="224515"/>
                  </a:lnTo>
                  <a:cubicBezTo>
                    <a:pt x="31932" y="96385"/>
                    <a:pt x="145302" y="0"/>
                    <a:pt x="28118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5" name="ZoneTexte 36">
              <a:extLst>
                <a:ext uri="{FF2B5EF4-FFF2-40B4-BE49-F238E27FC236}">
                  <a16:creationId xmlns:a16="http://schemas.microsoft.com/office/drawing/2014/main" id="{B1F07637-30F7-4721-8D98-E8B88AB971F6}"/>
                </a:ext>
              </a:extLst>
            </p:cNvPr>
            <p:cNvSpPr txBox="1"/>
            <p:nvPr/>
          </p:nvSpPr>
          <p:spPr>
            <a:xfrm>
              <a:off x="2060852" y="4651443"/>
              <a:ext cx="2836731" cy="400110"/>
            </a:xfrm>
            <a:prstGeom prst="rect">
              <a:avLst/>
            </a:prstGeom>
            <a:noFill/>
          </p:spPr>
          <p:txBody>
            <a:bodyPr wrap="square">
              <a:spAutoFit/>
            </a:bodyPr>
            <a:lstStyle/>
            <a:p>
              <a:pPr algn="justLow" rtl="1"/>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الفصل الدراسي</a:t>
              </a:r>
              <a:r>
                <a:rPr lang="fr-FR" sz="2000" dirty="0">
                  <a:solidFill>
                    <a:schemeClr val="bg1"/>
                  </a:solidFill>
                  <a:latin typeface="GE Dinar One" panose="020A0503020102020204" pitchFamily="18" charset="-78"/>
                  <a:ea typeface="GE Dinar One" panose="020A0503020102020204" pitchFamily="18" charset="-78"/>
                  <a:cs typeface="(AH) Manal Black" pitchFamily="2" charset="-78"/>
                </a:rPr>
                <a:t> </a:t>
              </a:r>
              <a:r>
                <a:rPr lang="ar-DZ" sz="2000">
                  <a:solidFill>
                    <a:schemeClr val="bg1"/>
                  </a:solidFill>
                  <a:latin typeface="GE Dinar One" panose="020A0503020102020204" pitchFamily="18" charset="-78"/>
                  <a:ea typeface="GE Dinar One" panose="020A0503020102020204" pitchFamily="18" charset="-78"/>
                  <a:cs typeface="(AH) Manal Black" pitchFamily="2" charset="-78"/>
                </a:rPr>
                <a:t>الأول </a:t>
              </a:r>
              <a:r>
                <a:rPr lang="ar-DZ" sz="2000">
                  <a:solidFill>
                    <a:schemeClr val="bg1"/>
                  </a:solidFill>
                  <a:latin typeface="VIP Rawy Bold" panose="02000500000000000000" pitchFamily="2" charset="-78"/>
                  <a:ea typeface="GE Dinar One" panose="020A0503020102020204" pitchFamily="18" charset="-78"/>
                  <a:cs typeface="VIP Rawy Bold" panose="02000500000000000000" pitchFamily="2" charset="-78"/>
                </a:rPr>
                <a:t>1448</a:t>
              </a:r>
              <a:r>
                <a:rPr lang="ar-DZ" sz="2000">
                  <a:solidFill>
                    <a:schemeClr val="bg1"/>
                  </a:solidFill>
                  <a:latin typeface="GE Dinar One" panose="020A0503020102020204" pitchFamily="18" charset="-78"/>
                  <a:ea typeface="GE Dinar One" panose="020A0503020102020204" pitchFamily="18" charset="-78"/>
                  <a:cs typeface="(AH) Manal Black" pitchFamily="2" charset="-78"/>
                </a:rPr>
                <a:t> </a:t>
              </a:r>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هـ</a:t>
              </a:r>
              <a:r>
                <a:rPr lang="fr-FR" sz="2000" dirty="0">
                  <a:solidFill>
                    <a:schemeClr val="bg1"/>
                  </a:solidFill>
                  <a:latin typeface="GE Dinar One" panose="020A0503020102020204" pitchFamily="18" charset="-78"/>
                  <a:ea typeface="GE Dinar One" panose="020A0503020102020204" pitchFamily="18" charset="-78"/>
                  <a:cs typeface="(AH) Manal Black" pitchFamily="2" charset="-78"/>
                </a:rPr>
                <a:t> </a:t>
              </a:r>
              <a:r>
                <a:rPr lang="ar-DZ" sz="2000" dirty="0">
                  <a:solidFill>
                    <a:schemeClr val="bg1"/>
                  </a:solidFill>
                  <a:latin typeface="GE Dinar One" panose="020A0503020102020204" pitchFamily="18" charset="-78"/>
                  <a:ea typeface="GE Dinar One" panose="020A0503020102020204" pitchFamily="18" charset="-78"/>
                  <a:cs typeface="(AH) Manal Black" pitchFamily="2" charset="-78"/>
                </a:rPr>
                <a:t> </a:t>
              </a:r>
            </a:p>
          </p:txBody>
        </p:sp>
      </p:grpSp>
      <p:pic>
        <p:nvPicPr>
          <p:cNvPr id="16" name="Picture 15">
            <a:extLst>
              <a:ext uri="{FF2B5EF4-FFF2-40B4-BE49-F238E27FC236}">
                <a16:creationId xmlns:a16="http://schemas.microsoft.com/office/drawing/2014/main" id="{123E3522-1041-407E-BC6A-A5891A4658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318220" y="154586"/>
            <a:ext cx="1379177" cy="1047767"/>
          </a:xfrm>
          <a:prstGeom prst="rect">
            <a:avLst/>
          </a:prstGeom>
        </p:spPr>
      </p:pic>
      <p:sp>
        <p:nvSpPr>
          <p:cNvPr id="3" name="Rectangle 2">
            <a:extLst>
              <a:ext uri="{FF2B5EF4-FFF2-40B4-BE49-F238E27FC236}">
                <a16:creationId xmlns:a16="http://schemas.microsoft.com/office/drawing/2014/main" id="{012F80B2-299B-4F7D-AFB7-194F7B75ED42}"/>
              </a:ext>
            </a:extLst>
          </p:cNvPr>
          <p:cNvSpPr/>
          <p:nvPr/>
        </p:nvSpPr>
        <p:spPr>
          <a:xfrm>
            <a:off x="2463282" y="2447891"/>
            <a:ext cx="9161923" cy="2131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38">
            <a:extLst>
              <a:ext uri="{FF2B5EF4-FFF2-40B4-BE49-F238E27FC236}">
                <a16:creationId xmlns:a16="http://schemas.microsoft.com/office/drawing/2014/main" id="{FC7BED28-8A7D-4623-84FA-AD7CCCF69420}"/>
              </a:ext>
            </a:extLst>
          </p:cNvPr>
          <p:cNvSpPr txBox="1"/>
          <p:nvPr/>
        </p:nvSpPr>
        <p:spPr>
          <a:xfrm>
            <a:off x="2719154" y="3130897"/>
            <a:ext cx="8900666" cy="923330"/>
          </a:xfrm>
          <a:prstGeom prst="rect">
            <a:avLst/>
          </a:prstGeom>
          <a:noFill/>
        </p:spPr>
        <p:txBody>
          <a:bodyPr wrap="square">
            <a:spAutoFit/>
          </a:bodyPr>
          <a:lstStyle/>
          <a:p>
            <a:pPr algn="ctr"/>
            <a:r>
              <a:rPr lang="ar-DZ" sz="5400" b="1" dirty="0">
                <a:solidFill>
                  <a:schemeClr val="bg1"/>
                </a:solidFill>
                <a:latin typeface="TS Safaa Bold" panose="00000800000000000000" pitchFamily="2" charset="-78"/>
                <a:ea typeface="GE Dinar One" panose="020A0503020102020204" pitchFamily="18" charset="-78"/>
                <a:cs typeface="TS Safaa Bold" panose="00000800000000000000" pitchFamily="2" charset="-78"/>
              </a:rPr>
              <a:t>تخطيط المشروعات</a:t>
            </a:r>
            <a:endParaRPr lang="fr-FR" sz="5400" b="1" dirty="0">
              <a:solidFill>
                <a:schemeClr val="bg1"/>
              </a:solidFill>
              <a:latin typeface="TS Safaa Bold" panose="00000800000000000000" pitchFamily="2" charset="-78"/>
              <a:ea typeface="GE Dinar One" panose="020A0503020102020204" pitchFamily="18" charset="-78"/>
              <a:cs typeface="TS Safaa Bold" panose="00000800000000000000" pitchFamily="2" charset="-78"/>
            </a:endParaRPr>
          </a:p>
        </p:txBody>
      </p:sp>
    </p:spTree>
    <p:extLst>
      <p:ext uri="{BB962C8B-B14F-4D97-AF65-F5344CB8AC3E}">
        <p14:creationId xmlns:p14="http://schemas.microsoft.com/office/powerpoint/2010/main" val="1847781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down)">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14" presetClass="entr" presetSubtype="1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AB23688-43CF-4CBF-A908-97F9D0C05027}"/>
              </a:ext>
            </a:extLst>
          </p:cNvPr>
          <p:cNvSpPr>
            <a:spLocks noGrp="1"/>
          </p:cNvSpPr>
          <p:nvPr>
            <p:ph type="ftr" sz="quarter" idx="3"/>
          </p:nvPr>
        </p:nvSpPr>
        <p:spPr/>
        <p:txBody>
          <a:bodyPr/>
          <a:lstStyle/>
          <a:p>
            <a:pPr fontAlgn="ctr"/>
            <a:r>
              <a:rPr lang="en-US"/>
              <a:t>Copyright © All rights reserved</a:t>
            </a:r>
            <a:endParaRPr lang="en-US" dirty="0"/>
          </a:p>
        </p:txBody>
      </p:sp>
      <p:sp>
        <p:nvSpPr>
          <p:cNvPr id="5" name="Slide Number Placeholder 4">
            <a:extLst>
              <a:ext uri="{FF2B5EF4-FFF2-40B4-BE49-F238E27FC236}">
                <a16:creationId xmlns:a16="http://schemas.microsoft.com/office/drawing/2014/main" id="{41FECDA8-5C86-4CC8-84F5-D972CCCDAD51}"/>
              </a:ext>
            </a:extLst>
          </p:cNvPr>
          <p:cNvSpPr>
            <a:spLocks noGrp="1"/>
          </p:cNvSpPr>
          <p:nvPr>
            <p:ph type="sldNum" sz="quarter" idx="4"/>
          </p:nvPr>
        </p:nvSpPr>
        <p:spPr/>
        <p:txBody>
          <a:bodyPr/>
          <a:lstStyle/>
          <a:p>
            <a:fld id="{62E4CCAC-29D3-4E1D-A652-1D5827976833}" type="slidenum">
              <a:rPr lang="en-US" smtClean="0"/>
              <a:pPr/>
              <a:t>2</a:t>
            </a:fld>
            <a:endParaRPr lang="en-US" dirty="0"/>
          </a:p>
        </p:txBody>
      </p:sp>
      <p:sp>
        <p:nvSpPr>
          <p:cNvPr id="52" name="Flowchart: Process 51">
            <a:extLst>
              <a:ext uri="{FF2B5EF4-FFF2-40B4-BE49-F238E27FC236}">
                <a16:creationId xmlns:a16="http://schemas.microsoft.com/office/drawing/2014/main" id="{A249442B-5552-464A-A59A-ED4DB0BCA638}"/>
              </a:ext>
            </a:extLst>
          </p:cNvPr>
          <p:cNvSpPr/>
          <p:nvPr/>
        </p:nvSpPr>
        <p:spPr>
          <a:xfrm>
            <a:off x="0" y="0"/>
            <a:ext cx="12192000" cy="6858000"/>
          </a:xfrm>
          <a:prstGeom prst="flowChartProcess">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C751A80E-7849-4369-BD66-2942845123DA}"/>
              </a:ext>
            </a:extLst>
          </p:cNvPr>
          <p:cNvGrpSpPr/>
          <p:nvPr/>
        </p:nvGrpSpPr>
        <p:grpSpPr>
          <a:xfrm>
            <a:off x="8843344" y="2805018"/>
            <a:ext cx="2496729" cy="3674890"/>
            <a:chOff x="8843344" y="2805018"/>
            <a:chExt cx="2496729" cy="3674890"/>
          </a:xfrm>
        </p:grpSpPr>
        <p:grpSp>
          <p:nvGrpSpPr>
            <p:cNvPr id="7" name="Group 6">
              <a:extLst>
                <a:ext uri="{FF2B5EF4-FFF2-40B4-BE49-F238E27FC236}">
                  <a16:creationId xmlns:a16="http://schemas.microsoft.com/office/drawing/2014/main" id="{691F9507-BFB0-4526-9BC1-23A113B842A7}"/>
                </a:ext>
              </a:extLst>
            </p:cNvPr>
            <p:cNvGrpSpPr/>
            <p:nvPr/>
          </p:nvGrpSpPr>
          <p:grpSpPr>
            <a:xfrm>
              <a:off x="8896092" y="2805018"/>
              <a:ext cx="2443981" cy="3674890"/>
              <a:chOff x="8488018" y="2793219"/>
              <a:chExt cx="3223531" cy="3674890"/>
            </a:xfrm>
          </p:grpSpPr>
          <p:sp>
            <p:nvSpPr>
              <p:cNvPr id="48" name="Rectangle 47">
                <a:extLst>
                  <a:ext uri="{FF2B5EF4-FFF2-40B4-BE49-F238E27FC236}">
                    <a16:creationId xmlns:a16="http://schemas.microsoft.com/office/drawing/2014/main" id="{85512675-F48E-4259-A8A8-140AFE6F262E}"/>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7676622-8BEF-4D4A-B300-8BAD401DDC9B}"/>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b="1" dirty="0">
                  <a:latin typeface="VIP Rawy Bold" panose="02000500000000000000" pitchFamily="2" charset="-78"/>
                  <a:cs typeface="VIP Rawy Bold" panose="02000500000000000000" pitchFamily="2" charset="-78"/>
                </a:endParaRPr>
              </a:p>
            </p:txBody>
          </p:sp>
        </p:grpSp>
        <p:pic>
          <p:nvPicPr>
            <p:cNvPr id="80" name="Image 27">
              <a:extLst>
                <a:ext uri="{FF2B5EF4-FFF2-40B4-BE49-F238E27FC236}">
                  <a16:creationId xmlns:a16="http://schemas.microsoft.com/office/drawing/2014/main" id="{853F3BD3-2167-4E03-B496-2152D487B89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638813" y="3223594"/>
              <a:ext cx="410813" cy="410813"/>
            </a:xfrm>
            <a:prstGeom prst="rect">
              <a:avLst/>
            </a:prstGeom>
          </p:spPr>
        </p:pic>
        <p:sp>
          <p:nvSpPr>
            <p:cNvPr id="81" name="ZoneTexte 12">
              <a:extLst>
                <a:ext uri="{FF2B5EF4-FFF2-40B4-BE49-F238E27FC236}">
                  <a16:creationId xmlns:a16="http://schemas.microsoft.com/office/drawing/2014/main" id="{8053C17B-D7A9-469F-A12E-77FA5734A84A}"/>
                </a:ext>
              </a:extLst>
            </p:cNvPr>
            <p:cNvSpPr txBox="1"/>
            <p:nvPr/>
          </p:nvSpPr>
          <p:spPr>
            <a:xfrm>
              <a:off x="8843344" y="4072393"/>
              <a:ext cx="2392700"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82" name="ZoneTexte 225">
              <a:extLst>
                <a:ext uri="{FF2B5EF4-FFF2-40B4-BE49-F238E27FC236}">
                  <a16:creationId xmlns:a16="http://schemas.microsoft.com/office/drawing/2014/main" id="{1AA2C576-F39C-42AD-85E6-39D88EAD014A}"/>
                </a:ext>
              </a:extLst>
            </p:cNvPr>
            <p:cNvSpPr txBox="1"/>
            <p:nvPr/>
          </p:nvSpPr>
          <p:spPr>
            <a:xfrm>
              <a:off x="8843344" y="5218551"/>
              <a:ext cx="2392700" cy="515526"/>
            </a:xfrm>
            <a:prstGeom prst="rect">
              <a:avLst/>
            </a:prstGeom>
            <a:noFill/>
          </p:spPr>
          <p:txBody>
            <a:bodyPr wrap="square">
              <a:spAutoFit/>
            </a:bodyPr>
            <a:lstStyle/>
            <a:p>
              <a:pPr algn="ctr" rtl="1">
                <a:lnSpc>
                  <a:spcPct val="150000"/>
                </a:lnSpc>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0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الأول</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9" name="Group 8">
            <a:extLst>
              <a:ext uri="{FF2B5EF4-FFF2-40B4-BE49-F238E27FC236}">
                <a16:creationId xmlns:a16="http://schemas.microsoft.com/office/drawing/2014/main" id="{F563695C-2687-4D8B-A278-F77EA9FF35D9}"/>
              </a:ext>
            </a:extLst>
          </p:cNvPr>
          <p:cNvGrpSpPr/>
          <p:nvPr/>
        </p:nvGrpSpPr>
        <p:grpSpPr>
          <a:xfrm>
            <a:off x="6214675" y="2805018"/>
            <a:ext cx="2443981" cy="3674890"/>
            <a:chOff x="6214675" y="2805018"/>
            <a:chExt cx="2443981" cy="3674890"/>
          </a:xfrm>
        </p:grpSpPr>
        <p:grpSp>
          <p:nvGrpSpPr>
            <p:cNvPr id="68" name="Group 67">
              <a:extLst>
                <a:ext uri="{FF2B5EF4-FFF2-40B4-BE49-F238E27FC236}">
                  <a16:creationId xmlns:a16="http://schemas.microsoft.com/office/drawing/2014/main" id="{4D466B7F-3A7A-4549-9D2E-D1956E0CF0B8}"/>
                </a:ext>
              </a:extLst>
            </p:cNvPr>
            <p:cNvGrpSpPr/>
            <p:nvPr/>
          </p:nvGrpSpPr>
          <p:grpSpPr>
            <a:xfrm>
              <a:off x="6214675" y="2805018"/>
              <a:ext cx="2443981" cy="3674890"/>
              <a:chOff x="8488018" y="2793219"/>
              <a:chExt cx="3223531" cy="3674890"/>
            </a:xfrm>
          </p:grpSpPr>
          <p:sp>
            <p:nvSpPr>
              <p:cNvPr id="69" name="Rectangle 68">
                <a:extLst>
                  <a:ext uri="{FF2B5EF4-FFF2-40B4-BE49-F238E27FC236}">
                    <a16:creationId xmlns:a16="http://schemas.microsoft.com/office/drawing/2014/main" id="{D8C49228-4878-43C0-8488-E8BD8649CE4E}"/>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9173E2E-DE63-4859-BC2A-AE6A6CD89501}"/>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3" name="Image 160">
              <a:extLst>
                <a:ext uri="{FF2B5EF4-FFF2-40B4-BE49-F238E27FC236}">
                  <a16:creationId xmlns:a16="http://schemas.microsoft.com/office/drawing/2014/main" id="{230C9D28-119B-430B-9B2F-276FB6E248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013156" y="3223594"/>
              <a:ext cx="410813" cy="410813"/>
            </a:xfrm>
            <a:prstGeom prst="rect">
              <a:avLst/>
            </a:prstGeom>
          </p:spPr>
        </p:pic>
        <p:sp>
          <p:nvSpPr>
            <p:cNvPr id="84" name="ZoneTexte 131">
              <a:extLst>
                <a:ext uri="{FF2B5EF4-FFF2-40B4-BE49-F238E27FC236}">
                  <a16:creationId xmlns:a16="http://schemas.microsoft.com/office/drawing/2014/main" id="{D0478898-48DD-4E4C-8961-030DA332E948}"/>
                </a:ext>
              </a:extLst>
            </p:cNvPr>
            <p:cNvSpPr txBox="1"/>
            <p:nvPr/>
          </p:nvSpPr>
          <p:spPr>
            <a:xfrm>
              <a:off x="6223113"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85" name="ZoneTexte 226">
              <a:extLst>
                <a:ext uri="{FF2B5EF4-FFF2-40B4-BE49-F238E27FC236}">
                  <a16:creationId xmlns:a16="http://schemas.microsoft.com/office/drawing/2014/main" id="{5078B156-7744-4E5D-9C5F-471E5E1786D2}"/>
                </a:ext>
              </a:extLst>
            </p:cNvPr>
            <p:cNvSpPr txBox="1"/>
            <p:nvPr/>
          </p:nvSpPr>
          <p:spPr>
            <a:xfrm>
              <a:off x="6223113" y="5207638"/>
              <a:ext cx="2386028" cy="977191"/>
            </a:xfrm>
            <a:prstGeom prst="rect">
              <a:avLst/>
            </a:prstGeom>
            <a:noFill/>
          </p:spPr>
          <p:txBody>
            <a:bodyPr wrap="square">
              <a:spAutoFit/>
            </a:bodyPr>
            <a:lstStyle/>
            <a:p>
              <a:pPr algn="ctr" rtl="1">
                <a:lnSpc>
                  <a:spcPct val="150000"/>
                </a:lnSpc>
              </a:pPr>
              <a:r>
                <a:rPr lang="ar-SA" sz="2000" b="1" dirty="0">
                  <a:solidFill>
                    <a:schemeClr val="tx1">
                      <a:lumMod val="85000"/>
                      <a:lumOff val="15000"/>
                    </a:schemeClr>
                  </a:solidFill>
                  <a:latin typeface="RB" panose="00000500000000000000" pitchFamily="2" charset="-78"/>
                  <a:cs typeface="RB" panose="00000500000000000000" pitchFamily="2" charset="-78"/>
                </a:rPr>
                <a:t>أساسيات تخطيط المشروع </a:t>
              </a:r>
              <a:endParaRPr lang="fr-FR" sz="2000" b="1" dirty="0">
                <a:solidFill>
                  <a:schemeClr val="tx1">
                    <a:lumMod val="85000"/>
                    <a:lumOff val="15000"/>
                  </a:schemeClr>
                </a:solidFill>
                <a:latin typeface="RB" panose="00000500000000000000" pitchFamily="2" charset="-78"/>
                <a:cs typeface="RB" panose="00000500000000000000" pitchFamily="2" charset="-78"/>
              </a:endParaRPr>
            </a:p>
          </p:txBody>
        </p:sp>
      </p:grpSp>
      <p:grpSp>
        <p:nvGrpSpPr>
          <p:cNvPr id="10" name="Group 9">
            <a:extLst>
              <a:ext uri="{FF2B5EF4-FFF2-40B4-BE49-F238E27FC236}">
                <a16:creationId xmlns:a16="http://schemas.microsoft.com/office/drawing/2014/main" id="{2282A17F-5D32-4E9C-951A-C2400012AEE7}"/>
              </a:ext>
            </a:extLst>
          </p:cNvPr>
          <p:cNvGrpSpPr/>
          <p:nvPr/>
        </p:nvGrpSpPr>
        <p:grpSpPr>
          <a:xfrm>
            <a:off x="3571309" y="2805018"/>
            <a:ext cx="2443981" cy="3674890"/>
            <a:chOff x="3571309" y="2805018"/>
            <a:chExt cx="2443981" cy="3674890"/>
          </a:xfrm>
        </p:grpSpPr>
        <p:grpSp>
          <p:nvGrpSpPr>
            <p:cNvPr id="71" name="Group 70">
              <a:extLst>
                <a:ext uri="{FF2B5EF4-FFF2-40B4-BE49-F238E27FC236}">
                  <a16:creationId xmlns:a16="http://schemas.microsoft.com/office/drawing/2014/main" id="{2284E43B-072A-44EE-BD6C-69D4A23DC543}"/>
                </a:ext>
              </a:extLst>
            </p:cNvPr>
            <p:cNvGrpSpPr/>
            <p:nvPr/>
          </p:nvGrpSpPr>
          <p:grpSpPr>
            <a:xfrm>
              <a:off x="3571309" y="2805018"/>
              <a:ext cx="2443981" cy="3674890"/>
              <a:chOff x="8488018" y="2793219"/>
              <a:chExt cx="3223531" cy="3674890"/>
            </a:xfrm>
          </p:grpSpPr>
          <p:sp>
            <p:nvSpPr>
              <p:cNvPr id="72" name="Rectangle 71">
                <a:extLst>
                  <a:ext uri="{FF2B5EF4-FFF2-40B4-BE49-F238E27FC236}">
                    <a16:creationId xmlns:a16="http://schemas.microsoft.com/office/drawing/2014/main" id="{982AF32E-27E0-44F2-BC0B-78DFA6AA377A}"/>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7A485F6-DF39-4411-84B0-D0ED66C5A1AA}"/>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6" name="Image 192">
              <a:extLst>
                <a:ext uri="{FF2B5EF4-FFF2-40B4-BE49-F238E27FC236}">
                  <a16:creationId xmlns:a16="http://schemas.microsoft.com/office/drawing/2014/main" id="{0DDAB410-8218-4520-9E22-844D02BED6B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291693" y="3167542"/>
              <a:ext cx="522917" cy="522917"/>
            </a:xfrm>
            <a:prstGeom prst="rect">
              <a:avLst/>
            </a:prstGeom>
          </p:spPr>
        </p:pic>
        <p:sp>
          <p:nvSpPr>
            <p:cNvPr id="87" name="ZoneTexte 163">
              <a:extLst>
                <a:ext uri="{FF2B5EF4-FFF2-40B4-BE49-F238E27FC236}">
                  <a16:creationId xmlns:a16="http://schemas.microsoft.com/office/drawing/2014/main" id="{4ED396E1-8D6B-463A-810B-8DCE167C4D48}"/>
                </a:ext>
              </a:extLst>
            </p:cNvPr>
            <p:cNvSpPr txBox="1"/>
            <p:nvPr/>
          </p:nvSpPr>
          <p:spPr>
            <a:xfrm>
              <a:off x="3584519"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88" name="ZoneTexte 227">
              <a:extLst>
                <a:ext uri="{FF2B5EF4-FFF2-40B4-BE49-F238E27FC236}">
                  <a16:creationId xmlns:a16="http://schemas.microsoft.com/office/drawing/2014/main" id="{FE3C67FC-EF7B-434A-8C7D-3FF42C57F233}"/>
                </a:ext>
              </a:extLst>
            </p:cNvPr>
            <p:cNvSpPr txBox="1"/>
            <p:nvPr/>
          </p:nvSpPr>
          <p:spPr>
            <a:xfrm>
              <a:off x="3584519" y="5218551"/>
              <a:ext cx="2386028" cy="515526"/>
            </a:xfrm>
            <a:prstGeom prst="rect">
              <a:avLst/>
            </a:prstGeom>
            <a:noFill/>
          </p:spPr>
          <p:txBody>
            <a:bodyPr wrap="square">
              <a:spAutoFit/>
            </a:bodyPr>
            <a:lstStyle/>
            <a:p>
              <a:pPr algn="ctr" rtl="1">
                <a:lnSpc>
                  <a:spcPct val="150000"/>
                </a:lnSpc>
                <a:spcAft>
                  <a:spcPts val="800"/>
                </a:spcAft>
              </a:pP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حصتان</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11" name="Group 10">
            <a:extLst>
              <a:ext uri="{FF2B5EF4-FFF2-40B4-BE49-F238E27FC236}">
                <a16:creationId xmlns:a16="http://schemas.microsoft.com/office/drawing/2014/main" id="{26B6822D-7BB6-42CA-B564-D8850F23923A}"/>
              </a:ext>
            </a:extLst>
          </p:cNvPr>
          <p:cNvGrpSpPr/>
          <p:nvPr/>
        </p:nvGrpSpPr>
        <p:grpSpPr>
          <a:xfrm>
            <a:off x="889892" y="2805018"/>
            <a:ext cx="2454684" cy="3674890"/>
            <a:chOff x="889892" y="2805018"/>
            <a:chExt cx="2454684" cy="3674890"/>
          </a:xfrm>
        </p:grpSpPr>
        <p:grpSp>
          <p:nvGrpSpPr>
            <p:cNvPr id="77" name="Group 76">
              <a:extLst>
                <a:ext uri="{FF2B5EF4-FFF2-40B4-BE49-F238E27FC236}">
                  <a16:creationId xmlns:a16="http://schemas.microsoft.com/office/drawing/2014/main" id="{5FB0005A-3E90-47B4-948E-4F71F954795C}"/>
                </a:ext>
              </a:extLst>
            </p:cNvPr>
            <p:cNvGrpSpPr/>
            <p:nvPr/>
          </p:nvGrpSpPr>
          <p:grpSpPr>
            <a:xfrm>
              <a:off x="889892" y="2805018"/>
              <a:ext cx="2443981" cy="3674890"/>
              <a:chOff x="8488018" y="2793219"/>
              <a:chExt cx="3223531" cy="3674890"/>
            </a:xfrm>
          </p:grpSpPr>
          <p:sp>
            <p:nvSpPr>
              <p:cNvPr id="78" name="Rectangle 77">
                <a:extLst>
                  <a:ext uri="{FF2B5EF4-FFF2-40B4-BE49-F238E27FC236}">
                    <a16:creationId xmlns:a16="http://schemas.microsoft.com/office/drawing/2014/main" id="{CDF11340-A4B6-4EB1-A688-DBC38FC89A3A}"/>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32C223F-FF4F-4BCD-831A-B6EB1D8266C0}"/>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9" name="Image 224">
              <a:extLst>
                <a:ext uri="{FF2B5EF4-FFF2-40B4-BE49-F238E27FC236}">
                  <a16:creationId xmlns:a16="http://schemas.microsoft.com/office/drawing/2014/main" id="{43B8F849-A60D-4758-8C52-C5EEC0FB2A2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40225" y="3194742"/>
              <a:ext cx="468516" cy="468516"/>
            </a:xfrm>
            <a:prstGeom prst="rect">
              <a:avLst/>
            </a:prstGeom>
          </p:spPr>
        </p:pic>
        <p:sp>
          <p:nvSpPr>
            <p:cNvPr id="90" name="ZoneTexte 195">
              <a:extLst>
                <a:ext uri="{FF2B5EF4-FFF2-40B4-BE49-F238E27FC236}">
                  <a16:creationId xmlns:a16="http://schemas.microsoft.com/office/drawing/2014/main" id="{ECAAF8E2-99A1-4AAC-915C-AB5C2F53CA6D}"/>
                </a:ext>
              </a:extLst>
            </p:cNvPr>
            <p:cNvSpPr txBox="1"/>
            <p:nvPr/>
          </p:nvSpPr>
          <p:spPr>
            <a:xfrm>
              <a:off x="958548"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صفحات الكتاب</a:t>
              </a:r>
            </a:p>
          </p:txBody>
        </p:sp>
        <p:sp>
          <p:nvSpPr>
            <p:cNvPr id="91" name="ZoneTexte 228">
              <a:extLst>
                <a:ext uri="{FF2B5EF4-FFF2-40B4-BE49-F238E27FC236}">
                  <a16:creationId xmlns:a16="http://schemas.microsoft.com/office/drawing/2014/main" id="{43B84FD7-8DEB-4B52-90D8-29C460C150F9}"/>
                </a:ext>
              </a:extLst>
            </p:cNvPr>
            <p:cNvSpPr txBox="1"/>
            <p:nvPr/>
          </p:nvSpPr>
          <p:spPr>
            <a:xfrm>
              <a:off x="944271" y="4855398"/>
              <a:ext cx="2397232" cy="1374735"/>
            </a:xfrm>
            <a:prstGeom prst="rect">
              <a:avLst/>
            </a:prstGeom>
            <a:noFill/>
          </p:spPr>
          <p:txBody>
            <a:bodyPr wrap="square">
              <a:spAutoFit/>
            </a:bodyPr>
            <a:lstStyle/>
            <a:p>
              <a:pPr algn="ctr" rtl="1">
                <a:lnSpc>
                  <a:spcPct val="150000"/>
                </a:lnSpc>
                <a:spcAft>
                  <a:spcPts val="800"/>
                </a:spcAft>
              </a:pPr>
              <a:r>
                <a:rPr lang="ar-DZ" sz="2000" b="1" dirty="0">
                  <a:solidFill>
                    <a:srgbClr val="0070C0"/>
                  </a:solidFill>
                  <a:latin typeface="RB" panose="00000500000000000000" pitchFamily="2" charset="-78"/>
                  <a:ea typeface="Calibri" panose="020F0502020204030204" pitchFamily="34" charset="0"/>
                  <a:cs typeface="RB" panose="00000500000000000000" pitchFamily="2" charset="-78"/>
                </a:rPr>
                <a:t>الحصة الأولى</a:t>
              </a:r>
              <a:endParaRPr lang="fr-FR" sz="2000" b="1" dirty="0">
                <a:solidFill>
                  <a:srgbClr val="0070C0"/>
                </a:solidFill>
                <a:effectLst/>
                <a:latin typeface="RB" panose="00000500000000000000" pitchFamily="2" charset="-78"/>
                <a:ea typeface="Calibri" panose="020F0502020204030204" pitchFamily="34" charset="0"/>
                <a:cs typeface="RB" panose="00000500000000000000" pitchFamily="2" charset="-78"/>
              </a:endParaRPr>
            </a:p>
            <a:p>
              <a:pPr algn="ctr" rtl="1">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من صفحة</a:t>
              </a: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r>
                <a:rPr lang="ar-DZ"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rPr>
                <a:t>9</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endPar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a:p>
              <a:pPr algn="ctr" rtl="1">
                <a:spcAft>
                  <a:spcPts val="800"/>
                </a:spcAft>
              </a:pPr>
              <a:r>
                <a:rPr lang="ar-DZ" sz="20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إلى صفحة:</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r>
                <a:rPr lang="ar-DZ"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rPr>
                <a:t>17</a:t>
              </a:r>
              <a:endParaRPr lang="ar-SA"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endParaRPr>
            </a:p>
          </p:txBody>
        </p:sp>
      </p:grpSp>
      <p:sp>
        <p:nvSpPr>
          <p:cNvPr id="92" name="Rectangle 91">
            <a:extLst>
              <a:ext uri="{FF2B5EF4-FFF2-40B4-BE49-F238E27FC236}">
                <a16:creationId xmlns:a16="http://schemas.microsoft.com/office/drawing/2014/main" id="{12056407-0E81-4E68-8549-256758885143}"/>
              </a:ext>
            </a:extLst>
          </p:cNvPr>
          <p:cNvSpPr/>
          <p:nvPr/>
        </p:nvSpPr>
        <p:spPr>
          <a:xfrm>
            <a:off x="0" y="-30784"/>
            <a:ext cx="12203746" cy="1576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3" name="Picture 92">
            <a:extLst>
              <a:ext uri="{FF2B5EF4-FFF2-40B4-BE49-F238E27FC236}">
                <a16:creationId xmlns:a16="http://schemas.microsoft.com/office/drawing/2014/main" id="{63B3F48E-7CB7-4E33-9C73-C8ADFB83BC8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2652" y="273924"/>
            <a:ext cx="931791" cy="707886"/>
          </a:xfrm>
          <a:prstGeom prst="rect">
            <a:avLst/>
          </a:prstGeom>
        </p:spPr>
      </p:pic>
      <p:sp>
        <p:nvSpPr>
          <p:cNvPr id="94" name="ZoneTexte 10">
            <a:extLst>
              <a:ext uri="{FF2B5EF4-FFF2-40B4-BE49-F238E27FC236}">
                <a16:creationId xmlns:a16="http://schemas.microsoft.com/office/drawing/2014/main" id="{AFC1E737-397F-4878-ABCF-390912635F4B}"/>
              </a:ext>
            </a:extLst>
          </p:cNvPr>
          <p:cNvSpPr txBox="1"/>
          <p:nvPr/>
        </p:nvSpPr>
        <p:spPr>
          <a:xfrm>
            <a:off x="3450692" y="567553"/>
            <a:ext cx="5290617" cy="707886"/>
          </a:xfrm>
          <a:prstGeom prst="rect">
            <a:avLst/>
          </a:prstGeom>
          <a:noFill/>
        </p:spPr>
        <p:txBody>
          <a:bodyPr wrap="square">
            <a:spAutoFit/>
          </a:bodyPr>
          <a:lstStyle/>
          <a:p>
            <a:pPr algn="ctr" rtl="1">
              <a:lnSpc>
                <a:spcPts val="4000"/>
              </a:lnSpc>
              <a:spcAft>
                <a:spcPts val="800"/>
              </a:spcAft>
            </a:pPr>
            <a:r>
              <a:rPr lang="ar-SA" sz="60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spTree>
    <p:extLst>
      <p:ext uri="{BB962C8B-B14F-4D97-AF65-F5344CB8AC3E}">
        <p14:creationId xmlns:p14="http://schemas.microsoft.com/office/powerpoint/2010/main" val="530851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750"/>
                                        <p:tgtEl>
                                          <p:spTgt spid="10"/>
                                        </p:tgtEl>
                                      </p:cBhvr>
                                    </p:animEffect>
                                    <p:anim calcmode="lin" valueType="num">
                                      <p:cBhvr>
                                        <p:cTn id="22" dur="750" fill="hold"/>
                                        <p:tgtEl>
                                          <p:spTgt spid="10"/>
                                        </p:tgtEl>
                                        <p:attrNameLst>
                                          <p:attrName>ppt_x</p:attrName>
                                        </p:attrNameLst>
                                      </p:cBhvr>
                                      <p:tavLst>
                                        <p:tav tm="0">
                                          <p:val>
                                            <p:strVal val="#ppt_x"/>
                                          </p:val>
                                        </p:tav>
                                        <p:tav tm="100000">
                                          <p:val>
                                            <p:strVal val="#ppt_x"/>
                                          </p:val>
                                        </p:tav>
                                      </p:tavLst>
                                    </p:anim>
                                    <p:anim calcmode="lin" valueType="num">
                                      <p:cBhvr>
                                        <p:cTn id="23" dur="75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750"/>
                                        <p:tgtEl>
                                          <p:spTgt spid="11"/>
                                        </p:tgtEl>
                                      </p:cBhvr>
                                    </p:animEffect>
                                    <p:anim calcmode="lin" valueType="num">
                                      <p:cBhvr>
                                        <p:cTn id="27" dur="750" fill="hold"/>
                                        <p:tgtEl>
                                          <p:spTgt spid="11"/>
                                        </p:tgtEl>
                                        <p:attrNameLst>
                                          <p:attrName>ppt_x</p:attrName>
                                        </p:attrNameLst>
                                      </p:cBhvr>
                                      <p:tavLst>
                                        <p:tav tm="0">
                                          <p:val>
                                            <p:strVal val="#ppt_x"/>
                                          </p:val>
                                        </p:tav>
                                        <p:tav tm="100000">
                                          <p:val>
                                            <p:strVal val="#ppt_x"/>
                                          </p:val>
                                        </p:tav>
                                      </p:tavLst>
                                    </p:anim>
                                    <p:anim calcmode="lin" valueType="num">
                                      <p:cBhvr>
                                        <p:cTn id="28"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Process 24">
            <a:extLst>
              <a:ext uri="{FF2B5EF4-FFF2-40B4-BE49-F238E27FC236}">
                <a16:creationId xmlns:a16="http://schemas.microsoft.com/office/drawing/2014/main" id="{3E7CEBD8-65FF-4F9C-962A-C8FBBEC52B22}"/>
              </a:ext>
            </a:extLst>
          </p:cNvPr>
          <p:cNvSpPr/>
          <p:nvPr/>
        </p:nvSpPr>
        <p:spPr>
          <a:xfrm>
            <a:off x="0" y="0"/>
            <a:ext cx="12192000" cy="6858000"/>
          </a:xfrm>
          <a:prstGeom prst="flowChartProcess">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332494"/>
            <a:ext cx="7469062" cy="2123658"/>
          </a:xfrm>
          <a:prstGeom prst="rect">
            <a:avLst/>
          </a:prstGeom>
          <a:noFill/>
          <a:effectLst>
            <a:outerShdw blurRad="50800" dist="38100" dir="5400000" algn="t" rotWithShape="0">
              <a:prstClr val="black">
                <a:alpha val="40000"/>
              </a:prstClr>
            </a:outerShdw>
          </a:effectLst>
        </p:spPr>
        <p:txBody>
          <a:bodyPr wrap="square">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SA" sz="40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rPr>
              <a:t>أساسيات تخطيط المشروع </a:t>
            </a:r>
            <a:endParaRPr lang="fr-FR" sz="40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endParaRPr>
          </a:p>
          <a:p>
            <a:pPr algn="ctr"/>
            <a:r>
              <a:rPr lang="ar-DZ" sz="28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28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6" name="Picture 92">
            <a:extLst>
              <a:ext uri="{FF2B5EF4-FFF2-40B4-BE49-F238E27FC236}">
                <a16:creationId xmlns:a16="http://schemas.microsoft.com/office/drawing/2014/main" id="{B62D846F-6E3D-4F9C-8134-D84CEE06B7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500"/>
                                        <p:tgtEl>
                                          <p:spTgt spid="68">
                                            <p:txEl>
                                              <p:pRg st="2" end="2"/>
                                            </p:txEl>
                                          </p:spTgt>
                                        </p:tgtEl>
                                      </p:cBhvr>
                                    </p:animEffect>
                                    <p:anim calcmode="lin" valueType="num">
                                      <p:cBhvr>
                                        <p:cTn id="12" dur="5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500"/>
                                        <p:tgtEl>
                                          <p:spTgt spid="68">
                                            <p:txEl>
                                              <p:pRg st="1" end="1"/>
                                            </p:txEl>
                                          </p:spTgt>
                                        </p:tgtEl>
                                      </p:cBhvr>
                                    </p:animEffect>
                                    <p:anim calcmode="lin" valueType="num">
                                      <p:cBhvr>
                                        <p:cTn id="17"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91391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lowchart: Process 14">
            <a:extLst>
              <a:ext uri="{FF2B5EF4-FFF2-40B4-BE49-F238E27FC236}">
                <a16:creationId xmlns:a16="http://schemas.microsoft.com/office/drawing/2014/main" id="{66EB2E5D-868A-44F3-906A-9D496CE08B11}"/>
              </a:ext>
            </a:extLst>
          </p:cNvPr>
          <p:cNvSpPr/>
          <p:nvPr/>
        </p:nvSpPr>
        <p:spPr>
          <a:xfrm>
            <a:off x="0" y="0"/>
            <a:ext cx="12192000" cy="6858000"/>
          </a:xfrm>
          <a:prstGeom prst="flowChartProcess">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5246F151-A65D-4507-8C62-0942ADA6459F}"/>
              </a:ext>
            </a:extLst>
          </p:cNvPr>
          <p:cNvSpPr/>
          <p:nvPr/>
        </p:nvSpPr>
        <p:spPr>
          <a:xfrm>
            <a:off x="2180492" y="3193630"/>
            <a:ext cx="9505731" cy="2719290"/>
          </a:xfrm>
          <a:prstGeom prst="roundRect">
            <a:avLst>
              <a:gd name="adj" fmla="val 122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36877" y="311725"/>
            <a:ext cx="410101" cy="384734"/>
          </a:xfrm>
          <a:prstGeom prst="rect">
            <a:avLst/>
          </a:prstGeom>
        </p:spPr>
      </p:pic>
      <p:cxnSp>
        <p:nvCxnSpPr>
          <p:cNvPr id="5" name="Connecteur droit 4">
            <a:extLst>
              <a:ext uri="{FF2B5EF4-FFF2-40B4-BE49-F238E27FC236}">
                <a16:creationId xmlns:a16="http://schemas.microsoft.com/office/drawing/2014/main" id="{F5C32A89-589E-0AA4-BCC5-E4FE0BD2C838}"/>
              </a:ext>
            </a:extLst>
          </p:cNvPr>
          <p:cNvCxnSpPr>
            <a:cxnSpLocks/>
          </p:cNvCxnSpPr>
          <p:nvPr/>
        </p:nvCxnSpPr>
        <p:spPr>
          <a:xfrm flipH="1">
            <a:off x="452284" y="6115665"/>
            <a:ext cx="11287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 avec coins arrondis en haut 5">
            <a:extLst>
              <a:ext uri="{FF2B5EF4-FFF2-40B4-BE49-F238E27FC236}">
                <a16:creationId xmlns:a16="http://schemas.microsoft.com/office/drawing/2014/main" id="{E2268805-A7A3-66EC-A953-4B1442254237}"/>
              </a:ext>
            </a:extLst>
          </p:cNvPr>
          <p:cNvSpPr/>
          <p:nvPr/>
        </p:nvSpPr>
        <p:spPr>
          <a:xfrm flipV="1">
            <a:off x="11287432" y="6115664"/>
            <a:ext cx="540775" cy="540775"/>
          </a:xfrm>
          <a:prstGeom prst="round2SameRect">
            <a:avLst>
              <a:gd name="adj1" fmla="val 50000"/>
              <a:gd name="adj2" fmla="val 0"/>
            </a:avLst>
          </a:prstGeom>
          <a:solidFill>
            <a:srgbClr val="B74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numéro de diapositive 42">
            <a:extLst>
              <a:ext uri="{FF2B5EF4-FFF2-40B4-BE49-F238E27FC236}">
                <a16:creationId xmlns:a16="http://schemas.microsoft.com/office/drawing/2014/main" id="{39427E18-BD71-CF05-1EA6-BC16E1E9360E}"/>
              </a:ext>
            </a:extLst>
          </p:cNvPr>
          <p:cNvSpPr txBox="1">
            <a:spLocks/>
          </p:cNvSpPr>
          <p:nvPr/>
        </p:nvSpPr>
        <p:spPr>
          <a:xfrm>
            <a:off x="11344098" y="6237590"/>
            <a:ext cx="427442" cy="45817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D8AC613-CE78-4D82-8144-D602414B4142}" type="slidenum">
              <a:rPr lang="fr-FR" sz="1400" b="1" smtClean="0">
                <a:solidFill>
                  <a:schemeClr val="bg1"/>
                </a:solidFill>
                <a:latin typeface="Poppins" panose="00000500000000000000" pitchFamily="2" charset="0"/>
                <a:ea typeface="Open Sans" panose="020B0606030504020204" pitchFamily="34" charset="0"/>
                <a:cs typeface="Poppins" panose="00000500000000000000" pitchFamily="2" charset="0"/>
              </a:rPr>
              <a:pPr algn="ctr"/>
              <a:t>5</a:t>
            </a:fld>
            <a:endParaRPr lang="fr-FR" sz="14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sp>
        <p:nvSpPr>
          <p:cNvPr id="31" name="TextBox 5">
            <a:extLst>
              <a:ext uri="{FF2B5EF4-FFF2-40B4-BE49-F238E27FC236}">
                <a16:creationId xmlns:a16="http://schemas.microsoft.com/office/drawing/2014/main" id="{0AC3195C-DFC5-FA22-105B-FBFBAA06220B}"/>
              </a:ext>
            </a:extLst>
          </p:cNvPr>
          <p:cNvSpPr txBox="1"/>
          <p:nvPr/>
        </p:nvSpPr>
        <p:spPr>
          <a:xfrm>
            <a:off x="7402689" y="471687"/>
            <a:ext cx="3679956" cy="90486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bg1"/>
                </a:solidFill>
                <a:latin typeface="Jazeel Bold" panose="00000800000000000000" pitchFamily="50" charset="-78"/>
                <a:cs typeface="Jazeel Bold" panose="00000800000000000000" pitchFamily="50" charset="-78"/>
              </a:rPr>
              <a:t>تمهيد الدرس</a:t>
            </a:r>
          </a:p>
        </p:txBody>
      </p:sp>
      <p:sp>
        <p:nvSpPr>
          <p:cNvPr id="267" name="TextBox 3">
            <a:extLst>
              <a:ext uri="{FF2B5EF4-FFF2-40B4-BE49-F238E27FC236}">
                <a16:creationId xmlns:a16="http://schemas.microsoft.com/office/drawing/2014/main" id="{3071AA5D-46ED-29B5-217E-CC04A4F34240}"/>
              </a:ext>
            </a:extLst>
          </p:cNvPr>
          <p:cNvSpPr txBox="1"/>
          <p:nvPr/>
        </p:nvSpPr>
        <p:spPr>
          <a:xfrm flipH="1">
            <a:off x="10649276" y="170207"/>
            <a:ext cx="1276311" cy="2912464"/>
          </a:xfrm>
          <a:prstGeom prst="rect">
            <a:avLst/>
          </a:prstGeom>
          <a:noFill/>
          <a:ln>
            <a:noFill/>
          </a:ln>
        </p:spPr>
        <p:txBody>
          <a:bodyPr wrap="square">
            <a:spAutoFit/>
          </a:bodyPr>
          <a:lstStyle/>
          <a:p>
            <a:pPr algn="ctr" rtl="1">
              <a:lnSpc>
                <a:spcPct val="120000"/>
              </a:lnSpc>
              <a:defRPr/>
            </a:pPr>
            <a:r>
              <a:rPr lang="fr-FR" sz="16600" b="1" dirty="0">
                <a:solidFill>
                  <a:schemeClr val="bg1"/>
                </a:solidFill>
                <a:latin typeface="Aldhabi" panose="01000000000000000000" pitchFamily="2" charset="-78"/>
                <a:cs typeface="Aldhabi" panose="01000000000000000000" pitchFamily="2" charset="-78"/>
              </a:rPr>
              <a:t>‘‘</a:t>
            </a:r>
            <a:endParaRPr lang="ar-SA" sz="16600" b="1" dirty="0">
              <a:solidFill>
                <a:schemeClr val="bg1"/>
              </a:solidFill>
              <a:latin typeface="Aldhabi" panose="01000000000000000000" pitchFamily="2" charset="-78"/>
              <a:cs typeface="Aldhabi" panose="01000000000000000000" pitchFamily="2" charset="-78"/>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1842868" y="3313398"/>
            <a:ext cx="9714951" cy="2477601"/>
          </a:xfrm>
          <a:prstGeom prst="rect">
            <a:avLst/>
          </a:prstGeom>
          <a:noFill/>
        </p:spPr>
        <p:txBody>
          <a:bodyPr wrap="square" rtlCol="1">
            <a:spAutoFit/>
          </a:bodyPr>
          <a:lstStyle/>
          <a:p>
            <a:pPr marL="285750" lvl="0" indent="-285750" algn="r" rtl="1">
              <a:lnSpc>
                <a:spcPct val="200000"/>
              </a:lnSpc>
              <a:buFont typeface="Courier New" panose="02070309020205020404" pitchFamily="49" charset="0"/>
              <a:buChar char="o"/>
            </a:pPr>
            <a:r>
              <a:rPr lang="ar-SA" sz="2000" b="1" dirty="0">
                <a:latin typeface="RB" panose="00000500000000000000" pitchFamily="2" charset="-78"/>
                <a:cs typeface="RB" panose="00000500000000000000" pitchFamily="2" charset="-78"/>
              </a:rPr>
              <a:t>ما الفرق بين المشروع وإدارة المشروع؟</a:t>
            </a:r>
            <a:endParaRPr lang="fr-FR" sz="2000" dirty="0">
              <a:latin typeface="RB" panose="00000500000000000000" pitchFamily="2" charset="-78"/>
              <a:cs typeface="RB" panose="00000500000000000000" pitchFamily="2" charset="-78"/>
            </a:endParaRPr>
          </a:p>
          <a:p>
            <a:pPr marL="285750" lvl="0" indent="-285750" algn="r" rtl="1">
              <a:lnSpc>
                <a:spcPct val="200000"/>
              </a:lnSpc>
              <a:buFont typeface="Courier New" panose="02070309020205020404" pitchFamily="49" charset="0"/>
              <a:buChar char="o"/>
            </a:pPr>
            <a:r>
              <a:rPr lang="ar-SA" sz="2000" b="1" dirty="0">
                <a:latin typeface="RB" panose="00000500000000000000" pitchFamily="2" charset="-78"/>
                <a:cs typeface="RB" panose="00000500000000000000" pitchFamily="2" charset="-78"/>
              </a:rPr>
              <a:t>تنـوون الذهـاب فـي رحلـة مـع عائلتكـم وكُلِّفتم بإدارتهـا بالكامـل. مـا الخطـوات الأساسية التـي يمكنكـم البـدء بها لضمان كون الرحلة ممتعة وآمنة؟</a:t>
            </a:r>
            <a:endParaRPr lang="fr-FR" sz="2000" dirty="0">
              <a:latin typeface="RB" panose="00000500000000000000" pitchFamily="2" charset="-78"/>
              <a:cs typeface="RB" panose="00000500000000000000" pitchFamily="2" charset="-78"/>
            </a:endParaRPr>
          </a:p>
          <a:p>
            <a:pPr marL="285750" lvl="0" indent="-285750" algn="r" rtl="1">
              <a:lnSpc>
                <a:spcPct val="200000"/>
              </a:lnSpc>
              <a:buFont typeface="Courier New" panose="02070309020205020404" pitchFamily="49" charset="0"/>
              <a:buChar char="o"/>
            </a:pPr>
            <a:r>
              <a:rPr lang="ar-SA" sz="2000" b="1" dirty="0">
                <a:latin typeface="RB" panose="00000500000000000000" pitchFamily="2" charset="-78"/>
                <a:cs typeface="RB" panose="00000500000000000000" pitchFamily="2" charset="-78"/>
              </a:rPr>
              <a:t>هل تفضلون العمل الجماعي ضمن فريق، أم العمل الفردي؟ وبماذا يتميز كلّ منهما؟</a:t>
            </a:r>
            <a:endParaRPr lang="fr-FR" sz="2000" dirty="0">
              <a:latin typeface="RB" panose="00000500000000000000" pitchFamily="2" charset="-78"/>
              <a:cs typeface="RB" panose="00000500000000000000" pitchFamily="2" charset="-78"/>
            </a:endParaRPr>
          </a:p>
        </p:txBody>
      </p:sp>
      <p:sp>
        <p:nvSpPr>
          <p:cNvPr id="8" name="TextBox 7">
            <a:extLst>
              <a:ext uri="{FF2B5EF4-FFF2-40B4-BE49-F238E27FC236}">
                <a16:creationId xmlns:a16="http://schemas.microsoft.com/office/drawing/2014/main" id="{08DC942A-FE20-43C6-B84F-7E3A7A396F4C}"/>
              </a:ext>
            </a:extLst>
          </p:cNvPr>
          <p:cNvSpPr txBox="1"/>
          <p:nvPr/>
        </p:nvSpPr>
        <p:spPr>
          <a:xfrm>
            <a:off x="6794339" y="1638610"/>
            <a:ext cx="4212909" cy="461665"/>
          </a:xfrm>
          <a:prstGeom prst="rect">
            <a:avLst/>
          </a:prstGeom>
          <a:noFill/>
        </p:spPr>
        <p:txBody>
          <a:bodyPr wrap="square" rtlCol="1">
            <a:spAutoFit/>
          </a:bodyPr>
          <a:lstStyle/>
          <a:p>
            <a:pPr algn="r" rtl="1"/>
            <a:r>
              <a:rPr lang="ar-SA"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الوحدة </a:t>
            </a:r>
            <a:r>
              <a:rPr lang="ar-DZ" sz="24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الاولى</a:t>
            </a:r>
            <a:r>
              <a:rPr lang="ar-SA"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 الدرس </a:t>
            </a:r>
            <a:r>
              <a:rPr lang="ar-DZ" sz="24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الأول</a:t>
            </a:r>
            <a:endParaRPr lang="en-US" sz="2400"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6096000" y="2171708"/>
            <a:ext cx="5545927" cy="769441"/>
          </a:xfrm>
          <a:prstGeom prst="rect">
            <a:avLst/>
          </a:prstGeom>
          <a:noFill/>
          <a:effectLst>
            <a:glow rad="266700">
              <a:schemeClr val="accent4">
                <a:satMod val="175000"/>
                <a:alpha val="40000"/>
              </a:schemeClr>
            </a:glow>
            <a:outerShdw blurRad="76200" dist="114300" dir="2700000" algn="tl" rotWithShape="0">
              <a:prstClr val="black">
                <a:alpha val="40000"/>
              </a:prstClr>
            </a:outerShdw>
          </a:effectLst>
        </p:spPr>
        <p:txBody>
          <a:bodyPr wrap="square">
            <a:spAutoFit/>
          </a:bodyPr>
          <a:lstStyle/>
          <a:p>
            <a:pPr algn="ctr" rtl="1">
              <a:lnSpc>
                <a:spcPct val="150000"/>
              </a:lnSpc>
            </a:pPr>
            <a:r>
              <a:rPr lang="ar-SA" sz="32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rPr>
              <a:t>أساسيات تخطيط المشروع </a:t>
            </a:r>
            <a:endParaRPr lang="fr-FR" sz="32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endParaRPr>
          </a:p>
        </p:txBody>
      </p:sp>
      <p:pic>
        <p:nvPicPr>
          <p:cNvPr id="17" name="Image 15">
            <a:extLst>
              <a:ext uri="{FF2B5EF4-FFF2-40B4-BE49-F238E27FC236}">
                <a16:creationId xmlns:a16="http://schemas.microsoft.com/office/drawing/2014/main" id="{81ABD893-B7AA-4692-A1BF-F4A751175426}"/>
              </a:ext>
            </a:extLst>
          </p:cNvPr>
          <p:cNvPicPr>
            <a:picLocks noChangeAspect="1"/>
          </p:cNvPicPr>
          <p:nvPr/>
        </p:nvPicPr>
        <p:blipFill>
          <a:blip r:embed="rId4">
            <a:lum bright="70000" contrast="-70000"/>
            <a:extLst>
              <a:ext uri="{28A0092B-C50C-407E-A947-70E740481C1C}">
                <a14:useLocalDpi xmlns:a14="http://schemas.microsoft.com/office/drawing/2010/main"/>
              </a:ext>
            </a:extLst>
          </a:blip>
          <a:srcRect/>
          <a:stretch/>
        </p:blipFill>
        <p:spPr>
          <a:xfrm>
            <a:off x="565638" y="1227759"/>
            <a:ext cx="2436520" cy="2436520"/>
          </a:xfrm>
          <a:prstGeom prst="rect">
            <a:avLst/>
          </a:prstGeom>
        </p:spPr>
      </p:pic>
      <p:pic>
        <p:nvPicPr>
          <p:cNvPr id="18" name="Picture 92">
            <a:extLst>
              <a:ext uri="{FF2B5EF4-FFF2-40B4-BE49-F238E27FC236}">
                <a16:creationId xmlns:a16="http://schemas.microsoft.com/office/drawing/2014/main" id="{548F3966-B747-4A69-988C-555D04AE48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1937764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8"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421977"/>
          </a:xfrm>
          <a:custGeom>
            <a:avLst/>
            <a:gdLst>
              <a:gd name="connsiteX0" fmla="*/ 0 w 11728750"/>
              <a:gd name="connsiteY0" fmla="*/ 167810 h 5421977"/>
              <a:gd name="connsiteX1" fmla="*/ 167810 w 11728750"/>
              <a:gd name="connsiteY1" fmla="*/ 0 h 5421977"/>
              <a:gd name="connsiteX2" fmla="*/ 425655 w 11728750"/>
              <a:gd name="connsiteY2" fmla="*/ 0 h 5421977"/>
              <a:gd name="connsiteX3" fmla="*/ 797430 w 11728750"/>
              <a:gd name="connsiteY3" fmla="*/ 0 h 5421977"/>
              <a:gd name="connsiteX4" fmla="*/ 1511000 w 11728750"/>
              <a:gd name="connsiteY4" fmla="*/ 0 h 5421977"/>
              <a:gd name="connsiteX5" fmla="*/ 1882776 w 11728750"/>
              <a:gd name="connsiteY5" fmla="*/ 0 h 5421977"/>
              <a:gd name="connsiteX6" fmla="*/ 2710277 w 11728750"/>
              <a:gd name="connsiteY6" fmla="*/ 0 h 5421977"/>
              <a:gd name="connsiteX7" fmla="*/ 2968121 w 11728750"/>
              <a:gd name="connsiteY7" fmla="*/ 0 h 5421977"/>
              <a:gd name="connsiteX8" fmla="*/ 3681691 w 11728750"/>
              <a:gd name="connsiteY8" fmla="*/ 0 h 5421977"/>
              <a:gd name="connsiteX9" fmla="*/ 4509192 w 11728750"/>
              <a:gd name="connsiteY9" fmla="*/ 0 h 5421977"/>
              <a:gd name="connsiteX10" fmla="*/ 4767037 w 11728750"/>
              <a:gd name="connsiteY10" fmla="*/ 0 h 5421977"/>
              <a:gd name="connsiteX11" fmla="*/ 5594538 w 11728750"/>
              <a:gd name="connsiteY11" fmla="*/ 0 h 5421977"/>
              <a:gd name="connsiteX12" fmla="*/ 6194176 w 11728750"/>
              <a:gd name="connsiteY12" fmla="*/ 0 h 5421977"/>
              <a:gd name="connsiteX13" fmla="*/ 6793815 w 11728750"/>
              <a:gd name="connsiteY13" fmla="*/ 0 h 5421977"/>
              <a:gd name="connsiteX14" fmla="*/ 7393453 w 11728750"/>
              <a:gd name="connsiteY14" fmla="*/ 0 h 5421977"/>
              <a:gd name="connsiteX15" fmla="*/ 7993091 w 11728750"/>
              <a:gd name="connsiteY15" fmla="*/ 0 h 5421977"/>
              <a:gd name="connsiteX16" fmla="*/ 8478799 w 11728750"/>
              <a:gd name="connsiteY16" fmla="*/ 0 h 5421977"/>
              <a:gd name="connsiteX17" fmla="*/ 9078437 w 11728750"/>
              <a:gd name="connsiteY17" fmla="*/ 0 h 5421977"/>
              <a:gd name="connsiteX18" fmla="*/ 9336281 w 11728750"/>
              <a:gd name="connsiteY18" fmla="*/ 0 h 5421977"/>
              <a:gd name="connsiteX19" fmla="*/ 9708057 w 11728750"/>
              <a:gd name="connsiteY19" fmla="*/ 0 h 5421977"/>
              <a:gd name="connsiteX20" fmla="*/ 10079833 w 11728750"/>
              <a:gd name="connsiteY20" fmla="*/ 0 h 5421977"/>
              <a:gd name="connsiteX21" fmla="*/ 10679472 w 11728750"/>
              <a:gd name="connsiteY21" fmla="*/ 0 h 5421977"/>
              <a:gd name="connsiteX22" fmla="*/ 11560940 w 11728750"/>
              <a:gd name="connsiteY22" fmla="*/ 0 h 5421977"/>
              <a:gd name="connsiteX23" fmla="*/ 11728750 w 11728750"/>
              <a:gd name="connsiteY23" fmla="*/ 167810 h 5421977"/>
              <a:gd name="connsiteX24" fmla="*/ 11728750 w 11728750"/>
              <a:gd name="connsiteY24" fmla="*/ 580370 h 5421977"/>
              <a:gd name="connsiteX25" fmla="*/ 11728750 w 11728750"/>
              <a:gd name="connsiteY25" fmla="*/ 1247248 h 5421977"/>
              <a:gd name="connsiteX26" fmla="*/ 11728750 w 11728750"/>
              <a:gd name="connsiteY26" fmla="*/ 1914126 h 5421977"/>
              <a:gd name="connsiteX27" fmla="*/ 11728750 w 11728750"/>
              <a:gd name="connsiteY27" fmla="*/ 2326686 h 5421977"/>
              <a:gd name="connsiteX28" fmla="*/ 11728750 w 11728750"/>
              <a:gd name="connsiteY28" fmla="*/ 2891837 h 5421977"/>
              <a:gd name="connsiteX29" fmla="*/ 11728750 w 11728750"/>
              <a:gd name="connsiteY29" fmla="*/ 3406124 h 5421977"/>
              <a:gd name="connsiteX30" fmla="*/ 11728750 w 11728750"/>
              <a:gd name="connsiteY30" fmla="*/ 3869548 h 5421977"/>
              <a:gd name="connsiteX31" fmla="*/ 11728750 w 11728750"/>
              <a:gd name="connsiteY31" fmla="*/ 4383835 h 5421977"/>
              <a:gd name="connsiteX32" fmla="*/ 11728750 w 11728750"/>
              <a:gd name="connsiteY32" fmla="*/ 5254167 h 5421977"/>
              <a:gd name="connsiteX33" fmla="*/ 11560940 w 11728750"/>
              <a:gd name="connsiteY33" fmla="*/ 5421977 h 5421977"/>
              <a:gd name="connsiteX34" fmla="*/ 10733439 w 11728750"/>
              <a:gd name="connsiteY34" fmla="*/ 5421977 h 5421977"/>
              <a:gd name="connsiteX35" fmla="*/ 9905938 w 11728750"/>
              <a:gd name="connsiteY35" fmla="*/ 5421977 h 5421977"/>
              <a:gd name="connsiteX36" fmla="*/ 9078437 w 11728750"/>
              <a:gd name="connsiteY36" fmla="*/ 5421977 h 5421977"/>
              <a:gd name="connsiteX37" fmla="*/ 8364867 w 11728750"/>
              <a:gd name="connsiteY37" fmla="*/ 5421977 h 5421977"/>
              <a:gd name="connsiteX38" fmla="*/ 7537366 w 11728750"/>
              <a:gd name="connsiteY38" fmla="*/ 5421977 h 5421977"/>
              <a:gd name="connsiteX39" fmla="*/ 7165590 w 11728750"/>
              <a:gd name="connsiteY39" fmla="*/ 5421977 h 5421977"/>
              <a:gd name="connsiteX40" fmla="*/ 6679883 w 11728750"/>
              <a:gd name="connsiteY40" fmla="*/ 5421977 h 5421977"/>
              <a:gd name="connsiteX41" fmla="*/ 5966314 w 11728750"/>
              <a:gd name="connsiteY41" fmla="*/ 5421977 h 5421977"/>
              <a:gd name="connsiteX42" fmla="*/ 5594538 w 11728750"/>
              <a:gd name="connsiteY42" fmla="*/ 5421977 h 5421977"/>
              <a:gd name="connsiteX43" fmla="*/ 4880968 w 11728750"/>
              <a:gd name="connsiteY43" fmla="*/ 5421977 h 5421977"/>
              <a:gd name="connsiteX44" fmla="*/ 4623123 w 11728750"/>
              <a:gd name="connsiteY44" fmla="*/ 5421977 h 5421977"/>
              <a:gd name="connsiteX45" fmla="*/ 4365279 w 11728750"/>
              <a:gd name="connsiteY45" fmla="*/ 5421977 h 5421977"/>
              <a:gd name="connsiteX46" fmla="*/ 3651709 w 11728750"/>
              <a:gd name="connsiteY46" fmla="*/ 5421977 h 5421977"/>
              <a:gd name="connsiteX47" fmla="*/ 3393865 w 11728750"/>
              <a:gd name="connsiteY47" fmla="*/ 5421977 h 5421977"/>
              <a:gd name="connsiteX48" fmla="*/ 3136020 w 11728750"/>
              <a:gd name="connsiteY48" fmla="*/ 5421977 h 5421977"/>
              <a:gd name="connsiteX49" fmla="*/ 2536382 w 11728750"/>
              <a:gd name="connsiteY49" fmla="*/ 5421977 h 5421977"/>
              <a:gd name="connsiteX50" fmla="*/ 2278537 w 11728750"/>
              <a:gd name="connsiteY50" fmla="*/ 5421977 h 5421977"/>
              <a:gd name="connsiteX51" fmla="*/ 2020693 w 11728750"/>
              <a:gd name="connsiteY51" fmla="*/ 5421977 h 5421977"/>
              <a:gd name="connsiteX52" fmla="*/ 1421054 w 11728750"/>
              <a:gd name="connsiteY52" fmla="*/ 5421977 h 5421977"/>
              <a:gd name="connsiteX53" fmla="*/ 935347 w 11728750"/>
              <a:gd name="connsiteY53" fmla="*/ 5421977 h 5421977"/>
              <a:gd name="connsiteX54" fmla="*/ 167810 w 11728750"/>
              <a:gd name="connsiteY54" fmla="*/ 5421977 h 5421977"/>
              <a:gd name="connsiteX55" fmla="*/ 0 w 11728750"/>
              <a:gd name="connsiteY55" fmla="*/ 5254167 h 5421977"/>
              <a:gd name="connsiteX56" fmla="*/ 0 w 11728750"/>
              <a:gd name="connsiteY56" fmla="*/ 4689016 h 5421977"/>
              <a:gd name="connsiteX57" fmla="*/ 0 w 11728750"/>
              <a:gd name="connsiteY57" fmla="*/ 4225593 h 5421977"/>
              <a:gd name="connsiteX58" fmla="*/ 0 w 11728750"/>
              <a:gd name="connsiteY58" fmla="*/ 3762169 h 5421977"/>
              <a:gd name="connsiteX59" fmla="*/ 0 w 11728750"/>
              <a:gd name="connsiteY59" fmla="*/ 3146155 h 5421977"/>
              <a:gd name="connsiteX60" fmla="*/ 0 w 11728750"/>
              <a:gd name="connsiteY60" fmla="*/ 2530140 h 5421977"/>
              <a:gd name="connsiteX61" fmla="*/ 0 w 11728750"/>
              <a:gd name="connsiteY61" fmla="*/ 2066717 h 5421977"/>
              <a:gd name="connsiteX62" fmla="*/ 0 w 11728750"/>
              <a:gd name="connsiteY62" fmla="*/ 1501566 h 5421977"/>
              <a:gd name="connsiteX63" fmla="*/ 0 w 11728750"/>
              <a:gd name="connsiteY63" fmla="*/ 987279 h 5421977"/>
              <a:gd name="connsiteX64" fmla="*/ 0 w 11728750"/>
              <a:gd name="connsiteY64" fmla="*/ 167810 h 5421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421977" fill="none" extrusionOk="0">
                <a:moveTo>
                  <a:pt x="0" y="167810"/>
                </a:moveTo>
                <a:cubicBezTo>
                  <a:pt x="17858" y="79378"/>
                  <a:pt x="64781" y="12541"/>
                  <a:pt x="167810" y="0"/>
                </a:cubicBezTo>
                <a:cubicBezTo>
                  <a:pt x="248960" y="-17038"/>
                  <a:pt x="353998" y="26466"/>
                  <a:pt x="425655" y="0"/>
                </a:cubicBezTo>
                <a:cubicBezTo>
                  <a:pt x="497313" y="-26466"/>
                  <a:pt x="637437" y="36229"/>
                  <a:pt x="797430" y="0"/>
                </a:cubicBezTo>
                <a:cubicBezTo>
                  <a:pt x="957423" y="-36229"/>
                  <a:pt x="1274621" y="64959"/>
                  <a:pt x="1511000" y="0"/>
                </a:cubicBezTo>
                <a:cubicBezTo>
                  <a:pt x="1747379" y="-64959"/>
                  <a:pt x="1711198" y="33442"/>
                  <a:pt x="1882776" y="0"/>
                </a:cubicBezTo>
                <a:cubicBezTo>
                  <a:pt x="2054354" y="-33442"/>
                  <a:pt x="2310397" y="79641"/>
                  <a:pt x="2710277" y="0"/>
                </a:cubicBezTo>
                <a:cubicBezTo>
                  <a:pt x="3110157" y="-79641"/>
                  <a:pt x="2895812" y="16544"/>
                  <a:pt x="2968121" y="0"/>
                </a:cubicBezTo>
                <a:cubicBezTo>
                  <a:pt x="3040430" y="-16544"/>
                  <a:pt x="3468346" y="41118"/>
                  <a:pt x="3681691" y="0"/>
                </a:cubicBezTo>
                <a:cubicBezTo>
                  <a:pt x="3895036" y="-41118"/>
                  <a:pt x="4118658" y="54681"/>
                  <a:pt x="4509192" y="0"/>
                </a:cubicBezTo>
                <a:cubicBezTo>
                  <a:pt x="4899726" y="-54681"/>
                  <a:pt x="4680148" y="7728"/>
                  <a:pt x="4767037" y="0"/>
                </a:cubicBezTo>
                <a:cubicBezTo>
                  <a:pt x="4853926" y="-7728"/>
                  <a:pt x="5302211" y="12747"/>
                  <a:pt x="5594538" y="0"/>
                </a:cubicBezTo>
                <a:cubicBezTo>
                  <a:pt x="5886865" y="-12747"/>
                  <a:pt x="6017686" y="45774"/>
                  <a:pt x="6194176" y="0"/>
                </a:cubicBezTo>
                <a:cubicBezTo>
                  <a:pt x="6370666" y="-45774"/>
                  <a:pt x="6512355" y="52449"/>
                  <a:pt x="6793815" y="0"/>
                </a:cubicBezTo>
                <a:cubicBezTo>
                  <a:pt x="7075275" y="-52449"/>
                  <a:pt x="7245738" y="49893"/>
                  <a:pt x="7393453" y="0"/>
                </a:cubicBezTo>
                <a:cubicBezTo>
                  <a:pt x="7541168" y="-49893"/>
                  <a:pt x="7729465" y="20957"/>
                  <a:pt x="7993091" y="0"/>
                </a:cubicBezTo>
                <a:cubicBezTo>
                  <a:pt x="8256717" y="-20957"/>
                  <a:pt x="8245851" y="21086"/>
                  <a:pt x="8478799" y="0"/>
                </a:cubicBezTo>
                <a:cubicBezTo>
                  <a:pt x="8711747" y="-21086"/>
                  <a:pt x="8846426" y="26681"/>
                  <a:pt x="9078437" y="0"/>
                </a:cubicBezTo>
                <a:cubicBezTo>
                  <a:pt x="9310448" y="-26681"/>
                  <a:pt x="9243682" y="833"/>
                  <a:pt x="9336281" y="0"/>
                </a:cubicBezTo>
                <a:cubicBezTo>
                  <a:pt x="9428880" y="-833"/>
                  <a:pt x="9562151" y="37494"/>
                  <a:pt x="9708057" y="0"/>
                </a:cubicBezTo>
                <a:cubicBezTo>
                  <a:pt x="9853963" y="-37494"/>
                  <a:pt x="9981504" y="22614"/>
                  <a:pt x="10079833" y="0"/>
                </a:cubicBezTo>
                <a:cubicBezTo>
                  <a:pt x="10178162" y="-22614"/>
                  <a:pt x="10539512" y="54267"/>
                  <a:pt x="10679472" y="0"/>
                </a:cubicBezTo>
                <a:cubicBezTo>
                  <a:pt x="10819432" y="-54267"/>
                  <a:pt x="11274853" y="15655"/>
                  <a:pt x="11560940" y="0"/>
                </a:cubicBezTo>
                <a:cubicBezTo>
                  <a:pt x="11651968" y="1337"/>
                  <a:pt x="11753084" y="67267"/>
                  <a:pt x="11728750" y="167810"/>
                </a:cubicBezTo>
                <a:cubicBezTo>
                  <a:pt x="11736728" y="364477"/>
                  <a:pt x="11683620" y="449509"/>
                  <a:pt x="11728750" y="580370"/>
                </a:cubicBezTo>
                <a:cubicBezTo>
                  <a:pt x="11773880" y="711231"/>
                  <a:pt x="11727281" y="954425"/>
                  <a:pt x="11728750" y="1247248"/>
                </a:cubicBezTo>
                <a:cubicBezTo>
                  <a:pt x="11730219" y="1540071"/>
                  <a:pt x="11710751" y="1671302"/>
                  <a:pt x="11728750" y="1914126"/>
                </a:cubicBezTo>
                <a:cubicBezTo>
                  <a:pt x="11746749" y="2156950"/>
                  <a:pt x="11691420" y="2143520"/>
                  <a:pt x="11728750" y="2326686"/>
                </a:cubicBezTo>
                <a:cubicBezTo>
                  <a:pt x="11766080" y="2509852"/>
                  <a:pt x="11679557" y="2654955"/>
                  <a:pt x="11728750" y="2891837"/>
                </a:cubicBezTo>
                <a:cubicBezTo>
                  <a:pt x="11777943" y="3128719"/>
                  <a:pt x="11676556" y="3184981"/>
                  <a:pt x="11728750" y="3406124"/>
                </a:cubicBezTo>
                <a:cubicBezTo>
                  <a:pt x="11780944" y="3627267"/>
                  <a:pt x="11715960" y="3658910"/>
                  <a:pt x="11728750" y="3869548"/>
                </a:cubicBezTo>
                <a:cubicBezTo>
                  <a:pt x="11741540" y="4080186"/>
                  <a:pt x="11726621" y="4254145"/>
                  <a:pt x="11728750" y="4383835"/>
                </a:cubicBezTo>
                <a:cubicBezTo>
                  <a:pt x="11730879" y="4513525"/>
                  <a:pt x="11632960" y="4927997"/>
                  <a:pt x="11728750" y="5254167"/>
                </a:cubicBezTo>
                <a:cubicBezTo>
                  <a:pt x="11753833" y="5349243"/>
                  <a:pt x="11651670" y="5416731"/>
                  <a:pt x="11560940" y="5421977"/>
                </a:cubicBezTo>
                <a:cubicBezTo>
                  <a:pt x="11176554" y="5520510"/>
                  <a:pt x="11127416" y="5400344"/>
                  <a:pt x="10733439" y="5421977"/>
                </a:cubicBezTo>
                <a:cubicBezTo>
                  <a:pt x="10339462" y="5443610"/>
                  <a:pt x="10081201" y="5419797"/>
                  <a:pt x="9905938" y="5421977"/>
                </a:cubicBezTo>
                <a:cubicBezTo>
                  <a:pt x="9730675" y="5424157"/>
                  <a:pt x="9320169" y="5347407"/>
                  <a:pt x="9078437" y="5421977"/>
                </a:cubicBezTo>
                <a:cubicBezTo>
                  <a:pt x="8836705" y="5496547"/>
                  <a:pt x="8523257" y="5337170"/>
                  <a:pt x="8364867" y="5421977"/>
                </a:cubicBezTo>
                <a:cubicBezTo>
                  <a:pt x="8206477" y="5506784"/>
                  <a:pt x="7741414" y="5409895"/>
                  <a:pt x="7537366" y="5421977"/>
                </a:cubicBezTo>
                <a:cubicBezTo>
                  <a:pt x="7333318" y="5434059"/>
                  <a:pt x="7268854" y="5387066"/>
                  <a:pt x="7165590" y="5421977"/>
                </a:cubicBezTo>
                <a:cubicBezTo>
                  <a:pt x="7062326" y="5456888"/>
                  <a:pt x="6893692" y="5399492"/>
                  <a:pt x="6679883" y="5421977"/>
                </a:cubicBezTo>
                <a:cubicBezTo>
                  <a:pt x="6466074" y="5444462"/>
                  <a:pt x="6217698" y="5407061"/>
                  <a:pt x="5966314" y="5421977"/>
                </a:cubicBezTo>
                <a:cubicBezTo>
                  <a:pt x="5714930" y="5436893"/>
                  <a:pt x="5688827" y="5389957"/>
                  <a:pt x="5594538" y="5421977"/>
                </a:cubicBezTo>
                <a:cubicBezTo>
                  <a:pt x="5500249" y="5453997"/>
                  <a:pt x="5154503" y="5373715"/>
                  <a:pt x="4880968" y="5421977"/>
                </a:cubicBezTo>
                <a:cubicBezTo>
                  <a:pt x="4607433" y="5470239"/>
                  <a:pt x="4721950" y="5408708"/>
                  <a:pt x="4623123" y="5421977"/>
                </a:cubicBezTo>
                <a:cubicBezTo>
                  <a:pt x="4524297" y="5435246"/>
                  <a:pt x="4451271" y="5392025"/>
                  <a:pt x="4365279" y="5421977"/>
                </a:cubicBezTo>
                <a:cubicBezTo>
                  <a:pt x="4279287" y="5451929"/>
                  <a:pt x="3844397" y="5389849"/>
                  <a:pt x="3651709" y="5421977"/>
                </a:cubicBezTo>
                <a:cubicBezTo>
                  <a:pt x="3459021" y="5454105"/>
                  <a:pt x="3508323" y="5398294"/>
                  <a:pt x="3393865" y="5421977"/>
                </a:cubicBezTo>
                <a:cubicBezTo>
                  <a:pt x="3279407" y="5445660"/>
                  <a:pt x="3230826" y="5398966"/>
                  <a:pt x="3136020" y="5421977"/>
                </a:cubicBezTo>
                <a:cubicBezTo>
                  <a:pt x="3041215" y="5444988"/>
                  <a:pt x="2704669" y="5366533"/>
                  <a:pt x="2536382" y="5421977"/>
                </a:cubicBezTo>
                <a:cubicBezTo>
                  <a:pt x="2368095" y="5477421"/>
                  <a:pt x="2378244" y="5395935"/>
                  <a:pt x="2278537" y="5421977"/>
                </a:cubicBezTo>
                <a:cubicBezTo>
                  <a:pt x="2178831" y="5448019"/>
                  <a:pt x="2118435" y="5403897"/>
                  <a:pt x="2020693" y="5421977"/>
                </a:cubicBezTo>
                <a:cubicBezTo>
                  <a:pt x="1922951" y="5440057"/>
                  <a:pt x="1615137" y="5353166"/>
                  <a:pt x="1421054" y="5421977"/>
                </a:cubicBezTo>
                <a:cubicBezTo>
                  <a:pt x="1226971" y="5490788"/>
                  <a:pt x="1036563" y="5397240"/>
                  <a:pt x="935347" y="5421977"/>
                </a:cubicBezTo>
                <a:cubicBezTo>
                  <a:pt x="834131" y="5446714"/>
                  <a:pt x="378632" y="5391218"/>
                  <a:pt x="167810" y="5421977"/>
                </a:cubicBezTo>
                <a:cubicBezTo>
                  <a:pt x="75354" y="5424360"/>
                  <a:pt x="-17243" y="5326947"/>
                  <a:pt x="0" y="5254167"/>
                </a:cubicBezTo>
                <a:cubicBezTo>
                  <a:pt x="-39407" y="5102841"/>
                  <a:pt x="37440" y="4902488"/>
                  <a:pt x="0" y="4689016"/>
                </a:cubicBezTo>
                <a:cubicBezTo>
                  <a:pt x="-37440" y="4475544"/>
                  <a:pt x="46485" y="4366585"/>
                  <a:pt x="0" y="4225593"/>
                </a:cubicBezTo>
                <a:cubicBezTo>
                  <a:pt x="-46485" y="4084601"/>
                  <a:pt x="5132" y="3867045"/>
                  <a:pt x="0" y="3762169"/>
                </a:cubicBezTo>
                <a:cubicBezTo>
                  <a:pt x="-5132" y="3657293"/>
                  <a:pt x="22733" y="3295435"/>
                  <a:pt x="0" y="3146155"/>
                </a:cubicBezTo>
                <a:cubicBezTo>
                  <a:pt x="-22733" y="2996875"/>
                  <a:pt x="54184" y="2670507"/>
                  <a:pt x="0" y="2530140"/>
                </a:cubicBezTo>
                <a:cubicBezTo>
                  <a:pt x="-54184" y="2389774"/>
                  <a:pt x="25213" y="2218760"/>
                  <a:pt x="0" y="2066717"/>
                </a:cubicBezTo>
                <a:cubicBezTo>
                  <a:pt x="-25213" y="1914674"/>
                  <a:pt x="26677" y="1675156"/>
                  <a:pt x="0" y="1501566"/>
                </a:cubicBezTo>
                <a:cubicBezTo>
                  <a:pt x="-26677" y="1327976"/>
                  <a:pt x="56797" y="1100762"/>
                  <a:pt x="0" y="987279"/>
                </a:cubicBezTo>
                <a:cubicBezTo>
                  <a:pt x="-56797" y="873796"/>
                  <a:pt x="62104" y="397790"/>
                  <a:pt x="0" y="167810"/>
                </a:cubicBezTo>
                <a:close/>
              </a:path>
              <a:path w="11728750" h="5421977" stroke="0" extrusionOk="0">
                <a:moveTo>
                  <a:pt x="0" y="167810"/>
                </a:moveTo>
                <a:cubicBezTo>
                  <a:pt x="-5793" y="77758"/>
                  <a:pt x="94716" y="15190"/>
                  <a:pt x="167810" y="0"/>
                </a:cubicBezTo>
                <a:cubicBezTo>
                  <a:pt x="508881" y="-77109"/>
                  <a:pt x="633575" y="53895"/>
                  <a:pt x="881380" y="0"/>
                </a:cubicBezTo>
                <a:cubicBezTo>
                  <a:pt x="1129185" y="-53895"/>
                  <a:pt x="1259442" y="41266"/>
                  <a:pt x="1367087" y="0"/>
                </a:cubicBezTo>
                <a:cubicBezTo>
                  <a:pt x="1474732" y="-41266"/>
                  <a:pt x="1576614" y="458"/>
                  <a:pt x="1738863" y="0"/>
                </a:cubicBezTo>
                <a:cubicBezTo>
                  <a:pt x="1901112" y="-458"/>
                  <a:pt x="1945544" y="19299"/>
                  <a:pt x="2110638" y="0"/>
                </a:cubicBezTo>
                <a:cubicBezTo>
                  <a:pt x="2275732" y="-19299"/>
                  <a:pt x="2596306" y="36586"/>
                  <a:pt x="2824208" y="0"/>
                </a:cubicBezTo>
                <a:cubicBezTo>
                  <a:pt x="3052110" y="-36586"/>
                  <a:pt x="3117584" y="54055"/>
                  <a:pt x="3309915" y="0"/>
                </a:cubicBezTo>
                <a:cubicBezTo>
                  <a:pt x="3502246" y="-54055"/>
                  <a:pt x="3470613" y="19870"/>
                  <a:pt x="3567760" y="0"/>
                </a:cubicBezTo>
                <a:cubicBezTo>
                  <a:pt x="3664907" y="-19870"/>
                  <a:pt x="3923007" y="24773"/>
                  <a:pt x="4053467" y="0"/>
                </a:cubicBezTo>
                <a:cubicBezTo>
                  <a:pt x="4183927" y="-24773"/>
                  <a:pt x="4349821" y="41645"/>
                  <a:pt x="4425243" y="0"/>
                </a:cubicBezTo>
                <a:cubicBezTo>
                  <a:pt x="4500665" y="-41645"/>
                  <a:pt x="4976764" y="46867"/>
                  <a:pt x="5138813" y="0"/>
                </a:cubicBezTo>
                <a:cubicBezTo>
                  <a:pt x="5300862" y="-46867"/>
                  <a:pt x="5307081" y="16264"/>
                  <a:pt x="5396657" y="0"/>
                </a:cubicBezTo>
                <a:cubicBezTo>
                  <a:pt x="5486233" y="-16264"/>
                  <a:pt x="5658331" y="43545"/>
                  <a:pt x="5768433" y="0"/>
                </a:cubicBezTo>
                <a:cubicBezTo>
                  <a:pt x="5878535" y="-43545"/>
                  <a:pt x="6220468" y="8811"/>
                  <a:pt x="6368071" y="0"/>
                </a:cubicBezTo>
                <a:cubicBezTo>
                  <a:pt x="6515674" y="-8811"/>
                  <a:pt x="6563882" y="9604"/>
                  <a:pt x="6625916" y="0"/>
                </a:cubicBezTo>
                <a:cubicBezTo>
                  <a:pt x="6687951" y="-9604"/>
                  <a:pt x="6809269" y="24404"/>
                  <a:pt x="6883760" y="0"/>
                </a:cubicBezTo>
                <a:cubicBezTo>
                  <a:pt x="6958251" y="-24404"/>
                  <a:pt x="7489907" y="28131"/>
                  <a:pt x="7711261" y="0"/>
                </a:cubicBezTo>
                <a:cubicBezTo>
                  <a:pt x="7932615" y="-28131"/>
                  <a:pt x="8251889" y="48850"/>
                  <a:pt x="8424831" y="0"/>
                </a:cubicBezTo>
                <a:cubicBezTo>
                  <a:pt x="8597773" y="-48850"/>
                  <a:pt x="8620356" y="6770"/>
                  <a:pt x="8682676" y="0"/>
                </a:cubicBezTo>
                <a:cubicBezTo>
                  <a:pt x="8744997" y="-6770"/>
                  <a:pt x="9327054" y="13478"/>
                  <a:pt x="9510177" y="0"/>
                </a:cubicBezTo>
                <a:cubicBezTo>
                  <a:pt x="9693300" y="-13478"/>
                  <a:pt x="9925011" y="23173"/>
                  <a:pt x="10109815" y="0"/>
                </a:cubicBezTo>
                <a:cubicBezTo>
                  <a:pt x="10294619" y="-23173"/>
                  <a:pt x="10483039" y="7099"/>
                  <a:pt x="10709453" y="0"/>
                </a:cubicBezTo>
                <a:cubicBezTo>
                  <a:pt x="10935867" y="-7099"/>
                  <a:pt x="11227591" y="25032"/>
                  <a:pt x="11560940" y="0"/>
                </a:cubicBezTo>
                <a:cubicBezTo>
                  <a:pt x="11659786" y="18346"/>
                  <a:pt x="11727547" y="93898"/>
                  <a:pt x="11728750" y="167810"/>
                </a:cubicBezTo>
                <a:cubicBezTo>
                  <a:pt x="11736400" y="296843"/>
                  <a:pt x="11718269" y="489750"/>
                  <a:pt x="11728750" y="732961"/>
                </a:cubicBezTo>
                <a:cubicBezTo>
                  <a:pt x="11739231" y="976172"/>
                  <a:pt x="11684501" y="997916"/>
                  <a:pt x="11728750" y="1247248"/>
                </a:cubicBezTo>
                <a:cubicBezTo>
                  <a:pt x="11772999" y="1496580"/>
                  <a:pt x="11705144" y="1605845"/>
                  <a:pt x="11728750" y="1761535"/>
                </a:cubicBezTo>
                <a:cubicBezTo>
                  <a:pt x="11752356" y="1917225"/>
                  <a:pt x="11683866" y="2086074"/>
                  <a:pt x="11728750" y="2275822"/>
                </a:cubicBezTo>
                <a:cubicBezTo>
                  <a:pt x="11773634" y="2465570"/>
                  <a:pt x="11689006" y="2507191"/>
                  <a:pt x="11728750" y="2688382"/>
                </a:cubicBezTo>
                <a:cubicBezTo>
                  <a:pt x="11768494" y="2869573"/>
                  <a:pt x="11678441" y="3182300"/>
                  <a:pt x="11728750" y="3355260"/>
                </a:cubicBezTo>
                <a:cubicBezTo>
                  <a:pt x="11779059" y="3528220"/>
                  <a:pt x="11725056" y="3716380"/>
                  <a:pt x="11728750" y="3869548"/>
                </a:cubicBezTo>
                <a:cubicBezTo>
                  <a:pt x="11732444" y="4022716"/>
                  <a:pt x="11697367" y="4101474"/>
                  <a:pt x="11728750" y="4282108"/>
                </a:cubicBezTo>
                <a:cubicBezTo>
                  <a:pt x="11760133" y="4462742"/>
                  <a:pt x="11626422" y="5035636"/>
                  <a:pt x="11728750" y="5254167"/>
                </a:cubicBezTo>
                <a:cubicBezTo>
                  <a:pt x="11733743" y="5348436"/>
                  <a:pt x="11664476" y="5419508"/>
                  <a:pt x="11560940" y="5421977"/>
                </a:cubicBezTo>
                <a:cubicBezTo>
                  <a:pt x="11439350" y="5436087"/>
                  <a:pt x="11293046" y="5407456"/>
                  <a:pt x="11075233" y="5421977"/>
                </a:cubicBezTo>
                <a:cubicBezTo>
                  <a:pt x="10857420" y="5436498"/>
                  <a:pt x="10801649" y="5406699"/>
                  <a:pt x="10589526" y="5421977"/>
                </a:cubicBezTo>
                <a:cubicBezTo>
                  <a:pt x="10377403" y="5437255"/>
                  <a:pt x="10249170" y="5402146"/>
                  <a:pt x="10103819" y="5421977"/>
                </a:cubicBezTo>
                <a:cubicBezTo>
                  <a:pt x="9958468" y="5441808"/>
                  <a:pt x="9837007" y="5388974"/>
                  <a:pt x="9732043" y="5421977"/>
                </a:cubicBezTo>
                <a:cubicBezTo>
                  <a:pt x="9627079" y="5454980"/>
                  <a:pt x="9486317" y="5412497"/>
                  <a:pt x="9360267" y="5421977"/>
                </a:cubicBezTo>
                <a:cubicBezTo>
                  <a:pt x="9234217" y="5431457"/>
                  <a:pt x="8974619" y="5382899"/>
                  <a:pt x="8760629" y="5421977"/>
                </a:cubicBezTo>
                <a:cubicBezTo>
                  <a:pt x="8546639" y="5461055"/>
                  <a:pt x="8452680" y="5377765"/>
                  <a:pt x="8274921" y="5421977"/>
                </a:cubicBezTo>
                <a:cubicBezTo>
                  <a:pt x="8097162" y="5466189"/>
                  <a:pt x="7820184" y="5385118"/>
                  <a:pt x="7675283" y="5421977"/>
                </a:cubicBezTo>
                <a:cubicBezTo>
                  <a:pt x="7530382" y="5458836"/>
                  <a:pt x="7423031" y="5411656"/>
                  <a:pt x="7303507" y="5421977"/>
                </a:cubicBezTo>
                <a:cubicBezTo>
                  <a:pt x="7183983" y="5432298"/>
                  <a:pt x="6924751" y="5409682"/>
                  <a:pt x="6817800" y="5421977"/>
                </a:cubicBezTo>
                <a:cubicBezTo>
                  <a:pt x="6710849" y="5434272"/>
                  <a:pt x="6580117" y="5380552"/>
                  <a:pt x="6446024" y="5421977"/>
                </a:cubicBezTo>
                <a:cubicBezTo>
                  <a:pt x="6311931" y="5463402"/>
                  <a:pt x="6140064" y="5420291"/>
                  <a:pt x="5960317" y="5421977"/>
                </a:cubicBezTo>
                <a:cubicBezTo>
                  <a:pt x="5780570" y="5423663"/>
                  <a:pt x="5640312" y="5369751"/>
                  <a:pt x="5474610" y="5421977"/>
                </a:cubicBezTo>
                <a:cubicBezTo>
                  <a:pt x="5308908" y="5474203"/>
                  <a:pt x="4885558" y="5383053"/>
                  <a:pt x="4647109" y="5421977"/>
                </a:cubicBezTo>
                <a:cubicBezTo>
                  <a:pt x="4408660" y="5460901"/>
                  <a:pt x="4175982" y="5375329"/>
                  <a:pt x="4047471" y="5421977"/>
                </a:cubicBezTo>
                <a:cubicBezTo>
                  <a:pt x="3918960" y="5468625"/>
                  <a:pt x="3445336" y="5379286"/>
                  <a:pt x="3219970" y="5421977"/>
                </a:cubicBezTo>
                <a:cubicBezTo>
                  <a:pt x="2994604" y="5464668"/>
                  <a:pt x="2863595" y="5407964"/>
                  <a:pt x="2620331" y="5421977"/>
                </a:cubicBezTo>
                <a:cubicBezTo>
                  <a:pt x="2377067" y="5435990"/>
                  <a:pt x="2335353" y="5417745"/>
                  <a:pt x="2248555" y="5421977"/>
                </a:cubicBezTo>
                <a:cubicBezTo>
                  <a:pt x="2161757" y="5426209"/>
                  <a:pt x="1709508" y="5338908"/>
                  <a:pt x="1421054" y="5421977"/>
                </a:cubicBezTo>
                <a:cubicBezTo>
                  <a:pt x="1132600" y="5505046"/>
                  <a:pt x="673277" y="5280879"/>
                  <a:pt x="167810" y="5421977"/>
                </a:cubicBezTo>
                <a:cubicBezTo>
                  <a:pt x="74384" y="5398426"/>
                  <a:pt x="84" y="5350195"/>
                  <a:pt x="0" y="5254167"/>
                </a:cubicBezTo>
                <a:cubicBezTo>
                  <a:pt x="-33282" y="5048997"/>
                  <a:pt x="38215" y="5017088"/>
                  <a:pt x="0" y="4790743"/>
                </a:cubicBezTo>
                <a:cubicBezTo>
                  <a:pt x="-38215" y="4564398"/>
                  <a:pt x="59134" y="4377754"/>
                  <a:pt x="0" y="4174729"/>
                </a:cubicBezTo>
                <a:cubicBezTo>
                  <a:pt x="-59134" y="3971704"/>
                  <a:pt x="21307" y="3831678"/>
                  <a:pt x="0" y="3609578"/>
                </a:cubicBezTo>
                <a:cubicBezTo>
                  <a:pt x="-21307" y="3387478"/>
                  <a:pt x="25285" y="3173259"/>
                  <a:pt x="0" y="2942700"/>
                </a:cubicBezTo>
                <a:cubicBezTo>
                  <a:pt x="-25285" y="2712141"/>
                  <a:pt x="62958" y="2616687"/>
                  <a:pt x="0" y="2377550"/>
                </a:cubicBezTo>
                <a:cubicBezTo>
                  <a:pt x="-62958" y="2138413"/>
                  <a:pt x="37471" y="2083840"/>
                  <a:pt x="0" y="1964989"/>
                </a:cubicBezTo>
                <a:cubicBezTo>
                  <a:pt x="-37471" y="1846138"/>
                  <a:pt x="65513" y="1624787"/>
                  <a:pt x="0" y="1399839"/>
                </a:cubicBezTo>
                <a:cubicBezTo>
                  <a:pt x="-65513" y="1174891"/>
                  <a:pt x="22033" y="1007728"/>
                  <a:pt x="0" y="732961"/>
                </a:cubicBezTo>
                <a:cubicBezTo>
                  <a:pt x="-22033" y="458194"/>
                  <a:pt x="12605" y="349448"/>
                  <a:pt x="0" y="167810"/>
                </a:cubicBezTo>
                <a:close/>
              </a:path>
            </a:pathLst>
          </a:custGeom>
          <a:solidFill>
            <a:schemeClr val="bg1">
              <a:alpha val="75000"/>
            </a:schemeClr>
          </a:solidFill>
          <a:ln w="28575">
            <a:solidFill>
              <a:srgbClr val="335628"/>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80895"/>
            <a:ext cx="3988905" cy="1272209"/>
          </a:xfrm>
          <a:prstGeom prst="horizontalScroll">
            <a:avLst/>
          </a:prstGeom>
          <a:solidFill>
            <a:srgbClr val="335628"/>
          </a:solidFill>
          <a:ln>
            <a:solidFill>
              <a:srgbClr val="FE1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568801" y="-46341"/>
            <a:ext cx="1481375" cy="98296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5400" b="1" dirty="0">
                <a:solidFill>
                  <a:schemeClr val="tx1"/>
                </a:solidFill>
                <a:latin typeface="Hanimation Arabic SemiBold" panose="02000703000000000000" pitchFamily="2" charset="-78"/>
                <a:cs typeface="FreeHand" pitchFamily="2" charset="-78"/>
              </a:rPr>
              <a:t>قصة</a:t>
            </a:r>
            <a:endParaRPr lang="ar-DZ" altLang="ko-KR" sz="4800" b="1" dirty="0">
              <a:solidFill>
                <a:schemeClr val="tx1"/>
              </a:solidFill>
              <a:latin typeface="Hanimation Arabic SemiBold" panose="02000703000000000000" pitchFamily="2" charset="-78"/>
              <a:cs typeface="FreeHand" pitchFamily="2" charset="-78"/>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331304" y="1550972"/>
            <a:ext cx="11529392" cy="4478149"/>
          </a:xfrm>
          <a:prstGeom prst="rect">
            <a:avLst/>
          </a:prstGeom>
          <a:noFill/>
        </p:spPr>
        <p:txBody>
          <a:bodyPr wrap="square" rtlCol="1">
            <a:spAutoFit/>
          </a:bodyPr>
          <a:lstStyle/>
          <a:p>
            <a:pPr algn="just" rtl="1">
              <a:lnSpc>
                <a:spcPct val="150000"/>
              </a:lnSpc>
            </a:pPr>
            <a:r>
              <a:rPr lang="ar-DZ" sz="2400" b="1" dirty="0">
                <a:latin typeface="RB" panose="00000500000000000000" pitchFamily="2" charset="-78"/>
                <a:cs typeface="RB" panose="00000500000000000000" pitchFamily="2" charset="-78"/>
              </a:rPr>
              <a:t>كُلِّف علي بقيادة مشروع جناح تقني يمثل مدرسته في معرض وطني للابتكار. </a:t>
            </a:r>
          </a:p>
          <a:p>
            <a:pPr algn="just" rtl="1">
              <a:lnSpc>
                <a:spcPct val="150000"/>
              </a:lnSpc>
            </a:pPr>
            <a:r>
              <a:rPr lang="ar-DZ" sz="2400" b="1" dirty="0">
                <a:latin typeface="RB" panose="00000500000000000000" pitchFamily="2" charset="-78"/>
                <a:cs typeface="RB" panose="00000500000000000000" pitchFamily="2" charset="-78"/>
              </a:rPr>
              <a:t>اقترح الفريق روبوتًا وشاشة تفاعلية وتجربة واقع افتراضي، لكن الميزانية والمدة لم تكفيا. </a:t>
            </a:r>
          </a:p>
          <a:p>
            <a:pPr algn="just" rtl="1">
              <a:lnSpc>
                <a:spcPct val="150000"/>
              </a:lnSpc>
            </a:pPr>
            <a:r>
              <a:rPr lang="ar-DZ" sz="2400" b="1" dirty="0">
                <a:latin typeface="RB" panose="00000500000000000000" pitchFamily="2" charset="-78"/>
                <a:cs typeface="RB" panose="00000500000000000000" pitchFamily="2" charset="-78"/>
              </a:rPr>
              <a:t>ظهر « مخطط »، مساعد رقمي متخصص في تخطيط المشروعات ومراقبة المخاطر، وكشف أن توسيع النطاق يرفع الزمن أو التكلفة. </a:t>
            </a:r>
          </a:p>
          <a:p>
            <a:pPr algn="just" rtl="1">
              <a:lnSpc>
                <a:spcPct val="150000"/>
              </a:lnSpc>
            </a:pPr>
            <a:r>
              <a:rPr lang="ar-DZ" sz="2400" b="1" dirty="0">
                <a:latin typeface="RB" panose="00000500000000000000" pitchFamily="2" charset="-78"/>
                <a:cs typeface="RB" panose="00000500000000000000" pitchFamily="2" charset="-78"/>
              </a:rPr>
              <a:t>حدّد علي الهدف وأصحاب المصلحة ومعايير القبول، ثم أعد خطط الموارد والميزانية والتواصل والمشتريات والمخاطر. </a:t>
            </a:r>
          </a:p>
          <a:p>
            <a:pPr algn="just" rtl="1">
              <a:lnSpc>
                <a:spcPct val="150000"/>
              </a:lnSpc>
            </a:pPr>
            <a:r>
              <a:rPr lang="ar-DZ" sz="2400" b="1" dirty="0">
                <a:latin typeface="RB" panose="00000500000000000000" pitchFamily="2" charset="-78"/>
                <a:cs typeface="RB" panose="00000500000000000000" pitchFamily="2" charset="-78"/>
              </a:rPr>
              <a:t>بعد مراجعة التكاليف، استبعد ميزة غير ضرورية ووزع الأدوار بوضوح. </a:t>
            </a:r>
          </a:p>
          <a:p>
            <a:pPr algn="just" rtl="1">
              <a:lnSpc>
                <a:spcPct val="150000"/>
              </a:lnSpc>
            </a:pPr>
            <a:r>
              <a:rPr lang="ar-DZ" sz="2400" b="1" dirty="0">
                <a:latin typeface="RB" panose="00000500000000000000" pitchFamily="2" charset="-78"/>
                <a:cs typeface="RB" panose="00000500000000000000" pitchFamily="2" charset="-78"/>
              </a:rPr>
              <a:t>وافقت اللجنة على الخطة، لكنها طلبت جدولًا رقميًا يبيّن المهام والمواعيد والمسؤوليات.</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267199" y="187688"/>
            <a:ext cx="3709107" cy="97719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rtl="1">
              <a:lnSpc>
                <a:spcPct val="150000"/>
              </a:lnSpc>
              <a:spcAft>
                <a:spcPts val="800"/>
              </a:spcAft>
            </a:pPr>
            <a:r>
              <a:rPr lang="ar-SA" sz="20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DG 3asomy" panose="00000800000000000000" pitchFamily="2" charset="-78"/>
                <a:cs typeface="DG 3asomy" panose="00000800000000000000" pitchFamily="2" charset="-78"/>
              </a:rPr>
              <a:t>علي والمشروع الذي تضاعف قبل أن يبدأ</a:t>
            </a:r>
          </a:p>
        </p:txBody>
      </p:sp>
      <p:pic>
        <p:nvPicPr>
          <p:cNvPr id="12" name="Picture 92">
            <a:extLst>
              <a:ext uri="{FF2B5EF4-FFF2-40B4-BE49-F238E27FC236}">
                <a16:creationId xmlns:a16="http://schemas.microsoft.com/office/drawing/2014/main" id="{7F6D4CF8-0D21-4294-A592-6B7F26A85A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2652" y="175449"/>
            <a:ext cx="931791" cy="707886"/>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745931"/>
          </a:xfrm>
          <a:custGeom>
            <a:avLst/>
            <a:gdLst>
              <a:gd name="connsiteX0" fmla="*/ 0 w 11728750"/>
              <a:gd name="connsiteY0" fmla="*/ 177837 h 5745931"/>
              <a:gd name="connsiteX1" fmla="*/ 177837 w 11728750"/>
              <a:gd name="connsiteY1" fmla="*/ 0 h 5745931"/>
              <a:gd name="connsiteX2" fmla="*/ 435228 w 11728750"/>
              <a:gd name="connsiteY2" fmla="*/ 0 h 5745931"/>
              <a:gd name="connsiteX3" fmla="*/ 806349 w 11728750"/>
              <a:gd name="connsiteY3" fmla="*/ 0 h 5745931"/>
              <a:gd name="connsiteX4" fmla="*/ 1518663 w 11728750"/>
              <a:gd name="connsiteY4" fmla="*/ 0 h 5745931"/>
              <a:gd name="connsiteX5" fmla="*/ 1889784 w 11728750"/>
              <a:gd name="connsiteY5" fmla="*/ 0 h 5745931"/>
              <a:gd name="connsiteX6" fmla="*/ 2715829 w 11728750"/>
              <a:gd name="connsiteY6" fmla="*/ 0 h 5745931"/>
              <a:gd name="connsiteX7" fmla="*/ 2973219 w 11728750"/>
              <a:gd name="connsiteY7" fmla="*/ 0 h 5745931"/>
              <a:gd name="connsiteX8" fmla="*/ 3685533 w 11728750"/>
              <a:gd name="connsiteY8" fmla="*/ 0 h 5745931"/>
              <a:gd name="connsiteX9" fmla="*/ 4511578 w 11728750"/>
              <a:gd name="connsiteY9" fmla="*/ 0 h 5745931"/>
              <a:gd name="connsiteX10" fmla="*/ 4768968 w 11728750"/>
              <a:gd name="connsiteY10" fmla="*/ 0 h 5745931"/>
              <a:gd name="connsiteX11" fmla="*/ 5595013 w 11728750"/>
              <a:gd name="connsiteY11" fmla="*/ 0 h 5745931"/>
              <a:gd name="connsiteX12" fmla="*/ 6193596 w 11728750"/>
              <a:gd name="connsiteY12" fmla="*/ 0 h 5745931"/>
              <a:gd name="connsiteX13" fmla="*/ 6792179 w 11728750"/>
              <a:gd name="connsiteY13" fmla="*/ 0 h 5745931"/>
              <a:gd name="connsiteX14" fmla="*/ 7390762 w 11728750"/>
              <a:gd name="connsiteY14" fmla="*/ 0 h 5745931"/>
              <a:gd name="connsiteX15" fmla="*/ 7989344 w 11728750"/>
              <a:gd name="connsiteY15" fmla="*/ 0 h 5745931"/>
              <a:gd name="connsiteX16" fmla="*/ 8474197 w 11728750"/>
              <a:gd name="connsiteY16" fmla="*/ 0 h 5745931"/>
              <a:gd name="connsiteX17" fmla="*/ 9072780 w 11728750"/>
              <a:gd name="connsiteY17" fmla="*/ 0 h 5745931"/>
              <a:gd name="connsiteX18" fmla="*/ 9330170 w 11728750"/>
              <a:gd name="connsiteY18" fmla="*/ 0 h 5745931"/>
              <a:gd name="connsiteX19" fmla="*/ 9701292 w 11728750"/>
              <a:gd name="connsiteY19" fmla="*/ 0 h 5745931"/>
              <a:gd name="connsiteX20" fmla="*/ 10072413 w 11728750"/>
              <a:gd name="connsiteY20" fmla="*/ 0 h 5745931"/>
              <a:gd name="connsiteX21" fmla="*/ 10670996 w 11728750"/>
              <a:gd name="connsiteY21" fmla="*/ 0 h 5745931"/>
              <a:gd name="connsiteX22" fmla="*/ 11550913 w 11728750"/>
              <a:gd name="connsiteY22" fmla="*/ 0 h 5745931"/>
              <a:gd name="connsiteX23" fmla="*/ 11728750 w 11728750"/>
              <a:gd name="connsiteY23" fmla="*/ 177837 h 5745931"/>
              <a:gd name="connsiteX24" fmla="*/ 11728750 w 11728750"/>
              <a:gd name="connsiteY24" fmla="*/ 615047 h 5745931"/>
              <a:gd name="connsiteX25" fmla="*/ 11728750 w 11728750"/>
              <a:gd name="connsiteY25" fmla="*/ 1321769 h 5745931"/>
              <a:gd name="connsiteX26" fmla="*/ 11728750 w 11728750"/>
              <a:gd name="connsiteY26" fmla="*/ 2028492 h 5745931"/>
              <a:gd name="connsiteX27" fmla="*/ 11728750 w 11728750"/>
              <a:gd name="connsiteY27" fmla="*/ 2465702 h 5745931"/>
              <a:gd name="connsiteX28" fmla="*/ 11728750 w 11728750"/>
              <a:gd name="connsiteY28" fmla="*/ 3064619 h 5745931"/>
              <a:gd name="connsiteX29" fmla="*/ 11728750 w 11728750"/>
              <a:gd name="connsiteY29" fmla="*/ 3609634 h 5745931"/>
              <a:gd name="connsiteX30" fmla="*/ 11728750 w 11728750"/>
              <a:gd name="connsiteY30" fmla="*/ 4100746 h 5745931"/>
              <a:gd name="connsiteX31" fmla="*/ 11728750 w 11728750"/>
              <a:gd name="connsiteY31" fmla="*/ 4645761 h 5745931"/>
              <a:gd name="connsiteX32" fmla="*/ 11728750 w 11728750"/>
              <a:gd name="connsiteY32" fmla="*/ 5568094 h 5745931"/>
              <a:gd name="connsiteX33" fmla="*/ 11550913 w 11728750"/>
              <a:gd name="connsiteY33" fmla="*/ 5745931 h 5745931"/>
              <a:gd name="connsiteX34" fmla="*/ 10724869 w 11728750"/>
              <a:gd name="connsiteY34" fmla="*/ 5745931 h 5745931"/>
              <a:gd name="connsiteX35" fmla="*/ 9898824 w 11728750"/>
              <a:gd name="connsiteY35" fmla="*/ 5745931 h 5745931"/>
              <a:gd name="connsiteX36" fmla="*/ 9072780 w 11728750"/>
              <a:gd name="connsiteY36" fmla="*/ 5745931 h 5745931"/>
              <a:gd name="connsiteX37" fmla="*/ 8360466 w 11728750"/>
              <a:gd name="connsiteY37" fmla="*/ 5745931 h 5745931"/>
              <a:gd name="connsiteX38" fmla="*/ 7534421 w 11728750"/>
              <a:gd name="connsiteY38" fmla="*/ 5745931 h 5745931"/>
              <a:gd name="connsiteX39" fmla="*/ 7163300 w 11728750"/>
              <a:gd name="connsiteY39" fmla="*/ 5745931 h 5745931"/>
              <a:gd name="connsiteX40" fmla="*/ 6678448 w 11728750"/>
              <a:gd name="connsiteY40" fmla="*/ 5745931 h 5745931"/>
              <a:gd name="connsiteX41" fmla="*/ 5966134 w 11728750"/>
              <a:gd name="connsiteY41" fmla="*/ 5745931 h 5745931"/>
              <a:gd name="connsiteX42" fmla="*/ 5595013 w 11728750"/>
              <a:gd name="connsiteY42" fmla="*/ 5745931 h 5745931"/>
              <a:gd name="connsiteX43" fmla="*/ 4882699 w 11728750"/>
              <a:gd name="connsiteY43" fmla="*/ 5745931 h 5745931"/>
              <a:gd name="connsiteX44" fmla="*/ 4625308 w 11728750"/>
              <a:gd name="connsiteY44" fmla="*/ 5745931 h 5745931"/>
              <a:gd name="connsiteX45" fmla="*/ 4367918 w 11728750"/>
              <a:gd name="connsiteY45" fmla="*/ 5745931 h 5745931"/>
              <a:gd name="connsiteX46" fmla="*/ 3655604 w 11728750"/>
              <a:gd name="connsiteY46" fmla="*/ 5745931 h 5745931"/>
              <a:gd name="connsiteX47" fmla="*/ 3398213 w 11728750"/>
              <a:gd name="connsiteY47" fmla="*/ 5745931 h 5745931"/>
              <a:gd name="connsiteX48" fmla="*/ 3140823 w 11728750"/>
              <a:gd name="connsiteY48" fmla="*/ 5745931 h 5745931"/>
              <a:gd name="connsiteX49" fmla="*/ 2542240 w 11728750"/>
              <a:gd name="connsiteY49" fmla="*/ 5745931 h 5745931"/>
              <a:gd name="connsiteX50" fmla="*/ 2284849 w 11728750"/>
              <a:gd name="connsiteY50" fmla="*/ 5745931 h 5745931"/>
              <a:gd name="connsiteX51" fmla="*/ 2027458 w 11728750"/>
              <a:gd name="connsiteY51" fmla="*/ 5745931 h 5745931"/>
              <a:gd name="connsiteX52" fmla="*/ 1428875 w 11728750"/>
              <a:gd name="connsiteY52" fmla="*/ 5745931 h 5745931"/>
              <a:gd name="connsiteX53" fmla="*/ 944023 w 11728750"/>
              <a:gd name="connsiteY53" fmla="*/ 5745931 h 5745931"/>
              <a:gd name="connsiteX54" fmla="*/ 177837 w 11728750"/>
              <a:gd name="connsiteY54" fmla="*/ 5745931 h 5745931"/>
              <a:gd name="connsiteX55" fmla="*/ 0 w 11728750"/>
              <a:gd name="connsiteY55" fmla="*/ 5568094 h 5745931"/>
              <a:gd name="connsiteX56" fmla="*/ 0 w 11728750"/>
              <a:gd name="connsiteY56" fmla="*/ 4969177 h 5745931"/>
              <a:gd name="connsiteX57" fmla="*/ 0 w 11728750"/>
              <a:gd name="connsiteY57" fmla="*/ 4478064 h 5745931"/>
              <a:gd name="connsiteX58" fmla="*/ 0 w 11728750"/>
              <a:gd name="connsiteY58" fmla="*/ 3986952 h 5745931"/>
              <a:gd name="connsiteX59" fmla="*/ 0 w 11728750"/>
              <a:gd name="connsiteY59" fmla="*/ 3334132 h 5745931"/>
              <a:gd name="connsiteX60" fmla="*/ 0 w 11728750"/>
              <a:gd name="connsiteY60" fmla="*/ 2681312 h 5745931"/>
              <a:gd name="connsiteX61" fmla="*/ 0 w 11728750"/>
              <a:gd name="connsiteY61" fmla="*/ 2190200 h 5745931"/>
              <a:gd name="connsiteX62" fmla="*/ 0 w 11728750"/>
              <a:gd name="connsiteY62" fmla="*/ 1591282 h 5745931"/>
              <a:gd name="connsiteX63" fmla="*/ 0 w 11728750"/>
              <a:gd name="connsiteY63" fmla="*/ 1046267 h 5745931"/>
              <a:gd name="connsiteX64" fmla="*/ 0 w 11728750"/>
              <a:gd name="connsiteY64" fmla="*/ 177837 h 574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45931" fill="none" extrusionOk="0">
                <a:moveTo>
                  <a:pt x="0" y="177837"/>
                </a:moveTo>
                <a:cubicBezTo>
                  <a:pt x="15573" y="83324"/>
                  <a:pt x="61167" y="22359"/>
                  <a:pt x="177837" y="0"/>
                </a:cubicBezTo>
                <a:cubicBezTo>
                  <a:pt x="278398" y="-7329"/>
                  <a:pt x="327092" y="615"/>
                  <a:pt x="435228" y="0"/>
                </a:cubicBezTo>
                <a:cubicBezTo>
                  <a:pt x="543364" y="-615"/>
                  <a:pt x="728707" y="17122"/>
                  <a:pt x="806349" y="0"/>
                </a:cubicBezTo>
                <a:cubicBezTo>
                  <a:pt x="883991" y="-17122"/>
                  <a:pt x="1308534" y="56737"/>
                  <a:pt x="1518663" y="0"/>
                </a:cubicBezTo>
                <a:cubicBezTo>
                  <a:pt x="1728792" y="-56737"/>
                  <a:pt x="1810103" y="27613"/>
                  <a:pt x="1889784" y="0"/>
                </a:cubicBezTo>
                <a:cubicBezTo>
                  <a:pt x="1969465" y="-27613"/>
                  <a:pt x="2520514" y="18437"/>
                  <a:pt x="2715829" y="0"/>
                </a:cubicBezTo>
                <a:cubicBezTo>
                  <a:pt x="2911144" y="-18437"/>
                  <a:pt x="2870277" y="18842"/>
                  <a:pt x="2973219" y="0"/>
                </a:cubicBezTo>
                <a:cubicBezTo>
                  <a:pt x="3076161" y="-18842"/>
                  <a:pt x="3529415" y="78225"/>
                  <a:pt x="3685533" y="0"/>
                </a:cubicBezTo>
                <a:cubicBezTo>
                  <a:pt x="3841651" y="-78225"/>
                  <a:pt x="4324527" y="7390"/>
                  <a:pt x="4511578" y="0"/>
                </a:cubicBezTo>
                <a:cubicBezTo>
                  <a:pt x="4698629" y="-7390"/>
                  <a:pt x="4698020" y="1377"/>
                  <a:pt x="4768968" y="0"/>
                </a:cubicBezTo>
                <a:cubicBezTo>
                  <a:pt x="4839916" y="-1377"/>
                  <a:pt x="5412733" y="36048"/>
                  <a:pt x="5595013" y="0"/>
                </a:cubicBezTo>
                <a:cubicBezTo>
                  <a:pt x="5777293" y="-36048"/>
                  <a:pt x="5920894" y="63733"/>
                  <a:pt x="6193596" y="0"/>
                </a:cubicBezTo>
                <a:cubicBezTo>
                  <a:pt x="6466298" y="-63733"/>
                  <a:pt x="6614568" y="24946"/>
                  <a:pt x="6792179" y="0"/>
                </a:cubicBezTo>
                <a:cubicBezTo>
                  <a:pt x="6969790" y="-24946"/>
                  <a:pt x="7224771" y="15430"/>
                  <a:pt x="7390762" y="0"/>
                </a:cubicBezTo>
                <a:cubicBezTo>
                  <a:pt x="7556753" y="-15430"/>
                  <a:pt x="7831674" y="8251"/>
                  <a:pt x="7989344" y="0"/>
                </a:cubicBezTo>
                <a:cubicBezTo>
                  <a:pt x="8147014" y="-8251"/>
                  <a:pt x="8300372" y="52555"/>
                  <a:pt x="8474197" y="0"/>
                </a:cubicBezTo>
                <a:cubicBezTo>
                  <a:pt x="8648022" y="-52555"/>
                  <a:pt x="8883006" y="22214"/>
                  <a:pt x="9072780" y="0"/>
                </a:cubicBezTo>
                <a:cubicBezTo>
                  <a:pt x="9262554" y="-22214"/>
                  <a:pt x="9203369" y="24021"/>
                  <a:pt x="9330170" y="0"/>
                </a:cubicBezTo>
                <a:cubicBezTo>
                  <a:pt x="9456971" y="-24021"/>
                  <a:pt x="9554032" y="40131"/>
                  <a:pt x="9701292" y="0"/>
                </a:cubicBezTo>
                <a:cubicBezTo>
                  <a:pt x="9848552" y="-40131"/>
                  <a:pt x="9967833" y="34894"/>
                  <a:pt x="10072413" y="0"/>
                </a:cubicBezTo>
                <a:cubicBezTo>
                  <a:pt x="10176993" y="-34894"/>
                  <a:pt x="10422374" y="61703"/>
                  <a:pt x="10670996" y="0"/>
                </a:cubicBezTo>
                <a:cubicBezTo>
                  <a:pt x="10919618" y="-61703"/>
                  <a:pt x="11150861" y="26393"/>
                  <a:pt x="11550913" y="0"/>
                </a:cubicBezTo>
                <a:cubicBezTo>
                  <a:pt x="11626315" y="18477"/>
                  <a:pt x="11755704" y="70910"/>
                  <a:pt x="11728750" y="177837"/>
                </a:cubicBezTo>
                <a:cubicBezTo>
                  <a:pt x="11737875" y="370969"/>
                  <a:pt x="11702966" y="438060"/>
                  <a:pt x="11728750" y="615047"/>
                </a:cubicBezTo>
                <a:cubicBezTo>
                  <a:pt x="11754534" y="792034"/>
                  <a:pt x="11668623" y="1122546"/>
                  <a:pt x="11728750" y="1321769"/>
                </a:cubicBezTo>
                <a:cubicBezTo>
                  <a:pt x="11788877" y="1520992"/>
                  <a:pt x="11663441" y="1693131"/>
                  <a:pt x="11728750" y="2028492"/>
                </a:cubicBezTo>
                <a:cubicBezTo>
                  <a:pt x="11794059" y="2363853"/>
                  <a:pt x="11698081" y="2274884"/>
                  <a:pt x="11728750" y="2465702"/>
                </a:cubicBezTo>
                <a:cubicBezTo>
                  <a:pt x="11759419" y="2656520"/>
                  <a:pt x="11706967" y="2878518"/>
                  <a:pt x="11728750" y="3064619"/>
                </a:cubicBezTo>
                <a:cubicBezTo>
                  <a:pt x="11750533" y="3250720"/>
                  <a:pt x="11708614" y="3346175"/>
                  <a:pt x="11728750" y="3609634"/>
                </a:cubicBezTo>
                <a:cubicBezTo>
                  <a:pt x="11748886" y="3873094"/>
                  <a:pt x="11674101" y="3915229"/>
                  <a:pt x="11728750" y="4100746"/>
                </a:cubicBezTo>
                <a:cubicBezTo>
                  <a:pt x="11783399" y="4286263"/>
                  <a:pt x="11724570" y="4452452"/>
                  <a:pt x="11728750" y="4645761"/>
                </a:cubicBezTo>
                <a:cubicBezTo>
                  <a:pt x="11732930" y="4839071"/>
                  <a:pt x="11701961" y="5189004"/>
                  <a:pt x="11728750" y="5568094"/>
                </a:cubicBezTo>
                <a:cubicBezTo>
                  <a:pt x="11754199" y="5668743"/>
                  <a:pt x="11647763" y="5742251"/>
                  <a:pt x="11550913" y="5745931"/>
                </a:cubicBezTo>
                <a:cubicBezTo>
                  <a:pt x="11186452" y="5841615"/>
                  <a:pt x="10990800" y="5745671"/>
                  <a:pt x="10724869" y="5745931"/>
                </a:cubicBezTo>
                <a:cubicBezTo>
                  <a:pt x="10458938" y="5746191"/>
                  <a:pt x="10128296" y="5683531"/>
                  <a:pt x="9898824" y="5745931"/>
                </a:cubicBezTo>
                <a:cubicBezTo>
                  <a:pt x="9669352" y="5808331"/>
                  <a:pt x="9253836" y="5733158"/>
                  <a:pt x="9072780" y="5745931"/>
                </a:cubicBezTo>
                <a:cubicBezTo>
                  <a:pt x="8891724" y="5758704"/>
                  <a:pt x="8516226" y="5668222"/>
                  <a:pt x="8360466" y="5745931"/>
                </a:cubicBezTo>
                <a:cubicBezTo>
                  <a:pt x="8204706" y="5823640"/>
                  <a:pt x="7846991" y="5713265"/>
                  <a:pt x="7534421" y="5745931"/>
                </a:cubicBezTo>
                <a:cubicBezTo>
                  <a:pt x="7221851" y="5778597"/>
                  <a:pt x="7286815" y="5709026"/>
                  <a:pt x="7163300" y="5745931"/>
                </a:cubicBezTo>
                <a:cubicBezTo>
                  <a:pt x="7039785" y="5782836"/>
                  <a:pt x="6917898" y="5738407"/>
                  <a:pt x="6678448" y="5745931"/>
                </a:cubicBezTo>
                <a:cubicBezTo>
                  <a:pt x="6438998" y="5753455"/>
                  <a:pt x="6140024" y="5696341"/>
                  <a:pt x="5966134" y="5745931"/>
                </a:cubicBezTo>
                <a:cubicBezTo>
                  <a:pt x="5792244" y="5795521"/>
                  <a:pt x="5682891" y="5710057"/>
                  <a:pt x="5595013" y="5745931"/>
                </a:cubicBezTo>
                <a:cubicBezTo>
                  <a:pt x="5507135" y="5781805"/>
                  <a:pt x="5234665" y="5667262"/>
                  <a:pt x="4882699" y="5745931"/>
                </a:cubicBezTo>
                <a:cubicBezTo>
                  <a:pt x="4530733" y="5824600"/>
                  <a:pt x="4720313" y="5715908"/>
                  <a:pt x="4625308" y="5745931"/>
                </a:cubicBezTo>
                <a:cubicBezTo>
                  <a:pt x="4530303" y="5775954"/>
                  <a:pt x="4469974" y="5721960"/>
                  <a:pt x="4367918" y="5745931"/>
                </a:cubicBezTo>
                <a:cubicBezTo>
                  <a:pt x="4265862" y="5769902"/>
                  <a:pt x="4007190" y="5696285"/>
                  <a:pt x="3655604" y="5745931"/>
                </a:cubicBezTo>
                <a:cubicBezTo>
                  <a:pt x="3304018" y="5795577"/>
                  <a:pt x="3461100" y="5734630"/>
                  <a:pt x="3398213" y="5745931"/>
                </a:cubicBezTo>
                <a:cubicBezTo>
                  <a:pt x="3335326" y="5757232"/>
                  <a:pt x="3238498" y="5733500"/>
                  <a:pt x="3140823" y="5745931"/>
                </a:cubicBezTo>
                <a:cubicBezTo>
                  <a:pt x="3043148" y="5758362"/>
                  <a:pt x="2667482" y="5740937"/>
                  <a:pt x="2542240" y="5745931"/>
                </a:cubicBezTo>
                <a:cubicBezTo>
                  <a:pt x="2416998" y="5750925"/>
                  <a:pt x="2357221" y="5717269"/>
                  <a:pt x="2284849" y="5745931"/>
                </a:cubicBezTo>
                <a:cubicBezTo>
                  <a:pt x="2212477" y="5774593"/>
                  <a:pt x="2135811" y="5734904"/>
                  <a:pt x="2027458" y="5745931"/>
                </a:cubicBezTo>
                <a:cubicBezTo>
                  <a:pt x="1919105" y="5756958"/>
                  <a:pt x="1612280" y="5706782"/>
                  <a:pt x="1428875" y="5745931"/>
                </a:cubicBezTo>
                <a:cubicBezTo>
                  <a:pt x="1245470" y="5785080"/>
                  <a:pt x="1158459" y="5726504"/>
                  <a:pt x="944023" y="5745931"/>
                </a:cubicBezTo>
                <a:cubicBezTo>
                  <a:pt x="729587" y="5765358"/>
                  <a:pt x="446260" y="5692638"/>
                  <a:pt x="177837" y="5745931"/>
                </a:cubicBezTo>
                <a:cubicBezTo>
                  <a:pt x="79977" y="5749748"/>
                  <a:pt x="-3075" y="5662763"/>
                  <a:pt x="0" y="5568094"/>
                </a:cubicBezTo>
                <a:cubicBezTo>
                  <a:pt x="-59855" y="5385034"/>
                  <a:pt x="41814" y="5186076"/>
                  <a:pt x="0" y="4969177"/>
                </a:cubicBezTo>
                <a:cubicBezTo>
                  <a:pt x="-41814" y="4752278"/>
                  <a:pt x="35149" y="4691558"/>
                  <a:pt x="0" y="4478064"/>
                </a:cubicBezTo>
                <a:cubicBezTo>
                  <a:pt x="-35149" y="4264570"/>
                  <a:pt x="12423" y="4087229"/>
                  <a:pt x="0" y="3986952"/>
                </a:cubicBezTo>
                <a:cubicBezTo>
                  <a:pt x="-12423" y="3886675"/>
                  <a:pt x="22114" y="3537112"/>
                  <a:pt x="0" y="3334132"/>
                </a:cubicBezTo>
                <a:cubicBezTo>
                  <a:pt x="-22114" y="3131152"/>
                  <a:pt x="18162" y="2955562"/>
                  <a:pt x="0" y="2681312"/>
                </a:cubicBezTo>
                <a:cubicBezTo>
                  <a:pt x="-18162" y="2407062"/>
                  <a:pt x="4222" y="2306692"/>
                  <a:pt x="0" y="2190200"/>
                </a:cubicBezTo>
                <a:cubicBezTo>
                  <a:pt x="-4222" y="2073708"/>
                  <a:pt x="23997" y="1715781"/>
                  <a:pt x="0" y="1591282"/>
                </a:cubicBezTo>
                <a:cubicBezTo>
                  <a:pt x="-23997" y="1466783"/>
                  <a:pt x="17302" y="1292901"/>
                  <a:pt x="0" y="1046267"/>
                </a:cubicBezTo>
                <a:cubicBezTo>
                  <a:pt x="-17302" y="799633"/>
                  <a:pt x="44851" y="485313"/>
                  <a:pt x="0" y="177837"/>
                </a:cubicBezTo>
                <a:close/>
              </a:path>
              <a:path w="11728750" h="5745931" stroke="0" extrusionOk="0">
                <a:moveTo>
                  <a:pt x="0" y="177837"/>
                </a:moveTo>
                <a:cubicBezTo>
                  <a:pt x="-2567" y="80784"/>
                  <a:pt x="96297" y="12935"/>
                  <a:pt x="177837" y="0"/>
                </a:cubicBezTo>
                <a:cubicBezTo>
                  <a:pt x="495801" y="-64185"/>
                  <a:pt x="731056" y="65958"/>
                  <a:pt x="890151" y="0"/>
                </a:cubicBezTo>
                <a:cubicBezTo>
                  <a:pt x="1049246" y="-65958"/>
                  <a:pt x="1238066" y="48581"/>
                  <a:pt x="1375003" y="0"/>
                </a:cubicBezTo>
                <a:cubicBezTo>
                  <a:pt x="1511940" y="-48581"/>
                  <a:pt x="1613556" y="20164"/>
                  <a:pt x="1746124" y="0"/>
                </a:cubicBezTo>
                <a:cubicBezTo>
                  <a:pt x="1878692" y="-20164"/>
                  <a:pt x="1969781" y="40297"/>
                  <a:pt x="2117246" y="0"/>
                </a:cubicBezTo>
                <a:cubicBezTo>
                  <a:pt x="2264711" y="-40297"/>
                  <a:pt x="2537787" y="30728"/>
                  <a:pt x="2829559" y="0"/>
                </a:cubicBezTo>
                <a:cubicBezTo>
                  <a:pt x="3121331" y="-30728"/>
                  <a:pt x="3098246" y="1314"/>
                  <a:pt x="3314412" y="0"/>
                </a:cubicBezTo>
                <a:cubicBezTo>
                  <a:pt x="3530578" y="-1314"/>
                  <a:pt x="3447692" y="8295"/>
                  <a:pt x="3571802" y="0"/>
                </a:cubicBezTo>
                <a:cubicBezTo>
                  <a:pt x="3695912" y="-8295"/>
                  <a:pt x="3832429" y="2517"/>
                  <a:pt x="4056654" y="0"/>
                </a:cubicBezTo>
                <a:cubicBezTo>
                  <a:pt x="4280879" y="-2517"/>
                  <a:pt x="4286611" y="15693"/>
                  <a:pt x="4427776" y="0"/>
                </a:cubicBezTo>
                <a:cubicBezTo>
                  <a:pt x="4568941" y="-15693"/>
                  <a:pt x="4799391" y="5969"/>
                  <a:pt x="5140090" y="0"/>
                </a:cubicBezTo>
                <a:cubicBezTo>
                  <a:pt x="5480789" y="-5969"/>
                  <a:pt x="5279723" y="4780"/>
                  <a:pt x="5397480" y="0"/>
                </a:cubicBezTo>
                <a:cubicBezTo>
                  <a:pt x="5515237" y="-4780"/>
                  <a:pt x="5656375" y="25185"/>
                  <a:pt x="5768602" y="0"/>
                </a:cubicBezTo>
                <a:cubicBezTo>
                  <a:pt x="5880829" y="-25185"/>
                  <a:pt x="6242567" y="32762"/>
                  <a:pt x="6367185" y="0"/>
                </a:cubicBezTo>
                <a:cubicBezTo>
                  <a:pt x="6491803" y="-32762"/>
                  <a:pt x="6566935" y="23636"/>
                  <a:pt x="6624575" y="0"/>
                </a:cubicBezTo>
                <a:cubicBezTo>
                  <a:pt x="6682215" y="-23636"/>
                  <a:pt x="6797134" y="29386"/>
                  <a:pt x="6881966" y="0"/>
                </a:cubicBezTo>
                <a:cubicBezTo>
                  <a:pt x="6966798" y="-29386"/>
                  <a:pt x="7404594" y="70846"/>
                  <a:pt x="7708010" y="0"/>
                </a:cubicBezTo>
                <a:cubicBezTo>
                  <a:pt x="8011426" y="-70846"/>
                  <a:pt x="8216339" y="9863"/>
                  <a:pt x="8420324" y="0"/>
                </a:cubicBezTo>
                <a:cubicBezTo>
                  <a:pt x="8624309" y="-9863"/>
                  <a:pt x="8556294" y="17153"/>
                  <a:pt x="8677715" y="0"/>
                </a:cubicBezTo>
                <a:cubicBezTo>
                  <a:pt x="8799136" y="-17153"/>
                  <a:pt x="9096953" y="66892"/>
                  <a:pt x="9503759" y="0"/>
                </a:cubicBezTo>
                <a:cubicBezTo>
                  <a:pt x="9910565" y="-66892"/>
                  <a:pt x="9982470" y="25630"/>
                  <a:pt x="10102342" y="0"/>
                </a:cubicBezTo>
                <a:cubicBezTo>
                  <a:pt x="10222214" y="-25630"/>
                  <a:pt x="10404810" y="28779"/>
                  <a:pt x="10700925" y="0"/>
                </a:cubicBezTo>
                <a:cubicBezTo>
                  <a:pt x="10997040" y="-28779"/>
                  <a:pt x="11367871" y="38024"/>
                  <a:pt x="11550913" y="0"/>
                </a:cubicBezTo>
                <a:cubicBezTo>
                  <a:pt x="11654471" y="15888"/>
                  <a:pt x="11728256" y="87335"/>
                  <a:pt x="11728750" y="177837"/>
                </a:cubicBezTo>
                <a:cubicBezTo>
                  <a:pt x="11748667" y="362030"/>
                  <a:pt x="11696279" y="486379"/>
                  <a:pt x="11728750" y="776754"/>
                </a:cubicBezTo>
                <a:cubicBezTo>
                  <a:pt x="11761221" y="1067129"/>
                  <a:pt x="11688367" y="1082879"/>
                  <a:pt x="11728750" y="1321769"/>
                </a:cubicBezTo>
                <a:cubicBezTo>
                  <a:pt x="11769133" y="1560659"/>
                  <a:pt x="11718363" y="1659855"/>
                  <a:pt x="11728750" y="1866784"/>
                </a:cubicBezTo>
                <a:cubicBezTo>
                  <a:pt x="11739137" y="2073714"/>
                  <a:pt x="11695371" y="2187419"/>
                  <a:pt x="11728750" y="2411799"/>
                </a:cubicBezTo>
                <a:cubicBezTo>
                  <a:pt x="11762129" y="2636180"/>
                  <a:pt x="11728097" y="2680497"/>
                  <a:pt x="11728750" y="2849009"/>
                </a:cubicBezTo>
                <a:cubicBezTo>
                  <a:pt x="11729403" y="3017521"/>
                  <a:pt x="11664309" y="3305243"/>
                  <a:pt x="11728750" y="3555731"/>
                </a:cubicBezTo>
                <a:cubicBezTo>
                  <a:pt x="11793191" y="3806219"/>
                  <a:pt x="11710303" y="3870602"/>
                  <a:pt x="11728750" y="4100746"/>
                </a:cubicBezTo>
                <a:cubicBezTo>
                  <a:pt x="11747197" y="4330890"/>
                  <a:pt x="11720688" y="4424859"/>
                  <a:pt x="11728750" y="4537956"/>
                </a:cubicBezTo>
                <a:cubicBezTo>
                  <a:pt x="11736812" y="4651053"/>
                  <a:pt x="11715196" y="5316927"/>
                  <a:pt x="11728750" y="5568094"/>
                </a:cubicBezTo>
                <a:cubicBezTo>
                  <a:pt x="11733566" y="5667844"/>
                  <a:pt x="11674134" y="5740246"/>
                  <a:pt x="11550913" y="5745931"/>
                </a:cubicBezTo>
                <a:cubicBezTo>
                  <a:pt x="11364747" y="5771186"/>
                  <a:pt x="11211785" y="5723157"/>
                  <a:pt x="11066061" y="5745931"/>
                </a:cubicBezTo>
                <a:cubicBezTo>
                  <a:pt x="10920337" y="5768705"/>
                  <a:pt x="10682105" y="5689767"/>
                  <a:pt x="10581209" y="5745931"/>
                </a:cubicBezTo>
                <a:cubicBezTo>
                  <a:pt x="10480313" y="5802095"/>
                  <a:pt x="10289740" y="5725130"/>
                  <a:pt x="10096356" y="5745931"/>
                </a:cubicBezTo>
                <a:cubicBezTo>
                  <a:pt x="9902972" y="5766732"/>
                  <a:pt x="9903815" y="5742786"/>
                  <a:pt x="9725235" y="5745931"/>
                </a:cubicBezTo>
                <a:cubicBezTo>
                  <a:pt x="9546655" y="5749076"/>
                  <a:pt x="9502209" y="5723537"/>
                  <a:pt x="9354114" y="5745931"/>
                </a:cubicBezTo>
                <a:cubicBezTo>
                  <a:pt x="9206019" y="5768325"/>
                  <a:pt x="8877570" y="5704883"/>
                  <a:pt x="8755531" y="5745931"/>
                </a:cubicBezTo>
                <a:cubicBezTo>
                  <a:pt x="8633492" y="5786979"/>
                  <a:pt x="8442538" y="5690627"/>
                  <a:pt x="8270678" y="5745931"/>
                </a:cubicBezTo>
                <a:cubicBezTo>
                  <a:pt x="8098818" y="5801235"/>
                  <a:pt x="7812434" y="5725988"/>
                  <a:pt x="7672096" y="5745931"/>
                </a:cubicBezTo>
                <a:cubicBezTo>
                  <a:pt x="7531758" y="5765874"/>
                  <a:pt x="7384852" y="5701495"/>
                  <a:pt x="7300974" y="5745931"/>
                </a:cubicBezTo>
                <a:cubicBezTo>
                  <a:pt x="7217096" y="5790367"/>
                  <a:pt x="6960148" y="5703931"/>
                  <a:pt x="6816122" y="5745931"/>
                </a:cubicBezTo>
                <a:cubicBezTo>
                  <a:pt x="6672096" y="5787931"/>
                  <a:pt x="6614192" y="5722250"/>
                  <a:pt x="6445000" y="5745931"/>
                </a:cubicBezTo>
                <a:cubicBezTo>
                  <a:pt x="6275808" y="5769612"/>
                  <a:pt x="6119307" y="5732176"/>
                  <a:pt x="5960148" y="5745931"/>
                </a:cubicBezTo>
                <a:cubicBezTo>
                  <a:pt x="5800989" y="5759686"/>
                  <a:pt x="5596748" y="5719660"/>
                  <a:pt x="5475296" y="5745931"/>
                </a:cubicBezTo>
                <a:cubicBezTo>
                  <a:pt x="5353844" y="5772202"/>
                  <a:pt x="5032950" y="5653979"/>
                  <a:pt x="4649252" y="5745931"/>
                </a:cubicBezTo>
                <a:cubicBezTo>
                  <a:pt x="4265554" y="5837883"/>
                  <a:pt x="4186864" y="5729636"/>
                  <a:pt x="4050669" y="5745931"/>
                </a:cubicBezTo>
                <a:cubicBezTo>
                  <a:pt x="3914474" y="5762226"/>
                  <a:pt x="3519478" y="5694016"/>
                  <a:pt x="3224624" y="5745931"/>
                </a:cubicBezTo>
                <a:cubicBezTo>
                  <a:pt x="2929770" y="5797846"/>
                  <a:pt x="2793149" y="5692214"/>
                  <a:pt x="2626041" y="5745931"/>
                </a:cubicBezTo>
                <a:cubicBezTo>
                  <a:pt x="2458933" y="5799648"/>
                  <a:pt x="2357016" y="5708323"/>
                  <a:pt x="2254920" y="5745931"/>
                </a:cubicBezTo>
                <a:cubicBezTo>
                  <a:pt x="2152824" y="5783539"/>
                  <a:pt x="1631892" y="5658124"/>
                  <a:pt x="1428875" y="5745931"/>
                </a:cubicBezTo>
                <a:cubicBezTo>
                  <a:pt x="1225858" y="5833738"/>
                  <a:pt x="429967" y="5621840"/>
                  <a:pt x="177837" y="5745931"/>
                </a:cubicBezTo>
                <a:cubicBezTo>
                  <a:pt x="79239" y="5733916"/>
                  <a:pt x="421" y="5683144"/>
                  <a:pt x="0" y="5568094"/>
                </a:cubicBezTo>
                <a:cubicBezTo>
                  <a:pt x="-12438" y="5452692"/>
                  <a:pt x="50539" y="5267689"/>
                  <a:pt x="0" y="5076982"/>
                </a:cubicBezTo>
                <a:cubicBezTo>
                  <a:pt x="-50539" y="4886275"/>
                  <a:pt x="19019" y="4688508"/>
                  <a:pt x="0" y="4424162"/>
                </a:cubicBezTo>
                <a:cubicBezTo>
                  <a:pt x="-19019" y="4159816"/>
                  <a:pt x="42101" y="4083917"/>
                  <a:pt x="0" y="3825244"/>
                </a:cubicBezTo>
                <a:cubicBezTo>
                  <a:pt x="-42101" y="3566571"/>
                  <a:pt x="76051" y="3388026"/>
                  <a:pt x="0" y="3118522"/>
                </a:cubicBezTo>
                <a:cubicBezTo>
                  <a:pt x="-76051" y="2849018"/>
                  <a:pt x="18510" y="2788391"/>
                  <a:pt x="0" y="2519604"/>
                </a:cubicBezTo>
                <a:cubicBezTo>
                  <a:pt x="-18510" y="2250817"/>
                  <a:pt x="467" y="2232998"/>
                  <a:pt x="0" y="2082394"/>
                </a:cubicBezTo>
                <a:cubicBezTo>
                  <a:pt x="-467" y="1931790"/>
                  <a:pt x="149" y="1779686"/>
                  <a:pt x="0" y="1483477"/>
                </a:cubicBezTo>
                <a:cubicBezTo>
                  <a:pt x="-149" y="1187268"/>
                  <a:pt x="81553" y="977495"/>
                  <a:pt x="0" y="776754"/>
                </a:cubicBezTo>
                <a:cubicBezTo>
                  <a:pt x="-81553" y="576013"/>
                  <a:pt x="16784" y="305620"/>
                  <a:pt x="0" y="177837"/>
                </a:cubicBezTo>
                <a:close/>
              </a:path>
            </a:pathLst>
          </a:custGeom>
          <a:solidFill>
            <a:schemeClr val="bg1">
              <a:alpha val="75000"/>
            </a:schemeClr>
          </a:solidFill>
          <a:ln w="28575">
            <a:solidFill>
              <a:srgbClr val="335628"/>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80895"/>
            <a:ext cx="3988905" cy="1272209"/>
          </a:xfrm>
          <a:prstGeom prst="horizontalScroll">
            <a:avLst/>
          </a:prstGeom>
          <a:solidFill>
            <a:srgbClr val="335628"/>
          </a:solidFill>
          <a:ln>
            <a:solidFill>
              <a:srgbClr val="FE1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568801" y="-46341"/>
            <a:ext cx="1481375" cy="98296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5400" b="1" dirty="0">
                <a:solidFill>
                  <a:schemeClr val="tx1"/>
                </a:solidFill>
                <a:latin typeface="Hanimation Arabic SemiBold" panose="02000703000000000000" pitchFamily="2" charset="-78"/>
                <a:cs typeface="FreeHand" pitchFamily="2" charset="-78"/>
              </a:rPr>
              <a:t>قصة</a:t>
            </a:r>
            <a:endParaRPr lang="ar-DZ" altLang="ko-KR" sz="4800" b="1" dirty="0">
              <a:solidFill>
                <a:schemeClr val="tx1"/>
              </a:solidFill>
              <a:latin typeface="Hanimation Arabic SemiBold" panose="02000703000000000000" pitchFamily="2" charset="-78"/>
              <a:cs typeface="FreeHand"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4267199" y="187688"/>
            <a:ext cx="3709107" cy="97719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rtl="1">
              <a:lnSpc>
                <a:spcPct val="150000"/>
              </a:lnSpc>
              <a:spcAft>
                <a:spcPts val="800"/>
              </a:spcAft>
            </a:pPr>
            <a:r>
              <a:rPr lang="ar-SA" sz="20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DG 3asomy" panose="00000800000000000000" pitchFamily="2" charset="-78"/>
                <a:cs typeface="DG 3asomy" panose="00000800000000000000" pitchFamily="2" charset="-78"/>
              </a:rPr>
              <a:t>علي والمشروع الذي تضاعف قبل أن يبدأ</a:t>
            </a:r>
          </a:p>
        </p:txBody>
      </p:sp>
      <p:pic>
        <p:nvPicPr>
          <p:cNvPr id="12" name="Picture 92">
            <a:extLst>
              <a:ext uri="{FF2B5EF4-FFF2-40B4-BE49-F238E27FC236}">
                <a16:creationId xmlns:a16="http://schemas.microsoft.com/office/drawing/2014/main" id="{7F6D4CF8-0D21-4294-A592-6B7F26A85A9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2652" y="175449"/>
            <a:ext cx="931791" cy="707886"/>
          </a:xfrm>
          <a:prstGeom prst="rect">
            <a:avLst/>
          </a:prstGeom>
        </p:spPr>
      </p:pic>
      <p:pic>
        <p:nvPicPr>
          <p:cNvPr id="3" name="Online Media 2" title="قصة 1635">
            <a:hlinkClick r:id="" action="ppaction://media"/>
            <a:extLst>
              <a:ext uri="{FF2B5EF4-FFF2-40B4-BE49-F238E27FC236}">
                <a16:creationId xmlns:a16="http://schemas.microsoft.com/office/drawing/2014/main" id="{9A4F4632-736A-4D45-8B8F-623C3AB7739C}"/>
              </a:ext>
            </a:extLst>
          </p:cNvPr>
          <p:cNvPicPr>
            <a:picLocks noRot="1" noChangeAspect="1"/>
          </p:cNvPicPr>
          <p:nvPr>
            <a:videoFile r:link="rId1"/>
          </p:nvPr>
        </p:nvPicPr>
        <p:blipFill>
          <a:blip r:embed="rId8"/>
          <a:stretch>
            <a:fillRect/>
          </a:stretch>
        </p:blipFill>
        <p:spPr>
          <a:xfrm>
            <a:off x="2065321" y="1685552"/>
            <a:ext cx="8112862" cy="458376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10">
            <a:hlinkClick r:id="rId9"/>
            <a:extLst>
              <a:ext uri="{FF2B5EF4-FFF2-40B4-BE49-F238E27FC236}">
                <a16:creationId xmlns:a16="http://schemas.microsoft.com/office/drawing/2014/main" id="{AD892DD6-A5C2-452C-9C8E-BBBBB7907FA5}"/>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492652" y="3213507"/>
            <a:ext cx="1192156" cy="1192156"/>
          </a:xfrm>
          <a:prstGeom prst="ellipse">
            <a:avLst/>
          </a:prstGeom>
        </p:spPr>
      </p:pic>
    </p:spTree>
    <p:extLst>
      <p:ext uri="{BB962C8B-B14F-4D97-AF65-F5344CB8AC3E}">
        <p14:creationId xmlns:p14="http://schemas.microsoft.com/office/powerpoint/2010/main" val="7400866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DF2CDBE-891A-4B1C-B63E-22E33E755608}"/>
              </a:ext>
            </a:extLst>
          </p:cNvPr>
          <p:cNvSpPr/>
          <p:nvPr/>
        </p:nvSpPr>
        <p:spPr>
          <a:xfrm>
            <a:off x="7546525" y="1709655"/>
            <a:ext cx="4425509" cy="3160308"/>
          </a:xfrm>
          <a:prstGeom prst="ellipse">
            <a:avLst/>
          </a:prstGeom>
          <a:gradFill>
            <a:gsLst>
              <a:gs pos="0">
                <a:schemeClr val="accent1"/>
              </a:gs>
              <a:gs pos="66000">
                <a:srgbClr val="4D833C"/>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F49CAF09-975E-C0B5-FED4-C54C91A05D6E}"/>
              </a:ext>
            </a:extLst>
          </p:cNvPr>
          <p:cNvSpPr/>
          <p:nvPr/>
        </p:nvSpPr>
        <p:spPr>
          <a:xfrm rot="1800000">
            <a:off x="-2075449" y="-613509"/>
            <a:ext cx="5889684" cy="8085018"/>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ZoneTexte 74">
            <a:extLst>
              <a:ext uri="{FF2B5EF4-FFF2-40B4-BE49-F238E27FC236}">
                <a16:creationId xmlns:a16="http://schemas.microsoft.com/office/drawing/2014/main" id="{0672E98C-9AA8-48BB-B8F6-C95688508F09}"/>
              </a:ext>
            </a:extLst>
          </p:cNvPr>
          <p:cNvSpPr txBox="1"/>
          <p:nvPr/>
        </p:nvSpPr>
        <p:spPr>
          <a:xfrm>
            <a:off x="8753788" y="2431112"/>
            <a:ext cx="2476968" cy="171739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النشاط</a:t>
            </a:r>
          </a:p>
          <a:p>
            <a:pPr algn="ctr" rtl="1">
              <a:lnSpc>
                <a:spcPct val="110000"/>
              </a:lnSpc>
            </a:pPr>
            <a:r>
              <a:rPr lang="ar-DZ" sz="4800" b="1" dirty="0">
                <a:solidFill>
                  <a:schemeClr val="bg1"/>
                </a:solidFill>
                <a:latin typeface="RB" panose="00000500000000000000" pitchFamily="2" charset="-78"/>
                <a:cs typeface="RB" panose="00000500000000000000" pitchFamily="2" charset="-78"/>
              </a:rPr>
              <a:t>ال</a:t>
            </a:r>
            <a:r>
              <a:rPr lang="ar-SA" sz="4800" b="1" dirty="0">
                <a:solidFill>
                  <a:schemeClr val="bg1"/>
                </a:solidFill>
                <a:latin typeface="RB" panose="00000500000000000000" pitchFamily="2" charset="-78"/>
                <a:cs typeface="RB" panose="00000500000000000000" pitchFamily="2" charset="-78"/>
              </a:rPr>
              <a:t>إ</a:t>
            </a:r>
            <a:r>
              <a:rPr lang="ar-DZ" sz="4800" b="1" dirty="0">
                <a:solidFill>
                  <a:schemeClr val="bg1"/>
                </a:solidFill>
                <a:latin typeface="RB" panose="00000500000000000000" pitchFamily="2" charset="-78"/>
                <a:cs typeface="RB" panose="00000500000000000000" pitchFamily="2" charset="-78"/>
              </a:rPr>
              <a:t>ثرائي</a:t>
            </a:r>
          </a:p>
        </p:txBody>
      </p:sp>
      <p:pic>
        <p:nvPicPr>
          <p:cNvPr id="7" name="Picture 6">
            <a:hlinkClick r:id="rId3"/>
            <a:extLst>
              <a:ext uri="{FF2B5EF4-FFF2-40B4-BE49-F238E27FC236}">
                <a16:creationId xmlns:a16="http://schemas.microsoft.com/office/drawing/2014/main" id="{6514CC81-D179-4EAE-BD35-E6367FEEB84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23445" y="5269212"/>
            <a:ext cx="1192156" cy="1192156"/>
          </a:xfrm>
          <a:prstGeom prst="ellipse">
            <a:avLst/>
          </a:prstGeom>
        </p:spPr>
      </p:pic>
      <p:pic>
        <p:nvPicPr>
          <p:cNvPr id="9" name="Picture 92">
            <a:extLst>
              <a:ext uri="{FF2B5EF4-FFF2-40B4-BE49-F238E27FC236}">
                <a16:creationId xmlns:a16="http://schemas.microsoft.com/office/drawing/2014/main" id="{ABF5D36A-0E4E-49F5-B3CF-30B22C3B8E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329711" y="545098"/>
            <a:ext cx="931791" cy="707885"/>
          </a:xfrm>
          <a:prstGeom prst="rect">
            <a:avLst/>
          </a:prstGeom>
        </p:spPr>
      </p:pic>
      <p:pic>
        <p:nvPicPr>
          <p:cNvPr id="4" name="Online Media 3" title="إدارة المشروع">
            <a:hlinkClick r:id="" action="ppaction://media"/>
            <a:extLst>
              <a:ext uri="{FF2B5EF4-FFF2-40B4-BE49-F238E27FC236}">
                <a16:creationId xmlns:a16="http://schemas.microsoft.com/office/drawing/2014/main" id="{9A79F6C8-BDDD-403E-B47D-D3C15ABCD9C9}"/>
              </a:ext>
            </a:extLst>
          </p:cNvPr>
          <p:cNvPicPr>
            <a:picLocks noRot="1" noChangeAspect="1"/>
          </p:cNvPicPr>
          <p:nvPr>
            <a:videoFile r:link="rId1"/>
          </p:nvPr>
        </p:nvPicPr>
        <p:blipFill>
          <a:blip r:embed="rId7"/>
          <a:stretch>
            <a:fillRect/>
          </a:stretch>
        </p:blipFill>
        <p:spPr>
          <a:xfrm>
            <a:off x="3613741" y="899040"/>
            <a:ext cx="2880000" cy="5097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9E50DEC8-8086-42DC-8746-4F2F041962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95389" y="352276"/>
            <a:ext cx="3084003" cy="6402202"/>
          </a:xfrm>
          <a:prstGeom prst="rect">
            <a:avLst/>
          </a:prstGeom>
        </p:spPr>
      </p:pic>
    </p:spTree>
    <p:extLst>
      <p:ext uri="{BB962C8B-B14F-4D97-AF65-F5344CB8AC3E}">
        <p14:creationId xmlns:p14="http://schemas.microsoft.com/office/powerpoint/2010/main" val="183251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D47490-927C-414E-A3EB-BA388FB8BA71}"/>
              </a:ext>
            </a:extLst>
          </p:cNvPr>
          <p:cNvSpPr>
            <a:spLocks noGrp="1"/>
          </p:cNvSpPr>
          <p:nvPr>
            <p:ph type="sldNum" sz="quarter" idx="4"/>
          </p:nvPr>
        </p:nvSpPr>
        <p:spPr/>
        <p:txBody>
          <a:bodyPr/>
          <a:lstStyle/>
          <a:p>
            <a:fld id="{62E4CCAC-29D3-4E1D-A652-1D5827976833}" type="slidenum">
              <a:rPr lang="en-US" smtClean="0"/>
              <a:pPr/>
              <a:t>9</a:t>
            </a:fld>
            <a:endParaRPr lang="en-US" dirty="0"/>
          </a:p>
        </p:txBody>
      </p:sp>
      <p:grpSp>
        <p:nvGrpSpPr>
          <p:cNvPr id="8" name="Group 7">
            <a:extLst>
              <a:ext uri="{FF2B5EF4-FFF2-40B4-BE49-F238E27FC236}">
                <a16:creationId xmlns:a16="http://schemas.microsoft.com/office/drawing/2014/main" id="{F608FE5E-A06C-46D5-9716-133CC0165D35}"/>
              </a:ext>
            </a:extLst>
          </p:cNvPr>
          <p:cNvGrpSpPr/>
          <p:nvPr/>
        </p:nvGrpSpPr>
        <p:grpSpPr>
          <a:xfrm>
            <a:off x="1472249" y="3258192"/>
            <a:ext cx="9114648" cy="2056226"/>
            <a:chOff x="2763462" y="3258192"/>
            <a:chExt cx="9114648" cy="2056226"/>
          </a:xfrm>
        </p:grpSpPr>
        <p:grpSp>
          <p:nvGrpSpPr>
            <p:cNvPr id="7" name="Group 6">
              <a:extLst>
                <a:ext uri="{FF2B5EF4-FFF2-40B4-BE49-F238E27FC236}">
                  <a16:creationId xmlns:a16="http://schemas.microsoft.com/office/drawing/2014/main" id="{180F9C3F-F707-49CE-ADF4-45521C9A768B}"/>
                </a:ext>
              </a:extLst>
            </p:cNvPr>
            <p:cNvGrpSpPr/>
            <p:nvPr/>
          </p:nvGrpSpPr>
          <p:grpSpPr>
            <a:xfrm>
              <a:off x="2763462" y="3264140"/>
              <a:ext cx="3894042" cy="2050278"/>
              <a:chOff x="310548" y="2973859"/>
              <a:chExt cx="3894042" cy="2050278"/>
            </a:xfrm>
          </p:grpSpPr>
          <p:grpSp>
            <p:nvGrpSpPr>
              <p:cNvPr id="81" name="Group 80">
                <a:extLst>
                  <a:ext uri="{FF2B5EF4-FFF2-40B4-BE49-F238E27FC236}">
                    <a16:creationId xmlns:a16="http://schemas.microsoft.com/office/drawing/2014/main" id="{12DD9E29-6F21-4442-B235-0D92276BCD66}"/>
                  </a:ext>
                </a:extLst>
              </p:cNvPr>
              <p:cNvGrpSpPr/>
              <p:nvPr/>
            </p:nvGrpSpPr>
            <p:grpSpPr>
              <a:xfrm>
                <a:off x="836347" y="3424559"/>
                <a:ext cx="1193031" cy="1193031"/>
                <a:chOff x="3090204" y="3280797"/>
                <a:chExt cx="1512322" cy="1512322"/>
              </a:xfrm>
            </p:grpSpPr>
            <p:sp>
              <p:nvSpPr>
                <p:cNvPr id="148" name="Shape 6691">
                  <a:extLst>
                    <a:ext uri="{FF2B5EF4-FFF2-40B4-BE49-F238E27FC236}">
                      <a16:creationId xmlns:a16="http://schemas.microsoft.com/office/drawing/2014/main" id="{6F95C9DE-7844-45B6-ABA3-62F67B6ABF38}"/>
                    </a:ext>
                  </a:extLst>
                </p:cNvPr>
                <p:cNvSpPr/>
                <p:nvPr/>
              </p:nvSpPr>
              <p:spPr>
                <a:xfrm>
                  <a:off x="3090204"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179E86"/>
                      </a:solidFill>
                      <a:latin typeface="FontAwesome"/>
                      <a:ea typeface="FontAwesome"/>
                      <a:cs typeface="FontAwesome"/>
                      <a:sym typeface="FontAwesome"/>
                    </a:defRPr>
                  </a:pPr>
                  <a:endParaRPr dirty="0">
                    <a:latin typeface="Abadi" panose="020B0604020104020204" pitchFamily="34" charset="0"/>
                  </a:endParaRPr>
                </a:p>
              </p:txBody>
            </p:sp>
            <p:sp>
              <p:nvSpPr>
                <p:cNvPr id="149" name="Shape 6692">
                  <a:extLst>
                    <a:ext uri="{FF2B5EF4-FFF2-40B4-BE49-F238E27FC236}">
                      <a16:creationId xmlns:a16="http://schemas.microsoft.com/office/drawing/2014/main" id="{C4D83078-29C6-4CE2-A3A7-10BD28C16B9E}"/>
                    </a:ext>
                  </a:extLst>
                </p:cNvPr>
                <p:cNvSpPr/>
                <p:nvPr/>
              </p:nvSpPr>
              <p:spPr>
                <a:xfrm>
                  <a:off x="3331972"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150" name="Graphic 49">
                  <a:extLst>
                    <a:ext uri="{FF2B5EF4-FFF2-40B4-BE49-F238E27FC236}">
                      <a16:creationId xmlns:a16="http://schemas.microsoft.com/office/drawing/2014/main" id="{AA067A70-C95B-42D8-9CB3-152D721B1F0C}"/>
                    </a:ext>
                  </a:extLst>
                </p:cNvPr>
                <p:cNvGrpSpPr/>
                <p:nvPr/>
              </p:nvGrpSpPr>
              <p:grpSpPr>
                <a:xfrm>
                  <a:off x="3619442" y="3782152"/>
                  <a:ext cx="479245" cy="479245"/>
                  <a:chOff x="2474214" y="7515947"/>
                  <a:chExt cx="628650" cy="628650"/>
                </a:xfrm>
                <a:solidFill>
                  <a:schemeClr val="bg1"/>
                </a:solidFill>
              </p:grpSpPr>
              <p:sp>
                <p:nvSpPr>
                  <p:cNvPr id="151" name="Freeform: Shape 150">
                    <a:extLst>
                      <a:ext uri="{FF2B5EF4-FFF2-40B4-BE49-F238E27FC236}">
                        <a16:creationId xmlns:a16="http://schemas.microsoft.com/office/drawing/2014/main" id="{ADAEA399-395A-4686-ACF1-898FABDCDAF8}"/>
                      </a:ext>
                    </a:extLst>
                  </p:cNvPr>
                  <p:cNvSpPr/>
                  <p:nvPr/>
                </p:nvSpPr>
                <p:spPr>
                  <a:xfrm>
                    <a:off x="2474214" y="7515947"/>
                    <a:ext cx="628650" cy="628650"/>
                  </a:xfrm>
                  <a:custGeom>
                    <a:avLst/>
                    <a:gdLst>
                      <a:gd name="connsiteX0" fmla="*/ 605123 w 628650"/>
                      <a:gd name="connsiteY0" fmla="*/ 205169 h 628650"/>
                      <a:gd name="connsiteX1" fmla="*/ 594836 w 628650"/>
                      <a:gd name="connsiteY1" fmla="*/ 205169 h 628650"/>
                      <a:gd name="connsiteX2" fmla="*/ 594836 w 628650"/>
                      <a:gd name="connsiteY2" fmla="*/ 82010 h 628650"/>
                      <a:gd name="connsiteX3" fmla="*/ 102489 w 628650"/>
                      <a:gd name="connsiteY3" fmla="*/ 82010 h 628650"/>
                      <a:gd name="connsiteX4" fmla="*/ 102489 w 628650"/>
                      <a:gd name="connsiteY4" fmla="*/ 0 h 628650"/>
                      <a:gd name="connsiteX5" fmla="*/ 51244 w 628650"/>
                      <a:gd name="connsiteY5" fmla="*/ 0 h 628650"/>
                      <a:gd name="connsiteX6" fmla="*/ 0 w 628650"/>
                      <a:gd name="connsiteY6" fmla="*/ 51245 h 628650"/>
                      <a:gd name="connsiteX7" fmla="*/ 0 w 628650"/>
                      <a:gd name="connsiteY7" fmla="*/ 441008 h 628650"/>
                      <a:gd name="connsiteX8" fmla="*/ 51244 w 628650"/>
                      <a:gd name="connsiteY8" fmla="*/ 492252 h 628650"/>
                      <a:gd name="connsiteX9" fmla="*/ 328232 w 628650"/>
                      <a:gd name="connsiteY9" fmla="*/ 492252 h 628650"/>
                      <a:gd name="connsiteX10" fmla="*/ 328232 w 628650"/>
                      <a:gd name="connsiteY10" fmla="*/ 605123 h 628650"/>
                      <a:gd name="connsiteX11" fmla="*/ 358997 w 628650"/>
                      <a:gd name="connsiteY11" fmla="*/ 635889 h 628650"/>
                      <a:gd name="connsiteX12" fmla="*/ 605123 w 628650"/>
                      <a:gd name="connsiteY12" fmla="*/ 635889 h 628650"/>
                      <a:gd name="connsiteX13" fmla="*/ 635889 w 628650"/>
                      <a:gd name="connsiteY13" fmla="*/ 605123 h 628650"/>
                      <a:gd name="connsiteX14" fmla="*/ 635889 w 628650"/>
                      <a:gd name="connsiteY14" fmla="*/ 235934 h 628650"/>
                      <a:gd name="connsiteX15" fmla="*/ 605123 w 628650"/>
                      <a:gd name="connsiteY15" fmla="*/ 205169 h 628650"/>
                      <a:gd name="connsiteX16" fmla="*/ 605123 w 628650"/>
                      <a:gd name="connsiteY16" fmla="*/ 205169 h 628650"/>
                      <a:gd name="connsiteX17" fmla="*/ 20479 w 628650"/>
                      <a:gd name="connsiteY17" fmla="*/ 51245 h 628650"/>
                      <a:gd name="connsiteX18" fmla="*/ 51244 w 628650"/>
                      <a:gd name="connsiteY18" fmla="*/ 20479 h 628650"/>
                      <a:gd name="connsiteX19" fmla="*/ 82010 w 628650"/>
                      <a:gd name="connsiteY19" fmla="*/ 20479 h 628650"/>
                      <a:gd name="connsiteX20" fmla="*/ 82010 w 628650"/>
                      <a:gd name="connsiteY20" fmla="*/ 389763 h 628650"/>
                      <a:gd name="connsiteX21" fmla="*/ 51244 w 628650"/>
                      <a:gd name="connsiteY21" fmla="*/ 389763 h 628650"/>
                      <a:gd name="connsiteX22" fmla="*/ 20479 w 628650"/>
                      <a:gd name="connsiteY22" fmla="*/ 400050 h 628650"/>
                      <a:gd name="connsiteX23" fmla="*/ 20479 w 628650"/>
                      <a:gd name="connsiteY23" fmla="*/ 51245 h 628650"/>
                      <a:gd name="connsiteX24" fmla="*/ 51244 w 628650"/>
                      <a:gd name="connsiteY24" fmla="*/ 471869 h 628650"/>
                      <a:gd name="connsiteX25" fmla="*/ 20479 w 628650"/>
                      <a:gd name="connsiteY25" fmla="*/ 441103 h 628650"/>
                      <a:gd name="connsiteX26" fmla="*/ 51244 w 628650"/>
                      <a:gd name="connsiteY26" fmla="*/ 410337 h 628650"/>
                      <a:gd name="connsiteX27" fmla="*/ 102489 w 628650"/>
                      <a:gd name="connsiteY27" fmla="*/ 410337 h 628650"/>
                      <a:gd name="connsiteX28" fmla="*/ 102489 w 628650"/>
                      <a:gd name="connsiteY28" fmla="*/ 102584 h 628650"/>
                      <a:gd name="connsiteX29" fmla="*/ 574357 w 628650"/>
                      <a:gd name="connsiteY29" fmla="*/ 102584 h 628650"/>
                      <a:gd name="connsiteX30" fmla="*/ 574357 w 628650"/>
                      <a:gd name="connsiteY30" fmla="*/ 205169 h 628650"/>
                      <a:gd name="connsiteX31" fmla="*/ 362140 w 628650"/>
                      <a:gd name="connsiteY31" fmla="*/ 205169 h 628650"/>
                      <a:gd name="connsiteX32" fmla="*/ 246126 w 628650"/>
                      <a:gd name="connsiteY32" fmla="*/ 123158 h 628650"/>
                      <a:gd name="connsiteX33" fmla="*/ 123063 w 628650"/>
                      <a:gd name="connsiteY33" fmla="*/ 246221 h 628650"/>
                      <a:gd name="connsiteX34" fmla="*/ 246126 w 628650"/>
                      <a:gd name="connsiteY34" fmla="*/ 369284 h 628650"/>
                      <a:gd name="connsiteX35" fmla="*/ 328136 w 628650"/>
                      <a:gd name="connsiteY35" fmla="*/ 337852 h 628650"/>
                      <a:gd name="connsiteX36" fmla="*/ 328136 w 628650"/>
                      <a:gd name="connsiteY36" fmla="*/ 471869 h 628650"/>
                      <a:gd name="connsiteX37" fmla="*/ 51244 w 628650"/>
                      <a:gd name="connsiteY37" fmla="*/ 471869 h 628650"/>
                      <a:gd name="connsiteX38" fmla="*/ 328136 w 628650"/>
                      <a:gd name="connsiteY38" fmla="*/ 235934 h 628650"/>
                      <a:gd name="connsiteX39" fmla="*/ 256318 w 628650"/>
                      <a:gd name="connsiteY39" fmla="*/ 235934 h 628650"/>
                      <a:gd name="connsiteX40" fmla="*/ 256318 w 628650"/>
                      <a:gd name="connsiteY40" fmla="*/ 144209 h 628650"/>
                      <a:gd name="connsiteX41" fmla="*/ 342138 w 628650"/>
                      <a:gd name="connsiteY41" fmla="*/ 210217 h 628650"/>
                      <a:gd name="connsiteX42" fmla="*/ 328136 w 628650"/>
                      <a:gd name="connsiteY42" fmla="*/ 235934 h 628650"/>
                      <a:gd name="connsiteX43" fmla="*/ 328136 w 628650"/>
                      <a:gd name="connsiteY43" fmla="*/ 235934 h 628650"/>
                      <a:gd name="connsiteX44" fmla="*/ 235839 w 628650"/>
                      <a:gd name="connsiteY44" fmla="*/ 348234 h 628650"/>
                      <a:gd name="connsiteX45" fmla="*/ 143542 w 628650"/>
                      <a:gd name="connsiteY45" fmla="*/ 246221 h 628650"/>
                      <a:gd name="connsiteX46" fmla="*/ 235839 w 628650"/>
                      <a:gd name="connsiteY46" fmla="*/ 144209 h 628650"/>
                      <a:gd name="connsiteX47" fmla="*/ 235839 w 628650"/>
                      <a:gd name="connsiteY47" fmla="*/ 348234 h 628650"/>
                      <a:gd name="connsiteX48" fmla="*/ 256413 w 628650"/>
                      <a:gd name="connsiteY48" fmla="*/ 256413 h 628650"/>
                      <a:gd name="connsiteX49" fmla="*/ 328232 w 628650"/>
                      <a:gd name="connsiteY49" fmla="*/ 256413 h 628650"/>
                      <a:gd name="connsiteX50" fmla="*/ 328232 w 628650"/>
                      <a:gd name="connsiteY50" fmla="*/ 307467 h 628650"/>
                      <a:gd name="connsiteX51" fmla="*/ 256413 w 628650"/>
                      <a:gd name="connsiteY51" fmla="*/ 348139 h 628650"/>
                      <a:gd name="connsiteX52" fmla="*/ 256413 w 628650"/>
                      <a:gd name="connsiteY52" fmla="*/ 256413 h 628650"/>
                      <a:gd name="connsiteX53" fmla="*/ 615410 w 628650"/>
                      <a:gd name="connsiteY53" fmla="*/ 605219 h 628650"/>
                      <a:gd name="connsiteX54" fmla="*/ 605123 w 628650"/>
                      <a:gd name="connsiteY54" fmla="*/ 615506 h 628650"/>
                      <a:gd name="connsiteX55" fmla="*/ 358997 w 628650"/>
                      <a:gd name="connsiteY55" fmla="*/ 615506 h 628650"/>
                      <a:gd name="connsiteX56" fmla="*/ 348710 w 628650"/>
                      <a:gd name="connsiteY56" fmla="*/ 605219 h 628650"/>
                      <a:gd name="connsiteX57" fmla="*/ 348710 w 628650"/>
                      <a:gd name="connsiteY57" fmla="*/ 235934 h 628650"/>
                      <a:gd name="connsiteX58" fmla="*/ 358997 w 628650"/>
                      <a:gd name="connsiteY58" fmla="*/ 225647 h 628650"/>
                      <a:gd name="connsiteX59" fmla="*/ 605123 w 628650"/>
                      <a:gd name="connsiteY59" fmla="*/ 225647 h 628650"/>
                      <a:gd name="connsiteX60" fmla="*/ 615410 w 628650"/>
                      <a:gd name="connsiteY60" fmla="*/ 235934 h 628650"/>
                      <a:gd name="connsiteX61" fmla="*/ 615410 w 628650"/>
                      <a:gd name="connsiteY61" fmla="*/ 60521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8650" h="628650">
                        <a:moveTo>
                          <a:pt x="605123" y="205169"/>
                        </a:moveTo>
                        <a:lnTo>
                          <a:pt x="594836" y="205169"/>
                        </a:lnTo>
                        <a:lnTo>
                          <a:pt x="594836" y="82010"/>
                        </a:lnTo>
                        <a:lnTo>
                          <a:pt x="102489" y="82010"/>
                        </a:lnTo>
                        <a:lnTo>
                          <a:pt x="102489" y="0"/>
                        </a:lnTo>
                        <a:lnTo>
                          <a:pt x="51244" y="0"/>
                        </a:lnTo>
                        <a:cubicBezTo>
                          <a:pt x="22955" y="0"/>
                          <a:pt x="0" y="23051"/>
                          <a:pt x="0" y="51245"/>
                        </a:cubicBezTo>
                        <a:lnTo>
                          <a:pt x="0" y="441008"/>
                        </a:lnTo>
                        <a:cubicBezTo>
                          <a:pt x="0" y="469297"/>
                          <a:pt x="23050" y="492252"/>
                          <a:pt x="51244" y="492252"/>
                        </a:cubicBezTo>
                        <a:lnTo>
                          <a:pt x="328232" y="492252"/>
                        </a:lnTo>
                        <a:lnTo>
                          <a:pt x="328232" y="605123"/>
                        </a:lnTo>
                        <a:cubicBezTo>
                          <a:pt x="328232" y="622078"/>
                          <a:pt x="342043" y="635889"/>
                          <a:pt x="358997" y="635889"/>
                        </a:cubicBezTo>
                        <a:lnTo>
                          <a:pt x="605123" y="635889"/>
                        </a:lnTo>
                        <a:cubicBezTo>
                          <a:pt x="622078" y="635889"/>
                          <a:pt x="635889" y="622078"/>
                          <a:pt x="635889" y="605123"/>
                        </a:cubicBezTo>
                        <a:lnTo>
                          <a:pt x="635889" y="235934"/>
                        </a:lnTo>
                        <a:cubicBezTo>
                          <a:pt x="635889" y="218980"/>
                          <a:pt x="622078" y="205169"/>
                          <a:pt x="605123" y="205169"/>
                        </a:cubicBezTo>
                        <a:lnTo>
                          <a:pt x="605123" y="205169"/>
                        </a:lnTo>
                        <a:close/>
                        <a:moveTo>
                          <a:pt x="20479" y="51245"/>
                        </a:moveTo>
                        <a:cubicBezTo>
                          <a:pt x="20479" y="34290"/>
                          <a:pt x="34290" y="20479"/>
                          <a:pt x="51244" y="20479"/>
                        </a:cubicBezTo>
                        <a:lnTo>
                          <a:pt x="82010" y="20479"/>
                        </a:lnTo>
                        <a:lnTo>
                          <a:pt x="82010" y="389763"/>
                        </a:lnTo>
                        <a:lnTo>
                          <a:pt x="51244" y="389763"/>
                        </a:lnTo>
                        <a:cubicBezTo>
                          <a:pt x="39719" y="389763"/>
                          <a:pt x="29051" y="393573"/>
                          <a:pt x="20479" y="400050"/>
                        </a:cubicBezTo>
                        <a:lnTo>
                          <a:pt x="20479" y="51245"/>
                        </a:lnTo>
                        <a:close/>
                        <a:moveTo>
                          <a:pt x="51244" y="471869"/>
                        </a:moveTo>
                        <a:cubicBezTo>
                          <a:pt x="34290" y="471869"/>
                          <a:pt x="20479" y="458057"/>
                          <a:pt x="20479" y="441103"/>
                        </a:cubicBezTo>
                        <a:cubicBezTo>
                          <a:pt x="20479" y="424148"/>
                          <a:pt x="34290" y="410337"/>
                          <a:pt x="51244" y="410337"/>
                        </a:cubicBezTo>
                        <a:lnTo>
                          <a:pt x="102489" y="410337"/>
                        </a:lnTo>
                        <a:lnTo>
                          <a:pt x="102489" y="102584"/>
                        </a:lnTo>
                        <a:lnTo>
                          <a:pt x="574357" y="102584"/>
                        </a:lnTo>
                        <a:lnTo>
                          <a:pt x="574357" y="205169"/>
                        </a:lnTo>
                        <a:lnTo>
                          <a:pt x="362140" y="205169"/>
                        </a:lnTo>
                        <a:cubicBezTo>
                          <a:pt x="344900" y="156496"/>
                          <a:pt x="298418" y="123158"/>
                          <a:pt x="246126" y="123158"/>
                        </a:cubicBezTo>
                        <a:cubicBezTo>
                          <a:pt x="178213" y="123158"/>
                          <a:pt x="123063" y="178403"/>
                          <a:pt x="123063" y="246221"/>
                        </a:cubicBezTo>
                        <a:cubicBezTo>
                          <a:pt x="123063" y="314039"/>
                          <a:pt x="178308" y="369284"/>
                          <a:pt x="246126" y="369284"/>
                        </a:cubicBezTo>
                        <a:cubicBezTo>
                          <a:pt x="276701" y="369284"/>
                          <a:pt x="305848" y="357759"/>
                          <a:pt x="328136" y="337852"/>
                        </a:cubicBezTo>
                        <a:lnTo>
                          <a:pt x="328136" y="471869"/>
                        </a:lnTo>
                        <a:lnTo>
                          <a:pt x="51244" y="471869"/>
                        </a:lnTo>
                        <a:close/>
                        <a:moveTo>
                          <a:pt x="328136" y="235934"/>
                        </a:moveTo>
                        <a:lnTo>
                          <a:pt x="256318" y="235934"/>
                        </a:lnTo>
                        <a:lnTo>
                          <a:pt x="256318" y="144209"/>
                        </a:lnTo>
                        <a:cubicBezTo>
                          <a:pt x="294989" y="148114"/>
                          <a:pt x="328517" y="173831"/>
                          <a:pt x="342138" y="210217"/>
                        </a:cubicBezTo>
                        <a:cubicBezTo>
                          <a:pt x="333756" y="215646"/>
                          <a:pt x="328136" y="225171"/>
                          <a:pt x="328136" y="235934"/>
                        </a:cubicBezTo>
                        <a:lnTo>
                          <a:pt x="328136" y="235934"/>
                        </a:lnTo>
                        <a:close/>
                        <a:moveTo>
                          <a:pt x="235839" y="348234"/>
                        </a:moveTo>
                        <a:cubicBezTo>
                          <a:pt x="184118" y="343091"/>
                          <a:pt x="143542" y="299276"/>
                          <a:pt x="143542" y="246221"/>
                        </a:cubicBezTo>
                        <a:cubicBezTo>
                          <a:pt x="143542" y="193167"/>
                          <a:pt x="184118" y="149352"/>
                          <a:pt x="235839" y="144209"/>
                        </a:cubicBezTo>
                        <a:lnTo>
                          <a:pt x="235839" y="348234"/>
                        </a:lnTo>
                        <a:close/>
                        <a:moveTo>
                          <a:pt x="256413" y="256413"/>
                        </a:moveTo>
                        <a:lnTo>
                          <a:pt x="328232" y="256413"/>
                        </a:lnTo>
                        <a:lnTo>
                          <a:pt x="328232" y="307467"/>
                        </a:lnTo>
                        <a:cubicBezTo>
                          <a:pt x="310991" y="330518"/>
                          <a:pt x="284893" y="345186"/>
                          <a:pt x="256413" y="348139"/>
                        </a:cubicBezTo>
                        <a:lnTo>
                          <a:pt x="256413" y="256413"/>
                        </a:lnTo>
                        <a:close/>
                        <a:moveTo>
                          <a:pt x="615410" y="605219"/>
                        </a:moveTo>
                        <a:cubicBezTo>
                          <a:pt x="615410" y="610838"/>
                          <a:pt x="610838" y="615506"/>
                          <a:pt x="605123" y="615506"/>
                        </a:cubicBezTo>
                        <a:lnTo>
                          <a:pt x="358997" y="615506"/>
                        </a:lnTo>
                        <a:cubicBezTo>
                          <a:pt x="353378" y="615506"/>
                          <a:pt x="348710" y="610934"/>
                          <a:pt x="348710" y="605219"/>
                        </a:cubicBezTo>
                        <a:lnTo>
                          <a:pt x="348710" y="235934"/>
                        </a:lnTo>
                        <a:cubicBezTo>
                          <a:pt x="348710" y="230315"/>
                          <a:pt x="353282" y="225647"/>
                          <a:pt x="358997" y="225647"/>
                        </a:cubicBezTo>
                        <a:lnTo>
                          <a:pt x="605123" y="225647"/>
                        </a:lnTo>
                        <a:cubicBezTo>
                          <a:pt x="610743" y="225647"/>
                          <a:pt x="615410" y="230219"/>
                          <a:pt x="615410" y="235934"/>
                        </a:cubicBezTo>
                        <a:lnTo>
                          <a:pt x="615410" y="605219"/>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ADECDE6F-6655-47B6-8C2E-81CF683F580B}"/>
                      </a:ext>
                    </a:extLst>
                  </p:cNvPr>
                  <p:cNvSpPr/>
                  <p:nvPr/>
                </p:nvSpPr>
                <p:spPr>
                  <a:xfrm>
                    <a:off x="2843403" y="7762073"/>
                    <a:ext cx="219075" cy="95250"/>
                  </a:xfrm>
                  <a:custGeom>
                    <a:avLst/>
                    <a:gdLst>
                      <a:gd name="connsiteX0" fmla="*/ 0 w 219075"/>
                      <a:gd name="connsiteY0" fmla="*/ 102584 h 95250"/>
                      <a:gd name="connsiteX1" fmla="*/ 225647 w 219075"/>
                      <a:gd name="connsiteY1" fmla="*/ 102584 h 95250"/>
                      <a:gd name="connsiteX2" fmla="*/ 225647 w 219075"/>
                      <a:gd name="connsiteY2" fmla="*/ 0 h 95250"/>
                      <a:gd name="connsiteX3" fmla="*/ 0 w 219075"/>
                      <a:gd name="connsiteY3" fmla="*/ 0 h 95250"/>
                      <a:gd name="connsiteX4" fmla="*/ 0 w 219075"/>
                      <a:gd name="connsiteY4" fmla="*/ 102584 h 95250"/>
                      <a:gd name="connsiteX5" fmla="*/ 20574 w 219075"/>
                      <a:gd name="connsiteY5" fmla="*/ 20574 h 95250"/>
                      <a:gd name="connsiteX6" fmla="*/ 205168 w 219075"/>
                      <a:gd name="connsiteY6" fmla="*/ 20574 h 95250"/>
                      <a:gd name="connsiteX7" fmla="*/ 205168 w 219075"/>
                      <a:gd name="connsiteY7" fmla="*/ 82105 h 95250"/>
                      <a:gd name="connsiteX8" fmla="*/ 20574 w 219075"/>
                      <a:gd name="connsiteY8" fmla="*/ 82105 h 95250"/>
                      <a:gd name="connsiteX9" fmla="*/ 20574 w 219075"/>
                      <a:gd name="connsiteY9" fmla="*/ 2057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95250">
                        <a:moveTo>
                          <a:pt x="0" y="102584"/>
                        </a:moveTo>
                        <a:lnTo>
                          <a:pt x="225647" y="102584"/>
                        </a:lnTo>
                        <a:lnTo>
                          <a:pt x="225647" y="0"/>
                        </a:lnTo>
                        <a:lnTo>
                          <a:pt x="0" y="0"/>
                        </a:lnTo>
                        <a:lnTo>
                          <a:pt x="0" y="102584"/>
                        </a:lnTo>
                        <a:close/>
                        <a:moveTo>
                          <a:pt x="20574" y="20574"/>
                        </a:moveTo>
                        <a:lnTo>
                          <a:pt x="205168" y="20574"/>
                        </a:lnTo>
                        <a:lnTo>
                          <a:pt x="205168" y="82105"/>
                        </a:lnTo>
                        <a:lnTo>
                          <a:pt x="20574" y="82105"/>
                        </a:lnTo>
                        <a:lnTo>
                          <a:pt x="20574" y="20574"/>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B9465411-7E48-4D3C-8464-1ACAB6F8CCD6}"/>
                      </a:ext>
                    </a:extLst>
                  </p:cNvPr>
                  <p:cNvSpPr/>
                  <p:nvPr/>
                </p:nvSpPr>
                <p:spPr>
                  <a:xfrm>
                    <a:off x="300751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658263F-C741-49CE-BAB1-3CC4D47E87F4}"/>
                      </a:ext>
                    </a:extLst>
                  </p:cNvPr>
                  <p:cNvSpPr/>
                  <p:nvPr/>
                </p:nvSpPr>
                <p:spPr>
                  <a:xfrm>
                    <a:off x="292550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F0492911-F93B-4C33-8034-2E07AFC50C76}"/>
                      </a:ext>
                    </a:extLst>
                  </p:cNvPr>
                  <p:cNvSpPr/>
                  <p:nvPr/>
                </p:nvSpPr>
                <p:spPr>
                  <a:xfrm>
                    <a:off x="2843403" y="8049347"/>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42A77A0-A1CE-4FA2-B677-EE7B01A99199}"/>
                      </a:ext>
                    </a:extLst>
                  </p:cNvPr>
                  <p:cNvSpPr/>
                  <p:nvPr/>
                </p:nvSpPr>
                <p:spPr>
                  <a:xfrm>
                    <a:off x="300751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C19E4A99-C6A0-4128-84E3-C4307654F3CA}"/>
                      </a:ext>
                    </a:extLst>
                  </p:cNvPr>
                  <p:cNvSpPr/>
                  <p:nvPr/>
                </p:nvSpPr>
                <p:spPr>
                  <a:xfrm>
                    <a:off x="292550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574 h 57150"/>
                      <a:gd name="connsiteX6" fmla="*/ 40958 w 57150"/>
                      <a:gd name="connsiteY6" fmla="*/ 20574 h 57150"/>
                      <a:gd name="connsiteX7" fmla="*/ 40958 w 57150"/>
                      <a:gd name="connsiteY7" fmla="*/ 41053 h 57150"/>
                      <a:gd name="connsiteX8" fmla="*/ 20479 w 57150"/>
                      <a:gd name="connsiteY8" fmla="*/ 41053 h 57150"/>
                      <a:gd name="connsiteX9" fmla="*/ 20479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574"/>
                        </a:moveTo>
                        <a:lnTo>
                          <a:pt x="40958" y="20574"/>
                        </a:lnTo>
                        <a:lnTo>
                          <a:pt x="40958" y="41053"/>
                        </a:lnTo>
                        <a:lnTo>
                          <a:pt x="20479" y="41053"/>
                        </a:lnTo>
                        <a:lnTo>
                          <a:pt x="20479" y="20574"/>
                        </a:ln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4F40A424-A78A-42CA-BEE9-C18E049D5A2D}"/>
                      </a:ext>
                    </a:extLst>
                  </p:cNvPr>
                  <p:cNvSpPr/>
                  <p:nvPr/>
                </p:nvSpPr>
                <p:spPr>
                  <a:xfrm>
                    <a:off x="2843403" y="7967242"/>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863BA173-1707-42C1-8E36-DA7B8A034E8B}"/>
                      </a:ext>
                    </a:extLst>
                  </p:cNvPr>
                  <p:cNvSpPr/>
                  <p:nvPr/>
                </p:nvSpPr>
                <p:spPr>
                  <a:xfrm>
                    <a:off x="300751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94B7CFA7-424C-4240-8695-69D012595437}"/>
                      </a:ext>
                    </a:extLst>
                  </p:cNvPr>
                  <p:cNvSpPr/>
                  <p:nvPr/>
                </p:nvSpPr>
                <p:spPr>
                  <a:xfrm>
                    <a:off x="292550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F6731A5-9D71-4598-A3A1-12024D12F5EA}"/>
                      </a:ext>
                    </a:extLst>
                  </p:cNvPr>
                  <p:cNvSpPr/>
                  <p:nvPr/>
                </p:nvSpPr>
                <p:spPr>
                  <a:xfrm>
                    <a:off x="2843403" y="7885231"/>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3C4AD05-0EE0-412E-AA44-7CBD81829503}"/>
                      </a:ext>
                    </a:extLst>
                  </p:cNvPr>
                  <p:cNvSpPr/>
                  <p:nvPr/>
                </p:nvSpPr>
                <p:spPr>
                  <a:xfrm>
                    <a:off x="2884455" y="7639010"/>
                    <a:ext cx="142875" cy="19050"/>
                  </a:xfrm>
                  <a:custGeom>
                    <a:avLst/>
                    <a:gdLst>
                      <a:gd name="connsiteX0" fmla="*/ 0 w 142875"/>
                      <a:gd name="connsiteY0" fmla="*/ 0 h 19050"/>
                      <a:gd name="connsiteX1" fmla="*/ 143637 w 142875"/>
                      <a:gd name="connsiteY1" fmla="*/ 0 h 19050"/>
                      <a:gd name="connsiteX2" fmla="*/ 143637 w 142875"/>
                      <a:gd name="connsiteY2" fmla="*/ 20479 h 19050"/>
                      <a:gd name="connsiteX3" fmla="*/ 0 w 14287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42875" h="19050">
                        <a:moveTo>
                          <a:pt x="0" y="0"/>
                        </a:moveTo>
                        <a:lnTo>
                          <a:pt x="143637" y="0"/>
                        </a:lnTo>
                        <a:lnTo>
                          <a:pt x="143637" y="20479"/>
                        </a:lnTo>
                        <a:lnTo>
                          <a:pt x="0" y="20479"/>
                        </a:ln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7B5535C0-0004-4F60-B59B-5D6DC282CB02}"/>
                      </a:ext>
                    </a:extLst>
                  </p:cNvPr>
                  <p:cNvSpPr/>
                  <p:nvPr/>
                </p:nvSpPr>
                <p:spPr>
                  <a:xfrm>
                    <a:off x="2863977" y="7680063"/>
                    <a:ext cx="161925" cy="19050"/>
                  </a:xfrm>
                  <a:custGeom>
                    <a:avLst/>
                    <a:gdLst>
                      <a:gd name="connsiteX0" fmla="*/ 0 w 161925"/>
                      <a:gd name="connsiteY0" fmla="*/ 0 h 19050"/>
                      <a:gd name="connsiteX1" fmla="*/ 164116 w 161925"/>
                      <a:gd name="connsiteY1" fmla="*/ 0 h 19050"/>
                      <a:gd name="connsiteX2" fmla="*/ 164116 w 161925"/>
                      <a:gd name="connsiteY2" fmla="*/ 20479 h 19050"/>
                      <a:gd name="connsiteX3" fmla="*/ 0 w 16192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4116" y="0"/>
                        </a:lnTo>
                        <a:lnTo>
                          <a:pt x="164116" y="20479"/>
                        </a:lnTo>
                        <a:lnTo>
                          <a:pt x="0" y="20479"/>
                        </a:lnTo>
                        <a:close/>
                      </a:path>
                    </a:pathLst>
                  </a:custGeom>
                  <a:grpFill/>
                  <a:ln w="9525" cap="flat">
                    <a:noFill/>
                    <a:prstDash val="solid"/>
                    <a:miter/>
                  </a:ln>
                </p:spPr>
                <p:txBody>
                  <a:bodyPr rtlCol="0" anchor="ctr"/>
                  <a:lstStyle/>
                  <a:p>
                    <a:endParaRPr lang="en-US"/>
                  </a:p>
                </p:txBody>
              </p:sp>
            </p:grpSp>
          </p:grpSp>
          <p:grpSp>
            <p:nvGrpSpPr>
              <p:cNvPr id="82" name="Group 81">
                <a:extLst>
                  <a:ext uri="{FF2B5EF4-FFF2-40B4-BE49-F238E27FC236}">
                    <a16:creationId xmlns:a16="http://schemas.microsoft.com/office/drawing/2014/main" id="{6897768C-108F-4B55-92E3-EA7A877A6D45}"/>
                  </a:ext>
                </a:extLst>
              </p:cNvPr>
              <p:cNvGrpSpPr/>
              <p:nvPr/>
            </p:nvGrpSpPr>
            <p:grpSpPr>
              <a:xfrm>
                <a:off x="2576793" y="3424559"/>
                <a:ext cx="1193031" cy="1193031"/>
                <a:chOff x="5296446" y="3280797"/>
                <a:chExt cx="1512322" cy="1512322"/>
              </a:xfrm>
            </p:grpSpPr>
            <p:sp>
              <p:nvSpPr>
                <p:cNvPr id="134" name="Shape 6692">
                  <a:extLst>
                    <a:ext uri="{FF2B5EF4-FFF2-40B4-BE49-F238E27FC236}">
                      <a16:creationId xmlns:a16="http://schemas.microsoft.com/office/drawing/2014/main" id="{D04DB3C5-B514-4B8C-B0C4-5C6474E9C84B}"/>
                    </a:ext>
                  </a:extLst>
                </p:cNvPr>
                <p:cNvSpPr/>
                <p:nvPr/>
              </p:nvSpPr>
              <p:spPr>
                <a:xfrm>
                  <a:off x="529644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sp>
              <p:nvSpPr>
                <p:cNvPr id="135" name="Shape 6692">
                  <a:extLst>
                    <a:ext uri="{FF2B5EF4-FFF2-40B4-BE49-F238E27FC236}">
                      <a16:creationId xmlns:a16="http://schemas.microsoft.com/office/drawing/2014/main" id="{61536A4F-310D-4117-A68E-E2C19BDC7CE3}"/>
                    </a:ext>
                  </a:extLst>
                </p:cNvPr>
                <p:cNvSpPr/>
                <p:nvPr/>
              </p:nvSpPr>
              <p:spPr>
                <a:xfrm>
                  <a:off x="5535631" y="351998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5193CE"/>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136" name="Graphic 49">
                  <a:extLst>
                    <a:ext uri="{FF2B5EF4-FFF2-40B4-BE49-F238E27FC236}">
                      <a16:creationId xmlns:a16="http://schemas.microsoft.com/office/drawing/2014/main" id="{6955364C-5912-4526-9891-9B9D55A23CE7}"/>
                    </a:ext>
                  </a:extLst>
                </p:cNvPr>
                <p:cNvGrpSpPr/>
                <p:nvPr/>
              </p:nvGrpSpPr>
              <p:grpSpPr>
                <a:xfrm>
                  <a:off x="5845660" y="3875212"/>
                  <a:ext cx="413893" cy="413893"/>
                  <a:chOff x="3502151" y="7608149"/>
                  <a:chExt cx="542925" cy="542925"/>
                </a:xfrm>
                <a:solidFill>
                  <a:schemeClr val="bg1"/>
                </a:solidFill>
              </p:grpSpPr>
              <p:sp>
                <p:nvSpPr>
                  <p:cNvPr id="137" name="Freeform: Shape 136">
                    <a:extLst>
                      <a:ext uri="{FF2B5EF4-FFF2-40B4-BE49-F238E27FC236}">
                        <a16:creationId xmlns:a16="http://schemas.microsoft.com/office/drawing/2014/main" id="{1B1BAB94-EC40-44C8-9A42-9D8A60EC0293}"/>
                      </a:ext>
                    </a:extLst>
                  </p:cNvPr>
                  <p:cNvSpPr/>
                  <p:nvPr/>
                </p:nvSpPr>
                <p:spPr>
                  <a:xfrm>
                    <a:off x="3973544" y="7644552"/>
                    <a:ext cx="66675" cy="504825"/>
                  </a:xfrm>
                  <a:custGeom>
                    <a:avLst/>
                    <a:gdLst>
                      <a:gd name="connsiteX0" fmla="*/ 70675 w 66675"/>
                      <a:gd name="connsiteY0" fmla="*/ 39701 h 504825"/>
                      <a:gd name="connsiteX1" fmla="*/ 43529 w 66675"/>
                      <a:gd name="connsiteY1" fmla="*/ 3411 h 504825"/>
                      <a:gd name="connsiteX2" fmla="*/ 30290 w 66675"/>
                      <a:gd name="connsiteY2" fmla="*/ 2173 h 504825"/>
                      <a:gd name="connsiteX3" fmla="*/ 28956 w 66675"/>
                      <a:gd name="connsiteY3" fmla="*/ 3411 h 504825"/>
                      <a:gd name="connsiteX4" fmla="*/ 1810 w 66675"/>
                      <a:gd name="connsiteY4" fmla="*/ 39701 h 504825"/>
                      <a:gd name="connsiteX5" fmla="*/ 0 w 66675"/>
                      <a:gd name="connsiteY5" fmla="*/ 45131 h 504825"/>
                      <a:gd name="connsiteX6" fmla="*/ 0 w 66675"/>
                      <a:gd name="connsiteY6" fmla="*/ 471089 h 504825"/>
                      <a:gd name="connsiteX7" fmla="*/ 36290 w 66675"/>
                      <a:gd name="connsiteY7" fmla="*/ 507379 h 504825"/>
                      <a:gd name="connsiteX8" fmla="*/ 72581 w 66675"/>
                      <a:gd name="connsiteY8" fmla="*/ 471089 h 504825"/>
                      <a:gd name="connsiteX9" fmla="*/ 72581 w 66675"/>
                      <a:gd name="connsiteY9" fmla="*/ 45131 h 504825"/>
                      <a:gd name="connsiteX10" fmla="*/ 70675 w 66675"/>
                      <a:gd name="connsiteY10" fmla="*/ 39701 h 504825"/>
                      <a:gd name="connsiteX11" fmla="*/ 70675 w 66675"/>
                      <a:gd name="connsiteY11" fmla="*/ 39701 h 504825"/>
                      <a:gd name="connsiteX12" fmla="*/ 54292 w 66675"/>
                      <a:gd name="connsiteY12" fmla="*/ 471089 h 504825"/>
                      <a:gd name="connsiteX13" fmla="*/ 36195 w 66675"/>
                      <a:gd name="connsiteY13" fmla="*/ 489186 h 504825"/>
                      <a:gd name="connsiteX14" fmla="*/ 18098 w 66675"/>
                      <a:gd name="connsiteY14" fmla="*/ 471089 h 504825"/>
                      <a:gd name="connsiteX15" fmla="*/ 18098 w 66675"/>
                      <a:gd name="connsiteY15" fmla="*/ 452991 h 504825"/>
                      <a:gd name="connsiteX16" fmla="*/ 54388 w 66675"/>
                      <a:gd name="connsiteY16" fmla="*/ 452991 h 504825"/>
                      <a:gd name="connsiteX17" fmla="*/ 54388 w 66675"/>
                      <a:gd name="connsiteY17" fmla="*/ 471089 h 504825"/>
                      <a:gd name="connsiteX18" fmla="*/ 54292 w 66675"/>
                      <a:gd name="connsiteY18" fmla="*/ 434799 h 504825"/>
                      <a:gd name="connsiteX19" fmla="*/ 18002 w 66675"/>
                      <a:gd name="connsiteY19" fmla="*/ 434799 h 504825"/>
                      <a:gd name="connsiteX20" fmla="*/ 18002 w 66675"/>
                      <a:gd name="connsiteY20" fmla="*/ 416701 h 504825"/>
                      <a:gd name="connsiteX21" fmla="*/ 54292 w 66675"/>
                      <a:gd name="connsiteY21" fmla="*/ 416701 h 504825"/>
                      <a:gd name="connsiteX22" fmla="*/ 54292 w 66675"/>
                      <a:gd name="connsiteY22" fmla="*/ 434799 h 504825"/>
                      <a:gd name="connsiteX23" fmla="*/ 54292 w 66675"/>
                      <a:gd name="connsiteY23" fmla="*/ 398603 h 504825"/>
                      <a:gd name="connsiteX24" fmla="*/ 18002 w 66675"/>
                      <a:gd name="connsiteY24" fmla="*/ 398603 h 504825"/>
                      <a:gd name="connsiteX25" fmla="*/ 18002 w 66675"/>
                      <a:gd name="connsiteY25" fmla="*/ 72372 h 504825"/>
                      <a:gd name="connsiteX26" fmla="*/ 54292 w 66675"/>
                      <a:gd name="connsiteY26" fmla="*/ 72372 h 504825"/>
                      <a:gd name="connsiteX27" fmla="*/ 54292 w 66675"/>
                      <a:gd name="connsiteY27" fmla="*/ 398603 h 504825"/>
                      <a:gd name="connsiteX28" fmla="*/ 54292 w 66675"/>
                      <a:gd name="connsiteY28" fmla="*/ 54179 h 504825"/>
                      <a:gd name="connsiteX29" fmla="*/ 18002 w 66675"/>
                      <a:gd name="connsiteY29" fmla="*/ 54179 h 504825"/>
                      <a:gd name="connsiteX30" fmla="*/ 18002 w 66675"/>
                      <a:gd name="connsiteY30" fmla="*/ 48179 h 504825"/>
                      <a:gd name="connsiteX31" fmla="*/ 36100 w 66675"/>
                      <a:gd name="connsiteY31" fmla="*/ 23985 h 504825"/>
                      <a:gd name="connsiteX32" fmla="*/ 54197 w 66675"/>
                      <a:gd name="connsiteY32" fmla="*/ 48179 h 504825"/>
                      <a:gd name="connsiteX33" fmla="*/ 54197 w 66675"/>
                      <a:gd name="connsiteY33" fmla="*/ 54179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504825">
                        <a:moveTo>
                          <a:pt x="70675" y="39701"/>
                        </a:moveTo>
                        <a:lnTo>
                          <a:pt x="43529" y="3411"/>
                        </a:lnTo>
                        <a:cubicBezTo>
                          <a:pt x="40196" y="-589"/>
                          <a:pt x="34290" y="-1161"/>
                          <a:pt x="30290" y="2173"/>
                        </a:cubicBezTo>
                        <a:cubicBezTo>
                          <a:pt x="29813" y="2554"/>
                          <a:pt x="29432" y="3030"/>
                          <a:pt x="28956" y="3411"/>
                        </a:cubicBezTo>
                        <a:lnTo>
                          <a:pt x="1810" y="39701"/>
                        </a:lnTo>
                        <a:cubicBezTo>
                          <a:pt x="667" y="41225"/>
                          <a:pt x="0" y="43226"/>
                          <a:pt x="0" y="45131"/>
                        </a:cubicBezTo>
                        <a:lnTo>
                          <a:pt x="0" y="471089"/>
                        </a:lnTo>
                        <a:cubicBezTo>
                          <a:pt x="0" y="491091"/>
                          <a:pt x="16192" y="507379"/>
                          <a:pt x="36290" y="507379"/>
                        </a:cubicBezTo>
                        <a:cubicBezTo>
                          <a:pt x="56293" y="507379"/>
                          <a:pt x="72581" y="491186"/>
                          <a:pt x="72581" y="471089"/>
                        </a:cubicBezTo>
                        <a:lnTo>
                          <a:pt x="72581" y="45131"/>
                        </a:lnTo>
                        <a:cubicBezTo>
                          <a:pt x="72485" y="43226"/>
                          <a:pt x="71818" y="41321"/>
                          <a:pt x="70675" y="39701"/>
                        </a:cubicBezTo>
                        <a:lnTo>
                          <a:pt x="70675" y="39701"/>
                        </a:lnTo>
                        <a:close/>
                        <a:moveTo>
                          <a:pt x="54292" y="471089"/>
                        </a:moveTo>
                        <a:cubicBezTo>
                          <a:pt x="54292" y="481090"/>
                          <a:pt x="46196" y="489186"/>
                          <a:pt x="36195" y="489186"/>
                        </a:cubicBezTo>
                        <a:cubicBezTo>
                          <a:pt x="26194" y="489186"/>
                          <a:pt x="18098" y="481090"/>
                          <a:pt x="18098" y="471089"/>
                        </a:cubicBezTo>
                        <a:lnTo>
                          <a:pt x="18098" y="452991"/>
                        </a:lnTo>
                        <a:lnTo>
                          <a:pt x="54388" y="452991"/>
                        </a:lnTo>
                        <a:lnTo>
                          <a:pt x="54388" y="471089"/>
                        </a:lnTo>
                        <a:close/>
                        <a:moveTo>
                          <a:pt x="54292" y="434799"/>
                        </a:moveTo>
                        <a:lnTo>
                          <a:pt x="18002" y="434799"/>
                        </a:lnTo>
                        <a:lnTo>
                          <a:pt x="18002" y="416701"/>
                        </a:lnTo>
                        <a:lnTo>
                          <a:pt x="54292" y="416701"/>
                        </a:lnTo>
                        <a:lnTo>
                          <a:pt x="54292" y="434799"/>
                        </a:lnTo>
                        <a:close/>
                        <a:moveTo>
                          <a:pt x="54292" y="398603"/>
                        </a:moveTo>
                        <a:lnTo>
                          <a:pt x="18002" y="398603"/>
                        </a:lnTo>
                        <a:lnTo>
                          <a:pt x="18002" y="72372"/>
                        </a:lnTo>
                        <a:lnTo>
                          <a:pt x="54292" y="72372"/>
                        </a:lnTo>
                        <a:lnTo>
                          <a:pt x="54292" y="398603"/>
                        </a:lnTo>
                        <a:close/>
                        <a:moveTo>
                          <a:pt x="54292" y="54179"/>
                        </a:moveTo>
                        <a:lnTo>
                          <a:pt x="18002" y="54179"/>
                        </a:lnTo>
                        <a:lnTo>
                          <a:pt x="18002" y="48179"/>
                        </a:lnTo>
                        <a:lnTo>
                          <a:pt x="36100" y="23985"/>
                        </a:lnTo>
                        <a:lnTo>
                          <a:pt x="54197" y="48179"/>
                        </a:lnTo>
                        <a:lnTo>
                          <a:pt x="54197" y="54179"/>
                        </a:ln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D84FCF73-FA35-44F0-A7BD-5677975EB29C}"/>
                      </a:ext>
                    </a:extLst>
                  </p:cNvPr>
                  <p:cNvSpPr/>
                  <p:nvPr/>
                </p:nvSpPr>
                <p:spPr>
                  <a:xfrm>
                    <a:off x="3502151" y="7608149"/>
                    <a:ext cx="447675" cy="542925"/>
                  </a:xfrm>
                  <a:custGeom>
                    <a:avLst/>
                    <a:gdLst>
                      <a:gd name="connsiteX0" fmla="*/ 444151 w 447675"/>
                      <a:gd name="connsiteY0" fmla="*/ 0 h 542925"/>
                      <a:gd name="connsiteX1" fmla="*/ 444151 w 447675"/>
                      <a:gd name="connsiteY1" fmla="*/ 0 h 542925"/>
                      <a:gd name="connsiteX2" fmla="*/ 45339 w 447675"/>
                      <a:gd name="connsiteY2" fmla="*/ 0 h 542925"/>
                      <a:gd name="connsiteX3" fmla="*/ 36290 w 447675"/>
                      <a:gd name="connsiteY3" fmla="*/ 9049 h 542925"/>
                      <a:gd name="connsiteX4" fmla="*/ 36290 w 447675"/>
                      <a:gd name="connsiteY4" fmla="*/ 164021 h 542925"/>
                      <a:gd name="connsiteX5" fmla="*/ 0 w 447675"/>
                      <a:gd name="connsiteY5" fmla="*/ 208407 h 542925"/>
                      <a:gd name="connsiteX6" fmla="*/ 0 w 447675"/>
                      <a:gd name="connsiteY6" fmla="*/ 498443 h 542925"/>
                      <a:gd name="connsiteX7" fmla="*/ 45339 w 447675"/>
                      <a:gd name="connsiteY7" fmla="*/ 543782 h 542925"/>
                      <a:gd name="connsiteX8" fmla="*/ 371570 w 447675"/>
                      <a:gd name="connsiteY8" fmla="*/ 543782 h 542925"/>
                      <a:gd name="connsiteX9" fmla="*/ 377952 w 447675"/>
                      <a:gd name="connsiteY9" fmla="*/ 541115 h 542925"/>
                      <a:gd name="connsiteX10" fmla="*/ 450437 w 447675"/>
                      <a:gd name="connsiteY10" fmla="*/ 468630 h 542925"/>
                      <a:gd name="connsiteX11" fmla="*/ 452247 w 447675"/>
                      <a:gd name="connsiteY11" fmla="*/ 465963 h 542925"/>
                      <a:gd name="connsiteX12" fmla="*/ 452533 w 447675"/>
                      <a:gd name="connsiteY12" fmla="*/ 465106 h 542925"/>
                      <a:gd name="connsiteX13" fmla="*/ 453009 w 447675"/>
                      <a:gd name="connsiteY13" fmla="*/ 462724 h 542925"/>
                      <a:gd name="connsiteX14" fmla="*/ 453104 w 447675"/>
                      <a:gd name="connsiteY14" fmla="*/ 462153 h 542925"/>
                      <a:gd name="connsiteX15" fmla="*/ 453104 w 447675"/>
                      <a:gd name="connsiteY15" fmla="*/ 9049 h 542925"/>
                      <a:gd name="connsiteX16" fmla="*/ 444151 w 447675"/>
                      <a:gd name="connsiteY16" fmla="*/ 0 h 542925"/>
                      <a:gd name="connsiteX17" fmla="*/ 444151 w 447675"/>
                      <a:gd name="connsiteY17" fmla="*/ 0 h 542925"/>
                      <a:gd name="connsiteX18" fmla="*/ 271939 w 447675"/>
                      <a:gd name="connsiteY18" fmla="*/ 498443 h 542925"/>
                      <a:gd name="connsiteX19" fmla="*/ 244793 w 447675"/>
                      <a:gd name="connsiteY19" fmla="*/ 525590 h 542925"/>
                      <a:gd name="connsiteX20" fmla="*/ 45434 w 447675"/>
                      <a:gd name="connsiteY20" fmla="*/ 525590 h 542925"/>
                      <a:gd name="connsiteX21" fmla="*/ 18288 w 447675"/>
                      <a:gd name="connsiteY21" fmla="*/ 498443 h 542925"/>
                      <a:gd name="connsiteX22" fmla="*/ 18288 w 447675"/>
                      <a:gd name="connsiteY22" fmla="*/ 208407 h 542925"/>
                      <a:gd name="connsiteX23" fmla="*/ 45434 w 447675"/>
                      <a:gd name="connsiteY23" fmla="*/ 181261 h 542925"/>
                      <a:gd name="connsiteX24" fmla="*/ 244793 w 447675"/>
                      <a:gd name="connsiteY24" fmla="*/ 181261 h 542925"/>
                      <a:gd name="connsiteX25" fmla="*/ 271939 w 447675"/>
                      <a:gd name="connsiteY25" fmla="*/ 208407 h 542925"/>
                      <a:gd name="connsiteX26" fmla="*/ 271939 w 447675"/>
                      <a:gd name="connsiteY26" fmla="*/ 498443 h 542925"/>
                      <a:gd name="connsiteX27" fmla="*/ 154115 w 447675"/>
                      <a:gd name="connsiteY27" fmla="*/ 108776 h 542925"/>
                      <a:gd name="connsiteX28" fmla="*/ 154115 w 447675"/>
                      <a:gd name="connsiteY28" fmla="*/ 163163 h 542925"/>
                      <a:gd name="connsiteX29" fmla="*/ 90678 w 447675"/>
                      <a:gd name="connsiteY29" fmla="*/ 163163 h 542925"/>
                      <a:gd name="connsiteX30" fmla="*/ 90678 w 447675"/>
                      <a:gd name="connsiteY30" fmla="*/ 108776 h 542925"/>
                      <a:gd name="connsiteX31" fmla="*/ 154115 w 447675"/>
                      <a:gd name="connsiteY31" fmla="*/ 108776 h 542925"/>
                      <a:gd name="connsiteX32" fmla="*/ 90678 w 447675"/>
                      <a:gd name="connsiteY32" fmla="*/ 90583 h 542925"/>
                      <a:gd name="connsiteX33" fmla="*/ 90678 w 447675"/>
                      <a:gd name="connsiteY33" fmla="*/ 54293 h 542925"/>
                      <a:gd name="connsiteX34" fmla="*/ 154115 w 447675"/>
                      <a:gd name="connsiteY34" fmla="*/ 54293 h 542925"/>
                      <a:gd name="connsiteX35" fmla="*/ 154115 w 447675"/>
                      <a:gd name="connsiteY35" fmla="*/ 90583 h 542925"/>
                      <a:gd name="connsiteX36" fmla="*/ 90678 w 447675"/>
                      <a:gd name="connsiteY36" fmla="*/ 90583 h 542925"/>
                      <a:gd name="connsiteX37" fmla="*/ 235744 w 447675"/>
                      <a:gd name="connsiteY37" fmla="*/ 108776 h 542925"/>
                      <a:gd name="connsiteX38" fmla="*/ 235744 w 447675"/>
                      <a:gd name="connsiteY38" fmla="*/ 163163 h 542925"/>
                      <a:gd name="connsiteX39" fmla="*/ 172307 w 447675"/>
                      <a:gd name="connsiteY39" fmla="*/ 163163 h 542925"/>
                      <a:gd name="connsiteX40" fmla="*/ 172307 w 447675"/>
                      <a:gd name="connsiteY40" fmla="*/ 108776 h 542925"/>
                      <a:gd name="connsiteX41" fmla="*/ 235744 w 447675"/>
                      <a:gd name="connsiteY41" fmla="*/ 108776 h 542925"/>
                      <a:gd name="connsiteX42" fmla="*/ 172307 w 447675"/>
                      <a:gd name="connsiteY42" fmla="*/ 90583 h 542925"/>
                      <a:gd name="connsiteX43" fmla="*/ 172307 w 447675"/>
                      <a:gd name="connsiteY43" fmla="*/ 54293 h 542925"/>
                      <a:gd name="connsiteX44" fmla="*/ 235744 w 447675"/>
                      <a:gd name="connsiteY44" fmla="*/ 54293 h 542925"/>
                      <a:gd name="connsiteX45" fmla="*/ 235744 w 447675"/>
                      <a:gd name="connsiteY45" fmla="*/ 90583 h 542925"/>
                      <a:gd name="connsiteX46" fmla="*/ 172307 w 447675"/>
                      <a:gd name="connsiteY46" fmla="*/ 90583 h 542925"/>
                      <a:gd name="connsiteX47" fmla="*/ 253841 w 447675"/>
                      <a:gd name="connsiteY47" fmla="*/ 164021 h 542925"/>
                      <a:gd name="connsiteX48" fmla="*/ 253841 w 447675"/>
                      <a:gd name="connsiteY48" fmla="*/ 108776 h 542925"/>
                      <a:gd name="connsiteX49" fmla="*/ 317278 w 447675"/>
                      <a:gd name="connsiteY49" fmla="*/ 108776 h 542925"/>
                      <a:gd name="connsiteX50" fmla="*/ 317278 w 447675"/>
                      <a:gd name="connsiteY50" fmla="*/ 235648 h 542925"/>
                      <a:gd name="connsiteX51" fmla="*/ 290132 w 447675"/>
                      <a:gd name="connsiteY51" fmla="*/ 235648 h 542925"/>
                      <a:gd name="connsiteX52" fmla="*/ 290132 w 447675"/>
                      <a:gd name="connsiteY52" fmla="*/ 208502 h 542925"/>
                      <a:gd name="connsiteX53" fmla="*/ 253841 w 447675"/>
                      <a:gd name="connsiteY53" fmla="*/ 164021 h 542925"/>
                      <a:gd name="connsiteX54" fmla="*/ 253841 w 447675"/>
                      <a:gd name="connsiteY54" fmla="*/ 164021 h 542925"/>
                      <a:gd name="connsiteX55" fmla="*/ 253841 w 447675"/>
                      <a:gd name="connsiteY55" fmla="*/ 90583 h 542925"/>
                      <a:gd name="connsiteX56" fmla="*/ 253841 w 447675"/>
                      <a:gd name="connsiteY56" fmla="*/ 54293 h 542925"/>
                      <a:gd name="connsiteX57" fmla="*/ 317278 w 447675"/>
                      <a:gd name="connsiteY57" fmla="*/ 54293 h 542925"/>
                      <a:gd name="connsiteX58" fmla="*/ 317278 w 447675"/>
                      <a:gd name="connsiteY58" fmla="*/ 90583 h 542925"/>
                      <a:gd name="connsiteX59" fmla="*/ 253841 w 447675"/>
                      <a:gd name="connsiteY59" fmla="*/ 90583 h 542925"/>
                      <a:gd name="connsiteX60" fmla="*/ 380714 w 447675"/>
                      <a:gd name="connsiteY60" fmla="*/ 512826 h 542925"/>
                      <a:gd name="connsiteX61" fmla="*/ 380714 w 447675"/>
                      <a:gd name="connsiteY61" fmla="*/ 471297 h 542925"/>
                      <a:gd name="connsiteX62" fmla="*/ 422243 w 447675"/>
                      <a:gd name="connsiteY62" fmla="*/ 471297 h 542925"/>
                      <a:gd name="connsiteX63" fmla="*/ 380714 w 447675"/>
                      <a:gd name="connsiteY63" fmla="*/ 512826 h 542925"/>
                      <a:gd name="connsiteX64" fmla="*/ 435102 w 447675"/>
                      <a:gd name="connsiteY64" fmla="*/ 453104 h 542925"/>
                      <a:gd name="connsiteX65" fmla="*/ 371666 w 447675"/>
                      <a:gd name="connsiteY65" fmla="*/ 453104 h 542925"/>
                      <a:gd name="connsiteX66" fmla="*/ 362617 w 447675"/>
                      <a:gd name="connsiteY66" fmla="*/ 462153 h 542925"/>
                      <a:gd name="connsiteX67" fmla="*/ 362617 w 447675"/>
                      <a:gd name="connsiteY67" fmla="*/ 525590 h 542925"/>
                      <a:gd name="connsiteX68" fmla="*/ 280797 w 447675"/>
                      <a:gd name="connsiteY68" fmla="*/ 525590 h 542925"/>
                      <a:gd name="connsiteX69" fmla="*/ 290132 w 447675"/>
                      <a:gd name="connsiteY69" fmla="*/ 498443 h 542925"/>
                      <a:gd name="connsiteX70" fmla="*/ 290132 w 447675"/>
                      <a:gd name="connsiteY70" fmla="*/ 253746 h 542925"/>
                      <a:gd name="connsiteX71" fmla="*/ 407861 w 447675"/>
                      <a:gd name="connsiteY71" fmla="*/ 253746 h 542925"/>
                      <a:gd name="connsiteX72" fmla="*/ 416909 w 447675"/>
                      <a:gd name="connsiteY72" fmla="*/ 244697 h 542925"/>
                      <a:gd name="connsiteX73" fmla="*/ 416909 w 447675"/>
                      <a:gd name="connsiteY73" fmla="*/ 45339 h 542925"/>
                      <a:gd name="connsiteX74" fmla="*/ 407861 w 447675"/>
                      <a:gd name="connsiteY74" fmla="*/ 36290 h 542925"/>
                      <a:gd name="connsiteX75" fmla="*/ 81629 w 447675"/>
                      <a:gd name="connsiteY75" fmla="*/ 36290 h 542925"/>
                      <a:gd name="connsiteX76" fmla="*/ 72581 w 447675"/>
                      <a:gd name="connsiteY76" fmla="*/ 45339 h 542925"/>
                      <a:gd name="connsiteX77" fmla="*/ 72581 w 447675"/>
                      <a:gd name="connsiteY77" fmla="*/ 163163 h 542925"/>
                      <a:gd name="connsiteX78" fmla="*/ 54483 w 447675"/>
                      <a:gd name="connsiteY78" fmla="*/ 163163 h 542925"/>
                      <a:gd name="connsiteX79" fmla="*/ 54483 w 447675"/>
                      <a:gd name="connsiteY79" fmla="*/ 18097 h 542925"/>
                      <a:gd name="connsiteX80" fmla="*/ 435102 w 447675"/>
                      <a:gd name="connsiteY80" fmla="*/ 18097 h 542925"/>
                      <a:gd name="connsiteX81" fmla="*/ 435102 w 447675"/>
                      <a:gd name="connsiteY81" fmla="*/ 453104 h 542925"/>
                      <a:gd name="connsiteX82" fmla="*/ 398812 w 447675"/>
                      <a:gd name="connsiteY82" fmla="*/ 108776 h 542925"/>
                      <a:gd name="connsiteX83" fmla="*/ 398812 w 447675"/>
                      <a:gd name="connsiteY83" fmla="*/ 235648 h 542925"/>
                      <a:gd name="connsiteX84" fmla="*/ 335375 w 447675"/>
                      <a:gd name="connsiteY84" fmla="*/ 235648 h 542925"/>
                      <a:gd name="connsiteX85" fmla="*/ 335375 w 447675"/>
                      <a:gd name="connsiteY85" fmla="*/ 108776 h 542925"/>
                      <a:gd name="connsiteX86" fmla="*/ 398812 w 447675"/>
                      <a:gd name="connsiteY86" fmla="*/ 108776 h 542925"/>
                      <a:gd name="connsiteX87" fmla="*/ 335375 w 447675"/>
                      <a:gd name="connsiteY87" fmla="*/ 90583 h 542925"/>
                      <a:gd name="connsiteX88" fmla="*/ 335375 w 447675"/>
                      <a:gd name="connsiteY88" fmla="*/ 54293 h 542925"/>
                      <a:gd name="connsiteX89" fmla="*/ 398812 w 447675"/>
                      <a:gd name="connsiteY89" fmla="*/ 54293 h 542925"/>
                      <a:gd name="connsiteX90" fmla="*/ 398812 w 447675"/>
                      <a:gd name="connsiteY90" fmla="*/ 90583 h 542925"/>
                      <a:gd name="connsiteX91" fmla="*/ 335375 w 447675"/>
                      <a:gd name="connsiteY91" fmla="*/ 9058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7675" h="542925">
                        <a:moveTo>
                          <a:pt x="444151" y="0"/>
                        </a:moveTo>
                        <a:cubicBezTo>
                          <a:pt x="444151" y="0"/>
                          <a:pt x="444151" y="0"/>
                          <a:pt x="444151" y="0"/>
                        </a:cubicBezTo>
                        <a:lnTo>
                          <a:pt x="45339" y="0"/>
                        </a:lnTo>
                        <a:cubicBezTo>
                          <a:pt x="40291" y="0"/>
                          <a:pt x="36290" y="4096"/>
                          <a:pt x="36290" y="9049"/>
                        </a:cubicBezTo>
                        <a:lnTo>
                          <a:pt x="36290" y="164021"/>
                        </a:lnTo>
                        <a:cubicBezTo>
                          <a:pt x="15240" y="168402"/>
                          <a:pt x="95" y="186880"/>
                          <a:pt x="0" y="208407"/>
                        </a:cubicBezTo>
                        <a:lnTo>
                          <a:pt x="0" y="498443"/>
                        </a:lnTo>
                        <a:cubicBezTo>
                          <a:pt x="0" y="523494"/>
                          <a:pt x="20288" y="543687"/>
                          <a:pt x="45339" y="543782"/>
                        </a:cubicBezTo>
                        <a:lnTo>
                          <a:pt x="371570" y="543782"/>
                        </a:lnTo>
                        <a:cubicBezTo>
                          <a:pt x="373952" y="543782"/>
                          <a:pt x="376238" y="542830"/>
                          <a:pt x="377952" y="541115"/>
                        </a:cubicBezTo>
                        <a:lnTo>
                          <a:pt x="450437" y="468630"/>
                        </a:lnTo>
                        <a:cubicBezTo>
                          <a:pt x="451199" y="467868"/>
                          <a:pt x="451771" y="466916"/>
                          <a:pt x="452247" y="465963"/>
                        </a:cubicBezTo>
                        <a:cubicBezTo>
                          <a:pt x="452342" y="465677"/>
                          <a:pt x="452438" y="465392"/>
                          <a:pt x="452533" y="465106"/>
                        </a:cubicBezTo>
                        <a:cubicBezTo>
                          <a:pt x="452819" y="464344"/>
                          <a:pt x="452914" y="463582"/>
                          <a:pt x="453009" y="462724"/>
                        </a:cubicBezTo>
                        <a:cubicBezTo>
                          <a:pt x="453009" y="462534"/>
                          <a:pt x="453104" y="462344"/>
                          <a:pt x="453104" y="462153"/>
                        </a:cubicBezTo>
                        <a:lnTo>
                          <a:pt x="453104" y="9049"/>
                        </a:lnTo>
                        <a:cubicBezTo>
                          <a:pt x="453295" y="4096"/>
                          <a:pt x="449199" y="0"/>
                          <a:pt x="444151" y="0"/>
                        </a:cubicBezTo>
                        <a:lnTo>
                          <a:pt x="444151" y="0"/>
                        </a:lnTo>
                        <a:close/>
                        <a:moveTo>
                          <a:pt x="271939" y="498443"/>
                        </a:moveTo>
                        <a:cubicBezTo>
                          <a:pt x="271939" y="513493"/>
                          <a:pt x="259747" y="525590"/>
                          <a:pt x="244793" y="525590"/>
                        </a:cubicBezTo>
                        <a:lnTo>
                          <a:pt x="45434" y="525590"/>
                        </a:lnTo>
                        <a:cubicBezTo>
                          <a:pt x="30385" y="525590"/>
                          <a:pt x="18288" y="513398"/>
                          <a:pt x="18288" y="498443"/>
                        </a:cubicBezTo>
                        <a:lnTo>
                          <a:pt x="18288" y="208407"/>
                        </a:lnTo>
                        <a:cubicBezTo>
                          <a:pt x="18288" y="193358"/>
                          <a:pt x="30480" y="181261"/>
                          <a:pt x="45434" y="181261"/>
                        </a:cubicBezTo>
                        <a:lnTo>
                          <a:pt x="244793" y="181261"/>
                        </a:lnTo>
                        <a:cubicBezTo>
                          <a:pt x="259842" y="181261"/>
                          <a:pt x="271939" y="193453"/>
                          <a:pt x="271939" y="208407"/>
                        </a:cubicBezTo>
                        <a:lnTo>
                          <a:pt x="271939" y="498443"/>
                        </a:lnTo>
                        <a:close/>
                        <a:moveTo>
                          <a:pt x="154115" y="108776"/>
                        </a:moveTo>
                        <a:lnTo>
                          <a:pt x="154115" y="163163"/>
                        </a:lnTo>
                        <a:lnTo>
                          <a:pt x="90678" y="163163"/>
                        </a:lnTo>
                        <a:lnTo>
                          <a:pt x="90678" y="108776"/>
                        </a:lnTo>
                        <a:lnTo>
                          <a:pt x="154115" y="108776"/>
                        </a:lnTo>
                        <a:close/>
                        <a:moveTo>
                          <a:pt x="90678" y="90583"/>
                        </a:moveTo>
                        <a:lnTo>
                          <a:pt x="90678" y="54293"/>
                        </a:lnTo>
                        <a:lnTo>
                          <a:pt x="154115" y="54293"/>
                        </a:lnTo>
                        <a:lnTo>
                          <a:pt x="154115" y="90583"/>
                        </a:lnTo>
                        <a:lnTo>
                          <a:pt x="90678" y="90583"/>
                        </a:lnTo>
                        <a:close/>
                        <a:moveTo>
                          <a:pt x="235744" y="108776"/>
                        </a:moveTo>
                        <a:lnTo>
                          <a:pt x="235744" y="163163"/>
                        </a:lnTo>
                        <a:lnTo>
                          <a:pt x="172307" y="163163"/>
                        </a:lnTo>
                        <a:lnTo>
                          <a:pt x="172307" y="108776"/>
                        </a:lnTo>
                        <a:lnTo>
                          <a:pt x="235744" y="108776"/>
                        </a:lnTo>
                        <a:close/>
                        <a:moveTo>
                          <a:pt x="172307" y="90583"/>
                        </a:moveTo>
                        <a:lnTo>
                          <a:pt x="172307" y="54293"/>
                        </a:lnTo>
                        <a:lnTo>
                          <a:pt x="235744" y="54293"/>
                        </a:lnTo>
                        <a:lnTo>
                          <a:pt x="235744" y="90583"/>
                        </a:lnTo>
                        <a:lnTo>
                          <a:pt x="172307" y="90583"/>
                        </a:lnTo>
                        <a:close/>
                        <a:moveTo>
                          <a:pt x="253841" y="164021"/>
                        </a:moveTo>
                        <a:lnTo>
                          <a:pt x="253841" y="108776"/>
                        </a:lnTo>
                        <a:lnTo>
                          <a:pt x="317278" y="108776"/>
                        </a:lnTo>
                        <a:lnTo>
                          <a:pt x="317278" y="235648"/>
                        </a:lnTo>
                        <a:lnTo>
                          <a:pt x="290132" y="235648"/>
                        </a:lnTo>
                        <a:lnTo>
                          <a:pt x="290132" y="208502"/>
                        </a:lnTo>
                        <a:cubicBezTo>
                          <a:pt x="290036" y="186880"/>
                          <a:pt x="274892" y="168402"/>
                          <a:pt x="253841" y="164021"/>
                        </a:cubicBezTo>
                        <a:lnTo>
                          <a:pt x="253841" y="164021"/>
                        </a:lnTo>
                        <a:close/>
                        <a:moveTo>
                          <a:pt x="253841" y="90583"/>
                        </a:moveTo>
                        <a:lnTo>
                          <a:pt x="253841" y="54293"/>
                        </a:lnTo>
                        <a:lnTo>
                          <a:pt x="317278" y="54293"/>
                        </a:lnTo>
                        <a:lnTo>
                          <a:pt x="317278" y="90583"/>
                        </a:lnTo>
                        <a:lnTo>
                          <a:pt x="253841" y="90583"/>
                        </a:lnTo>
                        <a:close/>
                        <a:moveTo>
                          <a:pt x="380714" y="512826"/>
                        </a:moveTo>
                        <a:lnTo>
                          <a:pt x="380714" y="471297"/>
                        </a:lnTo>
                        <a:lnTo>
                          <a:pt x="422243" y="471297"/>
                        </a:lnTo>
                        <a:lnTo>
                          <a:pt x="380714" y="512826"/>
                        </a:lnTo>
                        <a:close/>
                        <a:moveTo>
                          <a:pt x="435102" y="453104"/>
                        </a:moveTo>
                        <a:lnTo>
                          <a:pt x="371666" y="453104"/>
                        </a:lnTo>
                        <a:cubicBezTo>
                          <a:pt x="366617" y="453104"/>
                          <a:pt x="362617" y="457200"/>
                          <a:pt x="362617" y="462153"/>
                        </a:cubicBezTo>
                        <a:lnTo>
                          <a:pt x="362617" y="525590"/>
                        </a:lnTo>
                        <a:lnTo>
                          <a:pt x="280797" y="525590"/>
                        </a:lnTo>
                        <a:cubicBezTo>
                          <a:pt x="286798" y="517779"/>
                          <a:pt x="290036" y="508254"/>
                          <a:pt x="290132" y="498443"/>
                        </a:cubicBezTo>
                        <a:lnTo>
                          <a:pt x="290132" y="253746"/>
                        </a:lnTo>
                        <a:lnTo>
                          <a:pt x="407861" y="253746"/>
                        </a:lnTo>
                        <a:cubicBezTo>
                          <a:pt x="412909" y="253746"/>
                          <a:pt x="416909" y="249650"/>
                          <a:pt x="416909" y="244697"/>
                        </a:cubicBezTo>
                        <a:lnTo>
                          <a:pt x="416909" y="45339"/>
                        </a:lnTo>
                        <a:cubicBezTo>
                          <a:pt x="416909" y="40291"/>
                          <a:pt x="412814" y="36290"/>
                          <a:pt x="407861" y="36290"/>
                        </a:cubicBezTo>
                        <a:lnTo>
                          <a:pt x="81629" y="36290"/>
                        </a:lnTo>
                        <a:cubicBezTo>
                          <a:pt x="76581" y="36290"/>
                          <a:pt x="72581" y="40386"/>
                          <a:pt x="72581" y="45339"/>
                        </a:cubicBezTo>
                        <a:lnTo>
                          <a:pt x="72581" y="163163"/>
                        </a:lnTo>
                        <a:lnTo>
                          <a:pt x="54483" y="163163"/>
                        </a:lnTo>
                        <a:lnTo>
                          <a:pt x="54483" y="18097"/>
                        </a:lnTo>
                        <a:lnTo>
                          <a:pt x="435102" y="18097"/>
                        </a:lnTo>
                        <a:lnTo>
                          <a:pt x="435102" y="453104"/>
                        </a:lnTo>
                        <a:close/>
                        <a:moveTo>
                          <a:pt x="398812" y="108776"/>
                        </a:moveTo>
                        <a:lnTo>
                          <a:pt x="398812" y="235648"/>
                        </a:lnTo>
                        <a:lnTo>
                          <a:pt x="335375" y="235648"/>
                        </a:lnTo>
                        <a:lnTo>
                          <a:pt x="335375" y="108776"/>
                        </a:lnTo>
                        <a:lnTo>
                          <a:pt x="398812" y="108776"/>
                        </a:lnTo>
                        <a:close/>
                        <a:moveTo>
                          <a:pt x="335375" y="90583"/>
                        </a:moveTo>
                        <a:lnTo>
                          <a:pt x="335375" y="54293"/>
                        </a:lnTo>
                        <a:lnTo>
                          <a:pt x="398812" y="54293"/>
                        </a:lnTo>
                        <a:lnTo>
                          <a:pt x="398812" y="90583"/>
                        </a:lnTo>
                        <a:lnTo>
                          <a:pt x="335375" y="90583"/>
                        </a:ln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4A08B7BB-8C2D-4EE0-86A8-310AA13EDFEF}"/>
                      </a:ext>
                    </a:extLst>
                  </p:cNvPr>
                  <p:cNvSpPr/>
                  <p:nvPr/>
                </p:nvSpPr>
                <p:spPr>
                  <a:xfrm>
                    <a:off x="3538537" y="7816556"/>
                    <a:ext cx="209550" cy="66675"/>
                  </a:xfrm>
                  <a:custGeom>
                    <a:avLst/>
                    <a:gdLst>
                      <a:gd name="connsiteX0" fmla="*/ 208407 w 209550"/>
                      <a:gd name="connsiteY0" fmla="*/ 0 h 66675"/>
                      <a:gd name="connsiteX1" fmla="*/ 9049 w 209550"/>
                      <a:gd name="connsiteY1" fmla="*/ 0 h 66675"/>
                      <a:gd name="connsiteX2" fmla="*/ 0 w 209550"/>
                      <a:gd name="connsiteY2" fmla="*/ 9049 h 66675"/>
                      <a:gd name="connsiteX3" fmla="*/ 0 w 209550"/>
                      <a:gd name="connsiteY3" fmla="*/ 63437 h 66675"/>
                      <a:gd name="connsiteX4" fmla="*/ 9049 w 209550"/>
                      <a:gd name="connsiteY4" fmla="*/ 72485 h 66675"/>
                      <a:gd name="connsiteX5" fmla="*/ 208407 w 209550"/>
                      <a:gd name="connsiteY5" fmla="*/ 72485 h 66675"/>
                      <a:gd name="connsiteX6" fmla="*/ 217456 w 209550"/>
                      <a:gd name="connsiteY6" fmla="*/ 63437 h 66675"/>
                      <a:gd name="connsiteX7" fmla="*/ 217456 w 209550"/>
                      <a:gd name="connsiteY7" fmla="*/ 9049 h 66675"/>
                      <a:gd name="connsiteX8" fmla="*/ 208407 w 209550"/>
                      <a:gd name="connsiteY8" fmla="*/ 0 h 66675"/>
                      <a:gd name="connsiteX9" fmla="*/ 208407 w 209550"/>
                      <a:gd name="connsiteY9" fmla="*/ 0 h 66675"/>
                      <a:gd name="connsiteX10" fmla="*/ 199358 w 209550"/>
                      <a:gd name="connsiteY10" fmla="*/ 54388 h 66675"/>
                      <a:gd name="connsiteX11" fmla="*/ 18097 w 209550"/>
                      <a:gd name="connsiteY11" fmla="*/ 54388 h 66675"/>
                      <a:gd name="connsiteX12" fmla="*/ 18097 w 209550"/>
                      <a:gd name="connsiteY12" fmla="*/ 18097 h 66675"/>
                      <a:gd name="connsiteX13" fmla="*/ 199358 w 209550"/>
                      <a:gd name="connsiteY13" fmla="*/ 18097 h 66675"/>
                      <a:gd name="connsiteX14" fmla="*/ 199358 w 209550"/>
                      <a:gd name="connsiteY14" fmla="*/ 54388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66675">
                        <a:moveTo>
                          <a:pt x="208407" y="0"/>
                        </a:moveTo>
                        <a:lnTo>
                          <a:pt x="9049" y="0"/>
                        </a:lnTo>
                        <a:cubicBezTo>
                          <a:pt x="4000" y="0"/>
                          <a:pt x="0" y="4096"/>
                          <a:pt x="0" y="9049"/>
                        </a:cubicBezTo>
                        <a:lnTo>
                          <a:pt x="0" y="63437"/>
                        </a:lnTo>
                        <a:cubicBezTo>
                          <a:pt x="0" y="68485"/>
                          <a:pt x="4096" y="72485"/>
                          <a:pt x="9049" y="72485"/>
                        </a:cubicBezTo>
                        <a:lnTo>
                          <a:pt x="208407" y="72485"/>
                        </a:lnTo>
                        <a:cubicBezTo>
                          <a:pt x="213455" y="72485"/>
                          <a:pt x="217456" y="68390"/>
                          <a:pt x="217456" y="63437"/>
                        </a:cubicBezTo>
                        <a:lnTo>
                          <a:pt x="217456" y="9049"/>
                        </a:lnTo>
                        <a:cubicBezTo>
                          <a:pt x="217456" y="4096"/>
                          <a:pt x="213360" y="0"/>
                          <a:pt x="208407" y="0"/>
                        </a:cubicBezTo>
                        <a:lnTo>
                          <a:pt x="208407" y="0"/>
                        </a:lnTo>
                        <a:close/>
                        <a:moveTo>
                          <a:pt x="199358" y="54388"/>
                        </a:moveTo>
                        <a:lnTo>
                          <a:pt x="18097" y="54388"/>
                        </a:lnTo>
                        <a:lnTo>
                          <a:pt x="18097" y="18097"/>
                        </a:lnTo>
                        <a:lnTo>
                          <a:pt x="199358" y="18097"/>
                        </a:lnTo>
                        <a:lnTo>
                          <a:pt x="199358" y="54388"/>
                        </a:ln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10093C3-88D2-42BD-AC67-2D3F57A2FDE4}"/>
                      </a:ext>
                    </a:extLst>
                  </p:cNvPr>
                  <p:cNvSpPr/>
                  <p:nvPr/>
                </p:nvSpPr>
                <p:spPr>
                  <a:xfrm>
                    <a:off x="3692556" y="7979719"/>
                    <a:ext cx="66675" cy="123825"/>
                  </a:xfrm>
                  <a:custGeom>
                    <a:avLst/>
                    <a:gdLst>
                      <a:gd name="connsiteX0" fmla="*/ 63437 w 66675"/>
                      <a:gd name="connsiteY0" fmla="*/ 0 h 123825"/>
                      <a:gd name="connsiteX1" fmla="*/ 9049 w 66675"/>
                      <a:gd name="connsiteY1" fmla="*/ 0 h 123825"/>
                      <a:gd name="connsiteX2" fmla="*/ 0 w 66675"/>
                      <a:gd name="connsiteY2" fmla="*/ 9049 h 123825"/>
                      <a:gd name="connsiteX3" fmla="*/ 0 w 66675"/>
                      <a:gd name="connsiteY3" fmla="*/ 117824 h 123825"/>
                      <a:gd name="connsiteX4" fmla="*/ 9049 w 66675"/>
                      <a:gd name="connsiteY4" fmla="*/ 126873 h 123825"/>
                      <a:gd name="connsiteX5" fmla="*/ 63437 w 66675"/>
                      <a:gd name="connsiteY5" fmla="*/ 126873 h 123825"/>
                      <a:gd name="connsiteX6" fmla="*/ 72485 w 66675"/>
                      <a:gd name="connsiteY6" fmla="*/ 117824 h 123825"/>
                      <a:gd name="connsiteX7" fmla="*/ 72485 w 66675"/>
                      <a:gd name="connsiteY7" fmla="*/ 9049 h 123825"/>
                      <a:gd name="connsiteX8" fmla="*/ 63437 w 66675"/>
                      <a:gd name="connsiteY8" fmla="*/ 0 h 123825"/>
                      <a:gd name="connsiteX9" fmla="*/ 63437 w 66675"/>
                      <a:gd name="connsiteY9" fmla="*/ 0 h 123825"/>
                      <a:gd name="connsiteX10" fmla="*/ 54388 w 66675"/>
                      <a:gd name="connsiteY10" fmla="*/ 108776 h 123825"/>
                      <a:gd name="connsiteX11" fmla="*/ 18098 w 66675"/>
                      <a:gd name="connsiteY11" fmla="*/ 108776 h 123825"/>
                      <a:gd name="connsiteX12" fmla="*/ 18098 w 66675"/>
                      <a:gd name="connsiteY12" fmla="*/ 18193 h 123825"/>
                      <a:gd name="connsiteX13" fmla="*/ 54388 w 66675"/>
                      <a:gd name="connsiteY13" fmla="*/ 18193 h 123825"/>
                      <a:gd name="connsiteX14" fmla="*/ 54388 w 66675"/>
                      <a:gd name="connsiteY14" fmla="*/ 10877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123825">
                        <a:moveTo>
                          <a:pt x="63437" y="0"/>
                        </a:moveTo>
                        <a:lnTo>
                          <a:pt x="9049" y="0"/>
                        </a:lnTo>
                        <a:cubicBezTo>
                          <a:pt x="4000" y="0"/>
                          <a:pt x="0" y="4096"/>
                          <a:pt x="0" y="9049"/>
                        </a:cubicBezTo>
                        <a:lnTo>
                          <a:pt x="0" y="117824"/>
                        </a:lnTo>
                        <a:cubicBezTo>
                          <a:pt x="0" y="122873"/>
                          <a:pt x="4096" y="126873"/>
                          <a:pt x="9049" y="126873"/>
                        </a:cubicBezTo>
                        <a:lnTo>
                          <a:pt x="63437" y="126873"/>
                        </a:lnTo>
                        <a:cubicBezTo>
                          <a:pt x="68485" y="126873"/>
                          <a:pt x="72485" y="122777"/>
                          <a:pt x="72485" y="117824"/>
                        </a:cubicBezTo>
                        <a:lnTo>
                          <a:pt x="72485" y="9049"/>
                        </a:lnTo>
                        <a:cubicBezTo>
                          <a:pt x="72485" y="4001"/>
                          <a:pt x="68390" y="0"/>
                          <a:pt x="63437" y="0"/>
                        </a:cubicBezTo>
                        <a:lnTo>
                          <a:pt x="63437" y="0"/>
                        </a:lnTo>
                        <a:close/>
                        <a:moveTo>
                          <a:pt x="54388" y="108776"/>
                        </a:moveTo>
                        <a:lnTo>
                          <a:pt x="18098" y="108776"/>
                        </a:lnTo>
                        <a:lnTo>
                          <a:pt x="18098" y="18193"/>
                        </a:lnTo>
                        <a:lnTo>
                          <a:pt x="54388" y="18193"/>
                        </a:lnTo>
                        <a:lnTo>
                          <a:pt x="54388" y="108776"/>
                        </a:ln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A37B248-94CE-4BAD-83CD-72F81A9ADA51}"/>
                      </a:ext>
                    </a:extLst>
                  </p:cNvPr>
                  <p:cNvSpPr/>
                  <p:nvPr/>
                </p:nvSpPr>
                <p:spPr>
                  <a:xfrm>
                    <a:off x="3692556"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8 w 66675"/>
                      <a:gd name="connsiteY11" fmla="*/ 36195 h 47625"/>
                      <a:gd name="connsiteX12" fmla="*/ 18098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90" y="0"/>
                          <a:pt x="63437" y="0"/>
                        </a:cubicBezTo>
                        <a:lnTo>
                          <a:pt x="63437" y="0"/>
                        </a:lnTo>
                        <a:close/>
                        <a:moveTo>
                          <a:pt x="54388" y="36195"/>
                        </a:moveTo>
                        <a:lnTo>
                          <a:pt x="18098" y="36195"/>
                        </a:lnTo>
                        <a:lnTo>
                          <a:pt x="18098"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83812E5F-7E9C-4091-A5F2-94939FE6D76D}"/>
                      </a:ext>
                    </a:extLst>
                  </p:cNvPr>
                  <p:cNvSpPr/>
                  <p:nvPr/>
                </p:nvSpPr>
                <p:spPr>
                  <a:xfrm>
                    <a:off x="3611022" y="7979719"/>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8 h 47625"/>
                      <a:gd name="connsiteX13" fmla="*/ 54388 w 66675"/>
                      <a:gd name="connsiteY13" fmla="*/ 18098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437" y="0"/>
                        </a:cubicBezTo>
                        <a:lnTo>
                          <a:pt x="63437" y="0"/>
                        </a:lnTo>
                        <a:close/>
                        <a:moveTo>
                          <a:pt x="54388" y="36195"/>
                        </a:moveTo>
                        <a:lnTo>
                          <a:pt x="18097" y="36195"/>
                        </a:lnTo>
                        <a:lnTo>
                          <a:pt x="18097" y="18098"/>
                        </a:lnTo>
                        <a:lnTo>
                          <a:pt x="54388" y="18098"/>
                        </a:lnTo>
                        <a:lnTo>
                          <a:pt x="54388" y="36195"/>
                        </a:ln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10D7239C-4CCD-4159-B72E-4609D1ABB435}"/>
                      </a:ext>
                    </a:extLst>
                  </p:cNvPr>
                  <p:cNvSpPr/>
                  <p:nvPr/>
                </p:nvSpPr>
                <p:spPr>
                  <a:xfrm>
                    <a:off x="3611022"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437" y="0"/>
                        </a:cubicBezTo>
                        <a:lnTo>
                          <a:pt x="63437" y="0"/>
                        </a:lnTo>
                        <a:close/>
                        <a:moveTo>
                          <a:pt x="54388" y="36195"/>
                        </a:moveTo>
                        <a:lnTo>
                          <a:pt x="18097" y="36195"/>
                        </a:lnTo>
                        <a:lnTo>
                          <a:pt x="18097"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B47FCC4E-F1EB-4B18-8F85-CC17E0FA6F4F}"/>
                      </a:ext>
                    </a:extLst>
                  </p:cNvPr>
                  <p:cNvSpPr/>
                  <p:nvPr/>
                </p:nvSpPr>
                <p:spPr>
                  <a:xfrm>
                    <a:off x="3529488" y="7979719"/>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8 h 47625"/>
                      <a:gd name="connsiteX13" fmla="*/ 54292 w 66675"/>
                      <a:gd name="connsiteY13" fmla="*/ 18098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341" y="0"/>
                        </a:cubicBezTo>
                        <a:lnTo>
                          <a:pt x="63341" y="0"/>
                        </a:lnTo>
                        <a:close/>
                        <a:moveTo>
                          <a:pt x="54292" y="36195"/>
                        </a:moveTo>
                        <a:lnTo>
                          <a:pt x="18002" y="36195"/>
                        </a:lnTo>
                        <a:lnTo>
                          <a:pt x="18002" y="18098"/>
                        </a:lnTo>
                        <a:lnTo>
                          <a:pt x="54292" y="18098"/>
                        </a:lnTo>
                        <a:lnTo>
                          <a:pt x="54292" y="36195"/>
                        </a:ln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F264525B-2CCB-4EA0-9F95-5F28B373920A}"/>
                      </a:ext>
                    </a:extLst>
                  </p:cNvPr>
                  <p:cNvSpPr/>
                  <p:nvPr/>
                </p:nvSpPr>
                <p:spPr>
                  <a:xfrm>
                    <a:off x="3529488" y="790723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7 h 47625"/>
                      <a:gd name="connsiteX13" fmla="*/ 54292 w 66675"/>
                      <a:gd name="connsiteY13" fmla="*/ 18097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341" y="0"/>
                        </a:cubicBezTo>
                        <a:lnTo>
                          <a:pt x="63341" y="0"/>
                        </a:lnTo>
                        <a:close/>
                        <a:moveTo>
                          <a:pt x="54292" y="36195"/>
                        </a:moveTo>
                        <a:lnTo>
                          <a:pt x="18002" y="36195"/>
                        </a:lnTo>
                        <a:lnTo>
                          <a:pt x="18002" y="18097"/>
                        </a:lnTo>
                        <a:lnTo>
                          <a:pt x="54292" y="18097"/>
                        </a:lnTo>
                        <a:lnTo>
                          <a:pt x="54292" y="36195"/>
                        </a:ln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89184C67-A1A0-4A5B-88CA-90D15908CB68}"/>
                      </a:ext>
                    </a:extLst>
                  </p:cNvPr>
                  <p:cNvSpPr/>
                  <p:nvPr/>
                </p:nvSpPr>
                <p:spPr>
                  <a:xfrm>
                    <a:off x="3611022" y="805220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290 h 47625"/>
                      <a:gd name="connsiteX11" fmla="*/ 18097 w 66675"/>
                      <a:gd name="connsiteY11" fmla="*/ 36290 h 47625"/>
                      <a:gd name="connsiteX12" fmla="*/ 18097 w 66675"/>
                      <a:gd name="connsiteY12" fmla="*/ 18193 h 47625"/>
                      <a:gd name="connsiteX13" fmla="*/ 54388 w 66675"/>
                      <a:gd name="connsiteY13" fmla="*/ 18193 h 47625"/>
                      <a:gd name="connsiteX14" fmla="*/ 54388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437" y="0"/>
                        </a:cubicBezTo>
                        <a:lnTo>
                          <a:pt x="63437" y="0"/>
                        </a:lnTo>
                        <a:close/>
                        <a:moveTo>
                          <a:pt x="54388" y="36290"/>
                        </a:moveTo>
                        <a:lnTo>
                          <a:pt x="18097" y="36290"/>
                        </a:lnTo>
                        <a:lnTo>
                          <a:pt x="18097" y="18193"/>
                        </a:lnTo>
                        <a:lnTo>
                          <a:pt x="54388" y="18193"/>
                        </a:lnTo>
                        <a:lnTo>
                          <a:pt x="54388" y="36290"/>
                        </a:ln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4C53E8DE-D6EA-4614-A768-C626D4CB1B26}"/>
                      </a:ext>
                    </a:extLst>
                  </p:cNvPr>
                  <p:cNvSpPr/>
                  <p:nvPr/>
                </p:nvSpPr>
                <p:spPr>
                  <a:xfrm>
                    <a:off x="3529488" y="805220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290 h 47625"/>
                      <a:gd name="connsiteX11" fmla="*/ 18002 w 66675"/>
                      <a:gd name="connsiteY11" fmla="*/ 36290 h 47625"/>
                      <a:gd name="connsiteX12" fmla="*/ 18002 w 66675"/>
                      <a:gd name="connsiteY12" fmla="*/ 18193 h 47625"/>
                      <a:gd name="connsiteX13" fmla="*/ 54292 w 66675"/>
                      <a:gd name="connsiteY13" fmla="*/ 18193 h 47625"/>
                      <a:gd name="connsiteX14" fmla="*/ 54292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341" y="0"/>
                        </a:cubicBezTo>
                        <a:lnTo>
                          <a:pt x="63341" y="0"/>
                        </a:lnTo>
                        <a:close/>
                        <a:moveTo>
                          <a:pt x="54292" y="36290"/>
                        </a:moveTo>
                        <a:lnTo>
                          <a:pt x="18002" y="36290"/>
                        </a:lnTo>
                        <a:lnTo>
                          <a:pt x="18002" y="18193"/>
                        </a:lnTo>
                        <a:lnTo>
                          <a:pt x="54292" y="18193"/>
                        </a:lnTo>
                        <a:lnTo>
                          <a:pt x="54292" y="36290"/>
                        </a:lnTo>
                        <a:close/>
                      </a:path>
                    </a:pathLst>
                  </a:custGeom>
                  <a:grpFill/>
                  <a:ln w="9525" cap="flat">
                    <a:noFill/>
                    <a:prstDash val="solid"/>
                    <a:miter/>
                  </a:ln>
                </p:spPr>
                <p:txBody>
                  <a:bodyPr rtlCol="0" anchor="ctr"/>
                  <a:lstStyle/>
                  <a:p>
                    <a:endParaRPr lang="en-US"/>
                  </a:p>
                </p:txBody>
              </p:sp>
            </p:grpSp>
          </p:grpSp>
          <p:grpSp>
            <p:nvGrpSpPr>
              <p:cNvPr id="87" name="Group 6741">
                <a:extLst>
                  <a:ext uri="{FF2B5EF4-FFF2-40B4-BE49-F238E27FC236}">
                    <a16:creationId xmlns:a16="http://schemas.microsoft.com/office/drawing/2014/main" id="{79072A61-4541-4A98-98D4-7C0002C6B60F}"/>
                  </a:ext>
                </a:extLst>
              </p:cNvPr>
              <p:cNvGrpSpPr/>
              <p:nvPr/>
            </p:nvGrpSpPr>
            <p:grpSpPr>
              <a:xfrm flipH="1">
                <a:off x="310548" y="3671611"/>
                <a:ext cx="2157849" cy="1352526"/>
                <a:chOff x="0" y="0"/>
                <a:chExt cx="2330896" cy="1460989"/>
              </a:xfrm>
              <a:solidFill>
                <a:srgbClr val="4D833C"/>
              </a:solidFill>
            </p:grpSpPr>
            <p:sp>
              <p:nvSpPr>
                <p:cNvPr id="94" name="Shape 6739">
                  <a:extLst>
                    <a:ext uri="{FF2B5EF4-FFF2-40B4-BE49-F238E27FC236}">
                      <a16:creationId xmlns:a16="http://schemas.microsoft.com/office/drawing/2014/main" id="{69D60B08-22A6-4A73-AF67-8D66856D56ED}"/>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95" name="Shape 6740">
                  <a:extLst>
                    <a:ext uri="{FF2B5EF4-FFF2-40B4-BE49-F238E27FC236}">
                      <a16:creationId xmlns:a16="http://schemas.microsoft.com/office/drawing/2014/main" id="{FFD25CCF-997A-4651-89E6-0022AEF14CF8}"/>
                    </a:ext>
                  </a:extLst>
                </p:cNvPr>
                <p:cNvSpPr/>
                <p:nvPr/>
              </p:nvSpPr>
              <p:spPr>
                <a:xfrm>
                  <a:off x="1770844"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88" name="Group 6738">
                <a:extLst>
                  <a:ext uri="{FF2B5EF4-FFF2-40B4-BE49-F238E27FC236}">
                    <a16:creationId xmlns:a16="http://schemas.microsoft.com/office/drawing/2014/main" id="{42DF3154-913C-4FBA-9EC0-E7E6EE3FB0EE}"/>
                  </a:ext>
                </a:extLst>
              </p:cNvPr>
              <p:cNvGrpSpPr/>
              <p:nvPr/>
            </p:nvGrpSpPr>
            <p:grpSpPr>
              <a:xfrm flipH="1">
                <a:off x="2048598" y="2973859"/>
                <a:ext cx="2155992" cy="1357117"/>
                <a:chOff x="0" y="0"/>
                <a:chExt cx="2328891" cy="1465948"/>
              </a:xfrm>
              <a:solidFill>
                <a:srgbClr val="5193CE"/>
              </a:solidFill>
            </p:grpSpPr>
            <p:sp>
              <p:nvSpPr>
                <p:cNvPr id="92" name="Shape 6736">
                  <a:extLst>
                    <a:ext uri="{FF2B5EF4-FFF2-40B4-BE49-F238E27FC236}">
                      <a16:creationId xmlns:a16="http://schemas.microsoft.com/office/drawing/2014/main" id="{137F10C8-B338-4204-8858-4B61B4D19021}"/>
                    </a:ext>
                  </a:extLst>
                </p:cNvPr>
                <p:cNvSpPr/>
                <p:nvPr/>
              </p:nvSpPr>
              <p:spPr>
                <a:xfrm>
                  <a:off x="0" y="0"/>
                  <a:ext cx="2217580" cy="11087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93" name="Shape 6737">
                  <a:extLst>
                    <a:ext uri="{FF2B5EF4-FFF2-40B4-BE49-F238E27FC236}">
                      <a16:creationId xmlns:a16="http://schemas.microsoft.com/office/drawing/2014/main" id="{8CD796E5-7B07-4710-A094-8726CCEB439C}"/>
                    </a:ext>
                  </a:extLst>
                </p:cNvPr>
                <p:cNvSpPr/>
                <p:nvPr/>
              </p:nvSpPr>
              <p:spPr>
                <a:xfrm rot="10800000">
                  <a:off x="1768839" y="1106571"/>
                  <a:ext cx="560052" cy="359378"/>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grpSp>
          <p:nvGrpSpPr>
            <p:cNvPr id="6" name="Group 5">
              <a:extLst>
                <a:ext uri="{FF2B5EF4-FFF2-40B4-BE49-F238E27FC236}">
                  <a16:creationId xmlns:a16="http://schemas.microsoft.com/office/drawing/2014/main" id="{8D82C3E3-8C71-45BF-9FD0-C01931553FEE}"/>
                </a:ext>
              </a:extLst>
            </p:cNvPr>
            <p:cNvGrpSpPr/>
            <p:nvPr/>
          </p:nvGrpSpPr>
          <p:grpSpPr>
            <a:xfrm>
              <a:off x="6249616" y="3258192"/>
              <a:ext cx="5628494" cy="2050278"/>
              <a:chOff x="2423685" y="2709476"/>
              <a:chExt cx="7134848" cy="2598994"/>
            </a:xfrm>
          </p:grpSpPr>
          <p:grpSp>
            <p:nvGrpSpPr>
              <p:cNvPr id="4" name="Group 3">
                <a:extLst>
                  <a:ext uri="{FF2B5EF4-FFF2-40B4-BE49-F238E27FC236}">
                    <a16:creationId xmlns:a16="http://schemas.microsoft.com/office/drawing/2014/main" id="{5CC40FB5-AF3B-49CB-AD64-C06A76152712}"/>
                  </a:ext>
                </a:extLst>
              </p:cNvPr>
              <p:cNvGrpSpPr/>
              <p:nvPr/>
            </p:nvGrpSpPr>
            <p:grpSpPr>
              <a:xfrm>
                <a:off x="3090204" y="3280797"/>
                <a:ext cx="1512322" cy="1512322"/>
                <a:chOff x="3090204" y="3280797"/>
                <a:chExt cx="1512322" cy="1512322"/>
              </a:xfrm>
            </p:grpSpPr>
            <p:sp>
              <p:nvSpPr>
                <p:cNvPr id="112" name="Shape 6691">
                  <a:extLst>
                    <a:ext uri="{FF2B5EF4-FFF2-40B4-BE49-F238E27FC236}">
                      <a16:creationId xmlns:a16="http://schemas.microsoft.com/office/drawing/2014/main" id="{CFBDA9A3-6622-46FA-A47B-800B6525456E}"/>
                    </a:ext>
                  </a:extLst>
                </p:cNvPr>
                <p:cNvSpPr/>
                <p:nvPr/>
              </p:nvSpPr>
              <p:spPr>
                <a:xfrm>
                  <a:off x="3090204"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179E86"/>
                      </a:solidFill>
                      <a:latin typeface="FontAwesome"/>
                      <a:ea typeface="FontAwesome"/>
                      <a:cs typeface="FontAwesome"/>
                      <a:sym typeface="FontAwesome"/>
                    </a:defRPr>
                  </a:pPr>
                  <a:endParaRPr dirty="0">
                    <a:latin typeface="Abadi" panose="020B0604020104020204" pitchFamily="34" charset="0"/>
                  </a:endParaRPr>
                </a:p>
              </p:txBody>
            </p:sp>
            <p:sp>
              <p:nvSpPr>
                <p:cNvPr id="113" name="Shape 6692">
                  <a:extLst>
                    <a:ext uri="{FF2B5EF4-FFF2-40B4-BE49-F238E27FC236}">
                      <a16:creationId xmlns:a16="http://schemas.microsoft.com/office/drawing/2014/main" id="{B7D5591C-56B3-4734-8985-EB4B1C0DE522}"/>
                    </a:ext>
                  </a:extLst>
                </p:cNvPr>
                <p:cNvSpPr/>
                <p:nvPr/>
              </p:nvSpPr>
              <p:spPr>
                <a:xfrm>
                  <a:off x="3331972"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276" name="Graphic 49">
                  <a:extLst>
                    <a:ext uri="{FF2B5EF4-FFF2-40B4-BE49-F238E27FC236}">
                      <a16:creationId xmlns:a16="http://schemas.microsoft.com/office/drawing/2014/main" id="{979F847B-949D-4A61-BCBF-B12AFECD58DB}"/>
                    </a:ext>
                  </a:extLst>
                </p:cNvPr>
                <p:cNvGrpSpPr/>
                <p:nvPr/>
              </p:nvGrpSpPr>
              <p:grpSpPr>
                <a:xfrm>
                  <a:off x="3619442" y="3782152"/>
                  <a:ext cx="479245" cy="479245"/>
                  <a:chOff x="2474214" y="7515947"/>
                  <a:chExt cx="628650" cy="628650"/>
                </a:xfrm>
                <a:solidFill>
                  <a:schemeClr val="bg1"/>
                </a:solidFill>
              </p:grpSpPr>
              <p:sp>
                <p:nvSpPr>
                  <p:cNvPr id="277" name="Freeform: Shape 276">
                    <a:extLst>
                      <a:ext uri="{FF2B5EF4-FFF2-40B4-BE49-F238E27FC236}">
                        <a16:creationId xmlns:a16="http://schemas.microsoft.com/office/drawing/2014/main" id="{CD215437-C6BA-4EDE-B8D8-32D7F8484152}"/>
                      </a:ext>
                    </a:extLst>
                  </p:cNvPr>
                  <p:cNvSpPr/>
                  <p:nvPr/>
                </p:nvSpPr>
                <p:spPr>
                  <a:xfrm>
                    <a:off x="2474214" y="7515947"/>
                    <a:ext cx="628650" cy="628650"/>
                  </a:xfrm>
                  <a:custGeom>
                    <a:avLst/>
                    <a:gdLst>
                      <a:gd name="connsiteX0" fmla="*/ 605123 w 628650"/>
                      <a:gd name="connsiteY0" fmla="*/ 205169 h 628650"/>
                      <a:gd name="connsiteX1" fmla="*/ 594836 w 628650"/>
                      <a:gd name="connsiteY1" fmla="*/ 205169 h 628650"/>
                      <a:gd name="connsiteX2" fmla="*/ 594836 w 628650"/>
                      <a:gd name="connsiteY2" fmla="*/ 82010 h 628650"/>
                      <a:gd name="connsiteX3" fmla="*/ 102489 w 628650"/>
                      <a:gd name="connsiteY3" fmla="*/ 82010 h 628650"/>
                      <a:gd name="connsiteX4" fmla="*/ 102489 w 628650"/>
                      <a:gd name="connsiteY4" fmla="*/ 0 h 628650"/>
                      <a:gd name="connsiteX5" fmla="*/ 51244 w 628650"/>
                      <a:gd name="connsiteY5" fmla="*/ 0 h 628650"/>
                      <a:gd name="connsiteX6" fmla="*/ 0 w 628650"/>
                      <a:gd name="connsiteY6" fmla="*/ 51245 h 628650"/>
                      <a:gd name="connsiteX7" fmla="*/ 0 w 628650"/>
                      <a:gd name="connsiteY7" fmla="*/ 441008 h 628650"/>
                      <a:gd name="connsiteX8" fmla="*/ 51244 w 628650"/>
                      <a:gd name="connsiteY8" fmla="*/ 492252 h 628650"/>
                      <a:gd name="connsiteX9" fmla="*/ 328232 w 628650"/>
                      <a:gd name="connsiteY9" fmla="*/ 492252 h 628650"/>
                      <a:gd name="connsiteX10" fmla="*/ 328232 w 628650"/>
                      <a:gd name="connsiteY10" fmla="*/ 605123 h 628650"/>
                      <a:gd name="connsiteX11" fmla="*/ 358997 w 628650"/>
                      <a:gd name="connsiteY11" fmla="*/ 635889 h 628650"/>
                      <a:gd name="connsiteX12" fmla="*/ 605123 w 628650"/>
                      <a:gd name="connsiteY12" fmla="*/ 635889 h 628650"/>
                      <a:gd name="connsiteX13" fmla="*/ 635889 w 628650"/>
                      <a:gd name="connsiteY13" fmla="*/ 605123 h 628650"/>
                      <a:gd name="connsiteX14" fmla="*/ 635889 w 628650"/>
                      <a:gd name="connsiteY14" fmla="*/ 235934 h 628650"/>
                      <a:gd name="connsiteX15" fmla="*/ 605123 w 628650"/>
                      <a:gd name="connsiteY15" fmla="*/ 205169 h 628650"/>
                      <a:gd name="connsiteX16" fmla="*/ 605123 w 628650"/>
                      <a:gd name="connsiteY16" fmla="*/ 205169 h 628650"/>
                      <a:gd name="connsiteX17" fmla="*/ 20479 w 628650"/>
                      <a:gd name="connsiteY17" fmla="*/ 51245 h 628650"/>
                      <a:gd name="connsiteX18" fmla="*/ 51244 w 628650"/>
                      <a:gd name="connsiteY18" fmla="*/ 20479 h 628650"/>
                      <a:gd name="connsiteX19" fmla="*/ 82010 w 628650"/>
                      <a:gd name="connsiteY19" fmla="*/ 20479 h 628650"/>
                      <a:gd name="connsiteX20" fmla="*/ 82010 w 628650"/>
                      <a:gd name="connsiteY20" fmla="*/ 389763 h 628650"/>
                      <a:gd name="connsiteX21" fmla="*/ 51244 w 628650"/>
                      <a:gd name="connsiteY21" fmla="*/ 389763 h 628650"/>
                      <a:gd name="connsiteX22" fmla="*/ 20479 w 628650"/>
                      <a:gd name="connsiteY22" fmla="*/ 400050 h 628650"/>
                      <a:gd name="connsiteX23" fmla="*/ 20479 w 628650"/>
                      <a:gd name="connsiteY23" fmla="*/ 51245 h 628650"/>
                      <a:gd name="connsiteX24" fmla="*/ 51244 w 628650"/>
                      <a:gd name="connsiteY24" fmla="*/ 471869 h 628650"/>
                      <a:gd name="connsiteX25" fmla="*/ 20479 w 628650"/>
                      <a:gd name="connsiteY25" fmla="*/ 441103 h 628650"/>
                      <a:gd name="connsiteX26" fmla="*/ 51244 w 628650"/>
                      <a:gd name="connsiteY26" fmla="*/ 410337 h 628650"/>
                      <a:gd name="connsiteX27" fmla="*/ 102489 w 628650"/>
                      <a:gd name="connsiteY27" fmla="*/ 410337 h 628650"/>
                      <a:gd name="connsiteX28" fmla="*/ 102489 w 628650"/>
                      <a:gd name="connsiteY28" fmla="*/ 102584 h 628650"/>
                      <a:gd name="connsiteX29" fmla="*/ 574357 w 628650"/>
                      <a:gd name="connsiteY29" fmla="*/ 102584 h 628650"/>
                      <a:gd name="connsiteX30" fmla="*/ 574357 w 628650"/>
                      <a:gd name="connsiteY30" fmla="*/ 205169 h 628650"/>
                      <a:gd name="connsiteX31" fmla="*/ 362140 w 628650"/>
                      <a:gd name="connsiteY31" fmla="*/ 205169 h 628650"/>
                      <a:gd name="connsiteX32" fmla="*/ 246126 w 628650"/>
                      <a:gd name="connsiteY32" fmla="*/ 123158 h 628650"/>
                      <a:gd name="connsiteX33" fmla="*/ 123063 w 628650"/>
                      <a:gd name="connsiteY33" fmla="*/ 246221 h 628650"/>
                      <a:gd name="connsiteX34" fmla="*/ 246126 w 628650"/>
                      <a:gd name="connsiteY34" fmla="*/ 369284 h 628650"/>
                      <a:gd name="connsiteX35" fmla="*/ 328136 w 628650"/>
                      <a:gd name="connsiteY35" fmla="*/ 337852 h 628650"/>
                      <a:gd name="connsiteX36" fmla="*/ 328136 w 628650"/>
                      <a:gd name="connsiteY36" fmla="*/ 471869 h 628650"/>
                      <a:gd name="connsiteX37" fmla="*/ 51244 w 628650"/>
                      <a:gd name="connsiteY37" fmla="*/ 471869 h 628650"/>
                      <a:gd name="connsiteX38" fmla="*/ 328136 w 628650"/>
                      <a:gd name="connsiteY38" fmla="*/ 235934 h 628650"/>
                      <a:gd name="connsiteX39" fmla="*/ 256318 w 628650"/>
                      <a:gd name="connsiteY39" fmla="*/ 235934 h 628650"/>
                      <a:gd name="connsiteX40" fmla="*/ 256318 w 628650"/>
                      <a:gd name="connsiteY40" fmla="*/ 144209 h 628650"/>
                      <a:gd name="connsiteX41" fmla="*/ 342138 w 628650"/>
                      <a:gd name="connsiteY41" fmla="*/ 210217 h 628650"/>
                      <a:gd name="connsiteX42" fmla="*/ 328136 w 628650"/>
                      <a:gd name="connsiteY42" fmla="*/ 235934 h 628650"/>
                      <a:gd name="connsiteX43" fmla="*/ 328136 w 628650"/>
                      <a:gd name="connsiteY43" fmla="*/ 235934 h 628650"/>
                      <a:gd name="connsiteX44" fmla="*/ 235839 w 628650"/>
                      <a:gd name="connsiteY44" fmla="*/ 348234 h 628650"/>
                      <a:gd name="connsiteX45" fmla="*/ 143542 w 628650"/>
                      <a:gd name="connsiteY45" fmla="*/ 246221 h 628650"/>
                      <a:gd name="connsiteX46" fmla="*/ 235839 w 628650"/>
                      <a:gd name="connsiteY46" fmla="*/ 144209 h 628650"/>
                      <a:gd name="connsiteX47" fmla="*/ 235839 w 628650"/>
                      <a:gd name="connsiteY47" fmla="*/ 348234 h 628650"/>
                      <a:gd name="connsiteX48" fmla="*/ 256413 w 628650"/>
                      <a:gd name="connsiteY48" fmla="*/ 256413 h 628650"/>
                      <a:gd name="connsiteX49" fmla="*/ 328232 w 628650"/>
                      <a:gd name="connsiteY49" fmla="*/ 256413 h 628650"/>
                      <a:gd name="connsiteX50" fmla="*/ 328232 w 628650"/>
                      <a:gd name="connsiteY50" fmla="*/ 307467 h 628650"/>
                      <a:gd name="connsiteX51" fmla="*/ 256413 w 628650"/>
                      <a:gd name="connsiteY51" fmla="*/ 348139 h 628650"/>
                      <a:gd name="connsiteX52" fmla="*/ 256413 w 628650"/>
                      <a:gd name="connsiteY52" fmla="*/ 256413 h 628650"/>
                      <a:gd name="connsiteX53" fmla="*/ 615410 w 628650"/>
                      <a:gd name="connsiteY53" fmla="*/ 605219 h 628650"/>
                      <a:gd name="connsiteX54" fmla="*/ 605123 w 628650"/>
                      <a:gd name="connsiteY54" fmla="*/ 615506 h 628650"/>
                      <a:gd name="connsiteX55" fmla="*/ 358997 w 628650"/>
                      <a:gd name="connsiteY55" fmla="*/ 615506 h 628650"/>
                      <a:gd name="connsiteX56" fmla="*/ 348710 w 628650"/>
                      <a:gd name="connsiteY56" fmla="*/ 605219 h 628650"/>
                      <a:gd name="connsiteX57" fmla="*/ 348710 w 628650"/>
                      <a:gd name="connsiteY57" fmla="*/ 235934 h 628650"/>
                      <a:gd name="connsiteX58" fmla="*/ 358997 w 628650"/>
                      <a:gd name="connsiteY58" fmla="*/ 225647 h 628650"/>
                      <a:gd name="connsiteX59" fmla="*/ 605123 w 628650"/>
                      <a:gd name="connsiteY59" fmla="*/ 225647 h 628650"/>
                      <a:gd name="connsiteX60" fmla="*/ 615410 w 628650"/>
                      <a:gd name="connsiteY60" fmla="*/ 235934 h 628650"/>
                      <a:gd name="connsiteX61" fmla="*/ 615410 w 628650"/>
                      <a:gd name="connsiteY61" fmla="*/ 60521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8650" h="628650">
                        <a:moveTo>
                          <a:pt x="605123" y="205169"/>
                        </a:moveTo>
                        <a:lnTo>
                          <a:pt x="594836" y="205169"/>
                        </a:lnTo>
                        <a:lnTo>
                          <a:pt x="594836" y="82010"/>
                        </a:lnTo>
                        <a:lnTo>
                          <a:pt x="102489" y="82010"/>
                        </a:lnTo>
                        <a:lnTo>
                          <a:pt x="102489" y="0"/>
                        </a:lnTo>
                        <a:lnTo>
                          <a:pt x="51244" y="0"/>
                        </a:lnTo>
                        <a:cubicBezTo>
                          <a:pt x="22955" y="0"/>
                          <a:pt x="0" y="23051"/>
                          <a:pt x="0" y="51245"/>
                        </a:cubicBezTo>
                        <a:lnTo>
                          <a:pt x="0" y="441008"/>
                        </a:lnTo>
                        <a:cubicBezTo>
                          <a:pt x="0" y="469297"/>
                          <a:pt x="23050" y="492252"/>
                          <a:pt x="51244" y="492252"/>
                        </a:cubicBezTo>
                        <a:lnTo>
                          <a:pt x="328232" y="492252"/>
                        </a:lnTo>
                        <a:lnTo>
                          <a:pt x="328232" y="605123"/>
                        </a:lnTo>
                        <a:cubicBezTo>
                          <a:pt x="328232" y="622078"/>
                          <a:pt x="342043" y="635889"/>
                          <a:pt x="358997" y="635889"/>
                        </a:cubicBezTo>
                        <a:lnTo>
                          <a:pt x="605123" y="635889"/>
                        </a:lnTo>
                        <a:cubicBezTo>
                          <a:pt x="622078" y="635889"/>
                          <a:pt x="635889" y="622078"/>
                          <a:pt x="635889" y="605123"/>
                        </a:cubicBezTo>
                        <a:lnTo>
                          <a:pt x="635889" y="235934"/>
                        </a:lnTo>
                        <a:cubicBezTo>
                          <a:pt x="635889" y="218980"/>
                          <a:pt x="622078" y="205169"/>
                          <a:pt x="605123" y="205169"/>
                        </a:cubicBezTo>
                        <a:lnTo>
                          <a:pt x="605123" y="205169"/>
                        </a:lnTo>
                        <a:close/>
                        <a:moveTo>
                          <a:pt x="20479" y="51245"/>
                        </a:moveTo>
                        <a:cubicBezTo>
                          <a:pt x="20479" y="34290"/>
                          <a:pt x="34290" y="20479"/>
                          <a:pt x="51244" y="20479"/>
                        </a:cubicBezTo>
                        <a:lnTo>
                          <a:pt x="82010" y="20479"/>
                        </a:lnTo>
                        <a:lnTo>
                          <a:pt x="82010" y="389763"/>
                        </a:lnTo>
                        <a:lnTo>
                          <a:pt x="51244" y="389763"/>
                        </a:lnTo>
                        <a:cubicBezTo>
                          <a:pt x="39719" y="389763"/>
                          <a:pt x="29051" y="393573"/>
                          <a:pt x="20479" y="400050"/>
                        </a:cubicBezTo>
                        <a:lnTo>
                          <a:pt x="20479" y="51245"/>
                        </a:lnTo>
                        <a:close/>
                        <a:moveTo>
                          <a:pt x="51244" y="471869"/>
                        </a:moveTo>
                        <a:cubicBezTo>
                          <a:pt x="34290" y="471869"/>
                          <a:pt x="20479" y="458057"/>
                          <a:pt x="20479" y="441103"/>
                        </a:cubicBezTo>
                        <a:cubicBezTo>
                          <a:pt x="20479" y="424148"/>
                          <a:pt x="34290" y="410337"/>
                          <a:pt x="51244" y="410337"/>
                        </a:cubicBezTo>
                        <a:lnTo>
                          <a:pt x="102489" y="410337"/>
                        </a:lnTo>
                        <a:lnTo>
                          <a:pt x="102489" y="102584"/>
                        </a:lnTo>
                        <a:lnTo>
                          <a:pt x="574357" y="102584"/>
                        </a:lnTo>
                        <a:lnTo>
                          <a:pt x="574357" y="205169"/>
                        </a:lnTo>
                        <a:lnTo>
                          <a:pt x="362140" y="205169"/>
                        </a:lnTo>
                        <a:cubicBezTo>
                          <a:pt x="344900" y="156496"/>
                          <a:pt x="298418" y="123158"/>
                          <a:pt x="246126" y="123158"/>
                        </a:cubicBezTo>
                        <a:cubicBezTo>
                          <a:pt x="178213" y="123158"/>
                          <a:pt x="123063" y="178403"/>
                          <a:pt x="123063" y="246221"/>
                        </a:cubicBezTo>
                        <a:cubicBezTo>
                          <a:pt x="123063" y="314039"/>
                          <a:pt x="178308" y="369284"/>
                          <a:pt x="246126" y="369284"/>
                        </a:cubicBezTo>
                        <a:cubicBezTo>
                          <a:pt x="276701" y="369284"/>
                          <a:pt x="305848" y="357759"/>
                          <a:pt x="328136" y="337852"/>
                        </a:cubicBezTo>
                        <a:lnTo>
                          <a:pt x="328136" y="471869"/>
                        </a:lnTo>
                        <a:lnTo>
                          <a:pt x="51244" y="471869"/>
                        </a:lnTo>
                        <a:close/>
                        <a:moveTo>
                          <a:pt x="328136" y="235934"/>
                        </a:moveTo>
                        <a:lnTo>
                          <a:pt x="256318" y="235934"/>
                        </a:lnTo>
                        <a:lnTo>
                          <a:pt x="256318" y="144209"/>
                        </a:lnTo>
                        <a:cubicBezTo>
                          <a:pt x="294989" y="148114"/>
                          <a:pt x="328517" y="173831"/>
                          <a:pt x="342138" y="210217"/>
                        </a:cubicBezTo>
                        <a:cubicBezTo>
                          <a:pt x="333756" y="215646"/>
                          <a:pt x="328136" y="225171"/>
                          <a:pt x="328136" y="235934"/>
                        </a:cubicBezTo>
                        <a:lnTo>
                          <a:pt x="328136" y="235934"/>
                        </a:lnTo>
                        <a:close/>
                        <a:moveTo>
                          <a:pt x="235839" y="348234"/>
                        </a:moveTo>
                        <a:cubicBezTo>
                          <a:pt x="184118" y="343091"/>
                          <a:pt x="143542" y="299276"/>
                          <a:pt x="143542" y="246221"/>
                        </a:cubicBezTo>
                        <a:cubicBezTo>
                          <a:pt x="143542" y="193167"/>
                          <a:pt x="184118" y="149352"/>
                          <a:pt x="235839" y="144209"/>
                        </a:cubicBezTo>
                        <a:lnTo>
                          <a:pt x="235839" y="348234"/>
                        </a:lnTo>
                        <a:close/>
                        <a:moveTo>
                          <a:pt x="256413" y="256413"/>
                        </a:moveTo>
                        <a:lnTo>
                          <a:pt x="328232" y="256413"/>
                        </a:lnTo>
                        <a:lnTo>
                          <a:pt x="328232" y="307467"/>
                        </a:lnTo>
                        <a:cubicBezTo>
                          <a:pt x="310991" y="330518"/>
                          <a:pt x="284893" y="345186"/>
                          <a:pt x="256413" y="348139"/>
                        </a:cubicBezTo>
                        <a:lnTo>
                          <a:pt x="256413" y="256413"/>
                        </a:lnTo>
                        <a:close/>
                        <a:moveTo>
                          <a:pt x="615410" y="605219"/>
                        </a:moveTo>
                        <a:cubicBezTo>
                          <a:pt x="615410" y="610838"/>
                          <a:pt x="610838" y="615506"/>
                          <a:pt x="605123" y="615506"/>
                        </a:cubicBezTo>
                        <a:lnTo>
                          <a:pt x="358997" y="615506"/>
                        </a:lnTo>
                        <a:cubicBezTo>
                          <a:pt x="353378" y="615506"/>
                          <a:pt x="348710" y="610934"/>
                          <a:pt x="348710" y="605219"/>
                        </a:cubicBezTo>
                        <a:lnTo>
                          <a:pt x="348710" y="235934"/>
                        </a:lnTo>
                        <a:cubicBezTo>
                          <a:pt x="348710" y="230315"/>
                          <a:pt x="353282" y="225647"/>
                          <a:pt x="358997" y="225647"/>
                        </a:cubicBezTo>
                        <a:lnTo>
                          <a:pt x="605123" y="225647"/>
                        </a:lnTo>
                        <a:cubicBezTo>
                          <a:pt x="610743" y="225647"/>
                          <a:pt x="615410" y="230219"/>
                          <a:pt x="615410" y="235934"/>
                        </a:cubicBezTo>
                        <a:lnTo>
                          <a:pt x="615410" y="605219"/>
                        </a:ln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F0282886-6C30-4A55-A0CC-E6A2A89B86F7}"/>
                      </a:ext>
                    </a:extLst>
                  </p:cNvPr>
                  <p:cNvSpPr/>
                  <p:nvPr/>
                </p:nvSpPr>
                <p:spPr>
                  <a:xfrm>
                    <a:off x="2843403" y="7762073"/>
                    <a:ext cx="219075" cy="95250"/>
                  </a:xfrm>
                  <a:custGeom>
                    <a:avLst/>
                    <a:gdLst>
                      <a:gd name="connsiteX0" fmla="*/ 0 w 219075"/>
                      <a:gd name="connsiteY0" fmla="*/ 102584 h 95250"/>
                      <a:gd name="connsiteX1" fmla="*/ 225647 w 219075"/>
                      <a:gd name="connsiteY1" fmla="*/ 102584 h 95250"/>
                      <a:gd name="connsiteX2" fmla="*/ 225647 w 219075"/>
                      <a:gd name="connsiteY2" fmla="*/ 0 h 95250"/>
                      <a:gd name="connsiteX3" fmla="*/ 0 w 219075"/>
                      <a:gd name="connsiteY3" fmla="*/ 0 h 95250"/>
                      <a:gd name="connsiteX4" fmla="*/ 0 w 219075"/>
                      <a:gd name="connsiteY4" fmla="*/ 102584 h 95250"/>
                      <a:gd name="connsiteX5" fmla="*/ 20574 w 219075"/>
                      <a:gd name="connsiteY5" fmla="*/ 20574 h 95250"/>
                      <a:gd name="connsiteX6" fmla="*/ 205168 w 219075"/>
                      <a:gd name="connsiteY6" fmla="*/ 20574 h 95250"/>
                      <a:gd name="connsiteX7" fmla="*/ 205168 w 219075"/>
                      <a:gd name="connsiteY7" fmla="*/ 82105 h 95250"/>
                      <a:gd name="connsiteX8" fmla="*/ 20574 w 219075"/>
                      <a:gd name="connsiteY8" fmla="*/ 82105 h 95250"/>
                      <a:gd name="connsiteX9" fmla="*/ 20574 w 219075"/>
                      <a:gd name="connsiteY9" fmla="*/ 2057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95250">
                        <a:moveTo>
                          <a:pt x="0" y="102584"/>
                        </a:moveTo>
                        <a:lnTo>
                          <a:pt x="225647" y="102584"/>
                        </a:lnTo>
                        <a:lnTo>
                          <a:pt x="225647" y="0"/>
                        </a:lnTo>
                        <a:lnTo>
                          <a:pt x="0" y="0"/>
                        </a:lnTo>
                        <a:lnTo>
                          <a:pt x="0" y="102584"/>
                        </a:lnTo>
                        <a:close/>
                        <a:moveTo>
                          <a:pt x="20574" y="20574"/>
                        </a:moveTo>
                        <a:lnTo>
                          <a:pt x="205168" y="20574"/>
                        </a:lnTo>
                        <a:lnTo>
                          <a:pt x="205168" y="82105"/>
                        </a:lnTo>
                        <a:lnTo>
                          <a:pt x="20574" y="82105"/>
                        </a:lnTo>
                        <a:lnTo>
                          <a:pt x="20574" y="20574"/>
                        </a:ln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DD171673-9FD9-4F5E-985A-4A0195D3C12F}"/>
                      </a:ext>
                    </a:extLst>
                  </p:cNvPr>
                  <p:cNvSpPr/>
                  <p:nvPr/>
                </p:nvSpPr>
                <p:spPr>
                  <a:xfrm>
                    <a:off x="300751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01A61F49-4E19-411D-ABD0-4D77CF1AEA9C}"/>
                      </a:ext>
                    </a:extLst>
                  </p:cNvPr>
                  <p:cNvSpPr/>
                  <p:nvPr/>
                </p:nvSpPr>
                <p:spPr>
                  <a:xfrm>
                    <a:off x="292550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A4BBFB5A-DF45-433E-9B39-EB85BF402114}"/>
                      </a:ext>
                    </a:extLst>
                  </p:cNvPr>
                  <p:cNvSpPr/>
                  <p:nvPr/>
                </p:nvSpPr>
                <p:spPr>
                  <a:xfrm>
                    <a:off x="2843403" y="8049347"/>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74E33884-0E82-4CF3-90E7-D474720FE4AF}"/>
                      </a:ext>
                    </a:extLst>
                  </p:cNvPr>
                  <p:cNvSpPr/>
                  <p:nvPr/>
                </p:nvSpPr>
                <p:spPr>
                  <a:xfrm>
                    <a:off x="300751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DB247DC6-3032-4B4B-8252-D94774108FB4}"/>
                      </a:ext>
                    </a:extLst>
                  </p:cNvPr>
                  <p:cNvSpPr/>
                  <p:nvPr/>
                </p:nvSpPr>
                <p:spPr>
                  <a:xfrm>
                    <a:off x="292550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574 h 57150"/>
                      <a:gd name="connsiteX6" fmla="*/ 40958 w 57150"/>
                      <a:gd name="connsiteY6" fmla="*/ 20574 h 57150"/>
                      <a:gd name="connsiteX7" fmla="*/ 40958 w 57150"/>
                      <a:gd name="connsiteY7" fmla="*/ 41053 h 57150"/>
                      <a:gd name="connsiteX8" fmla="*/ 20479 w 57150"/>
                      <a:gd name="connsiteY8" fmla="*/ 41053 h 57150"/>
                      <a:gd name="connsiteX9" fmla="*/ 20479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574"/>
                        </a:moveTo>
                        <a:lnTo>
                          <a:pt x="40958" y="20574"/>
                        </a:lnTo>
                        <a:lnTo>
                          <a:pt x="40958" y="41053"/>
                        </a:lnTo>
                        <a:lnTo>
                          <a:pt x="20479" y="41053"/>
                        </a:lnTo>
                        <a:lnTo>
                          <a:pt x="20479" y="20574"/>
                        </a:ln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02E7D1A6-3CD0-4509-9E75-1A4B6805FECB}"/>
                      </a:ext>
                    </a:extLst>
                  </p:cNvPr>
                  <p:cNvSpPr/>
                  <p:nvPr/>
                </p:nvSpPr>
                <p:spPr>
                  <a:xfrm>
                    <a:off x="2843403" y="7967242"/>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C57F1177-A920-4348-A596-FBF1C5728619}"/>
                      </a:ext>
                    </a:extLst>
                  </p:cNvPr>
                  <p:cNvSpPr/>
                  <p:nvPr/>
                </p:nvSpPr>
                <p:spPr>
                  <a:xfrm>
                    <a:off x="300751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D0A36820-DE48-4B11-9B96-35E797471B3C}"/>
                      </a:ext>
                    </a:extLst>
                  </p:cNvPr>
                  <p:cNvSpPr/>
                  <p:nvPr/>
                </p:nvSpPr>
                <p:spPr>
                  <a:xfrm>
                    <a:off x="292550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5CB5B1D6-BE4C-42DC-ADF8-C77F173BC9DD}"/>
                      </a:ext>
                    </a:extLst>
                  </p:cNvPr>
                  <p:cNvSpPr/>
                  <p:nvPr/>
                </p:nvSpPr>
                <p:spPr>
                  <a:xfrm>
                    <a:off x="2843403" y="7885231"/>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0472EA52-F68E-4629-8936-3EAF7D20E6AD}"/>
                      </a:ext>
                    </a:extLst>
                  </p:cNvPr>
                  <p:cNvSpPr/>
                  <p:nvPr/>
                </p:nvSpPr>
                <p:spPr>
                  <a:xfrm>
                    <a:off x="2884455" y="7639010"/>
                    <a:ext cx="142875" cy="19050"/>
                  </a:xfrm>
                  <a:custGeom>
                    <a:avLst/>
                    <a:gdLst>
                      <a:gd name="connsiteX0" fmla="*/ 0 w 142875"/>
                      <a:gd name="connsiteY0" fmla="*/ 0 h 19050"/>
                      <a:gd name="connsiteX1" fmla="*/ 143637 w 142875"/>
                      <a:gd name="connsiteY1" fmla="*/ 0 h 19050"/>
                      <a:gd name="connsiteX2" fmla="*/ 143637 w 142875"/>
                      <a:gd name="connsiteY2" fmla="*/ 20479 h 19050"/>
                      <a:gd name="connsiteX3" fmla="*/ 0 w 14287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42875" h="19050">
                        <a:moveTo>
                          <a:pt x="0" y="0"/>
                        </a:moveTo>
                        <a:lnTo>
                          <a:pt x="143637" y="0"/>
                        </a:lnTo>
                        <a:lnTo>
                          <a:pt x="143637" y="20479"/>
                        </a:lnTo>
                        <a:lnTo>
                          <a:pt x="0" y="20479"/>
                        </a:ln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AC32ECF9-F42F-40F3-A84F-9097740DEA70}"/>
                      </a:ext>
                    </a:extLst>
                  </p:cNvPr>
                  <p:cNvSpPr/>
                  <p:nvPr/>
                </p:nvSpPr>
                <p:spPr>
                  <a:xfrm>
                    <a:off x="2863977" y="7680063"/>
                    <a:ext cx="161925" cy="19050"/>
                  </a:xfrm>
                  <a:custGeom>
                    <a:avLst/>
                    <a:gdLst>
                      <a:gd name="connsiteX0" fmla="*/ 0 w 161925"/>
                      <a:gd name="connsiteY0" fmla="*/ 0 h 19050"/>
                      <a:gd name="connsiteX1" fmla="*/ 164116 w 161925"/>
                      <a:gd name="connsiteY1" fmla="*/ 0 h 19050"/>
                      <a:gd name="connsiteX2" fmla="*/ 164116 w 161925"/>
                      <a:gd name="connsiteY2" fmla="*/ 20479 h 19050"/>
                      <a:gd name="connsiteX3" fmla="*/ 0 w 16192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4116" y="0"/>
                        </a:lnTo>
                        <a:lnTo>
                          <a:pt x="164116" y="20479"/>
                        </a:lnTo>
                        <a:lnTo>
                          <a:pt x="0" y="20479"/>
                        </a:lnTo>
                        <a:close/>
                      </a:path>
                    </a:pathLst>
                  </a:custGeom>
                  <a:grpFill/>
                  <a:ln w="9525"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DF20D064-1F45-41FE-A2A9-EFECD95A6BCD}"/>
                  </a:ext>
                </a:extLst>
              </p:cNvPr>
              <p:cNvGrpSpPr/>
              <p:nvPr/>
            </p:nvGrpSpPr>
            <p:grpSpPr>
              <a:xfrm>
                <a:off x="5296446" y="3280797"/>
                <a:ext cx="1512322" cy="1512322"/>
                <a:chOff x="5296446" y="3280797"/>
                <a:chExt cx="1512322" cy="1512322"/>
              </a:xfrm>
            </p:grpSpPr>
            <p:sp>
              <p:nvSpPr>
                <p:cNvPr id="118" name="Shape 6692">
                  <a:extLst>
                    <a:ext uri="{FF2B5EF4-FFF2-40B4-BE49-F238E27FC236}">
                      <a16:creationId xmlns:a16="http://schemas.microsoft.com/office/drawing/2014/main" id="{F2187DBA-E639-4BBC-8879-48CA32BB6E15}"/>
                    </a:ext>
                  </a:extLst>
                </p:cNvPr>
                <p:cNvSpPr/>
                <p:nvPr/>
              </p:nvSpPr>
              <p:spPr>
                <a:xfrm>
                  <a:off x="529644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sp>
              <p:nvSpPr>
                <p:cNvPr id="119" name="Shape 6692">
                  <a:extLst>
                    <a:ext uri="{FF2B5EF4-FFF2-40B4-BE49-F238E27FC236}">
                      <a16:creationId xmlns:a16="http://schemas.microsoft.com/office/drawing/2014/main" id="{9994EEF2-784E-46D2-BFD5-B56865BDA3D3}"/>
                    </a:ext>
                  </a:extLst>
                </p:cNvPr>
                <p:cNvSpPr/>
                <p:nvPr/>
              </p:nvSpPr>
              <p:spPr>
                <a:xfrm>
                  <a:off x="5535631" y="351998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5193CE"/>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290" name="Graphic 49">
                  <a:extLst>
                    <a:ext uri="{FF2B5EF4-FFF2-40B4-BE49-F238E27FC236}">
                      <a16:creationId xmlns:a16="http://schemas.microsoft.com/office/drawing/2014/main" id="{7D067863-884D-44F0-A6B9-BBDAD4566AF7}"/>
                    </a:ext>
                  </a:extLst>
                </p:cNvPr>
                <p:cNvGrpSpPr/>
                <p:nvPr/>
              </p:nvGrpSpPr>
              <p:grpSpPr>
                <a:xfrm>
                  <a:off x="5845660" y="3875212"/>
                  <a:ext cx="413893" cy="413893"/>
                  <a:chOff x="3502151" y="7608149"/>
                  <a:chExt cx="542925" cy="542925"/>
                </a:xfrm>
                <a:solidFill>
                  <a:schemeClr val="bg1"/>
                </a:solidFill>
              </p:grpSpPr>
              <p:sp>
                <p:nvSpPr>
                  <p:cNvPr id="291" name="Freeform: Shape 290">
                    <a:extLst>
                      <a:ext uri="{FF2B5EF4-FFF2-40B4-BE49-F238E27FC236}">
                        <a16:creationId xmlns:a16="http://schemas.microsoft.com/office/drawing/2014/main" id="{E6AC507F-8E92-4D2D-99BD-46238E8A5F63}"/>
                      </a:ext>
                    </a:extLst>
                  </p:cNvPr>
                  <p:cNvSpPr/>
                  <p:nvPr/>
                </p:nvSpPr>
                <p:spPr>
                  <a:xfrm>
                    <a:off x="3973544" y="7644552"/>
                    <a:ext cx="66675" cy="504825"/>
                  </a:xfrm>
                  <a:custGeom>
                    <a:avLst/>
                    <a:gdLst>
                      <a:gd name="connsiteX0" fmla="*/ 70675 w 66675"/>
                      <a:gd name="connsiteY0" fmla="*/ 39701 h 504825"/>
                      <a:gd name="connsiteX1" fmla="*/ 43529 w 66675"/>
                      <a:gd name="connsiteY1" fmla="*/ 3411 h 504825"/>
                      <a:gd name="connsiteX2" fmla="*/ 30290 w 66675"/>
                      <a:gd name="connsiteY2" fmla="*/ 2173 h 504825"/>
                      <a:gd name="connsiteX3" fmla="*/ 28956 w 66675"/>
                      <a:gd name="connsiteY3" fmla="*/ 3411 h 504825"/>
                      <a:gd name="connsiteX4" fmla="*/ 1810 w 66675"/>
                      <a:gd name="connsiteY4" fmla="*/ 39701 h 504825"/>
                      <a:gd name="connsiteX5" fmla="*/ 0 w 66675"/>
                      <a:gd name="connsiteY5" fmla="*/ 45131 h 504825"/>
                      <a:gd name="connsiteX6" fmla="*/ 0 w 66675"/>
                      <a:gd name="connsiteY6" fmla="*/ 471089 h 504825"/>
                      <a:gd name="connsiteX7" fmla="*/ 36290 w 66675"/>
                      <a:gd name="connsiteY7" fmla="*/ 507379 h 504825"/>
                      <a:gd name="connsiteX8" fmla="*/ 72581 w 66675"/>
                      <a:gd name="connsiteY8" fmla="*/ 471089 h 504825"/>
                      <a:gd name="connsiteX9" fmla="*/ 72581 w 66675"/>
                      <a:gd name="connsiteY9" fmla="*/ 45131 h 504825"/>
                      <a:gd name="connsiteX10" fmla="*/ 70675 w 66675"/>
                      <a:gd name="connsiteY10" fmla="*/ 39701 h 504825"/>
                      <a:gd name="connsiteX11" fmla="*/ 70675 w 66675"/>
                      <a:gd name="connsiteY11" fmla="*/ 39701 h 504825"/>
                      <a:gd name="connsiteX12" fmla="*/ 54292 w 66675"/>
                      <a:gd name="connsiteY12" fmla="*/ 471089 h 504825"/>
                      <a:gd name="connsiteX13" fmla="*/ 36195 w 66675"/>
                      <a:gd name="connsiteY13" fmla="*/ 489186 h 504825"/>
                      <a:gd name="connsiteX14" fmla="*/ 18098 w 66675"/>
                      <a:gd name="connsiteY14" fmla="*/ 471089 h 504825"/>
                      <a:gd name="connsiteX15" fmla="*/ 18098 w 66675"/>
                      <a:gd name="connsiteY15" fmla="*/ 452991 h 504825"/>
                      <a:gd name="connsiteX16" fmla="*/ 54388 w 66675"/>
                      <a:gd name="connsiteY16" fmla="*/ 452991 h 504825"/>
                      <a:gd name="connsiteX17" fmla="*/ 54388 w 66675"/>
                      <a:gd name="connsiteY17" fmla="*/ 471089 h 504825"/>
                      <a:gd name="connsiteX18" fmla="*/ 54292 w 66675"/>
                      <a:gd name="connsiteY18" fmla="*/ 434799 h 504825"/>
                      <a:gd name="connsiteX19" fmla="*/ 18002 w 66675"/>
                      <a:gd name="connsiteY19" fmla="*/ 434799 h 504825"/>
                      <a:gd name="connsiteX20" fmla="*/ 18002 w 66675"/>
                      <a:gd name="connsiteY20" fmla="*/ 416701 h 504825"/>
                      <a:gd name="connsiteX21" fmla="*/ 54292 w 66675"/>
                      <a:gd name="connsiteY21" fmla="*/ 416701 h 504825"/>
                      <a:gd name="connsiteX22" fmla="*/ 54292 w 66675"/>
                      <a:gd name="connsiteY22" fmla="*/ 434799 h 504825"/>
                      <a:gd name="connsiteX23" fmla="*/ 54292 w 66675"/>
                      <a:gd name="connsiteY23" fmla="*/ 398603 h 504825"/>
                      <a:gd name="connsiteX24" fmla="*/ 18002 w 66675"/>
                      <a:gd name="connsiteY24" fmla="*/ 398603 h 504825"/>
                      <a:gd name="connsiteX25" fmla="*/ 18002 w 66675"/>
                      <a:gd name="connsiteY25" fmla="*/ 72372 h 504825"/>
                      <a:gd name="connsiteX26" fmla="*/ 54292 w 66675"/>
                      <a:gd name="connsiteY26" fmla="*/ 72372 h 504825"/>
                      <a:gd name="connsiteX27" fmla="*/ 54292 w 66675"/>
                      <a:gd name="connsiteY27" fmla="*/ 398603 h 504825"/>
                      <a:gd name="connsiteX28" fmla="*/ 54292 w 66675"/>
                      <a:gd name="connsiteY28" fmla="*/ 54179 h 504825"/>
                      <a:gd name="connsiteX29" fmla="*/ 18002 w 66675"/>
                      <a:gd name="connsiteY29" fmla="*/ 54179 h 504825"/>
                      <a:gd name="connsiteX30" fmla="*/ 18002 w 66675"/>
                      <a:gd name="connsiteY30" fmla="*/ 48179 h 504825"/>
                      <a:gd name="connsiteX31" fmla="*/ 36100 w 66675"/>
                      <a:gd name="connsiteY31" fmla="*/ 23985 h 504825"/>
                      <a:gd name="connsiteX32" fmla="*/ 54197 w 66675"/>
                      <a:gd name="connsiteY32" fmla="*/ 48179 h 504825"/>
                      <a:gd name="connsiteX33" fmla="*/ 54197 w 66675"/>
                      <a:gd name="connsiteY33" fmla="*/ 54179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504825">
                        <a:moveTo>
                          <a:pt x="70675" y="39701"/>
                        </a:moveTo>
                        <a:lnTo>
                          <a:pt x="43529" y="3411"/>
                        </a:lnTo>
                        <a:cubicBezTo>
                          <a:pt x="40196" y="-589"/>
                          <a:pt x="34290" y="-1161"/>
                          <a:pt x="30290" y="2173"/>
                        </a:cubicBezTo>
                        <a:cubicBezTo>
                          <a:pt x="29813" y="2554"/>
                          <a:pt x="29432" y="3030"/>
                          <a:pt x="28956" y="3411"/>
                        </a:cubicBezTo>
                        <a:lnTo>
                          <a:pt x="1810" y="39701"/>
                        </a:lnTo>
                        <a:cubicBezTo>
                          <a:pt x="667" y="41225"/>
                          <a:pt x="0" y="43226"/>
                          <a:pt x="0" y="45131"/>
                        </a:cubicBezTo>
                        <a:lnTo>
                          <a:pt x="0" y="471089"/>
                        </a:lnTo>
                        <a:cubicBezTo>
                          <a:pt x="0" y="491091"/>
                          <a:pt x="16192" y="507379"/>
                          <a:pt x="36290" y="507379"/>
                        </a:cubicBezTo>
                        <a:cubicBezTo>
                          <a:pt x="56293" y="507379"/>
                          <a:pt x="72581" y="491186"/>
                          <a:pt x="72581" y="471089"/>
                        </a:cubicBezTo>
                        <a:lnTo>
                          <a:pt x="72581" y="45131"/>
                        </a:lnTo>
                        <a:cubicBezTo>
                          <a:pt x="72485" y="43226"/>
                          <a:pt x="71818" y="41321"/>
                          <a:pt x="70675" y="39701"/>
                        </a:cubicBezTo>
                        <a:lnTo>
                          <a:pt x="70675" y="39701"/>
                        </a:lnTo>
                        <a:close/>
                        <a:moveTo>
                          <a:pt x="54292" y="471089"/>
                        </a:moveTo>
                        <a:cubicBezTo>
                          <a:pt x="54292" y="481090"/>
                          <a:pt x="46196" y="489186"/>
                          <a:pt x="36195" y="489186"/>
                        </a:cubicBezTo>
                        <a:cubicBezTo>
                          <a:pt x="26194" y="489186"/>
                          <a:pt x="18098" y="481090"/>
                          <a:pt x="18098" y="471089"/>
                        </a:cubicBezTo>
                        <a:lnTo>
                          <a:pt x="18098" y="452991"/>
                        </a:lnTo>
                        <a:lnTo>
                          <a:pt x="54388" y="452991"/>
                        </a:lnTo>
                        <a:lnTo>
                          <a:pt x="54388" y="471089"/>
                        </a:lnTo>
                        <a:close/>
                        <a:moveTo>
                          <a:pt x="54292" y="434799"/>
                        </a:moveTo>
                        <a:lnTo>
                          <a:pt x="18002" y="434799"/>
                        </a:lnTo>
                        <a:lnTo>
                          <a:pt x="18002" y="416701"/>
                        </a:lnTo>
                        <a:lnTo>
                          <a:pt x="54292" y="416701"/>
                        </a:lnTo>
                        <a:lnTo>
                          <a:pt x="54292" y="434799"/>
                        </a:lnTo>
                        <a:close/>
                        <a:moveTo>
                          <a:pt x="54292" y="398603"/>
                        </a:moveTo>
                        <a:lnTo>
                          <a:pt x="18002" y="398603"/>
                        </a:lnTo>
                        <a:lnTo>
                          <a:pt x="18002" y="72372"/>
                        </a:lnTo>
                        <a:lnTo>
                          <a:pt x="54292" y="72372"/>
                        </a:lnTo>
                        <a:lnTo>
                          <a:pt x="54292" y="398603"/>
                        </a:lnTo>
                        <a:close/>
                        <a:moveTo>
                          <a:pt x="54292" y="54179"/>
                        </a:moveTo>
                        <a:lnTo>
                          <a:pt x="18002" y="54179"/>
                        </a:lnTo>
                        <a:lnTo>
                          <a:pt x="18002" y="48179"/>
                        </a:lnTo>
                        <a:lnTo>
                          <a:pt x="36100" y="23985"/>
                        </a:lnTo>
                        <a:lnTo>
                          <a:pt x="54197" y="48179"/>
                        </a:lnTo>
                        <a:lnTo>
                          <a:pt x="54197" y="54179"/>
                        </a:ln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93BD0A40-4A83-4889-8B59-59902ED83B56}"/>
                      </a:ext>
                    </a:extLst>
                  </p:cNvPr>
                  <p:cNvSpPr/>
                  <p:nvPr/>
                </p:nvSpPr>
                <p:spPr>
                  <a:xfrm>
                    <a:off x="3502151" y="7608149"/>
                    <a:ext cx="447675" cy="542925"/>
                  </a:xfrm>
                  <a:custGeom>
                    <a:avLst/>
                    <a:gdLst>
                      <a:gd name="connsiteX0" fmla="*/ 444151 w 447675"/>
                      <a:gd name="connsiteY0" fmla="*/ 0 h 542925"/>
                      <a:gd name="connsiteX1" fmla="*/ 444151 w 447675"/>
                      <a:gd name="connsiteY1" fmla="*/ 0 h 542925"/>
                      <a:gd name="connsiteX2" fmla="*/ 45339 w 447675"/>
                      <a:gd name="connsiteY2" fmla="*/ 0 h 542925"/>
                      <a:gd name="connsiteX3" fmla="*/ 36290 w 447675"/>
                      <a:gd name="connsiteY3" fmla="*/ 9049 h 542925"/>
                      <a:gd name="connsiteX4" fmla="*/ 36290 w 447675"/>
                      <a:gd name="connsiteY4" fmla="*/ 164021 h 542925"/>
                      <a:gd name="connsiteX5" fmla="*/ 0 w 447675"/>
                      <a:gd name="connsiteY5" fmla="*/ 208407 h 542925"/>
                      <a:gd name="connsiteX6" fmla="*/ 0 w 447675"/>
                      <a:gd name="connsiteY6" fmla="*/ 498443 h 542925"/>
                      <a:gd name="connsiteX7" fmla="*/ 45339 w 447675"/>
                      <a:gd name="connsiteY7" fmla="*/ 543782 h 542925"/>
                      <a:gd name="connsiteX8" fmla="*/ 371570 w 447675"/>
                      <a:gd name="connsiteY8" fmla="*/ 543782 h 542925"/>
                      <a:gd name="connsiteX9" fmla="*/ 377952 w 447675"/>
                      <a:gd name="connsiteY9" fmla="*/ 541115 h 542925"/>
                      <a:gd name="connsiteX10" fmla="*/ 450437 w 447675"/>
                      <a:gd name="connsiteY10" fmla="*/ 468630 h 542925"/>
                      <a:gd name="connsiteX11" fmla="*/ 452247 w 447675"/>
                      <a:gd name="connsiteY11" fmla="*/ 465963 h 542925"/>
                      <a:gd name="connsiteX12" fmla="*/ 452533 w 447675"/>
                      <a:gd name="connsiteY12" fmla="*/ 465106 h 542925"/>
                      <a:gd name="connsiteX13" fmla="*/ 453009 w 447675"/>
                      <a:gd name="connsiteY13" fmla="*/ 462724 h 542925"/>
                      <a:gd name="connsiteX14" fmla="*/ 453104 w 447675"/>
                      <a:gd name="connsiteY14" fmla="*/ 462153 h 542925"/>
                      <a:gd name="connsiteX15" fmla="*/ 453104 w 447675"/>
                      <a:gd name="connsiteY15" fmla="*/ 9049 h 542925"/>
                      <a:gd name="connsiteX16" fmla="*/ 444151 w 447675"/>
                      <a:gd name="connsiteY16" fmla="*/ 0 h 542925"/>
                      <a:gd name="connsiteX17" fmla="*/ 444151 w 447675"/>
                      <a:gd name="connsiteY17" fmla="*/ 0 h 542925"/>
                      <a:gd name="connsiteX18" fmla="*/ 271939 w 447675"/>
                      <a:gd name="connsiteY18" fmla="*/ 498443 h 542925"/>
                      <a:gd name="connsiteX19" fmla="*/ 244793 w 447675"/>
                      <a:gd name="connsiteY19" fmla="*/ 525590 h 542925"/>
                      <a:gd name="connsiteX20" fmla="*/ 45434 w 447675"/>
                      <a:gd name="connsiteY20" fmla="*/ 525590 h 542925"/>
                      <a:gd name="connsiteX21" fmla="*/ 18288 w 447675"/>
                      <a:gd name="connsiteY21" fmla="*/ 498443 h 542925"/>
                      <a:gd name="connsiteX22" fmla="*/ 18288 w 447675"/>
                      <a:gd name="connsiteY22" fmla="*/ 208407 h 542925"/>
                      <a:gd name="connsiteX23" fmla="*/ 45434 w 447675"/>
                      <a:gd name="connsiteY23" fmla="*/ 181261 h 542925"/>
                      <a:gd name="connsiteX24" fmla="*/ 244793 w 447675"/>
                      <a:gd name="connsiteY24" fmla="*/ 181261 h 542925"/>
                      <a:gd name="connsiteX25" fmla="*/ 271939 w 447675"/>
                      <a:gd name="connsiteY25" fmla="*/ 208407 h 542925"/>
                      <a:gd name="connsiteX26" fmla="*/ 271939 w 447675"/>
                      <a:gd name="connsiteY26" fmla="*/ 498443 h 542925"/>
                      <a:gd name="connsiteX27" fmla="*/ 154115 w 447675"/>
                      <a:gd name="connsiteY27" fmla="*/ 108776 h 542925"/>
                      <a:gd name="connsiteX28" fmla="*/ 154115 w 447675"/>
                      <a:gd name="connsiteY28" fmla="*/ 163163 h 542925"/>
                      <a:gd name="connsiteX29" fmla="*/ 90678 w 447675"/>
                      <a:gd name="connsiteY29" fmla="*/ 163163 h 542925"/>
                      <a:gd name="connsiteX30" fmla="*/ 90678 w 447675"/>
                      <a:gd name="connsiteY30" fmla="*/ 108776 h 542925"/>
                      <a:gd name="connsiteX31" fmla="*/ 154115 w 447675"/>
                      <a:gd name="connsiteY31" fmla="*/ 108776 h 542925"/>
                      <a:gd name="connsiteX32" fmla="*/ 90678 w 447675"/>
                      <a:gd name="connsiteY32" fmla="*/ 90583 h 542925"/>
                      <a:gd name="connsiteX33" fmla="*/ 90678 w 447675"/>
                      <a:gd name="connsiteY33" fmla="*/ 54293 h 542925"/>
                      <a:gd name="connsiteX34" fmla="*/ 154115 w 447675"/>
                      <a:gd name="connsiteY34" fmla="*/ 54293 h 542925"/>
                      <a:gd name="connsiteX35" fmla="*/ 154115 w 447675"/>
                      <a:gd name="connsiteY35" fmla="*/ 90583 h 542925"/>
                      <a:gd name="connsiteX36" fmla="*/ 90678 w 447675"/>
                      <a:gd name="connsiteY36" fmla="*/ 90583 h 542925"/>
                      <a:gd name="connsiteX37" fmla="*/ 235744 w 447675"/>
                      <a:gd name="connsiteY37" fmla="*/ 108776 h 542925"/>
                      <a:gd name="connsiteX38" fmla="*/ 235744 w 447675"/>
                      <a:gd name="connsiteY38" fmla="*/ 163163 h 542925"/>
                      <a:gd name="connsiteX39" fmla="*/ 172307 w 447675"/>
                      <a:gd name="connsiteY39" fmla="*/ 163163 h 542925"/>
                      <a:gd name="connsiteX40" fmla="*/ 172307 w 447675"/>
                      <a:gd name="connsiteY40" fmla="*/ 108776 h 542925"/>
                      <a:gd name="connsiteX41" fmla="*/ 235744 w 447675"/>
                      <a:gd name="connsiteY41" fmla="*/ 108776 h 542925"/>
                      <a:gd name="connsiteX42" fmla="*/ 172307 w 447675"/>
                      <a:gd name="connsiteY42" fmla="*/ 90583 h 542925"/>
                      <a:gd name="connsiteX43" fmla="*/ 172307 w 447675"/>
                      <a:gd name="connsiteY43" fmla="*/ 54293 h 542925"/>
                      <a:gd name="connsiteX44" fmla="*/ 235744 w 447675"/>
                      <a:gd name="connsiteY44" fmla="*/ 54293 h 542925"/>
                      <a:gd name="connsiteX45" fmla="*/ 235744 w 447675"/>
                      <a:gd name="connsiteY45" fmla="*/ 90583 h 542925"/>
                      <a:gd name="connsiteX46" fmla="*/ 172307 w 447675"/>
                      <a:gd name="connsiteY46" fmla="*/ 90583 h 542925"/>
                      <a:gd name="connsiteX47" fmla="*/ 253841 w 447675"/>
                      <a:gd name="connsiteY47" fmla="*/ 164021 h 542925"/>
                      <a:gd name="connsiteX48" fmla="*/ 253841 w 447675"/>
                      <a:gd name="connsiteY48" fmla="*/ 108776 h 542925"/>
                      <a:gd name="connsiteX49" fmla="*/ 317278 w 447675"/>
                      <a:gd name="connsiteY49" fmla="*/ 108776 h 542925"/>
                      <a:gd name="connsiteX50" fmla="*/ 317278 w 447675"/>
                      <a:gd name="connsiteY50" fmla="*/ 235648 h 542925"/>
                      <a:gd name="connsiteX51" fmla="*/ 290132 w 447675"/>
                      <a:gd name="connsiteY51" fmla="*/ 235648 h 542925"/>
                      <a:gd name="connsiteX52" fmla="*/ 290132 w 447675"/>
                      <a:gd name="connsiteY52" fmla="*/ 208502 h 542925"/>
                      <a:gd name="connsiteX53" fmla="*/ 253841 w 447675"/>
                      <a:gd name="connsiteY53" fmla="*/ 164021 h 542925"/>
                      <a:gd name="connsiteX54" fmla="*/ 253841 w 447675"/>
                      <a:gd name="connsiteY54" fmla="*/ 164021 h 542925"/>
                      <a:gd name="connsiteX55" fmla="*/ 253841 w 447675"/>
                      <a:gd name="connsiteY55" fmla="*/ 90583 h 542925"/>
                      <a:gd name="connsiteX56" fmla="*/ 253841 w 447675"/>
                      <a:gd name="connsiteY56" fmla="*/ 54293 h 542925"/>
                      <a:gd name="connsiteX57" fmla="*/ 317278 w 447675"/>
                      <a:gd name="connsiteY57" fmla="*/ 54293 h 542925"/>
                      <a:gd name="connsiteX58" fmla="*/ 317278 w 447675"/>
                      <a:gd name="connsiteY58" fmla="*/ 90583 h 542925"/>
                      <a:gd name="connsiteX59" fmla="*/ 253841 w 447675"/>
                      <a:gd name="connsiteY59" fmla="*/ 90583 h 542925"/>
                      <a:gd name="connsiteX60" fmla="*/ 380714 w 447675"/>
                      <a:gd name="connsiteY60" fmla="*/ 512826 h 542925"/>
                      <a:gd name="connsiteX61" fmla="*/ 380714 w 447675"/>
                      <a:gd name="connsiteY61" fmla="*/ 471297 h 542925"/>
                      <a:gd name="connsiteX62" fmla="*/ 422243 w 447675"/>
                      <a:gd name="connsiteY62" fmla="*/ 471297 h 542925"/>
                      <a:gd name="connsiteX63" fmla="*/ 380714 w 447675"/>
                      <a:gd name="connsiteY63" fmla="*/ 512826 h 542925"/>
                      <a:gd name="connsiteX64" fmla="*/ 435102 w 447675"/>
                      <a:gd name="connsiteY64" fmla="*/ 453104 h 542925"/>
                      <a:gd name="connsiteX65" fmla="*/ 371666 w 447675"/>
                      <a:gd name="connsiteY65" fmla="*/ 453104 h 542925"/>
                      <a:gd name="connsiteX66" fmla="*/ 362617 w 447675"/>
                      <a:gd name="connsiteY66" fmla="*/ 462153 h 542925"/>
                      <a:gd name="connsiteX67" fmla="*/ 362617 w 447675"/>
                      <a:gd name="connsiteY67" fmla="*/ 525590 h 542925"/>
                      <a:gd name="connsiteX68" fmla="*/ 280797 w 447675"/>
                      <a:gd name="connsiteY68" fmla="*/ 525590 h 542925"/>
                      <a:gd name="connsiteX69" fmla="*/ 290132 w 447675"/>
                      <a:gd name="connsiteY69" fmla="*/ 498443 h 542925"/>
                      <a:gd name="connsiteX70" fmla="*/ 290132 w 447675"/>
                      <a:gd name="connsiteY70" fmla="*/ 253746 h 542925"/>
                      <a:gd name="connsiteX71" fmla="*/ 407861 w 447675"/>
                      <a:gd name="connsiteY71" fmla="*/ 253746 h 542925"/>
                      <a:gd name="connsiteX72" fmla="*/ 416909 w 447675"/>
                      <a:gd name="connsiteY72" fmla="*/ 244697 h 542925"/>
                      <a:gd name="connsiteX73" fmla="*/ 416909 w 447675"/>
                      <a:gd name="connsiteY73" fmla="*/ 45339 h 542925"/>
                      <a:gd name="connsiteX74" fmla="*/ 407861 w 447675"/>
                      <a:gd name="connsiteY74" fmla="*/ 36290 h 542925"/>
                      <a:gd name="connsiteX75" fmla="*/ 81629 w 447675"/>
                      <a:gd name="connsiteY75" fmla="*/ 36290 h 542925"/>
                      <a:gd name="connsiteX76" fmla="*/ 72581 w 447675"/>
                      <a:gd name="connsiteY76" fmla="*/ 45339 h 542925"/>
                      <a:gd name="connsiteX77" fmla="*/ 72581 w 447675"/>
                      <a:gd name="connsiteY77" fmla="*/ 163163 h 542925"/>
                      <a:gd name="connsiteX78" fmla="*/ 54483 w 447675"/>
                      <a:gd name="connsiteY78" fmla="*/ 163163 h 542925"/>
                      <a:gd name="connsiteX79" fmla="*/ 54483 w 447675"/>
                      <a:gd name="connsiteY79" fmla="*/ 18097 h 542925"/>
                      <a:gd name="connsiteX80" fmla="*/ 435102 w 447675"/>
                      <a:gd name="connsiteY80" fmla="*/ 18097 h 542925"/>
                      <a:gd name="connsiteX81" fmla="*/ 435102 w 447675"/>
                      <a:gd name="connsiteY81" fmla="*/ 453104 h 542925"/>
                      <a:gd name="connsiteX82" fmla="*/ 398812 w 447675"/>
                      <a:gd name="connsiteY82" fmla="*/ 108776 h 542925"/>
                      <a:gd name="connsiteX83" fmla="*/ 398812 w 447675"/>
                      <a:gd name="connsiteY83" fmla="*/ 235648 h 542925"/>
                      <a:gd name="connsiteX84" fmla="*/ 335375 w 447675"/>
                      <a:gd name="connsiteY84" fmla="*/ 235648 h 542925"/>
                      <a:gd name="connsiteX85" fmla="*/ 335375 w 447675"/>
                      <a:gd name="connsiteY85" fmla="*/ 108776 h 542925"/>
                      <a:gd name="connsiteX86" fmla="*/ 398812 w 447675"/>
                      <a:gd name="connsiteY86" fmla="*/ 108776 h 542925"/>
                      <a:gd name="connsiteX87" fmla="*/ 335375 w 447675"/>
                      <a:gd name="connsiteY87" fmla="*/ 90583 h 542925"/>
                      <a:gd name="connsiteX88" fmla="*/ 335375 w 447675"/>
                      <a:gd name="connsiteY88" fmla="*/ 54293 h 542925"/>
                      <a:gd name="connsiteX89" fmla="*/ 398812 w 447675"/>
                      <a:gd name="connsiteY89" fmla="*/ 54293 h 542925"/>
                      <a:gd name="connsiteX90" fmla="*/ 398812 w 447675"/>
                      <a:gd name="connsiteY90" fmla="*/ 90583 h 542925"/>
                      <a:gd name="connsiteX91" fmla="*/ 335375 w 447675"/>
                      <a:gd name="connsiteY91" fmla="*/ 9058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7675" h="542925">
                        <a:moveTo>
                          <a:pt x="444151" y="0"/>
                        </a:moveTo>
                        <a:cubicBezTo>
                          <a:pt x="444151" y="0"/>
                          <a:pt x="444151" y="0"/>
                          <a:pt x="444151" y="0"/>
                        </a:cubicBezTo>
                        <a:lnTo>
                          <a:pt x="45339" y="0"/>
                        </a:lnTo>
                        <a:cubicBezTo>
                          <a:pt x="40291" y="0"/>
                          <a:pt x="36290" y="4096"/>
                          <a:pt x="36290" y="9049"/>
                        </a:cubicBezTo>
                        <a:lnTo>
                          <a:pt x="36290" y="164021"/>
                        </a:lnTo>
                        <a:cubicBezTo>
                          <a:pt x="15240" y="168402"/>
                          <a:pt x="95" y="186880"/>
                          <a:pt x="0" y="208407"/>
                        </a:cubicBezTo>
                        <a:lnTo>
                          <a:pt x="0" y="498443"/>
                        </a:lnTo>
                        <a:cubicBezTo>
                          <a:pt x="0" y="523494"/>
                          <a:pt x="20288" y="543687"/>
                          <a:pt x="45339" y="543782"/>
                        </a:cubicBezTo>
                        <a:lnTo>
                          <a:pt x="371570" y="543782"/>
                        </a:lnTo>
                        <a:cubicBezTo>
                          <a:pt x="373952" y="543782"/>
                          <a:pt x="376238" y="542830"/>
                          <a:pt x="377952" y="541115"/>
                        </a:cubicBezTo>
                        <a:lnTo>
                          <a:pt x="450437" y="468630"/>
                        </a:lnTo>
                        <a:cubicBezTo>
                          <a:pt x="451199" y="467868"/>
                          <a:pt x="451771" y="466916"/>
                          <a:pt x="452247" y="465963"/>
                        </a:cubicBezTo>
                        <a:cubicBezTo>
                          <a:pt x="452342" y="465677"/>
                          <a:pt x="452438" y="465392"/>
                          <a:pt x="452533" y="465106"/>
                        </a:cubicBezTo>
                        <a:cubicBezTo>
                          <a:pt x="452819" y="464344"/>
                          <a:pt x="452914" y="463582"/>
                          <a:pt x="453009" y="462724"/>
                        </a:cubicBezTo>
                        <a:cubicBezTo>
                          <a:pt x="453009" y="462534"/>
                          <a:pt x="453104" y="462344"/>
                          <a:pt x="453104" y="462153"/>
                        </a:cubicBezTo>
                        <a:lnTo>
                          <a:pt x="453104" y="9049"/>
                        </a:lnTo>
                        <a:cubicBezTo>
                          <a:pt x="453295" y="4096"/>
                          <a:pt x="449199" y="0"/>
                          <a:pt x="444151" y="0"/>
                        </a:cubicBezTo>
                        <a:lnTo>
                          <a:pt x="444151" y="0"/>
                        </a:lnTo>
                        <a:close/>
                        <a:moveTo>
                          <a:pt x="271939" y="498443"/>
                        </a:moveTo>
                        <a:cubicBezTo>
                          <a:pt x="271939" y="513493"/>
                          <a:pt x="259747" y="525590"/>
                          <a:pt x="244793" y="525590"/>
                        </a:cubicBezTo>
                        <a:lnTo>
                          <a:pt x="45434" y="525590"/>
                        </a:lnTo>
                        <a:cubicBezTo>
                          <a:pt x="30385" y="525590"/>
                          <a:pt x="18288" y="513398"/>
                          <a:pt x="18288" y="498443"/>
                        </a:cubicBezTo>
                        <a:lnTo>
                          <a:pt x="18288" y="208407"/>
                        </a:lnTo>
                        <a:cubicBezTo>
                          <a:pt x="18288" y="193358"/>
                          <a:pt x="30480" y="181261"/>
                          <a:pt x="45434" y="181261"/>
                        </a:cubicBezTo>
                        <a:lnTo>
                          <a:pt x="244793" y="181261"/>
                        </a:lnTo>
                        <a:cubicBezTo>
                          <a:pt x="259842" y="181261"/>
                          <a:pt x="271939" y="193453"/>
                          <a:pt x="271939" y="208407"/>
                        </a:cubicBezTo>
                        <a:lnTo>
                          <a:pt x="271939" y="498443"/>
                        </a:lnTo>
                        <a:close/>
                        <a:moveTo>
                          <a:pt x="154115" y="108776"/>
                        </a:moveTo>
                        <a:lnTo>
                          <a:pt x="154115" y="163163"/>
                        </a:lnTo>
                        <a:lnTo>
                          <a:pt x="90678" y="163163"/>
                        </a:lnTo>
                        <a:lnTo>
                          <a:pt x="90678" y="108776"/>
                        </a:lnTo>
                        <a:lnTo>
                          <a:pt x="154115" y="108776"/>
                        </a:lnTo>
                        <a:close/>
                        <a:moveTo>
                          <a:pt x="90678" y="90583"/>
                        </a:moveTo>
                        <a:lnTo>
                          <a:pt x="90678" y="54293"/>
                        </a:lnTo>
                        <a:lnTo>
                          <a:pt x="154115" y="54293"/>
                        </a:lnTo>
                        <a:lnTo>
                          <a:pt x="154115" y="90583"/>
                        </a:lnTo>
                        <a:lnTo>
                          <a:pt x="90678" y="90583"/>
                        </a:lnTo>
                        <a:close/>
                        <a:moveTo>
                          <a:pt x="235744" y="108776"/>
                        </a:moveTo>
                        <a:lnTo>
                          <a:pt x="235744" y="163163"/>
                        </a:lnTo>
                        <a:lnTo>
                          <a:pt x="172307" y="163163"/>
                        </a:lnTo>
                        <a:lnTo>
                          <a:pt x="172307" y="108776"/>
                        </a:lnTo>
                        <a:lnTo>
                          <a:pt x="235744" y="108776"/>
                        </a:lnTo>
                        <a:close/>
                        <a:moveTo>
                          <a:pt x="172307" y="90583"/>
                        </a:moveTo>
                        <a:lnTo>
                          <a:pt x="172307" y="54293"/>
                        </a:lnTo>
                        <a:lnTo>
                          <a:pt x="235744" y="54293"/>
                        </a:lnTo>
                        <a:lnTo>
                          <a:pt x="235744" y="90583"/>
                        </a:lnTo>
                        <a:lnTo>
                          <a:pt x="172307" y="90583"/>
                        </a:lnTo>
                        <a:close/>
                        <a:moveTo>
                          <a:pt x="253841" y="164021"/>
                        </a:moveTo>
                        <a:lnTo>
                          <a:pt x="253841" y="108776"/>
                        </a:lnTo>
                        <a:lnTo>
                          <a:pt x="317278" y="108776"/>
                        </a:lnTo>
                        <a:lnTo>
                          <a:pt x="317278" y="235648"/>
                        </a:lnTo>
                        <a:lnTo>
                          <a:pt x="290132" y="235648"/>
                        </a:lnTo>
                        <a:lnTo>
                          <a:pt x="290132" y="208502"/>
                        </a:lnTo>
                        <a:cubicBezTo>
                          <a:pt x="290036" y="186880"/>
                          <a:pt x="274892" y="168402"/>
                          <a:pt x="253841" y="164021"/>
                        </a:cubicBezTo>
                        <a:lnTo>
                          <a:pt x="253841" y="164021"/>
                        </a:lnTo>
                        <a:close/>
                        <a:moveTo>
                          <a:pt x="253841" y="90583"/>
                        </a:moveTo>
                        <a:lnTo>
                          <a:pt x="253841" y="54293"/>
                        </a:lnTo>
                        <a:lnTo>
                          <a:pt x="317278" y="54293"/>
                        </a:lnTo>
                        <a:lnTo>
                          <a:pt x="317278" y="90583"/>
                        </a:lnTo>
                        <a:lnTo>
                          <a:pt x="253841" y="90583"/>
                        </a:lnTo>
                        <a:close/>
                        <a:moveTo>
                          <a:pt x="380714" y="512826"/>
                        </a:moveTo>
                        <a:lnTo>
                          <a:pt x="380714" y="471297"/>
                        </a:lnTo>
                        <a:lnTo>
                          <a:pt x="422243" y="471297"/>
                        </a:lnTo>
                        <a:lnTo>
                          <a:pt x="380714" y="512826"/>
                        </a:lnTo>
                        <a:close/>
                        <a:moveTo>
                          <a:pt x="435102" y="453104"/>
                        </a:moveTo>
                        <a:lnTo>
                          <a:pt x="371666" y="453104"/>
                        </a:lnTo>
                        <a:cubicBezTo>
                          <a:pt x="366617" y="453104"/>
                          <a:pt x="362617" y="457200"/>
                          <a:pt x="362617" y="462153"/>
                        </a:cubicBezTo>
                        <a:lnTo>
                          <a:pt x="362617" y="525590"/>
                        </a:lnTo>
                        <a:lnTo>
                          <a:pt x="280797" y="525590"/>
                        </a:lnTo>
                        <a:cubicBezTo>
                          <a:pt x="286798" y="517779"/>
                          <a:pt x="290036" y="508254"/>
                          <a:pt x="290132" y="498443"/>
                        </a:cubicBezTo>
                        <a:lnTo>
                          <a:pt x="290132" y="253746"/>
                        </a:lnTo>
                        <a:lnTo>
                          <a:pt x="407861" y="253746"/>
                        </a:lnTo>
                        <a:cubicBezTo>
                          <a:pt x="412909" y="253746"/>
                          <a:pt x="416909" y="249650"/>
                          <a:pt x="416909" y="244697"/>
                        </a:cubicBezTo>
                        <a:lnTo>
                          <a:pt x="416909" y="45339"/>
                        </a:lnTo>
                        <a:cubicBezTo>
                          <a:pt x="416909" y="40291"/>
                          <a:pt x="412814" y="36290"/>
                          <a:pt x="407861" y="36290"/>
                        </a:cubicBezTo>
                        <a:lnTo>
                          <a:pt x="81629" y="36290"/>
                        </a:lnTo>
                        <a:cubicBezTo>
                          <a:pt x="76581" y="36290"/>
                          <a:pt x="72581" y="40386"/>
                          <a:pt x="72581" y="45339"/>
                        </a:cubicBezTo>
                        <a:lnTo>
                          <a:pt x="72581" y="163163"/>
                        </a:lnTo>
                        <a:lnTo>
                          <a:pt x="54483" y="163163"/>
                        </a:lnTo>
                        <a:lnTo>
                          <a:pt x="54483" y="18097"/>
                        </a:lnTo>
                        <a:lnTo>
                          <a:pt x="435102" y="18097"/>
                        </a:lnTo>
                        <a:lnTo>
                          <a:pt x="435102" y="453104"/>
                        </a:lnTo>
                        <a:close/>
                        <a:moveTo>
                          <a:pt x="398812" y="108776"/>
                        </a:moveTo>
                        <a:lnTo>
                          <a:pt x="398812" y="235648"/>
                        </a:lnTo>
                        <a:lnTo>
                          <a:pt x="335375" y="235648"/>
                        </a:lnTo>
                        <a:lnTo>
                          <a:pt x="335375" y="108776"/>
                        </a:lnTo>
                        <a:lnTo>
                          <a:pt x="398812" y="108776"/>
                        </a:lnTo>
                        <a:close/>
                        <a:moveTo>
                          <a:pt x="335375" y="90583"/>
                        </a:moveTo>
                        <a:lnTo>
                          <a:pt x="335375" y="54293"/>
                        </a:lnTo>
                        <a:lnTo>
                          <a:pt x="398812" y="54293"/>
                        </a:lnTo>
                        <a:lnTo>
                          <a:pt x="398812" y="90583"/>
                        </a:lnTo>
                        <a:lnTo>
                          <a:pt x="335375" y="90583"/>
                        </a:ln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C1F8AADA-50AC-4635-AE02-F92F975F734B}"/>
                      </a:ext>
                    </a:extLst>
                  </p:cNvPr>
                  <p:cNvSpPr/>
                  <p:nvPr/>
                </p:nvSpPr>
                <p:spPr>
                  <a:xfrm>
                    <a:off x="3538537" y="7816556"/>
                    <a:ext cx="209550" cy="66675"/>
                  </a:xfrm>
                  <a:custGeom>
                    <a:avLst/>
                    <a:gdLst>
                      <a:gd name="connsiteX0" fmla="*/ 208407 w 209550"/>
                      <a:gd name="connsiteY0" fmla="*/ 0 h 66675"/>
                      <a:gd name="connsiteX1" fmla="*/ 9049 w 209550"/>
                      <a:gd name="connsiteY1" fmla="*/ 0 h 66675"/>
                      <a:gd name="connsiteX2" fmla="*/ 0 w 209550"/>
                      <a:gd name="connsiteY2" fmla="*/ 9049 h 66675"/>
                      <a:gd name="connsiteX3" fmla="*/ 0 w 209550"/>
                      <a:gd name="connsiteY3" fmla="*/ 63437 h 66675"/>
                      <a:gd name="connsiteX4" fmla="*/ 9049 w 209550"/>
                      <a:gd name="connsiteY4" fmla="*/ 72485 h 66675"/>
                      <a:gd name="connsiteX5" fmla="*/ 208407 w 209550"/>
                      <a:gd name="connsiteY5" fmla="*/ 72485 h 66675"/>
                      <a:gd name="connsiteX6" fmla="*/ 217456 w 209550"/>
                      <a:gd name="connsiteY6" fmla="*/ 63437 h 66675"/>
                      <a:gd name="connsiteX7" fmla="*/ 217456 w 209550"/>
                      <a:gd name="connsiteY7" fmla="*/ 9049 h 66675"/>
                      <a:gd name="connsiteX8" fmla="*/ 208407 w 209550"/>
                      <a:gd name="connsiteY8" fmla="*/ 0 h 66675"/>
                      <a:gd name="connsiteX9" fmla="*/ 208407 w 209550"/>
                      <a:gd name="connsiteY9" fmla="*/ 0 h 66675"/>
                      <a:gd name="connsiteX10" fmla="*/ 199358 w 209550"/>
                      <a:gd name="connsiteY10" fmla="*/ 54388 h 66675"/>
                      <a:gd name="connsiteX11" fmla="*/ 18097 w 209550"/>
                      <a:gd name="connsiteY11" fmla="*/ 54388 h 66675"/>
                      <a:gd name="connsiteX12" fmla="*/ 18097 w 209550"/>
                      <a:gd name="connsiteY12" fmla="*/ 18097 h 66675"/>
                      <a:gd name="connsiteX13" fmla="*/ 199358 w 209550"/>
                      <a:gd name="connsiteY13" fmla="*/ 18097 h 66675"/>
                      <a:gd name="connsiteX14" fmla="*/ 199358 w 209550"/>
                      <a:gd name="connsiteY14" fmla="*/ 54388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66675">
                        <a:moveTo>
                          <a:pt x="208407" y="0"/>
                        </a:moveTo>
                        <a:lnTo>
                          <a:pt x="9049" y="0"/>
                        </a:lnTo>
                        <a:cubicBezTo>
                          <a:pt x="4000" y="0"/>
                          <a:pt x="0" y="4096"/>
                          <a:pt x="0" y="9049"/>
                        </a:cubicBezTo>
                        <a:lnTo>
                          <a:pt x="0" y="63437"/>
                        </a:lnTo>
                        <a:cubicBezTo>
                          <a:pt x="0" y="68485"/>
                          <a:pt x="4096" y="72485"/>
                          <a:pt x="9049" y="72485"/>
                        </a:cubicBezTo>
                        <a:lnTo>
                          <a:pt x="208407" y="72485"/>
                        </a:lnTo>
                        <a:cubicBezTo>
                          <a:pt x="213455" y="72485"/>
                          <a:pt x="217456" y="68390"/>
                          <a:pt x="217456" y="63437"/>
                        </a:cubicBezTo>
                        <a:lnTo>
                          <a:pt x="217456" y="9049"/>
                        </a:lnTo>
                        <a:cubicBezTo>
                          <a:pt x="217456" y="4096"/>
                          <a:pt x="213360" y="0"/>
                          <a:pt x="208407" y="0"/>
                        </a:cubicBezTo>
                        <a:lnTo>
                          <a:pt x="208407" y="0"/>
                        </a:lnTo>
                        <a:close/>
                        <a:moveTo>
                          <a:pt x="199358" y="54388"/>
                        </a:moveTo>
                        <a:lnTo>
                          <a:pt x="18097" y="54388"/>
                        </a:lnTo>
                        <a:lnTo>
                          <a:pt x="18097" y="18097"/>
                        </a:lnTo>
                        <a:lnTo>
                          <a:pt x="199358" y="18097"/>
                        </a:lnTo>
                        <a:lnTo>
                          <a:pt x="199358" y="54388"/>
                        </a:ln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16644952-4529-4406-903D-28FD7E7FBBA0}"/>
                      </a:ext>
                    </a:extLst>
                  </p:cNvPr>
                  <p:cNvSpPr/>
                  <p:nvPr/>
                </p:nvSpPr>
                <p:spPr>
                  <a:xfrm>
                    <a:off x="3692556" y="7979719"/>
                    <a:ext cx="66675" cy="123825"/>
                  </a:xfrm>
                  <a:custGeom>
                    <a:avLst/>
                    <a:gdLst>
                      <a:gd name="connsiteX0" fmla="*/ 63437 w 66675"/>
                      <a:gd name="connsiteY0" fmla="*/ 0 h 123825"/>
                      <a:gd name="connsiteX1" fmla="*/ 9049 w 66675"/>
                      <a:gd name="connsiteY1" fmla="*/ 0 h 123825"/>
                      <a:gd name="connsiteX2" fmla="*/ 0 w 66675"/>
                      <a:gd name="connsiteY2" fmla="*/ 9049 h 123825"/>
                      <a:gd name="connsiteX3" fmla="*/ 0 w 66675"/>
                      <a:gd name="connsiteY3" fmla="*/ 117824 h 123825"/>
                      <a:gd name="connsiteX4" fmla="*/ 9049 w 66675"/>
                      <a:gd name="connsiteY4" fmla="*/ 126873 h 123825"/>
                      <a:gd name="connsiteX5" fmla="*/ 63437 w 66675"/>
                      <a:gd name="connsiteY5" fmla="*/ 126873 h 123825"/>
                      <a:gd name="connsiteX6" fmla="*/ 72485 w 66675"/>
                      <a:gd name="connsiteY6" fmla="*/ 117824 h 123825"/>
                      <a:gd name="connsiteX7" fmla="*/ 72485 w 66675"/>
                      <a:gd name="connsiteY7" fmla="*/ 9049 h 123825"/>
                      <a:gd name="connsiteX8" fmla="*/ 63437 w 66675"/>
                      <a:gd name="connsiteY8" fmla="*/ 0 h 123825"/>
                      <a:gd name="connsiteX9" fmla="*/ 63437 w 66675"/>
                      <a:gd name="connsiteY9" fmla="*/ 0 h 123825"/>
                      <a:gd name="connsiteX10" fmla="*/ 54388 w 66675"/>
                      <a:gd name="connsiteY10" fmla="*/ 108776 h 123825"/>
                      <a:gd name="connsiteX11" fmla="*/ 18098 w 66675"/>
                      <a:gd name="connsiteY11" fmla="*/ 108776 h 123825"/>
                      <a:gd name="connsiteX12" fmla="*/ 18098 w 66675"/>
                      <a:gd name="connsiteY12" fmla="*/ 18193 h 123825"/>
                      <a:gd name="connsiteX13" fmla="*/ 54388 w 66675"/>
                      <a:gd name="connsiteY13" fmla="*/ 18193 h 123825"/>
                      <a:gd name="connsiteX14" fmla="*/ 54388 w 66675"/>
                      <a:gd name="connsiteY14" fmla="*/ 10877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123825">
                        <a:moveTo>
                          <a:pt x="63437" y="0"/>
                        </a:moveTo>
                        <a:lnTo>
                          <a:pt x="9049" y="0"/>
                        </a:lnTo>
                        <a:cubicBezTo>
                          <a:pt x="4000" y="0"/>
                          <a:pt x="0" y="4096"/>
                          <a:pt x="0" y="9049"/>
                        </a:cubicBezTo>
                        <a:lnTo>
                          <a:pt x="0" y="117824"/>
                        </a:lnTo>
                        <a:cubicBezTo>
                          <a:pt x="0" y="122873"/>
                          <a:pt x="4096" y="126873"/>
                          <a:pt x="9049" y="126873"/>
                        </a:cubicBezTo>
                        <a:lnTo>
                          <a:pt x="63437" y="126873"/>
                        </a:lnTo>
                        <a:cubicBezTo>
                          <a:pt x="68485" y="126873"/>
                          <a:pt x="72485" y="122777"/>
                          <a:pt x="72485" y="117824"/>
                        </a:cubicBezTo>
                        <a:lnTo>
                          <a:pt x="72485" y="9049"/>
                        </a:lnTo>
                        <a:cubicBezTo>
                          <a:pt x="72485" y="4001"/>
                          <a:pt x="68390" y="0"/>
                          <a:pt x="63437" y="0"/>
                        </a:cubicBezTo>
                        <a:lnTo>
                          <a:pt x="63437" y="0"/>
                        </a:lnTo>
                        <a:close/>
                        <a:moveTo>
                          <a:pt x="54388" y="108776"/>
                        </a:moveTo>
                        <a:lnTo>
                          <a:pt x="18098" y="108776"/>
                        </a:lnTo>
                        <a:lnTo>
                          <a:pt x="18098" y="18193"/>
                        </a:lnTo>
                        <a:lnTo>
                          <a:pt x="54388" y="18193"/>
                        </a:lnTo>
                        <a:lnTo>
                          <a:pt x="54388" y="108776"/>
                        </a:ln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7374CAA4-AB61-4ECA-A723-092C48558EB2}"/>
                      </a:ext>
                    </a:extLst>
                  </p:cNvPr>
                  <p:cNvSpPr/>
                  <p:nvPr/>
                </p:nvSpPr>
                <p:spPr>
                  <a:xfrm>
                    <a:off x="3692556"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8 w 66675"/>
                      <a:gd name="connsiteY11" fmla="*/ 36195 h 47625"/>
                      <a:gd name="connsiteX12" fmla="*/ 18098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90" y="0"/>
                          <a:pt x="63437" y="0"/>
                        </a:cubicBezTo>
                        <a:lnTo>
                          <a:pt x="63437" y="0"/>
                        </a:lnTo>
                        <a:close/>
                        <a:moveTo>
                          <a:pt x="54388" y="36195"/>
                        </a:moveTo>
                        <a:lnTo>
                          <a:pt x="18098" y="36195"/>
                        </a:lnTo>
                        <a:lnTo>
                          <a:pt x="18098"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4DF4752D-CB2D-488D-85BC-DB36EBB9F2B0}"/>
                      </a:ext>
                    </a:extLst>
                  </p:cNvPr>
                  <p:cNvSpPr/>
                  <p:nvPr/>
                </p:nvSpPr>
                <p:spPr>
                  <a:xfrm>
                    <a:off x="3611022" y="7979719"/>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8 h 47625"/>
                      <a:gd name="connsiteX13" fmla="*/ 54388 w 66675"/>
                      <a:gd name="connsiteY13" fmla="*/ 18098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437" y="0"/>
                        </a:cubicBezTo>
                        <a:lnTo>
                          <a:pt x="63437" y="0"/>
                        </a:lnTo>
                        <a:close/>
                        <a:moveTo>
                          <a:pt x="54388" y="36195"/>
                        </a:moveTo>
                        <a:lnTo>
                          <a:pt x="18097" y="36195"/>
                        </a:lnTo>
                        <a:lnTo>
                          <a:pt x="18097" y="18098"/>
                        </a:lnTo>
                        <a:lnTo>
                          <a:pt x="54388" y="18098"/>
                        </a:lnTo>
                        <a:lnTo>
                          <a:pt x="54388" y="36195"/>
                        </a:ln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3AEAE5C4-BA03-4B26-89B0-EA3FE0790E15}"/>
                      </a:ext>
                    </a:extLst>
                  </p:cNvPr>
                  <p:cNvSpPr/>
                  <p:nvPr/>
                </p:nvSpPr>
                <p:spPr>
                  <a:xfrm>
                    <a:off x="3611022"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437" y="0"/>
                        </a:cubicBezTo>
                        <a:lnTo>
                          <a:pt x="63437" y="0"/>
                        </a:lnTo>
                        <a:close/>
                        <a:moveTo>
                          <a:pt x="54388" y="36195"/>
                        </a:moveTo>
                        <a:lnTo>
                          <a:pt x="18097" y="36195"/>
                        </a:lnTo>
                        <a:lnTo>
                          <a:pt x="18097"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CF0EC8C1-9944-430D-9F96-A25AF06642BE}"/>
                      </a:ext>
                    </a:extLst>
                  </p:cNvPr>
                  <p:cNvSpPr/>
                  <p:nvPr/>
                </p:nvSpPr>
                <p:spPr>
                  <a:xfrm>
                    <a:off x="3529488" y="7979719"/>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8 h 47625"/>
                      <a:gd name="connsiteX13" fmla="*/ 54292 w 66675"/>
                      <a:gd name="connsiteY13" fmla="*/ 18098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341" y="0"/>
                        </a:cubicBezTo>
                        <a:lnTo>
                          <a:pt x="63341" y="0"/>
                        </a:lnTo>
                        <a:close/>
                        <a:moveTo>
                          <a:pt x="54292" y="36195"/>
                        </a:moveTo>
                        <a:lnTo>
                          <a:pt x="18002" y="36195"/>
                        </a:lnTo>
                        <a:lnTo>
                          <a:pt x="18002" y="18098"/>
                        </a:lnTo>
                        <a:lnTo>
                          <a:pt x="54292" y="18098"/>
                        </a:lnTo>
                        <a:lnTo>
                          <a:pt x="54292" y="36195"/>
                        </a:ln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FEB6539A-E7B9-4355-8DEB-CF706CE3E5F7}"/>
                      </a:ext>
                    </a:extLst>
                  </p:cNvPr>
                  <p:cNvSpPr/>
                  <p:nvPr/>
                </p:nvSpPr>
                <p:spPr>
                  <a:xfrm>
                    <a:off x="3529488" y="790723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7 h 47625"/>
                      <a:gd name="connsiteX13" fmla="*/ 54292 w 66675"/>
                      <a:gd name="connsiteY13" fmla="*/ 18097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341" y="0"/>
                        </a:cubicBezTo>
                        <a:lnTo>
                          <a:pt x="63341" y="0"/>
                        </a:lnTo>
                        <a:close/>
                        <a:moveTo>
                          <a:pt x="54292" y="36195"/>
                        </a:moveTo>
                        <a:lnTo>
                          <a:pt x="18002" y="36195"/>
                        </a:lnTo>
                        <a:lnTo>
                          <a:pt x="18002" y="18097"/>
                        </a:lnTo>
                        <a:lnTo>
                          <a:pt x="54292" y="18097"/>
                        </a:lnTo>
                        <a:lnTo>
                          <a:pt x="54292" y="36195"/>
                        </a:ln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5C3FDD50-9DCE-47F0-9D43-F5F82B331F6C}"/>
                      </a:ext>
                    </a:extLst>
                  </p:cNvPr>
                  <p:cNvSpPr/>
                  <p:nvPr/>
                </p:nvSpPr>
                <p:spPr>
                  <a:xfrm>
                    <a:off x="3611022" y="805220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290 h 47625"/>
                      <a:gd name="connsiteX11" fmla="*/ 18097 w 66675"/>
                      <a:gd name="connsiteY11" fmla="*/ 36290 h 47625"/>
                      <a:gd name="connsiteX12" fmla="*/ 18097 w 66675"/>
                      <a:gd name="connsiteY12" fmla="*/ 18193 h 47625"/>
                      <a:gd name="connsiteX13" fmla="*/ 54388 w 66675"/>
                      <a:gd name="connsiteY13" fmla="*/ 18193 h 47625"/>
                      <a:gd name="connsiteX14" fmla="*/ 54388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437" y="0"/>
                        </a:cubicBezTo>
                        <a:lnTo>
                          <a:pt x="63437" y="0"/>
                        </a:lnTo>
                        <a:close/>
                        <a:moveTo>
                          <a:pt x="54388" y="36290"/>
                        </a:moveTo>
                        <a:lnTo>
                          <a:pt x="18097" y="36290"/>
                        </a:lnTo>
                        <a:lnTo>
                          <a:pt x="18097" y="18193"/>
                        </a:lnTo>
                        <a:lnTo>
                          <a:pt x="54388" y="18193"/>
                        </a:lnTo>
                        <a:lnTo>
                          <a:pt x="54388" y="36290"/>
                        </a:ln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64285E32-6FF6-4196-A4D6-A3E14C7138EA}"/>
                      </a:ext>
                    </a:extLst>
                  </p:cNvPr>
                  <p:cNvSpPr/>
                  <p:nvPr/>
                </p:nvSpPr>
                <p:spPr>
                  <a:xfrm>
                    <a:off x="3529488" y="805220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290 h 47625"/>
                      <a:gd name="connsiteX11" fmla="*/ 18002 w 66675"/>
                      <a:gd name="connsiteY11" fmla="*/ 36290 h 47625"/>
                      <a:gd name="connsiteX12" fmla="*/ 18002 w 66675"/>
                      <a:gd name="connsiteY12" fmla="*/ 18193 h 47625"/>
                      <a:gd name="connsiteX13" fmla="*/ 54292 w 66675"/>
                      <a:gd name="connsiteY13" fmla="*/ 18193 h 47625"/>
                      <a:gd name="connsiteX14" fmla="*/ 54292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341" y="0"/>
                        </a:cubicBezTo>
                        <a:lnTo>
                          <a:pt x="63341" y="0"/>
                        </a:lnTo>
                        <a:close/>
                        <a:moveTo>
                          <a:pt x="54292" y="36290"/>
                        </a:moveTo>
                        <a:lnTo>
                          <a:pt x="18002" y="36290"/>
                        </a:lnTo>
                        <a:lnTo>
                          <a:pt x="18002" y="18193"/>
                        </a:lnTo>
                        <a:lnTo>
                          <a:pt x="54292" y="18193"/>
                        </a:lnTo>
                        <a:lnTo>
                          <a:pt x="54292" y="36290"/>
                        </a:lnTo>
                        <a:close/>
                      </a:path>
                    </a:pathLst>
                  </a:custGeom>
                  <a:grpFill/>
                  <a:ln w="9525" cap="flat">
                    <a:noFill/>
                    <a:prstDash val="solid"/>
                    <a:miter/>
                  </a:ln>
                </p:spPr>
                <p:txBody>
                  <a:bodyPr rtlCol="0" anchor="ctr"/>
                  <a:lstStyle/>
                  <a:p>
                    <a:endParaRPr lang="en-US"/>
                  </a:p>
                </p:txBody>
              </p:sp>
            </p:grpSp>
          </p:grpSp>
          <p:grpSp>
            <p:nvGrpSpPr>
              <p:cNvPr id="2" name="Group 1">
                <a:extLst>
                  <a:ext uri="{FF2B5EF4-FFF2-40B4-BE49-F238E27FC236}">
                    <a16:creationId xmlns:a16="http://schemas.microsoft.com/office/drawing/2014/main" id="{6ECC4AF9-760C-4601-8EE3-9CE54CC38841}"/>
                  </a:ext>
                </a:extLst>
              </p:cNvPr>
              <p:cNvGrpSpPr/>
              <p:nvPr/>
            </p:nvGrpSpPr>
            <p:grpSpPr>
              <a:xfrm>
                <a:off x="7502686" y="3280797"/>
                <a:ext cx="1512322" cy="1512322"/>
                <a:chOff x="7502686" y="3280797"/>
                <a:chExt cx="1512322" cy="1512322"/>
              </a:xfrm>
            </p:grpSpPr>
            <p:sp>
              <p:nvSpPr>
                <p:cNvPr id="105" name="Shape 6693">
                  <a:extLst>
                    <a:ext uri="{FF2B5EF4-FFF2-40B4-BE49-F238E27FC236}">
                      <a16:creationId xmlns:a16="http://schemas.microsoft.com/office/drawing/2014/main" id="{E9C1547C-ACF1-470D-9D1C-2FE79870CED6}"/>
                    </a:ext>
                  </a:extLst>
                </p:cNvPr>
                <p:cNvSpPr/>
                <p:nvPr/>
              </p:nvSpPr>
              <p:spPr>
                <a:xfrm>
                  <a:off x="750268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F59B11"/>
                      </a:solidFill>
                      <a:latin typeface="FontAwesome"/>
                      <a:ea typeface="FontAwesome"/>
                      <a:cs typeface="FontAwesome"/>
                      <a:sym typeface="FontAwesome"/>
                    </a:defRPr>
                  </a:pPr>
                  <a:endParaRPr dirty="0">
                    <a:latin typeface="Abadi" panose="020B0604020104020204" pitchFamily="34" charset="0"/>
                  </a:endParaRPr>
                </a:p>
              </p:txBody>
            </p:sp>
            <p:sp>
              <p:nvSpPr>
                <p:cNvPr id="106" name="Shape 6692">
                  <a:extLst>
                    <a:ext uri="{FF2B5EF4-FFF2-40B4-BE49-F238E27FC236}">
                      <a16:creationId xmlns:a16="http://schemas.microsoft.com/office/drawing/2014/main" id="{6726C830-EDE5-47DB-AC9A-A23E95F78ABF}"/>
                    </a:ext>
                  </a:extLst>
                </p:cNvPr>
                <p:cNvSpPr/>
                <p:nvPr/>
              </p:nvSpPr>
              <p:spPr>
                <a:xfrm>
                  <a:off x="7741870"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302" name="Graphic 49">
                  <a:extLst>
                    <a:ext uri="{FF2B5EF4-FFF2-40B4-BE49-F238E27FC236}">
                      <a16:creationId xmlns:a16="http://schemas.microsoft.com/office/drawing/2014/main" id="{E2928B39-6800-4FD6-AFDB-7BD867768D57}"/>
                    </a:ext>
                  </a:extLst>
                </p:cNvPr>
                <p:cNvGrpSpPr/>
                <p:nvPr/>
              </p:nvGrpSpPr>
              <p:grpSpPr>
                <a:xfrm>
                  <a:off x="8057596" y="3803346"/>
                  <a:ext cx="467554" cy="464722"/>
                  <a:chOff x="4438173" y="7536426"/>
                  <a:chExt cx="613315" cy="609600"/>
                </a:xfrm>
                <a:solidFill>
                  <a:schemeClr val="bg1"/>
                </a:solidFill>
              </p:grpSpPr>
              <p:sp>
                <p:nvSpPr>
                  <p:cNvPr id="303" name="Freeform: Shape 302">
                    <a:extLst>
                      <a:ext uri="{FF2B5EF4-FFF2-40B4-BE49-F238E27FC236}">
                        <a16:creationId xmlns:a16="http://schemas.microsoft.com/office/drawing/2014/main" id="{103832B8-D35C-4261-ADB6-85C644707B4D}"/>
                      </a:ext>
                    </a:extLst>
                  </p:cNvPr>
                  <p:cNvSpPr/>
                  <p:nvPr/>
                </p:nvSpPr>
                <p:spPr>
                  <a:xfrm>
                    <a:off x="4571428" y="7905710"/>
                    <a:ext cx="200025" cy="200025"/>
                  </a:xfrm>
                  <a:custGeom>
                    <a:avLst/>
                    <a:gdLst>
                      <a:gd name="connsiteX0" fmla="*/ 102584 w 200025"/>
                      <a:gd name="connsiteY0" fmla="*/ 0 h 200025"/>
                      <a:gd name="connsiteX1" fmla="*/ 0 w 200025"/>
                      <a:gd name="connsiteY1" fmla="*/ 102584 h 200025"/>
                      <a:gd name="connsiteX2" fmla="*/ 102584 w 200025"/>
                      <a:gd name="connsiteY2" fmla="*/ 205169 h 200025"/>
                      <a:gd name="connsiteX3" fmla="*/ 205169 w 200025"/>
                      <a:gd name="connsiteY3" fmla="*/ 102584 h 200025"/>
                      <a:gd name="connsiteX4" fmla="*/ 102584 w 200025"/>
                      <a:gd name="connsiteY4" fmla="*/ 0 h 200025"/>
                      <a:gd name="connsiteX5" fmla="*/ 102584 w 200025"/>
                      <a:gd name="connsiteY5" fmla="*/ 0 h 200025"/>
                      <a:gd name="connsiteX6" fmla="*/ 102584 w 200025"/>
                      <a:gd name="connsiteY6" fmla="*/ 184595 h 200025"/>
                      <a:gd name="connsiteX7" fmla="*/ 20574 w 200025"/>
                      <a:gd name="connsiteY7" fmla="*/ 102584 h 200025"/>
                      <a:gd name="connsiteX8" fmla="*/ 102584 w 200025"/>
                      <a:gd name="connsiteY8" fmla="*/ 20574 h 200025"/>
                      <a:gd name="connsiteX9" fmla="*/ 184595 w 200025"/>
                      <a:gd name="connsiteY9" fmla="*/ 102584 h 200025"/>
                      <a:gd name="connsiteX10" fmla="*/ 102584 w 200025"/>
                      <a:gd name="connsiteY10" fmla="*/ 184595 h 200025"/>
                      <a:gd name="connsiteX11" fmla="*/ 102584 w 200025"/>
                      <a:gd name="connsiteY11" fmla="*/ 184595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025" h="200025">
                        <a:moveTo>
                          <a:pt x="102584" y="0"/>
                        </a:moveTo>
                        <a:cubicBezTo>
                          <a:pt x="45911" y="0"/>
                          <a:pt x="0" y="45911"/>
                          <a:pt x="0" y="102584"/>
                        </a:cubicBezTo>
                        <a:cubicBezTo>
                          <a:pt x="0" y="159258"/>
                          <a:pt x="45911" y="205169"/>
                          <a:pt x="102584" y="205169"/>
                        </a:cubicBezTo>
                        <a:cubicBezTo>
                          <a:pt x="159258" y="205169"/>
                          <a:pt x="205169" y="159258"/>
                          <a:pt x="205169" y="102584"/>
                        </a:cubicBezTo>
                        <a:cubicBezTo>
                          <a:pt x="205073" y="45911"/>
                          <a:pt x="159258" y="95"/>
                          <a:pt x="102584" y="0"/>
                        </a:cubicBezTo>
                        <a:lnTo>
                          <a:pt x="102584" y="0"/>
                        </a:lnTo>
                        <a:close/>
                        <a:moveTo>
                          <a:pt x="102584" y="184595"/>
                        </a:moveTo>
                        <a:cubicBezTo>
                          <a:pt x="57245" y="184595"/>
                          <a:pt x="20574" y="147828"/>
                          <a:pt x="20574" y="102584"/>
                        </a:cubicBezTo>
                        <a:cubicBezTo>
                          <a:pt x="20574" y="57341"/>
                          <a:pt x="57340" y="20574"/>
                          <a:pt x="102584" y="20574"/>
                        </a:cubicBezTo>
                        <a:cubicBezTo>
                          <a:pt x="147828" y="20574"/>
                          <a:pt x="184595" y="57341"/>
                          <a:pt x="184595" y="102584"/>
                        </a:cubicBezTo>
                        <a:cubicBezTo>
                          <a:pt x="184595" y="147923"/>
                          <a:pt x="147923" y="184595"/>
                          <a:pt x="102584" y="184595"/>
                        </a:cubicBezTo>
                        <a:lnTo>
                          <a:pt x="102584" y="184595"/>
                        </a:ln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B31C367D-385C-4BD0-A00E-01BEEFC807C3}"/>
                      </a:ext>
                    </a:extLst>
                  </p:cNvPr>
                  <p:cNvSpPr/>
                  <p:nvPr/>
                </p:nvSpPr>
                <p:spPr>
                  <a:xfrm>
                    <a:off x="4632959" y="7946858"/>
                    <a:ext cx="76200" cy="114300"/>
                  </a:xfrm>
                  <a:custGeom>
                    <a:avLst/>
                    <a:gdLst>
                      <a:gd name="connsiteX0" fmla="*/ 41053 w 76200"/>
                      <a:gd name="connsiteY0" fmla="*/ 30670 h 114300"/>
                      <a:gd name="connsiteX1" fmla="*/ 61531 w 76200"/>
                      <a:gd name="connsiteY1" fmla="*/ 40957 h 114300"/>
                      <a:gd name="connsiteX2" fmla="*/ 82010 w 76200"/>
                      <a:gd name="connsiteY2" fmla="*/ 40957 h 114300"/>
                      <a:gd name="connsiteX3" fmla="*/ 51245 w 76200"/>
                      <a:gd name="connsiteY3" fmla="*/ 11239 h 114300"/>
                      <a:gd name="connsiteX4" fmla="*/ 51245 w 76200"/>
                      <a:gd name="connsiteY4" fmla="*/ 0 h 114300"/>
                      <a:gd name="connsiteX5" fmla="*/ 30766 w 76200"/>
                      <a:gd name="connsiteY5" fmla="*/ 0 h 114300"/>
                      <a:gd name="connsiteX6" fmla="*/ 30766 w 76200"/>
                      <a:gd name="connsiteY6" fmla="*/ 11239 h 114300"/>
                      <a:gd name="connsiteX7" fmla="*/ 0 w 76200"/>
                      <a:gd name="connsiteY7" fmla="*/ 40957 h 114300"/>
                      <a:gd name="connsiteX8" fmla="*/ 41053 w 76200"/>
                      <a:gd name="connsiteY8" fmla="*/ 71723 h 114300"/>
                      <a:gd name="connsiteX9" fmla="*/ 61531 w 76200"/>
                      <a:gd name="connsiteY9" fmla="*/ 82010 h 114300"/>
                      <a:gd name="connsiteX10" fmla="*/ 41053 w 76200"/>
                      <a:gd name="connsiteY10" fmla="*/ 92297 h 114300"/>
                      <a:gd name="connsiteX11" fmla="*/ 20574 w 76200"/>
                      <a:gd name="connsiteY11" fmla="*/ 82010 h 114300"/>
                      <a:gd name="connsiteX12" fmla="*/ 95 w 76200"/>
                      <a:gd name="connsiteY12" fmla="*/ 82010 h 114300"/>
                      <a:gd name="connsiteX13" fmla="*/ 30861 w 76200"/>
                      <a:gd name="connsiteY13" fmla="*/ 111728 h 114300"/>
                      <a:gd name="connsiteX14" fmla="*/ 30861 w 76200"/>
                      <a:gd name="connsiteY14" fmla="*/ 122968 h 114300"/>
                      <a:gd name="connsiteX15" fmla="*/ 51340 w 76200"/>
                      <a:gd name="connsiteY15" fmla="*/ 122968 h 114300"/>
                      <a:gd name="connsiteX16" fmla="*/ 51340 w 76200"/>
                      <a:gd name="connsiteY16" fmla="*/ 111728 h 114300"/>
                      <a:gd name="connsiteX17" fmla="*/ 82105 w 76200"/>
                      <a:gd name="connsiteY17" fmla="*/ 82010 h 114300"/>
                      <a:gd name="connsiteX18" fmla="*/ 41053 w 76200"/>
                      <a:gd name="connsiteY18" fmla="*/ 51244 h 114300"/>
                      <a:gd name="connsiteX19" fmla="*/ 20574 w 76200"/>
                      <a:gd name="connsiteY19" fmla="*/ 40957 h 114300"/>
                      <a:gd name="connsiteX20" fmla="*/ 41053 w 76200"/>
                      <a:gd name="connsiteY20" fmla="*/ 30670 h 114300"/>
                      <a:gd name="connsiteX21" fmla="*/ 41053 w 76200"/>
                      <a:gd name="connsiteY21" fmla="*/ 3067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200" h="114300">
                        <a:moveTo>
                          <a:pt x="41053" y="30670"/>
                        </a:moveTo>
                        <a:cubicBezTo>
                          <a:pt x="53626" y="30670"/>
                          <a:pt x="61531" y="36766"/>
                          <a:pt x="61531" y="40957"/>
                        </a:cubicBezTo>
                        <a:lnTo>
                          <a:pt x="82010" y="40957"/>
                        </a:lnTo>
                        <a:cubicBezTo>
                          <a:pt x="82010" y="26384"/>
                          <a:pt x="69056" y="14573"/>
                          <a:pt x="51245" y="11239"/>
                        </a:cubicBezTo>
                        <a:lnTo>
                          <a:pt x="51245" y="0"/>
                        </a:lnTo>
                        <a:lnTo>
                          <a:pt x="30766" y="0"/>
                        </a:lnTo>
                        <a:lnTo>
                          <a:pt x="30766" y="11239"/>
                        </a:lnTo>
                        <a:cubicBezTo>
                          <a:pt x="12859" y="14573"/>
                          <a:pt x="0" y="26384"/>
                          <a:pt x="0" y="40957"/>
                        </a:cubicBezTo>
                        <a:cubicBezTo>
                          <a:pt x="0" y="58198"/>
                          <a:pt x="18002" y="71723"/>
                          <a:pt x="41053" y="71723"/>
                        </a:cubicBezTo>
                        <a:cubicBezTo>
                          <a:pt x="53626" y="71723"/>
                          <a:pt x="61531" y="77819"/>
                          <a:pt x="61531" y="82010"/>
                        </a:cubicBezTo>
                        <a:cubicBezTo>
                          <a:pt x="61531" y="86201"/>
                          <a:pt x="53530" y="92297"/>
                          <a:pt x="41053" y="92297"/>
                        </a:cubicBezTo>
                        <a:cubicBezTo>
                          <a:pt x="28575" y="92297"/>
                          <a:pt x="20574" y="86201"/>
                          <a:pt x="20574" y="82010"/>
                        </a:cubicBezTo>
                        <a:lnTo>
                          <a:pt x="95" y="82010"/>
                        </a:lnTo>
                        <a:cubicBezTo>
                          <a:pt x="95" y="96583"/>
                          <a:pt x="13049" y="108394"/>
                          <a:pt x="30861" y="111728"/>
                        </a:cubicBezTo>
                        <a:lnTo>
                          <a:pt x="30861" y="122968"/>
                        </a:lnTo>
                        <a:lnTo>
                          <a:pt x="51340" y="122968"/>
                        </a:lnTo>
                        <a:lnTo>
                          <a:pt x="51340" y="111728"/>
                        </a:lnTo>
                        <a:cubicBezTo>
                          <a:pt x="69247" y="108394"/>
                          <a:pt x="82105" y="96583"/>
                          <a:pt x="82105" y="82010"/>
                        </a:cubicBezTo>
                        <a:cubicBezTo>
                          <a:pt x="82105" y="64770"/>
                          <a:pt x="64103" y="51244"/>
                          <a:pt x="41053" y="51244"/>
                        </a:cubicBezTo>
                        <a:cubicBezTo>
                          <a:pt x="28480" y="51244"/>
                          <a:pt x="20574" y="45148"/>
                          <a:pt x="20574" y="40957"/>
                        </a:cubicBezTo>
                        <a:cubicBezTo>
                          <a:pt x="20574" y="36766"/>
                          <a:pt x="28575" y="30670"/>
                          <a:pt x="41053" y="30670"/>
                        </a:cubicBezTo>
                        <a:lnTo>
                          <a:pt x="41053" y="30670"/>
                        </a:ln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40516984-8F25-4C3A-8524-AF88CF13A8B9}"/>
                      </a:ext>
                    </a:extLst>
                  </p:cNvPr>
                  <p:cNvSpPr/>
                  <p:nvPr/>
                </p:nvSpPr>
                <p:spPr>
                  <a:xfrm>
                    <a:off x="4438173" y="7536426"/>
                    <a:ext cx="542925" cy="609600"/>
                  </a:xfrm>
                  <a:custGeom>
                    <a:avLst/>
                    <a:gdLst>
                      <a:gd name="connsiteX0" fmla="*/ 523018 w 542925"/>
                      <a:gd name="connsiteY0" fmla="*/ 594932 h 609600"/>
                      <a:gd name="connsiteX1" fmla="*/ 92202 w 542925"/>
                      <a:gd name="connsiteY1" fmla="*/ 594932 h 609600"/>
                      <a:gd name="connsiteX2" fmla="*/ 92202 w 542925"/>
                      <a:gd name="connsiteY2" fmla="*/ 348806 h 609600"/>
                      <a:gd name="connsiteX3" fmla="*/ 256318 w 542925"/>
                      <a:gd name="connsiteY3" fmla="*/ 348806 h 609600"/>
                      <a:gd name="connsiteX4" fmla="*/ 287083 w 542925"/>
                      <a:gd name="connsiteY4" fmla="*/ 318040 h 609600"/>
                      <a:gd name="connsiteX5" fmla="*/ 287083 w 542925"/>
                      <a:gd name="connsiteY5" fmla="*/ 61531 h 609600"/>
                      <a:gd name="connsiteX6" fmla="*/ 399955 w 542925"/>
                      <a:gd name="connsiteY6" fmla="*/ 61531 h 609600"/>
                      <a:gd name="connsiteX7" fmla="*/ 399955 w 542925"/>
                      <a:gd name="connsiteY7" fmla="*/ 184595 h 609600"/>
                      <a:gd name="connsiteX8" fmla="*/ 523018 w 542925"/>
                      <a:gd name="connsiteY8" fmla="*/ 184595 h 609600"/>
                      <a:gd name="connsiteX9" fmla="*/ 523018 w 542925"/>
                      <a:gd name="connsiteY9" fmla="*/ 328232 h 609600"/>
                      <a:gd name="connsiteX10" fmla="*/ 543497 w 542925"/>
                      <a:gd name="connsiteY10" fmla="*/ 328232 h 609600"/>
                      <a:gd name="connsiteX11" fmla="*/ 543497 w 542925"/>
                      <a:gd name="connsiteY11" fmla="*/ 170117 h 609600"/>
                      <a:gd name="connsiteX12" fmla="*/ 414528 w 542925"/>
                      <a:gd name="connsiteY12" fmla="*/ 41053 h 609600"/>
                      <a:gd name="connsiteX13" fmla="*/ 287179 w 542925"/>
                      <a:gd name="connsiteY13" fmla="*/ 41053 h 609600"/>
                      <a:gd name="connsiteX14" fmla="*/ 287179 w 542925"/>
                      <a:gd name="connsiteY14" fmla="*/ 30766 h 609600"/>
                      <a:gd name="connsiteX15" fmla="*/ 256413 w 542925"/>
                      <a:gd name="connsiteY15" fmla="*/ 0 h 609600"/>
                      <a:gd name="connsiteX16" fmla="*/ 30766 w 542925"/>
                      <a:gd name="connsiteY16" fmla="*/ 0 h 609600"/>
                      <a:gd name="connsiteX17" fmla="*/ 0 w 542925"/>
                      <a:gd name="connsiteY17" fmla="*/ 30766 h 609600"/>
                      <a:gd name="connsiteX18" fmla="*/ 0 w 542925"/>
                      <a:gd name="connsiteY18" fmla="*/ 317945 h 609600"/>
                      <a:gd name="connsiteX19" fmla="*/ 30766 w 542925"/>
                      <a:gd name="connsiteY19" fmla="*/ 348710 h 609600"/>
                      <a:gd name="connsiteX20" fmla="*/ 71818 w 542925"/>
                      <a:gd name="connsiteY20" fmla="*/ 348710 h 609600"/>
                      <a:gd name="connsiteX21" fmla="*/ 71818 w 542925"/>
                      <a:gd name="connsiteY21" fmla="*/ 615410 h 609600"/>
                      <a:gd name="connsiteX22" fmla="*/ 543687 w 542925"/>
                      <a:gd name="connsiteY22" fmla="*/ 615410 h 609600"/>
                      <a:gd name="connsiteX23" fmla="*/ 543687 w 542925"/>
                      <a:gd name="connsiteY23" fmla="*/ 471869 h 609600"/>
                      <a:gd name="connsiteX24" fmla="*/ 523208 w 542925"/>
                      <a:gd name="connsiteY24" fmla="*/ 471869 h 609600"/>
                      <a:gd name="connsiteX25" fmla="*/ 523208 w 542925"/>
                      <a:gd name="connsiteY25" fmla="*/ 594932 h 609600"/>
                      <a:gd name="connsiteX26" fmla="*/ 420529 w 542925"/>
                      <a:gd name="connsiteY26" fmla="*/ 76105 h 609600"/>
                      <a:gd name="connsiteX27" fmla="*/ 508635 w 542925"/>
                      <a:gd name="connsiteY27" fmla="*/ 164211 h 609600"/>
                      <a:gd name="connsiteX28" fmla="*/ 420529 w 542925"/>
                      <a:gd name="connsiteY28" fmla="*/ 164211 h 609600"/>
                      <a:gd name="connsiteX29" fmla="*/ 420529 w 542925"/>
                      <a:gd name="connsiteY29" fmla="*/ 76105 h 609600"/>
                      <a:gd name="connsiteX30" fmla="*/ 20479 w 542925"/>
                      <a:gd name="connsiteY30" fmla="*/ 318040 h 609600"/>
                      <a:gd name="connsiteX31" fmla="*/ 20479 w 542925"/>
                      <a:gd name="connsiteY31" fmla="*/ 30766 h 609600"/>
                      <a:gd name="connsiteX32" fmla="*/ 30766 w 542925"/>
                      <a:gd name="connsiteY32" fmla="*/ 20479 h 609600"/>
                      <a:gd name="connsiteX33" fmla="*/ 256413 w 542925"/>
                      <a:gd name="connsiteY33" fmla="*/ 20479 h 609600"/>
                      <a:gd name="connsiteX34" fmla="*/ 266700 w 542925"/>
                      <a:gd name="connsiteY34" fmla="*/ 30766 h 609600"/>
                      <a:gd name="connsiteX35" fmla="*/ 266700 w 542925"/>
                      <a:gd name="connsiteY35" fmla="*/ 317945 h 609600"/>
                      <a:gd name="connsiteX36" fmla="*/ 256413 w 542925"/>
                      <a:gd name="connsiteY36" fmla="*/ 328232 h 609600"/>
                      <a:gd name="connsiteX37" fmla="*/ 30766 w 542925"/>
                      <a:gd name="connsiteY37" fmla="*/ 328232 h 609600"/>
                      <a:gd name="connsiteX38" fmla="*/ 20479 w 542925"/>
                      <a:gd name="connsiteY38" fmla="*/ 318040 h 609600"/>
                      <a:gd name="connsiteX39" fmla="*/ 20479 w 542925"/>
                      <a:gd name="connsiteY39" fmla="*/ 31804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42925" h="609600">
                        <a:moveTo>
                          <a:pt x="523018" y="594932"/>
                        </a:moveTo>
                        <a:lnTo>
                          <a:pt x="92202" y="594932"/>
                        </a:lnTo>
                        <a:lnTo>
                          <a:pt x="92202" y="348806"/>
                        </a:lnTo>
                        <a:lnTo>
                          <a:pt x="256318" y="348806"/>
                        </a:lnTo>
                        <a:cubicBezTo>
                          <a:pt x="273272" y="348806"/>
                          <a:pt x="287083" y="334994"/>
                          <a:pt x="287083" y="318040"/>
                        </a:cubicBezTo>
                        <a:lnTo>
                          <a:pt x="287083" y="61531"/>
                        </a:lnTo>
                        <a:lnTo>
                          <a:pt x="399955" y="61531"/>
                        </a:lnTo>
                        <a:lnTo>
                          <a:pt x="399955" y="184595"/>
                        </a:lnTo>
                        <a:lnTo>
                          <a:pt x="523018" y="184595"/>
                        </a:lnTo>
                        <a:lnTo>
                          <a:pt x="523018" y="328232"/>
                        </a:lnTo>
                        <a:lnTo>
                          <a:pt x="543497" y="328232"/>
                        </a:lnTo>
                        <a:lnTo>
                          <a:pt x="543497" y="170117"/>
                        </a:lnTo>
                        <a:lnTo>
                          <a:pt x="414528" y="41053"/>
                        </a:lnTo>
                        <a:lnTo>
                          <a:pt x="287179" y="41053"/>
                        </a:lnTo>
                        <a:lnTo>
                          <a:pt x="287179" y="30766"/>
                        </a:lnTo>
                        <a:cubicBezTo>
                          <a:pt x="287179" y="13811"/>
                          <a:pt x="273367" y="0"/>
                          <a:pt x="256413" y="0"/>
                        </a:cubicBezTo>
                        <a:lnTo>
                          <a:pt x="30766" y="0"/>
                        </a:lnTo>
                        <a:cubicBezTo>
                          <a:pt x="13811" y="0"/>
                          <a:pt x="0" y="13811"/>
                          <a:pt x="0" y="30766"/>
                        </a:cubicBezTo>
                        <a:lnTo>
                          <a:pt x="0" y="317945"/>
                        </a:lnTo>
                        <a:cubicBezTo>
                          <a:pt x="0" y="334899"/>
                          <a:pt x="13811" y="348710"/>
                          <a:pt x="30766" y="348710"/>
                        </a:cubicBezTo>
                        <a:lnTo>
                          <a:pt x="71818" y="348710"/>
                        </a:lnTo>
                        <a:lnTo>
                          <a:pt x="71818" y="615410"/>
                        </a:lnTo>
                        <a:lnTo>
                          <a:pt x="543687" y="615410"/>
                        </a:lnTo>
                        <a:lnTo>
                          <a:pt x="543687" y="471869"/>
                        </a:lnTo>
                        <a:lnTo>
                          <a:pt x="523208" y="471869"/>
                        </a:lnTo>
                        <a:lnTo>
                          <a:pt x="523208" y="594932"/>
                        </a:lnTo>
                        <a:close/>
                        <a:moveTo>
                          <a:pt x="420529" y="76105"/>
                        </a:moveTo>
                        <a:lnTo>
                          <a:pt x="508635" y="164211"/>
                        </a:lnTo>
                        <a:lnTo>
                          <a:pt x="420529" y="164211"/>
                        </a:lnTo>
                        <a:lnTo>
                          <a:pt x="420529" y="76105"/>
                        </a:lnTo>
                        <a:close/>
                        <a:moveTo>
                          <a:pt x="20479" y="318040"/>
                        </a:moveTo>
                        <a:lnTo>
                          <a:pt x="20479" y="30766"/>
                        </a:lnTo>
                        <a:cubicBezTo>
                          <a:pt x="20479" y="25146"/>
                          <a:pt x="25051" y="20479"/>
                          <a:pt x="30766" y="20479"/>
                        </a:cubicBezTo>
                        <a:lnTo>
                          <a:pt x="256413" y="20479"/>
                        </a:lnTo>
                        <a:cubicBezTo>
                          <a:pt x="262033" y="20479"/>
                          <a:pt x="266700" y="25051"/>
                          <a:pt x="266700" y="30766"/>
                        </a:cubicBezTo>
                        <a:lnTo>
                          <a:pt x="266700" y="317945"/>
                        </a:lnTo>
                        <a:cubicBezTo>
                          <a:pt x="266700" y="323564"/>
                          <a:pt x="262128" y="328232"/>
                          <a:pt x="256413" y="328232"/>
                        </a:cubicBezTo>
                        <a:lnTo>
                          <a:pt x="30766" y="328232"/>
                        </a:lnTo>
                        <a:cubicBezTo>
                          <a:pt x="25051" y="328232"/>
                          <a:pt x="20479" y="323660"/>
                          <a:pt x="20479" y="318040"/>
                        </a:cubicBezTo>
                        <a:lnTo>
                          <a:pt x="20479" y="318040"/>
                        </a:ln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5BD619C0-6575-4D26-B82C-54026083F030}"/>
                      </a:ext>
                    </a:extLst>
                  </p:cNvPr>
                  <p:cNvSpPr/>
                  <p:nvPr/>
                </p:nvSpPr>
                <p:spPr>
                  <a:xfrm>
                    <a:off x="4766310" y="7792934"/>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2EC21ADD-2D63-40B2-BE49-3A9BF4A00757}"/>
                      </a:ext>
                    </a:extLst>
                  </p:cNvPr>
                  <p:cNvSpPr/>
                  <p:nvPr/>
                </p:nvSpPr>
                <p:spPr>
                  <a:xfrm>
                    <a:off x="4807362" y="7792934"/>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18A961EE-E4AF-4B8F-B17F-C214AE5595C5}"/>
                      </a:ext>
                    </a:extLst>
                  </p:cNvPr>
                  <p:cNvSpPr/>
                  <p:nvPr/>
                </p:nvSpPr>
                <p:spPr>
                  <a:xfrm>
                    <a:off x="4766310" y="7751881"/>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E459FD46-33A9-425E-91CB-E7AF8A0FA11E}"/>
                      </a:ext>
                    </a:extLst>
                  </p:cNvPr>
                  <p:cNvSpPr/>
                  <p:nvPr/>
                </p:nvSpPr>
                <p:spPr>
                  <a:xfrm>
                    <a:off x="4807362" y="7751881"/>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A122833D-50E8-4F39-8740-4A76A96105B6}"/>
                      </a:ext>
                    </a:extLst>
                  </p:cNvPr>
                  <p:cNvSpPr/>
                  <p:nvPr/>
                </p:nvSpPr>
                <p:spPr>
                  <a:xfrm>
                    <a:off x="4766310" y="7833892"/>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52BA5A9-7224-4280-B372-79B7276F0B92}"/>
                      </a:ext>
                    </a:extLst>
                  </p:cNvPr>
                  <p:cNvSpPr/>
                  <p:nvPr/>
                </p:nvSpPr>
                <p:spPr>
                  <a:xfrm>
                    <a:off x="4807362" y="7833892"/>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88874232-623C-4C66-8619-D43397D7F313}"/>
                      </a:ext>
                    </a:extLst>
                  </p:cNvPr>
                  <p:cNvSpPr/>
                  <p:nvPr/>
                </p:nvSpPr>
                <p:spPr>
                  <a:xfrm>
                    <a:off x="4766310" y="7874944"/>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BB4A66F0-6E02-4E4C-A717-5403196C4AC3}"/>
                      </a:ext>
                    </a:extLst>
                  </p:cNvPr>
                  <p:cNvSpPr/>
                  <p:nvPr/>
                </p:nvSpPr>
                <p:spPr>
                  <a:xfrm>
                    <a:off x="4807362" y="7874944"/>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760712F5-2E86-483E-9BF7-6B66B4688FBD}"/>
                      </a:ext>
                    </a:extLst>
                  </p:cNvPr>
                  <p:cNvSpPr/>
                  <p:nvPr/>
                </p:nvSpPr>
                <p:spPr>
                  <a:xfrm>
                    <a:off x="4468939" y="7567192"/>
                    <a:ext cx="219075" cy="66675"/>
                  </a:xfrm>
                  <a:custGeom>
                    <a:avLst/>
                    <a:gdLst>
                      <a:gd name="connsiteX0" fmla="*/ 225647 w 219075"/>
                      <a:gd name="connsiteY0" fmla="*/ 0 h 66675"/>
                      <a:gd name="connsiteX1" fmla="*/ 0 w 219075"/>
                      <a:gd name="connsiteY1" fmla="*/ 0 h 66675"/>
                      <a:gd name="connsiteX2" fmla="*/ 0 w 219075"/>
                      <a:gd name="connsiteY2" fmla="*/ 71819 h 66675"/>
                      <a:gd name="connsiteX3" fmla="*/ 225647 w 219075"/>
                      <a:gd name="connsiteY3" fmla="*/ 71819 h 66675"/>
                      <a:gd name="connsiteX4" fmla="*/ 225647 w 219075"/>
                      <a:gd name="connsiteY4" fmla="*/ 0 h 66675"/>
                      <a:gd name="connsiteX5" fmla="*/ 205073 w 219075"/>
                      <a:gd name="connsiteY5" fmla="*/ 51340 h 66675"/>
                      <a:gd name="connsiteX6" fmla="*/ 20479 w 219075"/>
                      <a:gd name="connsiteY6" fmla="*/ 51340 h 66675"/>
                      <a:gd name="connsiteX7" fmla="*/ 20479 w 219075"/>
                      <a:gd name="connsiteY7" fmla="*/ 20574 h 66675"/>
                      <a:gd name="connsiteX8" fmla="*/ 205073 w 219075"/>
                      <a:gd name="connsiteY8" fmla="*/ 20574 h 66675"/>
                      <a:gd name="connsiteX9" fmla="*/ 205073 w 219075"/>
                      <a:gd name="connsiteY9" fmla="*/ 5134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66675">
                        <a:moveTo>
                          <a:pt x="225647" y="0"/>
                        </a:moveTo>
                        <a:lnTo>
                          <a:pt x="0" y="0"/>
                        </a:lnTo>
                        <a:lnTo>
                          <a:pt x="0" y="71819"/>
                        </a:lnTo>
                        <a:lnTo>
                          <a:pt x="225647" y="71819"/>
                        </a:lnTo>
                        <a:lnTo>
                          <a:pt x="225647" y="0"/>
                        </a:lnTo>
                        <a:close/>
                        <a:moveTo>
                          <a:pt x="205073" y="51340"/>
                        </a:moveTo>
                        <a:lnTo>
                          <a:pt x="20479" y="51340"/>
                        </a:lnTo>
                        <a:lnTo>
                          <a:pt x="20479" y="20574"/>
                        </a:lnTo>
                        <a:lnTo>
                          <a:pt x="205073" y="20574"/>
                        </a:lnTo>
                        <a:lnTo>
                          <a:pt x="205073" y="51340"/>
                        </a:ln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3B9CA523-6D39-470D-AB35-A74914EEE91D}"/>
                      </a:ext>
                    </a:extLst>
                  </p:cNvPr>
                  <p:cNvSpPr/>
                  <p:nvPr/>
                </p:nvSpPr>
                <p:spPr>
                  <a:xfrm>
                    <a:off x="4479226" y="7649297"/>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7 w 57150"/>
                      <a:gd name="connsiteY5" fmla="*/ 61436 h 57150"/>
                      <a:gd name="connsiteX6" fmla="*/ 61436 w 57150"/>
                      <a:gd name="connsiteY6" fmla="*/ 40957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1053 h 57150"/>
                      <a:gd name="connsiteX11" fmla="*/ 20479 w 57150"/>
                      <a:gd name="connsiteY11" fmla="*/ 20574 h 57150"/>
                      <a:gd name="connsiteX12" fmla="*/ 40957 w 57150"/>
                      <a:gd name="connsiteY12" fmla="*/ 20574 h 57150"/>
                      <a:gd name="connsiteX13" fmla="*/ 40957 w 57150"/>
                      <a:gd name="connsiteY13" fmla="*/ 41053 h 57150"/>
                      <a:gd name="connsiteX14" fmla="*/ 20479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7"/>
                        </a:lnTo>
                        <a:cubicBezTo>
                          <a:pt x="0" y="52292"/>
                          <a:pt x="9144" y="61436"/>
                          <a:pt x="20479" y="61436"/>
                        </a:cubicBezTo>
                        <a:lnTo>
                          <a:pt x="40957" y="61436"/>
                        </a:lnTo>
                        <a:cubicBezTo>
                          <a:pt x="52292" y="61436"/>
                          <a:pt x="61436" y="52292"/>
                          <a:pt x="61436" y="40957"/>
                        </a:cubicBezTo>
                        <a:lnTo>
                          <a:pt x="61436" y="20479"/>
                        </a:lnTo>
                        <a:cubicBezTo>
                          <a:pt x="61436" y="9144"/>
                          <a:pt x="52292" y="0"/>
                          <a:pt x="40957" y="0"/>
                        </a:cubicBezTo>
                        <a:lnTo>
                          <a:pt x="40957" y="0"/>
                        </a:lnTo>
                        <a:close/>
                        <a:moveTo>
                          <a:pt x="20479" y="41053"/>
                        </a:moveTo>
                        <a:lnTo>
                          <a:pt x="20479" y="20574"/>
                        </a:lnTo>
                        <a:lnTo>
                          <a:pt x="40957" y="20574"/>
                        </a:lnTo>
                        <a:lnTo>
                          <a:pt x="40957" y="41053"/>
                        </a:lnTo>
                        <a:lnTo>
                          <a:pt x="20479" y="41053"/>
                        </a:ln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7516A540-C8E3-416E-80B4-BD98C0D97C80}"/>
                      </a:ext>
                    </a:extLst>
                  </p:cNvPr>
                  <p:cNvSpPr/>
                  <p:nvPr/>
                </p:nvSpPr>
                <p:spPr>
                  <a:xfrm>
                    <a:off x="4551044" y="7649297"/>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1053 h 57150"/>
                      <a:gd name="connsiteX11" fmla="*/ 20384 w 57150"/>
                      <a:gd name="connsiteY11" fmla="*/ 20574 h 57150"/>
                      <a:gd name="connsiteX12" fmla="*/ 40862 w 57150"/>
                      <a:gd name="connsiteY12" fmla="*/ 20574 h 57150"/>
                      <a:gd name="connsiteX13" fmla="*/ 40862 w 57150"/>
                      <a:gd name="connsiteY13" fmla="*/ 41053 h 57150"/>
                      <a:gd name="connsiteX14" fmla="*/ 20384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292" y="0"/>
                          <a:pt x="40958" y="0"/>
                        </a:cubicBezTo>
                        <a:lnTo>
                          <a:pt x="40958" y="0"/>
                        </a:lnTo>
                        <a:close/>
                        <a:moveTo>
                          <a:pt x="20384" y="41053"/>
                        </a:moveTo>
                        <a:lnTo>
                          <a:pt x="20384" y="20574"/>
                        </a:lnTo>
                        <a:lnTo>
                          <a:pt x="40862" y="20574"/>
                        </a:lnTo>
                        <a:lnTo>
                          <a:pt x="40862" y="41053"/>
                        </a:lnTo>
                        <a:lnTo>
                          <a:pt x="20384" y="41053"/>
                        </a:ln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CB2DA967-7DD9-4F84-9044-5B69EEFBDED4}"/>
                      </a:ext>
                    </a:extLst>
                  </p:cNvPr>
                  <p:cNvSpPr/>
                  <p:nvPr/>
                </p:nvSpPr>
                <p:spPr>
                  <a:xfrm>
                    <a:off x="4622863" y="7649297"/>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1053 h 57150"/>
                      <a:gd name="connsiteX11" fmla="*/ 20384 w 57150"/>
                      <a:gd name="connsiteY11" fmla="*/ 20574 h 57150"/>
                      <a:gd name="connsiteX12" fmla="*/ 40862 w 57150"/>
                      <a:gd name="connsiteY12" fmla="*/ 20574 h 57150"/>
                      <a:gd name="connsiteX13" fmla="*/ 40862 w 57150"/>
                      <a:gd name="connsiteY13" fmla="*/ 41053 h 57150"/>
                      <a:gd name="connsiteX14" fmla="*/ 20384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197" y="0"/>
                          <a:pt x="40958" y="0"/>
                        </a:cubicBezTo>
                        <a:lnTo>
                          <a:pt x="40958" y="0"/>
                        </a:lnTo>
                        <a:close/>
                        <a:moveTo>
                          <a:pt x="20384" y="41053"/>
                        </a:moveTo>
                        <a:lnTo>
                          <a:pt x="20384" y="20574"/>
                        </a:lnTo>
                        <a:lnTo>
                          <a:pt x="40862" y="20574"/>
                        </a:lnTo>
                        <a:lnTo>
                          <a:pt x="40862" y="41053"/>
                        </a:lnTo>
                        <a:lnTo>
                          <a:pt x="20384" y="41053"/>
                        </a:ln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543B570B-2D1A-47EC-8BC3-02CEE73357B3}"/>
                      </a:ext>
                    </a:extLst>
                  </p:cNvPr>
                  <p:cNvSpPr/>
                  <p:nvPr/>
                </p:nvSpPr>
                <p:spPr>
                  <a:xfrm>
                    <a:off x="4479226" y="7721116"/>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7 w 57150"/>
                      <a:gd name="connsiteY5" fmla="*/ 61436 h 57150"/>
                      <a:gd name="connsiteX6" fmla="*/ 61436 w 57150"/>
                      <a:gd name="connsiteY6" fmla="*/ 40957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0957 h 57150"/>
                      <a:gd name="connsiteX11" fmla="*/ 20479 w 57150"/>
                      <a:gd name="connsiteY11" fmla="*/ 20479 h 57150"/>
                      <a:gd name="connsiteX12" fmla="*/ 40957 w 57150"/>
                      <a:gd name="connsiteY12" fmla="*/ 20479 h 57150"/>
                      <a:gd name="connsiteX13" fmla="*/ 40957 w 57150"/>
                      <a:gd name="connsiteY13" fmla="*/ 40957 h 57150"/>
                      <a:gd name="connsiteX14" fmla="*/ 20479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7"/>
                        </a:lnTo>
                        <a:cubicBezTo>
                          <a:pt x="0" y="52292"/>
                          <a:pt x="9144" y="61436"/>
                          <a:pt x="20479" y="61436"/>
                        </a:cubicBezTo>
                        <a:lnTo>
                          <a:pt x="40957" y="61436"/>
                        </a:lnTo>
                        <a:cubicBezTo>
                          <a:pt x="52292" y="61436"/>
                          <a:pt x="61436" y="52292"/>
                          <a:pt x="61436" y="40957"/>
                        </a:cubicBezTo>
                        <a:lnTo>
                          <a:pt x="61436" y="20479"/>
                        </a:lnTo>
                        <a:cubicBezTo>
                          <a:pt x="61436" y="9144"/>
                          <a:pt x="52292" y="0"/>
                          <a:pt x="40957" y="0"/>
                        </a:cubicBezTo>
                        <a:lnTo>
                          <a:pt x="40957" y="0"/>
                        </a:lnTo>
                        <a:close/>
                        <a:moveTo>
                          <a:pt x="20479" y="40957"/>
                        </a:moveTo>
                        <a:lnTo>
                          <a:pt x="20479" y="20479"/>
                        </a:lnTo>
                        <a:lnTo>
                          <a:pt x="40957" y="20479"/>
                        </a:lnTo>
                        <a:lnTo>
                          <a:pt x="40957" y="40957"/>
                        </a:lnTo>
                        <a:lnTo>
                          <a:pt x="20479" y="40957"/>
                        </a:ln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1356705-04DD-4047-8E57-7A1028EC139B}"/>
                      </a:ext>
                    </a:extLst>
                  </p:cNvPr>
                  <p:cNvSpPr/>
                  <p:nvPr/>
                </p:nvSpPr>
                <p:spPr>
                  <a:xfrm>
                    <a:off x="4551044" y="7721116"/>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7 h 57150"/>
                      <a:gd name="connsiteX11" fmla="*/ 20384 w 57150"/>
                      <a:gd name="connsiteY11" fmla="*/ 20479 h 57150"/>
                      <a:gd name="connsiteX12" fmla="*/ 40862 w 57150"/>
                      <a:gd name="connsiteY12" fmla="*/ 20479 h 57150"/>
                      <a:gd name="connsiteX13" fmla="*/ 40862 w 57150"/>
                      <a:gd name="connsiteY13" fmla="*/ 40957 h 57150"/>
                      <a:gd name="connsiteX14" fmla="*/ 20384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292" y="0"/>
                          <a:pt x="40958" y="0"/>
                        </a:cubicBezTo>
                        <a:lnTo>
                          <a:pt x="40958" y="0"/>
                        </a:lnTo>
                        <a:close/>
                        <a:moveTo>
                          <a:pt x="20384" y="40957"/>
                        </a:moveTo>
                        <a:lnTo>
                          <a:pt x="20384" y="20479"/>
                        </a:lnTo>
                        <a:lnTo>
                          <a:pt x="40862" y="20479"/>
                        </a:lnTo>
                        <a:lnTo>
                          <a:pt x="40862" y="40957"/>
                        </a:lnTo>
                        <a:lnTo>
                          <a:pt x="20384" y="40957"/>
                        </a:ln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CC06CD02-7F51-4671-8AEB-9CC3DF79BF82}"/>
                      </a:ext>
                    </a:extLst>
                  </p:cNvPr>
                  <p:cNvSpPr/>
                  <p:nvPr/>
                </p:nvSpPr>
                <p:spPr>
                  <a:xfrm>
                    <a:off x="4622863" y="7721116"/>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7 h 57150"/>
                      <a:gd name="connsiteX11" fmla="*/ 20384 w 57150"/>
                      <a:gd name="connsiteY11" fmla="*/ 20479 h 57150"/>
                      <a:gd name="connsiteX12" fmla="*/ 40862 w 57150"/>
                      <a:gd name="connsiteY12" fmla="*/ 20479 h 57150"/>
                      <a:gd name="connsiteX13" fmla="*/ 40862 w 57150"/>
                      <a:gd name="connsiteY13" fmla="*/ 40957 h 57150"/>
                      <a:gd name="connsiteX14" fmla="*/ 20384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197" y="0"/>
                          <a:pt x="40958" y="0"/>
                        </a:cubicBezTo>
                        <a:lnTo>
                          <a:pt x="40958" y="0"/>
                        </a:lnTo>
                        <a:close/>
                        <a:moveTo>
                          <a:pt x="20384" y="40957"/>
                        </a:moveTo>
                        <a:lnTo>
                          <a:pt x="20384" y="20479"/>
                        </a:lnTo>
                        <a:lnTo>
                          <a:pt x="40862" y="20479"/>
                        </a:lnTo>
                        <a:lnTo>
                          <a:pt x="40862" y="40957"/>
                        </a:lnTo>
                        <a:lnTo>
                          <a:pt x="20384" y="40957"/>
                        </a:ln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40B106FD-64AA-4390-9061-B91012E26F29}"/>
                      </a:ext>
                    </a:extLst>
                  </p:cNvPr>
                  <p:cNvSpPr/>
                  <p:nvPr/>
                </p:nvSpPr>
                <p:spPr>
                  <a:xfrm>
                    <a:off x="4479226" y="7792934"/>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7 w 57150"/>
                      <a:gd name="connsiteY5" fmla="*/ 61436 h 57150"/>
                      <a:gd name="connsiteX6" fmla="*/ 61436 w 57150"/>
                      <a:gd name="connsiteY6" fmla="*/ 40958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0958 h 57150"/>
                      <a:gd name="connsiteX11" fmla="*/ 20479 w 57150"/>
                      <a:gd name="connsiteY11" fmla="*/ 20479 h 57150"/>
                      <a:gd name="connsiteX12" fmla="*/ 40957 w 57150"/>
                      <a:gd name="connsiteY12" fmla="*/ 20479 h 57150"/>
                      <a:gd name="connsiteX13" fmla="*/ 40957 w 57150"/>
                      <a:gd name="connsiteY13" fmla="*/ 40958 h 57150"/>
                      <a:gd name="connsiteX14" fmla="*/ 20479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8"/>
                        </a:lnTo>
                        <a:cubicBezTo>
                          <a:pt x="0" y="52292"/>
                          <a:pt x="9144" y="61436"/>
                          <a:pt x="20479" y="61436"/>
                        </a:cubicBezTo>
                        <a:lnTo>
                          <a:pt x="40957" y="61436"/>
                        </a:lnTo>
                        <a:cubicBezTo>
                          <a:pt x="52292" y="61436"/>
                          <a:pt x="61436" y="52292"/>
                          <a:pt x="61436" y="40958"/>
                        </a:cubicBezTo>
                        <a:lnTo>
                          <a:pt x="61436" y="20479"/>
                        </a:lnTo>
                        <a:cubicBezTo>
                          <a:pt x="61436" y="9144"/>
                          <a:pt x="52292" y="0"/>
                          <a:pt x="40957" y="0"/>
                        </a:cubicBezTo>
                        <a:lnTo>
                          <a:pt x="40957" y="0"/>
                        </a:lnTo>
                        <a:close/>
                        <a:moveTo>
                          <a:pt x="20479" y="40958"/>
                        </a:moveTo>
                        <a:lnTo>
                          <a:pt x="20479" y="20479"/>
                        </a:lnTo>
                        <a:lnTo>
                          <a:pt x="40957" y="20479"/>
                        </a:lnTo>
                        <a:lnTo>
                          <a:pt x="40957" y="40958"/>
                        </a:lnTo>
                        <a:lnTo>
                          <a:pt x="20479" y="40958"/>
                        </a:ln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71200977-E30E-4288-9947-371D5CE088B8}"/>
                      </a:ext>
                    </a:extLst>
                  </p:cNvPr>
                  <p:cNvSpPr/>
                  <p:nvPr/>
                </p:nvSpPr>
                <p:spPr>
                  <a:xfrm>
                    <a:off x="4551044" y="7792934"/>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8 w 57150"/>
                      <a:gd name="connsiteY5" fmla="*/ 61436 h 57150"/>
                      <a:gd name="connsiteX6" fmla="*/ 61436 w 57150"/>
                      <a:gd name="connsiteY6" fmla="*/ 40958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8 h 57150"/>
                      <a:gd name="connsiteX11" fmla="*/ 20384 w 57150"/>
                      <a:gd name="connsiteY11" fmla="*/ 20479 h 57150"/>
                      <a:gd name="connsiteX12" fmla="*/ 40862 w 57150"/>
                      <a:gd name="connsiteY12" fmla="*/ 20479 h 57150"/>
                      <a:gd name="connsiteX13" fmla="*/ 40862 w 57150"/>
                      <a:gd name="connsiteY13" fmla="*/ 40958 h 57150"/>
                      <a:gd name="connsiteX14" fmla="*/ 20384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8"/>
                        </a:lnTo>
                        <a:cubicBezTo>
                          <a:pt x="0" y="52292"/>
                          <a:pt x="9144" y="61436"/>
                          <a:pt x="20479" y="61436"/>
                        </a:cubicBezTo>
                        <a:lnTo>
                          <a:pt x="40958" y="61436"/>
                        </a:lnTo>
                        <a:cubicBezTo>
                          <a:pt x="52292" y="61436"/>
                          <a:pt x="61436" y="52292"/>
                          <a:pt x="61436" y="40958"/>
                        </a:cubicBezTo>
                        <a:lnTo>
                          <a:pt x="61436" y="20479"/>
                        </a:lnTo>
                        <a:cubicBezTo>
                          <a:pt x="61436" y="9144"/>
                          <a:pt x="52292" y="0"/>
                          <a:pt x="40958" y="0"/>
                        </a:cubicBezTo>
                        <a:lnTo>
                          <a:pt x="40958" y="0"/>
                        </a:lnTo>
                        <a:close/>
                        <a:moveTo>
                          <a:pt x="20384" y="40958"/>
                        </a:moveTo>
                        <a:lnTo>
                          <a:pt x="20384" y="20479"/>
                        </a:lnTo>
                        <a:lnTo>
                          <a:pt x="40862" y="20479"/>
                        </a:lnTo>
                        <a:lnTo>
                          <a:pt x="40862" y="40958"/>
                        </a:lnTo>
                        <a:lnTo>
                          <a:pt x="20384" y="40958"/>
                        </a:lnTo>
                        <a:close/>
                      </a:path>
                    </a:pathLst>
                  </a:custGeom>
                  <a:grpFill/>
                  <a:ln w="9525" cap="flat">
                    <a:noFill/>
                    <a:prstDash val="solid"/>
                    <a:miter/>
                  </a:ln>
                </p:spPr>
                <p:txBody>
                  <a:bodyPr rtlCol="0" anchor="ctr"/>
                  <a:lstStyle/>
                  <a:p>
                    <a:endParaRPr lang="en-US"/>
                  </a:p>
                </p:txBody>
              </p:sp>
              <p:grpSp>
                <p:nvGrpSpPr>
                  <p:cNvPr id="323" name="Graphic 49">
                    <a:extLst>
                      <a:ext uri="{FF2B5EF4-FFF2-40B4-BE49-F238E27FC236}">
                        <a16:creationId xmlns:a16="http://schemas.microsoft.com/office/drawing/2014/main" id="{D6F8F0C3-C5A7-4060-92B1-C8616FCC23CB}"/>
                      </a:ext>
                    </a:extLst>
                  </p:cNvPr>
                  <p:cNvGrpSpPr/>
                  <p:nvPr/>
                </p:nvGrpSpPr>
                <p:grpSpPr>
                  <a:xfrm>
                    <a:off x="4622863" y="7792934"/>
                    <a:ext cx="428625" cy="314325"/>
                    <a:chOff x="4622863" y="7792934"/>
                    <a:chExt cx="428625" cy="314325"/>
                  </a:xfrm>
                  <a:grpFill/>
                </p:grpSpPr>
                <p:sp>
                  <p:nvSpPr>
                    <p:cNvPr id="324" name="Freeform: Shape 323">
                      <a:extLst>
                        <a:ext uri="{FF2B5EF4-FFF2-40B4-BE49-F238E27FC236}">
                          <a16:creationId xmlns:a16="http://schemas.microsoft.com/office/drawing/2014/main" id="{05829D05-F0E8-4C15-BEF1-D2B003A1C16D}"/>
                        </a:ext>
                      </a:extLst>
                    </p:cNvPr>
                    <p:cNvSpPr/>
                    <p:nvPr/>
                  </p:nvSpPr>
                  <p:spPr>
                    <a:xfrm>
                      <a:off x="4622863" y="7792934"/>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8 w 57150"/>
                        <a:gd name="connsiteY5" fmla="*/ 61436 h 57150"/>
                        <a:gd name="connsiteX6" fmla="*/ 61436 w 57150"/>
                        <a:gd name="connsiteY6" fmla="*/ 40958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8 h 57150"/>
                        <a:gd name="connsiteX11" fmla="*/ 20384 w 57150"/>
                        <a:gd name="connsiteY11" fmla="*/ 20479 h 57150"/>
                        <a:gd name="connsiteX12" fmla="*/ 40862 w 57150"/>
                        <a:gd name="connsiteY12" fmla="*/ 20479 h 57150"/>
                        <a:gd name="connsiteX13" fmla="*/ 40862 w 57150"/>
                        <a:gd name="connsiteY13" fmla="*/ 40958 h 57150"/>
                        <a:gd name="connsiteX14" fmla="*/ 20384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8"/>
                          </a:lnTo>
                          <a:cubicBezTo>
                            <a:pt x="0" y="52292"/>
                            <a:pt x="9144" y="61436"/>
                            <a:pt x="20479" y="61436"/>
                          </a:cubicBezTo>
                          <a:lnTo>
                            <a:pt x="40958" y="61436"/>
                          </a:lnTo>
                          <a:cubicBezTo>
                            <a:pt x="52292" y="61436"/>
                            <a:pt x="61436" y="52292"/>
                            <a:pt x="61436" y="40958"/>
                          </a:cubicBezTo>
                          <a:lnTo>
                            <a:pt x="61436" y="20479"/>
                          </a:lnTo>
                          <a:cubicBezTo>
                            <a:pt x="61436" y="9144"/>
                            <a:pt x="52197" y="0"/>
                            <a:pt x="40958" y="0"/>
                          </a:cubicBezTo>
                          <a:lnTo>
                            <a:pt x="40958" y="0"/>
                          </a:lnTo>
                          <a:close/>
                          <a:moveTo>
                            <a:pt x="20384" y="40958"/>
                          </a:moveTo>
                          <a:lnTo>
                            <a:pt x="20384" y="20479"/>
                          </a:lnTo>
                          <a:lnTo>
                            <a:pt x="40862" y="20479"/>
                          </a:lnTo>
                          <a:lnTo>
                            <a:pt x="40862" y="40958"/>
                          </a:lnTo>
                          <a:lnTo>
                            <a:pt x="20384" y="40958"/>
                          </a:ln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541032BC-875D-44FE-8127-7C3059A95A6C}"/>
                        </a:ext>
                      </a:extLst>
                    </p:cNvPr>
                    <p:cNvSpPr/>
                    <p:nvPr/>
                  </p:nvSpPr>
                  <p:spPr>
                    <a:xfrm>
                      <a:off x="4797087" y="7854989"/>
                      <a:ext cx="247650" cy="247650"/>
                    </a:xfrm>
                    <a:custGeom>
                      <a:avLst/>
                      <a:gdLst>
                        <a:gd name="connsiteX0" fmla="*/ 247162 w 247650"/>
                        <a:gd name="connsiteY0" fmla="*/ 8715 h 247650"/>
                        <a:gd name="connsiteX1" fmla="*/ 203633 w 247650"/>
                        <a:gd name="connsiteY1" fmla="*/ 8715 h 247650"/>
                        <a:gd name="connsiteX2" fmla="*/ 27801 w 247650"/>
                        <a:gd name="connsiteY2" fmla="*/ 184547 h 247650"/>
                        <a:gd name="connsiteX3" fmla="*/ 25705 w 247650"/>
                        <a:gd name="connsiteY3" fmla="*/ 187500 h 247650"/>
                        <a:gd name="connsiteX4" fmla="*/ 941 w 247650"/>
                        <a:gd name="connsiteY4" fmla="*/ 241316 h 247650"/>
                        <a:gd name="connsiteX5" fmla="*/ 3036 w 247650"/>
                        <a:gd name="connsiteY5" fmla="*/ 252841 h 247650"/>
                        <a:gd name="connsiteX6" fmla="*/ 14561 w 247650"/>
                        <a:gd name="connsiteY6" fmla="*/ 254937 h 247650"/>
                        <a:gd name="connsiteX7" fmla="*/ 68377 w 247650"/>
                        <a:gd name="connsiteY7" fmla="*/ 230172 h 247650"/>
                        <a:gd name="connsiteX8" fmla="*/ 71330 w 247650"/>
                        <a:gd name="connsiteY8" fmla="*/ 228076 h 247650"/>
                        <a:gd name="connsiteX9" fmla="*/ 247162 w 247650"/>
                        <a:gd name="connsiteY9" fmla="*/ 52245 h 247650"/>
                        <a:gd name="connsiteX10" fmla="*/ 247162 w 247650"/>
                        <a:gd name="connsiteY10" fmla="*/ 8715 h 247650"/>
                        <a:gd name="connsiteX11" fmla="*/ 247162 w 247650"/>
                        <a:gd name="connsiteY11" fmla="*/ 8715 h 247650"/>
                        <a:gd name="connsiteX12" fmla="*/ 58091 w 247650"/>
                        <a:gd name="connsiteY12" fmla="*/ 212265 h 247650"/>
                        <a:gd name="connsiteX13" fmla="*/ 31230 w 247650"/>
                        <a:gd name="connsiteY13" fmla="*/ 224647 h 247650"/>
                        <a:gd name="connsiteX14" fmla="*/ 43612 w 247650"/>
                        <a:gd name="connsiteY14" fmla="*/ 197787 h 247650"/>
                        <a:gd name="connsiteX15" fmla="*/ 174676 w 247650"/>
                        <a:gd name="connsiteY15" fmla="*/ 66627 h 247650"/>
                        <a:gd name="connsiteX16" fmla="*/ 189154 w 247650"/>
                        <a:gd name="connsiteY16" fmla="*/ 81105 h 247650"/>
                        <a:gd name="connsiteX17" fmla="*/ 58091 w 247650"/>
                        <a:gd name="connsiteY17" fmla="*/ 212265 h 247650"/>
                        <a:gd name="connsiteX18" fmla="*/ 203728 w 247650"/>
                        <a:gd name="connsiteY18" fmla="*/ 66627 h 247650"/>
                        <a:gd name="connsiteX19" fmla="*/ 189250 w 247650"/>
                        <a:gd name="connsiteY19" fmla="*/ 52149 h 247650"/>
                        <a:gd name="connsiteX20" fmla="*/ 196393 w 247650"/>
                        <a:gd name="connsiteY20" fmla="*/ 45006 h 247650"/>
                        <a:gd name="connsiteX21" fmla="*/ 210871 w 247650"/>
                        <a:gd name="connsiteY21" fmla="*/ 59484 h 247650"/>
                        <a:gd name="connsiteX22" fmla="*/ 203728 w 247650"/>
                        <a:gd name="connsiteY22" fmla="*/ 66627 h 247650"/>
                        <a:gd name="connsiteX23" fmla="*/ 232684 w 247650"/>
                        <a:gd name="connsiteY23" fmla="*/ 37767 h 247650"/>
                        <a:gd name="connsiteX24" fmla="*/ 225445 w 247650"/>
                        <a:gd name="connsiteY24" fmla="*/ 45006 h 247650"/>
                        <a:gd name="connsiteX25" fmla="*/ 210967 w 247650"/>
                        <a:gd name="connsiteY25" fmla="*/ 30528 h 247650"/>
                        <a:gd name="connsiteX26" fmla="*/ 218206 w 247650"/>
                        <a:gd name="connsiteY26" fmla="*/ 23289 h 247650"/>
                        <a:gd name="connsiteX27" fmla="*/ 232684 w 247650"/>
                        <a:gd name="connsiteY27" fmla="*/ 23289 h 247650"/>
                        <a:gd name="connsiteX28" fmla="*/ 232684 w 247650"/>
                        <a:gd name="connsiteY28" fmla="*/ 37767 h 247650"/>
                        <a:gd name="connsiteX29" fmla="*/ 232684 w 247650"/>
                        <a:gd name="connsiteY29" fmla="*/ 37767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7650" h="247650">
                          <a:moveTo>
                            <a:pt x="247162" y="8715"/>
                          </a:moveTo>
                          <a:cubicBezTo>
                            <a:pt x="234970" y="-2905"/>
                            <a:pt x="215825" y="-2905"/>
                            <a:pt x="203633" y="8715"/>
                          </a:cubicBezTo>
                          <a:lnTo>
                            <a:pt x="27801" y="184547"/>
                          </a:lnTo>
                          <a:cubicBezTo>
                            <a:pt x="26944" y="185404"/>
                            <a:pt x="26277" y="186452"/>
                            <a:pt x="25705" y="187500"/>
                          </a:cubicBezTo>
                          <a:lnTo>
                            <a:pt x="941" y="241316"/>
                          </a:lnTo>
                          <a:cubicBezTo>
                            <a:pt x="-869" y="245221"/>
                            <a:pt x="-12" y="249793"/>
                            <a:pt x="3036" y="252841"/>
                          </a:cubicBezTo>
                          <a:cubicBezTo>
                            <a:pt x="6084" y="255889"/>
                            <a:pt x="10656" y="256746"/>
                            <a:pt x="14561" y="254937"/>
                          </a:cubicBezTo>
                          <a:lnTo>
                            <a:pt x="68377" y="230172"/>
                          </a:lnTo>
                          <a:cubicBezTo>
                            <a:pt x="69520" y="229695"/>
                            <a:pt x="70473" y="228933"/>
                            <a:pt x="71330" y="228076"/>
                          </a:cubicBezTo>
                          <a:lnTo>
                            <a:pt x="247162" y="52245"/>
                          </a:lnTo>
                          <a:cubicBezTo>
                            <a:pt x="259163" y="40243"/>
                            <a:pt x="259163" y="20812"/>
                            <a:pt x="247162" y="8715"/>
                          </a:cubicBezTo>
                          <a:lnTo>
                            <a:pt x="247162" y="8715"/>
                          </a:lnTo>
                          <a:close/>
                          <a:moveTo>
                            <a:pt x="58091" y="212265"/>
                          </a:moveTo>
                          <a:lnTo>
                            <a:pt x="31230" y="224647"/>
                          </a:lnTo>
                          <a:lnTo>
                            <a:pt x="43612" y="197787"/>
                          </a:lnTo>
                          <a:lnTo>
                            <a:pt x="174676" y="66627"/>
                          </a:lnTo>
                          <a:lnTo>
                            <a:pt x="189154" y="81105"/>
                          </a:lnTo>
                          <a:lnTo>
                            <a:pt x="58091" y="212265"/>
                          </a:lnTo>
                          <a:close/>
                          <a:moveTo>
                            <a:pt x="203728" y="66627"/>
                          </a:moveTo>
                          <a:lnTo>
                            <a:pt x="189250" y="52149"/>
                          </a:lnTo>
                          <a:lnTo>
                            <a:pt x="196393" y="45006"/>
                          </a:lnTo>
                          <a:lnTo>
                            <a:pt x="210871" y="59484"/>
                          </a:lnTo>
                          <a:lnTo>
                            <a:pt x="203728" y="66627"/>
                          </a:lnTo>
                          <a:close/>
                          <a:moveTo>
                            <a:pt x="232684" y="37767"/>
                          </a:moveTo>
                          <a:lnTo>
                            <a:pt x="225445" y="45006"/>
                          </a:lnTo>
                          <a:lnTo>
                            <a:pt x="210967" y="30528"/>
                          </a:lnTo>
                          <a:lnTo>
                            <a:pt x="218206" y="23289"/>
                          </a:lnTo>
                          <a:cubicBezTo>
                            <a:pt x="222301" y="19383"/>
                            <a:pt x="228683" y="19383"/>
                            <a:pt x="232684" y="23289"/>
                          </a:cubicBezTo>
                          <a:cubicBezTo>
                            <a:pt x="236684" y="27194"/>
                            <a:pt x="236684" y="33671"/>
                            <a:pt x="232684" y="37767"/>
                          </a:cubicBezTo>
                          <a:lnTo>
                            <a:pt x="232684" y="37767"/>
                          </a:lnTo>
                          <a:close/>
                        </a:path>
                      </a:pathLst>
                    </a:custGeom>
                    <a:grpFill/>
                    <a:ln w="9525" cap="flat">
                      <a:noFill/>
                      <a:prstDash val="solid"/>
                      <a:miter/>
                    </a:ln>
                  </p:spPr>
                  <p:txBody>
                    <a:bodyPr rtlCol="0" anchor="ctr"/>
                    <a:lstStyle/>
                    <a:p>
                      <a:endParaRPr lang="en-US"/>
                    </a:p>
                  </p:txBody>
                </p:sp>
              </p:grpSp>
            </p:grpSp>
          </p:grpSp>
          <p:grpSp>
            <p:nvGrpSpPr>
              <p:cNvPr id="83" name="Group 6741">
                <a:extLst>
                  <a:ext uri="{FF2B5EF4-FFF2-40B4-BE49-F238E27FC236}">
                    <a16:creationId xmlns:a16="http://schemas.microsoft.com/office/drawing/2014/main" id="{2AEA68DD-905B-4CB6-A5D3-C7B8D1A69F5A}"/>
                  </a:ext>
                </a:extLst>
              </p:cNvPr>
              <p:cNvGrpSpPr/>
              <p:nvPr/>
            </p:nvGrpSpPr>
            <p:grpSpPr>
              <a:xfrm flipH="1">
                <a:off x="2423685" y="3593968"/>
                <a:ext cx="2735354" cy="1714502"/>
                <a:chOff x="0" y="0"/>
                <a:chExt cx="2330896" cy="1460989"/>
              </a:xfrm>
              <a:solidFill>
                <a:srgbClr val="4D833C"/>
              </a:solidFill>
            </p:grpSpPr>
            <p:sp>
              <p:nvSpPr>
                <p:cNvPr id="84" name="Shape 6739">
                  <a:extLst>
                    <a:ext uri="{FF2B5EF4-FFF2-40B4-BE49-F238E27FC236}">
                      <a16:creationId xmlns:a16="http://schemas.microsoft.com/office/drawing/2014/main" id="{E7CFE226-E7FA-403F-BC9E-FF96AD7F1F19}"/>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85" name="Shape 6740">
                  <a:extLst>
                    <a:ext uri="{FF2B5EF4-FFF2-40B4-BE49-F238E27FC236}">
                      <a16:creationId xmlns:a16="http://schemas.microsoft.com/office/drawing/2014/main" id="{92B6FDC4-27E1-4A75-B68B-E1D0F495A48C}"/>
                    </a:ext>
                  </a:extLst>
                </p:cNvPr>
                <p:cNvSpPr/>
                <p:nvPr/>
              </p:nvSpPr>
              <p:spPr>
                <a:xfrm>
                  <a:off x="1770844"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77" name="Group 6738">
                <a:extLst>
                  <a:ext uri="{FF2B5EF4-FFF2-40B4-BE49-F238E27FC236}">
                    <a16:creationId xmlns:a16="http://schemas.microsoft.com/office/drawing/2014/main" id="{5FB26A4F-0538-4245-B963-5BE8A43D08DE}"/>
                  </a:ext>
                </a:extLst>
              </p:cNvPr>
              <p:cNvGrpSpPr/>
              <p:nvPr/>
            </p:nvGrpSpPr>
            <p:grpSpPr>
              <a:xfrm flipH="1">
                <a:off x="4626890" y="2709476"/>
                <a:ext cx="2733001" cy="1720322"/>
                <a:chOff x="0" y="0"/>
                <a:chExt cx="2328891" cy="1465948"/>
              </a:xfrm>
              <a:solidFill>
                <a:srgbClr val="5193CE"/>
              </a:solidFill>
            </p:grpSpPr>
            <p:sp>
              <p:nvSpPr>
                <p:cNvPr id="78" name="Shape 6736">
                  <a:extLst>
                    <a:ext uri="{FF2B5EF4-FFF2-40B4-BE49-F238E27FC236}">
                      <a16:creationId xmlns:a16="http://schemas.microsoft.com/office/drawing/2014/main" id="{8120510E-2A69-4FAC-B5C0-13BCF0AA29F0}"/>
                    </a:ext>
                  </a:extLst>
                </p:cNvPr>
                <p:cNvSpPr/>
                <p:nvPr/>
              </p:nvSpPr>
              <p:spPr>
                <a:xfrm>
                  <a:off x="0" y="0"/>
                  <a:ext cx="2217580" cy="11087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79" name="Shape 6737">
                  <a:extLst>
                    <a:ext uri="{FF2B5EF4-FFF2-40B4-BE49-F238E27FC236}">
                      <a16:creationId xmlns:a16="http://schemas.microsoft.com/office/drawing/2014/main" id="{2CB48CCE-13B8-458D-BF59-A71360568855}"/>
                    </a:ext>
                  </a:extLst>
                </p:cNvPr>
                <p:cNvSpPr/>
                <p:nvPr/>
              </p:nvSpPr>
              <p:spPr>
                <a:xfrm rot="10800000">
                  <a:off x="1768839" y="1106571"/>
                  <a:ext cx="560052" cy="359378"/>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74" name="Group 6732">
                <a:extLst>
                  <a:ext uri="{FF2B5EF4-FFF2-40B4-BE49-F238E27FC236}">
                    <a16:creationId xmlns:a16="http://schemas.microsoft.com/office/drawing/2014/main" id="{98A63373-7825-4814-83B6-75C070FC95EC}"/>
                  </a:ext>
                </a:extLst>
              </p:cNvPr>
              <p:cNvGrpSpPr/>
              <p:nvPr/>
            </p:nvGrpSpPr>
            <p:grpSpPr>
              <a:xfrm flipH="1">
                <a:off x="6827808" y="3593968"/>
                <a:ext cx="2730725" cy="1714502"/>
                <a:chOff x="0" y="0"/>
                <a:chExt cx="2326950" cy="1460989"/>
              </a:xfrm>
              <a:solidFill>
                <a:srgbClr val="4D833C"/>
              </a:solidFill>
            </p:grpSpPr>
            <p:sp>
              <p:nvSpPr>
                <p:cNvPr id="75" name="Shape 6730">
                  <a:extLst>
                    <a:ext uri="{FF2B5EF4-FFF2-40B4-BE49-F238E27FC236}">
                      <a16:creationId xmlns:a16="http://schemas.microsoft.com/office/drawing/2014/main" id="{9F2E3611-FBA9-486E-ACAF-C1173E679A09}"/>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76" name="Shape 6731">
                  <a:extLst>
                    <a:ext uri="{FF2B5EF4-FFF2-40B4-BE49-F238E27FC236}">
                      <a16:creationId xmlns:a16="http://schemas.microsoft.com/office/drawing/2014/main" id="{E8089196-43EE-4D17-B830-A02E9E4A4CBC}"/>
                    </a:ext>
                  </a:extLst>
                </p:cNvPr>
                <p:cNvSpPr/>
                <p:nvPr/>
              </p:nvSpPr>
              <p:spPr>
                <a:xfrm>
                  <a:off x="1766898"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grpSp>
      <p:sp>
        <p:nvSpPr>
          <p:cNvPr id="114" name="Rectangle 113">
            <a:extLst>
              <a:ext uri="{FF2B5EF4-FFF2-40B4-BE49-F238E27FC236}">
                <a16:creationId xmlns:a16="http://schemas.microsoft.com/office/drawing/2014/main" id="{DC7EDF57-9BA4-48FB-870C-2BF674F0E4CF}"/>
              </a:ext>
            </a:extLst>
          </p:cNvPr>
          <p:cNvSpPr/>
          <p:nvPr/>
        </p:nvSpPr>
        <p:spPr>
          <a:xfrm>
            <a:off x="0" y="-30784"/>
            <a:ext cx="12203746" cy="1576586"/>
          </a:xfrm>
          <a:prstGeom prst="rect">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ZoneTexte 74">
            <a:extLst>
              <a:ext uri="{FF2B5EF4-FFF2-40B4-BE49-F238E27FC236}">
                <a16:creationId xmlns:a16="http://schemas.microsoft.com/office/drawing/2014/main" id="{9F15AFAE-5685-40AC-BA08-B644D8DB1C8D}"/>
              </a:ext>
            </a:extLst>
          </p:cNvPr>
          <p:cNvSpPr txBox="1"/>
          <p:nvPr/>
        </p:nvSpPr>
        <p:spPr>
          <a:xfrm>
            <a:off x="7038237" y="191287"/>
            <a:ext cx="440416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sp>
        <p:nvSpPr>
          <p:cNvPr id="122" name="TextBox 121">
            <a:extLst>
              <a:ext uri="{FF2B5EF4-FFF2-40B4-BE49-F238E27FC236}">
                <a16:creationId xmlns:a16="http://schemas.microsoft.com/office/drawing/2014/main" id="{F9A072E4-1AB4-4E04-9009-7138C8C971B5}"/>
              </a:ext>
            </a:extLst>
          </p:cNvPr>
          <p:cNvSpPr txBox="1"/>
          <p:nvPr/>
        </p:nvSpPr>
        <p:spPr>
          <a:xfrm>
            <a:off x="4922624" y="2612528"/>
            <a:ext cx="2350032"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تخطيط المشروع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123" name="TextBox 122">
            <a:extLst>
              <a:ext uri="{FF2B5EF4-FFF2-40B4-BE49-F238E27FC236}">
                <a16:creationId xmlns:a16="http://schemas.microsoft.com/office/drawing/2014/main" id="{D013594E-CA84-483A-94AE-673B5DD24E28}"/>
              </a:ext>
            </a:extLst>
          </p:cNvPr>
          <p:cNvSpPr txBox="1"/>
          <p:nvPr/>
        </p:nvSpPr>
        <p:spPr>
          <a:xfrm>
            <a:off x="8691936" y="2612528"/>
            <a:ext cx="2199283"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المشروع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125" name="TextBox 124">
            <a:extLst>
              <a:ext uri="{FF2B5EF4-FFF2-40B4-BE49-F238E27FC236}">
                <a16:creationId xmlns:a16="http://schemas.microsoft.com/office/drawing/2014/main" id="{14E67142-C898-4F0C-911D-8E9049AE0617}"/>
              </a:ext>
            </a:extLst>
          </p:cNvPr>
          <p:cNvSpPr txBox="1"/>
          <p:nvPr/>
        </p:nvSpPr>
        <p:spPr>
          <a:xfrm>
            <a:off x="6700708" y="5391749"/>
            <a:ext cx="2045436"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إدارة المشروع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203" name="TextBox 202">
            <a:extLst>
              <a:ext uri="{FF2B5EF4-FFF2-40B4-BE49-F238E27FC236}">
                <a16:creationId xmlns:a16="http://schemas.microsoft.com/office/drawing/2014/main" id="{16B33886-D232-4894-80FA-355CCB47865E}"/>
              </a:ext>
            </a:extLst>
          </p:cNvPr>
          <p:cNvSpPr txBox="1"/>
          <p:nvPr/>
        </p:nvSpPr>
        <p:spPr>
          <a:xfrm>
            <a:off x="1710589" y="2612528"/>
            <a:ext cx="1759208"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مدير المشروع</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205" name="TextBox 204">
            <a:extLst>
              <a:ext uri="{FF2B5EF4-FFF2-40B4-BE49-F238E27FC236}">
                <a16:creationId xmlns:a16="http://schemas.microsoft.com/office/drawing/2014/main" id="{E0A22900-B39E-4D73-BE26-31C72B905526}"/>
              </a:ext>
            </a:extLst>
          </p:cNvPr>
          <p:cNvSpPr txBox="1"/>
          <p:nvPr/>
        </p:nvSpPr>
        <p:spPr>
          <a:xfrm>
            <a:off x="3207312" y="5391749"/>
            <a:ext cx="2732389" cy="932563"/>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دورة حياة خطة المشروع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pic>
        <p:nvPicPr>
          <p:cNvPr id="120" name="Picture 92">
            <a:extLst>
              <a:ext uri="{FF2B5EF4-FFF2-40B4-BE49-F238E27FC236}">
                <a16:creationId xmlns:a16="http://schemas.microsoft.com/office/drawing/2014/main" id="{41BD69AD-DF9A-45C0-9DFB-E4626BB4BB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417728576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circle(in)">
                                      <p:cBhvr>
                                        <p:cTn id="7" dur="2000"/>
                                        <p:tgtEl>
                                          <p:spTgt spid="116"/>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ppt_x"/>
                                          </p:val>
                                        </p:tav>
                                        <p:tav tm="100000">
                                          <p:val>
                                            <p:strVal val="#ppt_x"/>
                                          </p:val>
                                        </p:tav>
                                      </p:tavLst>
                                    </p:anim>
                                    <p:anim calcmode="lin" valueType="num">
                                      <p:cBhvr additive="base">
                                        <p:cTn id="12" dur="500" fill="hold"/>
                                        <p:tgtEl>
                                          <p:spTgt spid="12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22"/>
                                        </p:tgtEl>
                                        <p:attrNameLst>
                                          <p:attrName>style.visibility</p:attrName>
                                        </p:attrNameLst>
                                      </p:cBhvr>
                                      <p:to>
                                        <p:strVal val="visible"/>
                                      </p:to>
                                    </p:set>
                                    <p:anim calcmode="lin" valueType="num">
                                      <p:cBhvr additive="base">
                                        <p:cTn id="15" dur="500" fill="hold"/>
                                        <p:tgtEl>
                                          <p:spTgt spid="122"/>
                                        </p:tgtEl>
                                        <p:attrNameLst>
                                          <p:attrName>ppt_x</p:attrName>
                                        </p:attrNameLst>
                                      </p:cBhvr>
                                      <p:tavLst>
                                        <p:tav tm="0">
                                          <p:val>
                                            <p:strVal val="#ppt_x"/>
                                          </p:val>
                                        </p:tav>
                                        <p:tav tm="100000">
                                          <p:val>
                                            <p:strVal val="#ppt_x"/>
                                          </p:val>
                                        </p:tav>
                                      </p:tavLst>
                                    </p:anim>
                                    <p:anim calcmode="lin" valueType="num">
                                      <p:cBhvr additive="base">
                                        <p:cTn id="16" dur="500" fill="hold"/>
                                        <p:tgtEl>
                                          <p:spTgt spid="1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00"/>
                                  </p:stCondLst>
                                  <p:childTnLst>
                                    <p:set>
                                      <p:cBhvr>
                                        <p:cTn id="18" dur="1" fill="hold">
                                          <p:stCondLst>
                                            <p:cond delay="0"/>
                                          </p:stCondLst>
                                        </p:cTn>
                                        <p:tgtEl>
                                          <p:spTgt spid="123"/>
                                        </p:tgtEl>
                                        <p:attrNameLst>
                                          <p:attrName>style.visibility</p:attrName>
                                        </p:attrNameLst>
                                      </p:cBhvr>
                                      <p:to>
                                        <p:strVal val="visible"/>
                                      </p:to>
                                    </p:set>
                                    <p:anim calcmode="lin" valueType="num">
                                      <p:cBhvr additive="base">
                                        <p:cTn id="19" dur="500" fill="hold"/>
                                        <p:tgtEl>
                                          <p:spTgt spid="123"/>
                                        </p:tgtEl>
                                        <p:attrNameLst>
                                          <p:attrName>ppt_x</p:attrName>
                                        </p:attrNameLst>
                                      </p:cBhvr>
                                      <p:tavLst>
                                        <p:tav tm="0">
                                          <p:val>
                                            <p:strVal val="#ppt_x"/>
                                          </p:val>
                                        </p:tav>
                                        <p:tav tm="100000">
                                          <p:val>
                                            <p:strVal val="#ppt_x"/>
                                          </p:val>
                                        </p:tav>
                                      </p:tavLst>
                                    </p:anim>
                                    <p:anim calcmode="lin" valueType="num">
                                      <p:cBhvr additive="base">
                                        <p:cTn id="20" dur="500" fill="hold"/>
                                        <p:tgtEl>
                                          <p:spTgt spid="123"/>
                                        </p:tgtEl>
                                        <p:attrNameLst>
                                          <p:attrName>ppt_y</p:attrName>
                                        </p:attrNameLst>
                                      </p:cBhvr>
                                      <p:tavLst>
                                        <p:tav tm="0">
                                          <p:val>
                                            <p:strVal val="1+#ppt_h/2"/>
                                          </p:val>
                                        </p:tav>
                                        <p:tav tm="100000">
                                          <p:val>
                                            <p:strVal val="#ppt_y"/>
                                          </p:val>
                                        </p:tav>
                                      </p:tavLst>
                                    </p:anim>
                                  </p:childTnLst>
                                </p:cTn>
                              </p:par>
                            </p:childTnLst>
                          </p:cTn>
                        </p:par>
                        <p:par>
                          <p:cTn id="21" fill="hold">
                            <p:stCondLst>
                              <p:cond delay="3200"/>
                            </p:stCondLst>
                            <p:childTnLst>
                              <p:par>
                                <p:cTn id="22" presetID="2" presetClass="entr" presetSubtype="1" fill="hold" grpId="0" nodeType="after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ppt_x"/>
                                          </p:val>
                                        </p:tav>
                                        <p:tav tm="100000">
                                          <p:val>
                                            <p:strVal val="#ppt_x"/>
                                          </p:val>
                                        </p:tav>
                                      </p:tavLst>
                                    </p:anim>
                                    <p:anim calcmode="lin" valueType="num">
                                      <p:cBhvr additive="base">
                                        <p:cTn id="25" dur="500" fill="hold"/>
                                        <p:tgtEl>
                                          <p:spTgt spid="20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203"/>
                                        </p:tgtEl>
                                        <p:attrNameLst>
                                          <p:attrName>style.visibility</p:attrName>
                                        </p:attrNameLst>
                                      </p:cBhvr>
                                      <p:to>
                                        <p:strVal val="visible"/>
                                      </p:to>
                                    </p:set>
                                    <p:anim calcmode="lin" valueType="num">
                                      <p:cBhvr additive="base">
                                        <p:cTn id="28" dur="500" fill="hold"/>
                                        <p:tgtEl>
                                          <p:spTgt spid="203"/>
                                        </p:tgtEl>
                                        <p:attrNameLst>
                                          <p:attrName>ppt_x</p:attrName>
                                        </p:attrNameLst>
                                      </p:cBhvr>
                                      <p:tavLst>
                                        <p:tav tm="0">
                                          <p:val>
                                            <p:strVal val="#ppt_x"/>
                                          </p:val>
                                        </p:tav>
                                        <p:tav tm="100000">
                                          <p:val>
                                            <p:strVal val="#ppt_x"/>
                                          </p:val>
                                        </p:tav>
                                      </p:tavLst>
                                    </p:anim>
                                    <p:anim calcmode="lin" valueType="num">
                                      <p:cBhvr additive="base">
                                        <p:cTn id="29" dur="500" fill="hold"/>
                                        <p:tgtEl>
                                          <p:spTgt spid="2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22" grpId="0"/>
      <p:bldP spid="123" grpId="0"/>
      <p:bldP spid="125" grpId="0"/>
      <p:bldP spid="203" grpId="0"/>
      <p:bldP spid="2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043776F-EB32-4061-9639-D136319EFC01}"/>
              </a:ext>
            </a:extLst>
          </p:cNvPr>
          <p:cNvGrpSpPr/>
          <p:nvPr/>
        </p:nvGrpSpPr>
        <p:grpSpPr>
          <a:xfrm>
            <a:off x="5007423" y="387038"/>
            <a:ext cx="4464983" cy="698443"/>
            <a:chOff x="2889066" y="731490"/>
            <a:chExt cx="4968038" cy="1419944"/>
          </a:xfrm>
        </p:grpSpPr>
        <p:grpSp>
          <p:nvGrpSpPr>
            <p:cNvPr id="4" name="Group 3">
              <a:extLst>
                <a:ext uri="{FF2B5EF4-FFF2-40B4-BE49-F238E27FC236}">
                  <a16:creationId xmlns:a16="http://schemas.microsoft.com/office/drawing/2014/main" id="{E70F254F-1ED6-4805-9110-57358E25060B}"/>
                </a:ext>
              </a:extLst>
            </p:cNvPr>
            <p:cNvGrpSpPr/>
            <p:nvPr/>
          </p:nvGrpSpPr>
          <p:grpSpPr>
            <a:xfrm flipH="1">
              <a:off x="2889066" y="826859"/>
              <a:ext cx="4968038" cy="1324575"/>
              <a:chOff x="2889066" y="826859"/>
              <a:chExt cx="4968038" cy="1324575"/>
            </a:xfrm>
          </p:grpSpPr>
          <p:sp>
            <p:nvSpPr>
              <p:cNvPr id="29" name="Freeform 563">
                <a:extLst>
                  <a:ext uri="{FF2B5EF4-FFF2-40B4-BE49-F238E27FC236}">
                    <a16:creationId xmlns:a16="http://schemas.microsoft.com/office/drawing/2014/main" id="{7DC16B9E-E614-4EB3-8543-2B16F0A8B0CD}"/>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32" name="Freeform 609">
                <a:extLst>
                  <a:ext uri="{FF2B5EF4-FFF2-40B4-BE49-F238E27FC236}">
                    <a16:creationId xmlns:a16="http://schemas.microsoft.com/office/drawing/2014/main" id="{49FA23C9-8DCC-457B-8C2B-0E9F427CE6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3" name="Group 2">
              <a:extLst>
                <a:ext uri="{FF2B5EF4-FFF2-40B4-BE49-F238E27FC236}">
                  <a16:creationId xmlns:a16="http://schemas.microsoft.com/office/drawing/2014/main" id="{662065D2-1CF2-445F-9252-2507332FB463}"/>
                </a:ext>
              </a:extLst>
            </p:cNvPr>
            <p:cNvGrpSpPr/>
            <p:nvPr/>
          </p:nvGrpSpPr>
          <p:grpSpPr>
            <a:xfrm>
              <a:off x="6916366" y="731490"/>
              <a:ext cx="806110" cy="1211544"/>
              <a:chOff x="3153981" y="731490"/>
              <a:chExt cx="1202715" cy="1211544"/>
            </a:xfrm>
          </p:grpSpPr>
          <p:sp>
            <p:nvSpPr>
              <p:cNvPr id="30" name="Freeform 564">
                <a:extLst>
                  <a:ext uri="{FF2B5EF4-FFF2-40B4-BE49-F238E27FC236}">
                    <a16:creationId xmlns:a16="http://schemas.microsoft.com/office/drawing/2014/main" id="{ECBBD81F-6309-49A3-99B7-BC1752385AD0}"/>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31" name="Freeform 608">
                <a:extLst>
                  <a:ext uri="{FF2B5EF4-FFF2-40B4-BE49-F238E27FC236}">
                    <a16:creationId xmlns:a16="http://schemas.microsoft.com/office/drawing/2014/main" id="{7E1C60ED-B212-480F-BA5E-024309EF6E5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28" name="TextBox 27">
                <a:extLst>
                  <a:ext uri="{FF2B5EF4-FFF2-40B4-BE49-F238E27FC236}">
                    <a16:creationId xmlns:a16="http://schemas.microsoft.com/office/drawing/2014/main" id="{35B17BCC-F306-4F07-8895-C6E7FF5E797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38" name="Group 37">
            <a:extLst>
              <a:ext uri="{FF2B5EF4-FFF2-40B4-BE49-F238E27FC236}">
                <a16:creationId xmlns:a16="http://schemas.microsoft.com/office/drawing/2014/main" id="{8310FA8D-AA93-42D8-9243-7ED337B247D5}"/>
              </a:ext>
            </a:extLst>
          </p:cNvPr>
          <p:cNvGrpSpPr/>
          <p:nvPr/>
        </p:nvGrpSpPr>
        <p:grpSpPr>
          <a:xfrm>
            <a:off x="5007423" y="1318764"/>
            <a:ext cx="4464983" cy="698443"/>
            <a:chOff x="2889066" y="731490"/>
            <a:chExt cx="4968038" cy="1419944"/>
          </a:xfrm>
        </p:grpSpPr>
        <p:grpSp>
          <p:nvGrpSpPr>
            <p:cNvPr id="39" name="Group 38">
              <a:extLst>
                <a:ext uri="{FF2B5EF4-FFF2-40B4-BE49-F238E27FC236}">
                  <a16:creationId xmlns:a16="http://schemas.microsoft.com/office/drawing/2014/main" id="{6A16593A-0F00-4EE8-BDD2-82C503C19C51}"/>
                </a:ext>
              </a:extLst>
            </p:cNvPr>
            <p:cNvGrpSpPr/>
            <p:nvPr/>
          </p:nvGrpSpPr>
          <p:grpSpPr>
            <a:xfrm flipH="1">
              <a:off x="2889066" y="826859"/>
              <a:ext cx="4968038" cy="1324575"/>
              <a:chOff x="2889066" y="826859"/>
              <a:chExt cx="4968038" cy="1324575"/>
            </a:xfrm>
          </p:grpSpPr>
          <p:sp>
            <p:nvSpPr>
              <p:cNvPr id="60" name="Freeform 563">
                <a:extLst>
                  <a:ext uri="{FF2B5EF4-FFF2-40B4-BE49-F238E27FC236}">
                    <a16:creationId xmlns:a16="http://schemas.microsoft.com/office/drawing/2014/main" id="{E2A93544-A1E7-4100-860C-A5993E5A68C8}"/>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1" name="Freeform 609">
                <a:extLst>
                  <a:ext uri="{FF2B5EF4-FFF2-40B4-BE49-F238E27FC236}">
                    <a16:creationId xmlns:a16="http://schemas.microsoft.com/office/drawing/2014/main" id="{39769F15-8C0C-4BE2-89EF-87F690F78C4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40" name="Group 39">
              <a:extLst>
                <a:ext uri="{FF2B5EF4-FFF2-40B4-BE49-F238E27FC236}">
                  <a16:creationId xmlns:a16="http://schemas.microsoft.com/office/drawing/2014/main" id="{2FC409AB-8602-4F3A-9B5A-DA0EB36C1F1B}"/>
                </a:ext>
              </a:extLst>
            </p:cNvPr>
            <p:cNvGrpSpPr/>
            <p:nvPr/>
          </p:nvGrpSpPr>
          <p:grpSpPr>
            <a:xfrm>
              <a:off x="6916366" y="731490"/>
              <a:ext cx="806110" cy="1211544"/>
              <a:chOff x="3153981" y="731490"/>
              <a:chExt cx="1202715" cy="1211544"/>
            </a:xfrm>
          </p:grpSpPr>
          <p:sp>
            <p:nvSpPr>
              <p:cNvPr id="43" name="Freeform 564">
                <a:extLst>
                  <a:ext uri="{FF2B5EF4-FFF2-40B4-BE49-F238E27FC236}">
                    <a16:creationId xmlns:a16="http://schemas.microsoft.com/office/drawing/2014/main" id="{55D8533B-1214-49CD-98E5-D3A324EC3ED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45" name="Freeform 608">
                <a:extLst>
                  <a:ext uri="{FF2B5EF4-FFF2-40B4-BE49-F238E27FC236}">
                    <a16:creationId xmlns:a16="http://schemas.microsoft.com/office/drawing/2014/main" id="{505F76D7-6BA4-4C07-870C-A5E2B777656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59" name="TextBox 58">
                <a:extLst>
                  <a:ext uri="{FF2B5EF4-FFF2-40B4-BE49-F238E27FC236}">
                    <a16:creationId xmlns:a16="http://schemas.microsoft.com/office/drawing/2014/main" id="{5B6FD66A-57A7-40FA-BA8A-4A6300F6F514}"/>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2</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62" name="Group 61">
            <a:extLst>
              <a:ext uri="{FF2B5EF4-FFF2-40B4-BE49-F238E27FC236}">
                <a16:creationId xmlns:a16="http://schemas.microsoft.com/office/drawing/2014/main" id="{AD94A67E-7748-48F8-8E13-66008B48B6F8}"/>
              </a:ext>
            </a:extLst>
          </p:cNvPr>
          <p:cNvGrpSpPr/>
          <p:nvPr/>
        </p:nvGrpSpPr>
        <p:grpSpPr>
          <a:xfrm>
            <a:off x="5007423" y="2250490"/>
            <a:ext cx="4464983" cy="698443"/>
            <a:chOff x="2889066" y="731490"/>
            <a:chExt cx="4968038" cy="1419944"/>
          </a:xfrm>
        </p:grpSpPr>
        <p:grpSp>
          <p:nvGrpSpPr>
            <p:cNvPr id="63" name="Group 62">
              <a:extLst>
                <a:ext uri="{FF2B5EF4-FFF2-40B4-BE49-F238E27FC236}">
                  <a16:creationId xmlns:a16="http://schemas.microsoft.com/office/drawing/2014/main" id="{9F2C58E4-51B2-4816-A527-0824F4AA5753}"/>
                </a:ext>
              </a:extLst>
            </p:cNvPr>
            <p:cNvGrpSpPr/>
            <p:nvPr/>
          </p:nvGrpSpPr>
          <p:grpSpPr>
            <a:xfrm flipH="1">
              <a:off x="2889066" y="826859"/>
              <a:ext cx="4968038" cy="1324575"/>
              <a:chOff x="2889066" y="826859"/>
              <a:chExt cx="4968038" cy="1324575"/>
            </a:xfrm>
          </p:grpSpPr>
          <p:sp>
            <p:nvSpPr>
              <p:cNvPr id="68" name="Freeform 563">
                <a:extLst>
                  <a:ext uri="{FF2B5EF4-FFF2-40B4-BE49-F238E27FC236}">
                    <a16:creationId xmlns:a16="http://schemas.microsoft.com/office/drawing/2014/main" id="{A0588ABC-90B9-428D-85BB-4E3B24EAE67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9" name="Freeform 609">
                <a:extLst>
                  <a:ext uri="{FF2B5EF4-FFF2-40B4-BE49-F238E27FC236}">
                    <a16:creationId xmlns:a16="http://schemas.microsoft.com/office/drawing/2014/main" id="{6B43D54B-DD72-4286-9EC4-974FD810EF5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64" name="Group 63">
              <a:extLst>
                <a:ext uri="{FF2B5EF4-FFF2-40B4-BE49-F238E27FC236}">
                  <a16:creationId xmlns:a16="http://schemas.microsoft.com/office/drawing/2014/main" id="{4753B17D-B799-4946-A71E-DB84DC4E68DE}"/>
                </a:ext>
              </a:extLst>
            </p:cNvPr>
            <p:cNvGrpSpPr/>
            <p:nvPr/>
          </p:nvGrpSpPr>
          <p:grpSpPr>
            <a:xfrm>
              <a:off x="6916366" y="731490"/>
              <a:ext cx="806110" cy="1211544"/>
              <a:chOff x="3153981" y="731490"/>
              <a:chExt cx="1202715" cy="1211544"/>
            </a:xfrm>
          </p:grpSpPr>
          <p:sp>
            <p:nvSpPr>
              <p:cNvPr id="65" name="Freeform 564">
                <a:extLst>
                  <a:ext uri="{FF2B5EF4-FFF2-40B4-BE49-F238E27FC236}">
                    <a16:creationId xmlns:a16="http://schemas.microsoft.com/office/drawing/2014/main" id="{8F35F7D8-EC6D-4D50-B4D7-A15584FBB34C}"/>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6" name="Freeform 608">
                <a:extLst>
                  <a:ext uri="{FF2B5EF4-FFF2-40B4-BE49-F238E27FC236}">
                    <a16:creationId xmlns:a16="http://schemas.microsoft.com/office/drawing/2014/main" id="{1E377647-2AFA-4DD2-965D-7A4F30B222E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7" name="TextBox 66">
                <a:extLst>
                  <a:ext uri="{FF2B5EF4-FFF2-40B4-BE49-F238E27FC236}">
                    <a16:creationId xmlns:a16="http://schemas.microsoft.com/office/drawing/2014/main" id="{2FC09237-D238-448B-924D-7D08E1D57B2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3</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70" name="Group 69">
            <a:extLst>
              <a:ext uri="{FF2B5EF4-FFF2-40B4-BE49-F238E27FC236}">
                <a16:creationId xmlns:a16="http://schemas.microsoft.com/office/drawing/2014/main" id="{19F14DD4-DCF1-4582-AB8A-CBF8FE38D0C7}"/>
              </a:ext>
            </a:extLst>
          </p:cNvPr>
          <p:cNvGrpSpPr/>
          <p:nvPr/>
        </p:nvGrpSpPr>
        <p:grpSpPr>
          <a:xfrm>
            <a:off x="5007423" y="3182216"/>
            <a:ext cx="4464983" cy="698443"/>
            <a:chOff x="2889066" y="731490"/>
            <a:chExt cx="4968038" cy="1419944"/>
          </a:xfrm>
        </p:grpSpPr>
        <p:grpSp>
          <p:nvGrpSpPr>
            <p:cNvPr id="71" name="Group 70">
              <a:extLst>
                <a:ext uri="{FF2B5EF4-FFF2-40B4-BE49-F238E27FC236}">
                  <a16:creationId xmlns:a16="http://schemas.microsoft.com/office/drawing/2014/main" id="{EE86B3E6-7E4A-468F-BC00-9A64CD7D1D95}"/>
                </a:ext>
              </a:extLst>
            </p:cNvPr>
            <p:cNvGrpSpPr/>
            <p:nvPr/>
          </p:nvGrpSpPr>
          <p:grpSpPr>
            <a:xfrm flipH="1">
              <a:off x="2889066" y="826859"/>
              <a:ext cx="4968038" cy="1324575"/>
              <a:chOff x="2889066" y="826859"/>
              <a:chExt cx="4968038" cy="1324575"/>
            </a:xfrm>
          </p:grpSpPr>
          <p:sp>
            <p:nvSpPr>
              <p:cNvPr id="76" name="Freeform 563">
                <a:extLst>
                  <a:ext uri="{FF2B5EF4-FFF2-40B4-BE49-F238E27FC236}">
                    <a16:creationId xmlns:a16="http://schemas.microsoft.com/office/drawing/2014/main" id="{60BE8FDC-14D0-4A84-B73F-893BAFDB0229}"/>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77" name="Freeform 609">
                <a:extLst>
                  <a:ext uri="{FF2B5EF4-FFF2-40B4-BE49-F238E27FC236}">
                    <a16:creationId xmlns:a16="http://schemas.microsoft.com/office/drawing/2014/main" id="{4AA3735B-C3C7-4B60-97F2-B1C835F5F8D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72" name="Group 71">
              <a:extLst>
                <a:ext uri="{FF2B5EF4-FFF2-40B4-BE49-F238E27FC236}">
                  <a16:creationId xmlns:a16="http://schemas.microsoft.com/office/drawing/2014/main" id="{BE9D0202-ED42-4B36-BB2F-3FE11CBD439D}"/>
                </a:ext>
              </a:extLst>
            </p:cNvPr>
            <p:cNvGrpSpPr/>
            <p:nvPr/>
          </p:nvGrpSpPr>
          <p:grpSpPr>
            <a:xfrm>
              <a:off x="6916366" y="731490"/>
              <a:ext cx="806110" cy="1211544"/>
              <a:chOff x="3153981" y="731490"/>
              <a:chExt cx="1202715" cy="1211544"/>
            </a:xfrm>
          </p:grpSpPr>
          <p:sp>
            <p:nvSpPr>
              <p:cNvPr id="73" name="Freeform 564">
                <a:extLst>
                  <a:ext uri="{FF2B5EF4-FFF2-40B4-BE49-F238E27FC236}">
                    <a16:creationId xmlns:a16="http://schemas.microsoft.com/office/drawing/2014/main" id="{85182C92-3364-4A5E-B6B2-C7C78D2D508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4" name="Freeform 608">
                <a:extLst>
                  <a:ext uri="{FF2B5EF4-FFF2-40B4-BE49-F238E27FC236}">
                    <a16:creationId xmlns:a16="http://schemas.microsoft.com/office/drawing/2014/main" id="{6CA0B133-9E5C-44D6-9DEF-92FBD0D972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5" name="TextBox 74">
                <a:extLst>
                  <a:ext uri="{FF2B5EF4-FFF2-40B4-BE49-F238E27FC236}">
                    <a16:creationId xmlns:a16="http://schemas.microsoft.com/office/drawing/2014/main" id="{DA2FAFC0-4C0D-4E77-BC3B-11B8FDFD959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4</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44" name="Rectangle 43">
            <a:extLst>
              <a:ext uri="{FF2B5EF4-FFF2-40B4-BE49-F238E27FC236}">
                <a16:creationId xmlns:a16="http://schemas.microsoft.com/office/drawing/2014/main" id="{E1F7F6C7-BAF6-5B4A-86FA-67CFBAF94AAD}"/>
              </a:ext>
            </a:extLst>
          </p:cNvPr>
          <p:cNvSpPr/>
          <p:nvPr/>
        </p:nvSpPr>
        <p:spPr>
          <a:xfrm>
            <a:off x="1" y="5903892"/>
            <a:ext cx="12192000" cy="9541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TextBox 2">
            <a:extLst>
              <a:ext uri="{FF2B5EF4-FFF2-40B4-BE49-F238E27FC236}">
                <a16:creationId xmlns:a16="http://schemas.microsoft.com/office/drawing/2014/main" id="{8F77CA58-A8BE-4218-8D74-E7B3AE6A724A}"/>
              </a:ext>
            </a:extLst>
          </p:cNvPr>
          <p:cNvSpPr txBox="1"/>
          <p:nvPr/>
        </p:nvSpPr>
        <p:spPr>
          <a:xfrm>
            <a:off x="4797835" y="608568"/>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المشروع.</a:t>
            </a:r>
            <a:endParaRPr lang="en-US" sz="2000" b="1" dirty="0">
              <a:solidFill>
                <a:schemeClr val="bg1"/>
              </a:solidFill>
              <a:latin typeface="RB" panose="00000500000000000000" pitchFamily="2" charset="-78"/>
              <a:cs typeface="RB" panose="00000500000000000000" pitchFamily="2" charset="-78"/>
            </a:endParaRPr>
          </a:p>
        </p:txBody>
      </p:sp>
      <p:sp>
        <p:nvSpPr>
          <p:cNvPr id="51" name="TextBox 2">
            <a:extLst>
              <a:ext uri="{FF2B5EF4-FFF2-40B4-BE49-F238E27FC236}">
                <a16:creationId xmlns:a16="http://schemas.microsoft.com/office/drawing/2014/main" id="{AAD9A4D9-B931-40B6-9353-D2EB8EFF2DA4}"/>
              </a:ext>
            </a:extLst>
          </p:cNvPr>
          <p:cNvSpPr txBox="1"/>
          <p:nvPr/>
        </p:nvSpPr>
        <p:spPr>
          <a:xfrm>
            <a:off x="5194054" y="1520296"/>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المقصود بإدارة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52" name="TextBox 2">
            <a:extLst>
              <a:ext uri="{FF2B5EF4-FFF2-40B4-BE49-F238E27FC236}">
                <a16:creationId xmlns:a16="http://schemas.microsoft.com/office/drawing/2014/main" id="{C6D1E66F-49FE-4F4F-8CBD-FD2ED9008EC9}"/>
              </a:ext>
            </a:extLst>
          </p:cNvPr>
          <p:cNvSpPr txBox="1"/>
          <p:nvPr/>
        </p:nvSpPr>
        <p:spPr>
          <a:xfrm>
            <a:off x="4955136" y="2432024"/>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مثلث إدارة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53" name="TextBox 2">
            <a:extLst>
              <a:ext uri="{FF2B5EF4-FFF2-40B4-BE49-F238E27FC236}">
                <a16:creationId xmlns:a16="http://schemas.microsoft.com/office/drawing/2014/main" id="{2D734382-0270-4716-8E46-620AC2553A62}"/>
              </a:ext>
            </a:extLst>
          </p:cNvPr>
          <p:cNvSpPr txBox="1"/>
          <p:nvPr/>
        </p:nvSpPr>
        <p:spPr>
          <a:xfrm>
            <a:off x="4843434" y="3343752"/>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ماهية تخطيط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54" name="Rectangle 53">
            <a:extLst>
              <a:ext uri="{FF2B5EF4-FFF2-40B4-BE49-F238E27FC236}">
                <a16:creationId xmlns:a16="http://schemas.microsoft.com/office/drawing/2014/main" id="{54BFB364-4DF0-4740-8000-E65B11A80446}"/>
              </a:ext>
            </a:extLst>
          </p:cNvPr>
          <p:cNvSpPr/>
          <p:nvPr/>
        </p:nvSpPr>
        <p:spPr>
          <a:xfrm>
            <a:off x="9636268" y="531662"/>
            <a:ext cx="2561285" cy="4860024"/>
          </a:xfrm>
          <a:prstGeom prst="rect">
            <a:avLst/>
          </a:prstGeom>
          <a:gradFill>
            <a:gsLst>
              <a:gs pos="0">
                <a:schemeClr val="accent1"/>
              </a:gs>
              <a:gs pos="66000">
                <a:srgbClr val="4D833C"/>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ID"/>
          </a:p>
        </p:txBody>
      </p:sp>
      <p:sp>
        <p:nvSpPr>
          <p:cNvPr id="55" name="Rectangle 54">
            <a:extLst>
              <a:ext uri="{FF2B5EF4-FFF2-40B4-BE49-F238E27FC236}">
                <a16:creationId xmlns:a16="http://schemas.microsoft.com/office/drawing/2014/main" id="{A9E154EF-A9BE-498A-ADD0-6428505002BD}"/>
              </a:ext>
            </a:extLst>
          </p:cNvPr>
          <p:cNvSpPr/>
          <p:nvPr/>
        </p:nvSpPr>
        <p:spPr>
          <a:xfrm>
            <a:off x="9630715" y="-33756"/>
            <a:ext cx="2561286" cy="347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CE38F095-F2D3-4A37-8E37-1E34945094CA}"/>
              </a:ext>
            </a:extLst>
          </p:cNvPr>
          <p:cNvSpPr/>
          <p:nvPr/>
        </p:nvSpPr>
        <p:spPr>
          <a:xfrm>
            <a:off x="9161155" y="0"/>
            <a:ext cx="310896" cy="31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2">
            <a:extLst>
              <a:ext uri="{FF2B5EF4-FFF2-40B4-BE49-F238E27FC236}">
                <a16:creationId xmlns:a16="http://schemas.microsoft.com/office/drawing/2014/main" id="{1CFA8866-A44C-4A82-846E-6E3448B606E2}"/>
              </a:ext>
            </a:extLst>
          </p:cNvPr>
          <p:cNvSpPr txBox="1"/>
          <p:nvPr/>
        </p:nvSpPr>
        <p:spPr>
          <a:xfrm>
            <a:off x="9706374" y="2561225"/>
            <a:ext cx="2405539" cy="566309"/>
          </a:xfrm>
          <a:prstGeom prst="rect">
            <a:avLst/>
          </a:prstGeom>
          <a:noFill/>
        </p:spPr>
        <p:txBody>
          <a:bodyPr wrap="square" rtlCol="0">
            <a:spAutoFit/>
          </a:bodyPr>
          <a:lstStyle/>
          <a:p>
            <a:pPr algn="ctr" rtl="1">
              <a:lnSpc>
                <a:spcPct val="110000"/>
              </a:lnSpc>
            </a:pPr>
            <a:r>
              <a:rPr lang="ar-DZ" sz="2800" b="1" dirty="0">
                <a:solidFill>
                  <a:schemeClr val="bg1"/>
                </a:solidFill>
                <a:latin typeface="RB" panose="00000500000000000000" pitchFamily="2" charset="-78"/>
                <a:cs typeface="RB" panose="00000500000000000000" pitchFamily="2" charset="-78"/>
              </a:rPr>
              <a:t>ماذا سنتعلم ؟</a:t>
            </a:r>
          </a:p>
        </p:txBody>
      </p:sp>
      <p:pic>
        <p:nvPicPr>
          <p:cNvPr id="58" name="Picture 57">
            <a:extLst>
              <a:ext uri="{FF2B5EF4-FFF2-40B4-BE49-F238E27FC236}">
                <a16:creationId xmlns:a16="http://schemas.microsoft.com/office/drawing/2014/main" id="{B33CDF44-3407-4C30-966B-0F65364B6D81}"/>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10408299" y="6049018"/>
            <a:ext cx="1481374" cy="610495"/>
          </a:xfrm>
          <a:prstGeom prst="rect">
            <a:avLst/>
          </a:prstGeom>
        </p:spPr>
      </p:pic>
      <p:grpSp>
        <p:nvGrpSpPr>
          <p:cNvPr id="87" name="Group 86">
            <a:extLst>
              <a:ext uri="{FF2B5EF4-FFF2-40B4-BE49-F238E27FC236}">
                <a16:creationId xmlns:a16="http://schemas.microsoft.com/office/drawing/2014/main" id="{8E41158A-2648-4EE4-89A1-2950C4F684E0}"/>
              </a:ext>
            </a:extLst>
          </p:cNvPr>
          <p:cNvGrpSpPr/>
          <p:nvPr/>
        </p:nvGrpSpPr>
        <p:grpSpPr>
          <a:xfrm>
            <a:off x="5014681" y="5045670"/>
            <a:ext cx="4464983" cy="698443"/>
            <a:chOff x="2889066" y="731490"/>
            <a:chExt cx="4968038" cy="1419944"/>
          </a:xfrm>
        </p:grpSpPr>
        <p:grpSp>
          <p:nvGrpSpPr>
            <p:cNvPr id="88" name="Group 87">
              <a:extLst>
                <a:ext uri="{FF2B5EF4-FFF2-40B4-BE49-F238E27FC236}">
                  <a16:creationId xmlns:a16="http://schemas.microsoft.com/office/drawing/2014/main" id="{8F7E0AF4-BDC5-4EDA-B84B-8B60B2CE4AC7}"/>
                </a:ext>
              </a:extLst>
            </p:cNvPr>
            <p:cNvGrpSpPr/>
            <p:nvPr/>
          </p:nvGrpSpPr>
          <p:grpSpPr>
            <a:xfrm flipH="1">
              <a:off x="2889066" y="826859"/>
              <a:ext cx="4968038" cy="1324575"/>
              <a:chOff x="2889066" y="826859"/>
              <a:chExt cx="4968038" cy="1324575"/>
            </a:xfrm>
          </p:grpSpPr>
          <p:sp>
            <p:nvSpPr>
              <p:cNvPr id="93" name="Freeform 563">
                <a:extLst>
                  <a:ext uri="{FF2B5EF4-FFF2-40B4-BE49-F238E27FC236}">
                    <a16:creationId xmlns:a16="http://schemas.microsoft.com/office/drawing/2014/main" id="{D01D5B81-CCED-40E9-B2D0-291071D865B1}"/>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94" name="Freeform 609">
                <a:extLst>
                  <a:ext uri="{FF2B5EF4-FFF2-40B4-BE49-F238E27FC236}">
                    <a16:creationId xmlns:a16="http://schemas.microsoft.com/office/drawing/2014/main" id="{2DC32BDD-9874-49BB-8DE3-885524DB75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89" name="Group 88">
              <a:extLst>
                <a:ext uri="{FF2B5EF4-FFF2-40B4-BE49-F238E27FC236}">
                  <a16:creationId xmlns:a16="http://schemas.microsoft.com/office/drawing/2014/main" id="{27133FA9-47EC-401C-90CC-0328B31B3343}"/>
                </a:ext>
              </a:extLst>
            </p:cNvPr>
            <p:cNvGrpSpPr/>
            <p:nvPr/>
          </p:nvGrpSpPr>
          <p:grpSpPr>
            <a:xfrm>
              <a:off x="6916366" y="731490"/>
              <a:ext cx="806110" cy="1211544"/>
              <a:chOff x="3153981" y="731490"/>
              <a:chExt cx="1202715" cy="1211544"/>
            </a:xfrm>
          </p:grpSpPr>
          <p:sp>
            <p:nvSpPr>
              <p:cNvPr id="90" name="Freeform 564">
                <a:extLst>
                  <a:ext uri="{FF2B5EF4-FFF2-40B4-BE49-F238E27FC236}">
                    <a16:creationId xmlns:a16="http://schemas.microsoft.com/office/drawing/2014/main" id="{9ADE644A-1168-4E33-98F1-B972007BBD3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91" name="Freeform 608">
                <a:extLst>
                  <a:ext uri="{FF2B5EF4-FFF2-40B4-BE49-F238E27FC236}">
                    <a16:creationId xmlns:a16="http://schemas.microsoft.com/office/drawing/2014/main" id="{D63BD8D7-6022-44D4-9749-57BDADFF58A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92" name="TextBox 91">
                <a:extLst>
                  <a:ext uri="{FF2B5EF4-FFF2-40B4-BE49-F238E27FC236}">
                    <a16:creationId xmlns:a16="http://schemas.microsoft.com/office/drawing/2014/main" id="{2F5629B9-EF74-46BE-A441-ABC8582FFCB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6</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95" name="TextBox 2">
            <a:extLst>
              <a:ext uri="{FF2B5EF4-FFF2-40B4-BE49-F238E27FC236}">
                <a16:creationId xmlns:a16="http://schemas.microsoft.com/office/drawing/2014/main" id="{ABFF89D2-E459-4FD0-993B-14AF411D593A}"/>
              </a:ext>
            </a:extLst>
          </p:cNvPr>
          <p:cNvSpPr txBox="1"/>
          <p:nvPr/>
        </p:nvSpPr>
        <p:spPr>
          <a:xfrm>
            <a:off x="4843434" y="5167208"/>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فوائد تخطيط المشروع.</a:t>
            </a:r>
            <a:endParaRPr lang="en-US" sz="2000" b="1" dirty="0">
              <a:solidFill>
                <a:schemeClr val="bg1"/>
              </a:solidFill>
              <a:latin typeface="RB" panose="00000500000000000000" pitchFamily="2" charset="-78"/>
              <a:cs typeface="RB" panose="00000500000000000000" pitchFamily="2" charset="-78"/>
            </a:endParaRPr>
          </a:p>
        </p:txBody>
      </p:sp>
      <p:grpSp>
        <p:nvGrpSpPr>
          <p:cNvPr id="96" name="Group 95">
            <a:extLst>
              <a:ext uri="{FF2B5EF4-FFF2-40B4-BE49-F238E27FC236}">
                <a16:creationId xmlns:a16="http://schemas.microsoft.com/office/drawing/2014/main" id="{28CB92DF-D461-4F45-B6B2-E9CA3D8BAA9F}"/>
              </a:ext>
            </a:extLst>
          </p:cNvPr>
          <p:cNvGrpSpPr/>
          <p:nvPr/>
        </p:nvGrpSpPr>
        <p:grpSpPr>
          <a:xfrm>
            <a:off x="5007427" y="4113942"/>
            <a:ext cx="4464983" cy="698443"/>
            <a:chOff x="2889066" y="731490"/>
            <a:chExt cx="4968038" cy="1419944"/>
          </a:xfrm>
        </p:grpSpPr>
        <p:grpSp>
          <p:nvGrpSpPr>
            <p:cNvPr id="97" name="Group 96">
              <a:extLst>
                <a:ext uri="{FF2B5EF4-FFF2-40B4-BE49-F238E27FC236}">
                  <a16:creationId xmlns:a16="http://schemas.microsoft.com/office/drawing/2014/main" id="{9FAF1EED-C0F4-4CD8-B71E-1EC50BC07B8B}"/>
                </a:ext>
              </a:extLst>
            </p:cNvPr>
            <p:cNvGrpSpPr/>
            <p:nvPr/>
          </p:nvGrpSpPr>
          <p:grpSpPr>
            <a:xfrm flipH="1">
              <a:off x="2889066" y="826859"/>
              <a:ext cx="4968038" cy="1324575"/>
              <a:chOff x="2889066" y="826859"/>
              <a:chExt cx="4968038" cy="1324575"/>
            </a:xfrm>
          </p:grpSpPr>
          <p:sp>
            <p:nvSpPr>
              <p:cNvPr id="102" name="Freeform 563">
                <a:extLst>
                  <a:ext uri="{FF2B5EF4-FFF2-40B4-BE49-F238E27FC236}">
                    <a16:creationId xmlns:a16="http://schemas.microsoft.com/office/drawing/2014/main" id="{F27A95B5-A8F1-482C-AF27-C58247D80F3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03" name="Freeform 609">
                <a:extLst>
                  <a:ext uri="{FF2B5EF4-FFF2-40B4-BE49-F238E27FC236}">
                    <a16:creationId xmlns:a16="http://schemas.microsoft.com/office/drawing/2014/main" id="{FCFE1F81-ED87-4760-B4B7-AE794B444ABE}"/>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98" name="Group 97">
              <a:extLst>
                <a:ext uri="{FF2B5EF4-FFF2-40B4-BE49-F238E27FC236}">
                  <a16:creationId xmlns:a16="http://schemas.microsoft.com/office/drawing/2014/main" id="{42248307-5D39-40E9-9073-008E70921AB7}"/>
                </a:ext>
              </a:extLst>
            </p:cNvPr>
            <p:cNvGrpSpPr/>
            <p:nvPr/>
          </p:nvGrpSpPr>
          <p:grpSpPr>
            <a:xfrm>
              <a:off x="6916366" y="731490"/>
              <a:ext cx="806110" cy="1211544"/>
              <a:chOff x="3153981" y="731490"/>
              <a:chExt cx="1202715" cy="1211544"/>
            </a:xfrm>
          </p:grpSpPr>
          <p:sp>
            <p:nvSpPr>
              <p:cNvPr id="99" name="Freeform 564">
                <a:extLst>
                  <a:ext uri="{FF2B5EF4-FFF2-40B4-BE49-F238E27FC236}">
                    <a16:creationId xmlns:a16="http://schemas.microsoft.com/office/drawing/2014/main" id="{A5E5112D-6ED6-4A67-87CB-2183AF5013CD}"/>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0" name="Freeform 608">
                <a:extLst>
                  <a:ext uri="{FF2B5EF4-FFF2-40B4-BE49-F238E27FC236}">
                    <a16:creationId xmlns:a16="http://schemas.microsoft.com/office/drawing/2014/main" id="{5E09A4C2-6E3B-4103-B4D9-9DC4CF5D552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1" name="TextBox 100">
                <a:extLst>
                  <a:ext uri="{FF2B5EF4-FFF2-40B4-BE49-F238E27FC236}">
                    <a16:creationId xmlns:a16="http://schemas.microsoft.com/office/drawing/2014/main" id="{94FA6767-6F24-4527-A4E8-A87516901E4B}"/>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5</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04" name="TextBox 2">
            <a:extLst>
              <a:ext uri="{FF2B5EF4-FFF2-40B4-BE49-F238E27FC236}">
                <a16:creationId xmlns:a16="http://schemas.microsoft.com/office/drawing/2014/main" id="{51A52701-8652-4C39-9645-AC5238B60B23}"/>
              </a:ext>
            </a:extLst>
          </p:cNvPr>
          <p:cNvSpPr txBox="1"/>
          <p:nvPr/>
        </p:nvSpPr>
        <p:spPr>
          <a:xfrm>
            <a:off x="4843434" y="4255480"/>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عناصر تخطيط المشروع.</a:t>
            </a:r>
            <a:endParaRPr lang="en-US" sz="2000" b="1" dirty="0">
              <a:solidFill>
                <a:schemeClr val="bg1"/>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3FF9439B-8F7E-4F45-8C87-C66907135F77}"/>
              </a:ext>
            </a:extLst>
          </p:cNvPr>
          <p:cNvGrpSpPr/>
          <p:nvPr/>
        </p:nvGrpSpPr>
        <p:grpSpPr>
          <a:xfrm>
            <a:off x="210445" y="394293"/>
            <a:ext cx="4464983" cy="698443"/>
            <a:chOff x="2889066" y="731490"/>
            <a:chExt cx="4968038" cy="1419944"/>
          </a:xfrm>
        </p:grpSpPr>
        <p:grpSp>
          <p:nvGrpSpPr>
            <p:cNvPr id="106" name="Group 105">
              <a:extLst>
                <a:ext uri="{FF2B5EF4-FFF2-40B4-BE49-F238E27FC236}">
                  <a16:creationId xmlns:a16="http://schemas.microsoft.com/office/drawing/2014/main" id="{EE083B0C-2181-43F6-8613-C65ACA09733A}"/>
                </a:ext>
              </a:extLst>
            </p:cNvPr>
            <p:cNvGrpSpPr/>
            <p:nvPr/>
          </p:nvGrpSpPr>
          <p:grpSpPr>
            <a:xfrm flipH="1">
              <a:off x="2889066" y="826859"/>
              <a:ext cx="4968038" cy="1324575"/>
              <a:chOff x="2889066" y="826859"/>
              <a:chExt cx="4968038" cy="1324575"/>
            </a:xfrm>
          </p:grpSpPr>
          <p:sp>
            <p:nvSpPr>
              <p:cNvPr id="111" name="Freeform 563">
                <a:extLst>
                  <a:ext uri="{FF2B5EF4-FFF2-40B4-BE49-F238E27FC236}">
                    <a16:creationId xmlns:a16="http://schemas.microsoft.com/office/drawing/2014/main" id="{C7EDB5DF-45B2-4A8D-927A-A3FC48F91425}"/>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12" name="Freeform 609">
                <a:extLst>
                  <a:ext uri="{FF2B5EF4-FFF2-40B4-BE49-F238E27FC236}">
                    <a16:creationId xmlns:a16="http://schemas.microsoft.com/office/drawing/2014/main" id="{26DC05B0-E0EB-4FB0-AAD3-DC61E610D9B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07" name="Group 106">
              <a:extLst>
                <a:ext uri="{FF2B5EF4-FFF2-40B4-BE49-F238E27FC236}">
                  <a16:creationId xmlns:a16="http://schemas.microsoft.com/office/drawing/2014/main" id="{16466D12-F9D5-4AF1-8E7A-85B037F7DB02}"/>
                </a:ext>
              </a:extLst>
            </p:cNvPr>
            <p:cNvGrpSpPr/>
            <p:nvPr/>
          </p:nvGrpSpPr>
          <p:grpSpPr>
            <a:xfrm>
              <a:off x="6916366" y="731490"/>
              <a:ext cx="806110" cy="1211544"/>
              <a:chOff x="3153981" y="731490"/>
              <a:chExt cx="1202715" cy="1211544"/>
            </a:xfrm>
          </p:grpSpPr>
          <p:sp>
            <p:nvSpPr>
              <p:cNvPr id="108" name="Freeform 564">
                <a:extLst>
                  <a:ext uri="{FF2B5EF4-FFF2-40B4-BE49-F238E27FC236}">
                    <a16:creationId xmlns:a16="http://schemas.microsoft.com/office/drawing/2014/main" id="{EC219366-3626-4A2B-8305-71D47A25CC2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9" name="Freeform 608">
                <a:extLst>
                  <a:ext uri="{FF2B5EF4-FFF2-40B4-BE49-F238E27FC236}">
                    <a16:creationId xmlns:a16="http://schemas.microsoft.com/office/drawing/2014/main" id="{BE1179F7-12AD-43BC-B37D-DED081AE2F0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0" name="TextBox 109">
                <a:extLst>
                  <a:ext uri="{FF2B5EF4-FFF2-40B4-BE49-F238E27FC236}">
                    <a16:creationId xmlns:a16="http://schemas.microsoft.com/office/drawing/2014/main" id="{DB492685-3F55-4D4D-810C-7F5CB11E587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7</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13" name="Group 112">
            <a:extLst>
              <a:ext uri="{FF2B5EF4-FFF2-40B4-BE49-F238E27FC236}">
                <a16:creationId xmlns:a16="http://schemas.microsoft.com/office/drawing/2014/main" id="{2070374A-5666-4340-B9B1-882E637E3333}"/>
              </a:ext>
            </a:extLst>
          </p:cNvPr>
          <p:cNvGrpSpPr/>
          <p:nvPr/>
        </p:nvGrpSpPr>
        <p:grpSpPr>
          <a:xfrm>
            <a:off x="210445" y="1326019"/>
            <a:ext cx="4464983" cy="698443"/>
            <a:chOff x="2889066" y="731490"/>
            <a:chExt cx="4968038" cy="1419944"/>
          </a:xfrm>
        </p:grpSpPr>
        <p:grpSp>
          <p:nvGrpSpPr>
            <p:cNvPr id="114" name="Group 113">
              <a:extLst>
                <a:ext uri="{FF2B5EF4-FFF2-40B4-BE49-F238E27FC236}">
                  <a16:creationId xmlns:a16="http://schemas.microsoft.com/office/drawing/2014/main" id="{FBC1154D-9191-4327-A926-EFDA0A8B1FD8}"/>
                </a:ext>
              </a:extLst>
            </p:cNvPr>
            <p:cNvGrpSpPr/>
            <p:nvPr/>
          </p:nvGrpSpPr>
          <p:grpSpPr>
            <a:xfrm flipH="1">
              <a:off x="2889066" y="826859"/>
              <a:ext cx="4968038" cy="1324575"/>
              <a:chOff x="2889066" y="826859"/>
              <a:chExt cx="4968038" cy="1324575"/>
            </a:xfrm>
          </p:grpSpPr>
          <p:sp>
            <p:nvSpPr>
              <p:cNvPr id="119" name="Freeform 563">
                <a:extLst>
                  <a:ext uri="{FF2B5EF4-FFF2-40B4-BE49-F238E27FC236}">
                    <a16:creationId xmlns:a16="http://schemas.microsoft.com/office/drawing/2014/main" id="{A70B0F63-CBC0-4C9B-A214-532AEAA3CCF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0" name="Freeform 609">
                <a:extLst>
                  <a:ext uri="{FF2B5EF4-FFF2-40B4-BE49-F238E27FC236}">
                    <a16:creationId xmlns:a16="http://schemas.microsoft.com/office/drawing/2014/main" id="{7457BE5E-E9E0-41A9-9EC8-80CE742B8D3D}"/>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15" name="Group 114">
              <a:extLst>
                <a:ext uri="{FF2B5EF4-FFF2-40B4-BE49-F238E27FC236}">
                  <a16:creationId xmlns:a16="http://schemas.microsoft.com/office/drawing/2014/main" id="{94FAB67E-2AF4-421B-B9E4-BBA2069BE2AD}"/>
                </a:ext>
              </a:extLst>
            </p:cNvPr>
            <p:cNvGrpSpPr/>
            <p:nvPr/>
          </p:nvGrpSpPr>
          <p:grpSpPr>
            <a:xfrm>
              <a:off x="6916366" y="731490"/>
              <a:ext cx="806110" cy="1211544"/>
              <a:chOff x="3153981" y="731490"/>
              <a:chExt cx="1202715" cy="1211544"/>
            </a:xfrm>
          </p:grpSpPr>
          <p:sp>
            <p:nvSpPr>
              <p:cNvPr id="116" name="Freeform 564">
                <a:extLst>
                  <a:ext uri="{FF2B5EF4-FFF2-40B4-BE49-F238E27FC236}">
                    <a16:creationId xmlns:a16="http://schemas.microsoft.com/office/drawing/2014/main" id="{A6BA4FE3-DB7E-44AC-A0E1-B428EA28B6A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7" name="Freeform 608">
                <a:extLst>
                  <a:ext uri="{FF2B5EF4-FFF2-40B4-BE49-F238E27FC236}">
                    <a16:creationId xmlns:a16="http://schemas.microsoft.com/office/drawing/2014/main" id="{77FFA004-629D-48FB-94E7-9DC8DD10561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8" name="TextBox 117">
                <a:extLst>
                  <a:ext uri="{FF2B5EF4-FFF2-40B4-BE49-F238E27FC236}">
                    <a16:creationId xmlns:a16="http://schemas.microsoft.com/office/drawing/2014/main" id="{E2C78D85-79F0-4CE3-A006-FFD3F1422A8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8</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1" name="Group 120">
            <a:extLst>
              <a:ext uri="{FF2B5EF4-FFF2-40B4-BE49-F238E27FC236}">
                <a16:creationId xmlns:a16="http://schemas.microsoft.com/office/drawing/2014/main" id="{7C46C2F5-A59B-424A-9B89-CAAD195982D0}"/>
              </a:ext>
            </a:extLst>
          </p:cNvPr>
          <p:cNvGrpSpPr/>
          <p:nvPr/>
        </p:nvGrpSpPr>
        <p:grpSpPr>
          <a:xfrm>
            <a:off x="210445" y="2257745"/>
            <a:ext cx="4464983" cy="698443"/>
            <a:chOff x="2889066" y="731490"/>
            <a:chExt cx="4968038" cy="1419944"/>
          </a:xfrm>
        </p:grpSpPr>
        <p:grpSp>
          <p:nvGrpSpPr>
            <p:cNvPr id="122" name="Group 121">
              <a:extLst>
                <a:ext uri="{FF2B5EF4-FFF2-40B4-BE49-F238E27FC236}">
                  <a16:creationId xmlns:a16="http://schemas.microsoft.com/office/drawing/2014/main" id="{8996A15D-9F84-47E3-B534-4F935F6E3338}"/>
                </a:ext>
              </a:extLst>
            </p:cNvPr>
            <p:cNvGrpSpPr/>
            <p:nvPr/>
          </p:nvGrpSpPr>
          <p:grpSpPr>
            <a:xfrm flipH="1">
              <a:off x="2889066" y="826859"/>
              <a:ext cx="4968038" cy="1324575"/>
              <a:chOff x="2889066" y="826859"/>
              <a:chExt cx="4968038" cy="1324575"/>
            </a:xfrm>
          </p:grpSpPr>
          <p:sp>
            <p:nvSpPr>
              <p:cNvPr id="127" name="Freeform 563">
                <a:extLst>
                  <a:ext uri="{FF2B5EF4-FFF2-40B4-BE49-F238E27FC236}">
                    <a16:creationId xmlns:a16="http://schemas.microsoft.com/office/drawing/2014/main" id="{9108314B-C900-41E6-8006-63F23D1BA39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8" name="Freeform 609">
                <a:extLst>
                  <a:ext uri="{FF2B5EF4-FFF2-40B4-BE49-F238E27FC236}">
                    <a16:creationId xmlns:a16="http://schemas.microsoft.com/office/drawing/2014/main" id="{4CAE1CBA-6B6E-4A79-9E81-942143E272E5}"/>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23" name="Group 122">
              <a:extLst>
                <a:ext uri="{FF2B5EF4-FFF2-40B4-BE49-F238E27FC236}">
                  <a16:creationId xmlns:a16="http://schemas.microsoft.com/office/drawing/2014/main" id="{09A0BCB0-885F-4633-AEA2-85F3371CD11A}"/>
                </a:ext>
              </a:extLst>
            </p:cNvPr>
            <p:cNvGrpSpPr/>
            <p:nvPr/>
          </p:nvGrpSpPr>
          <p:grpSpPr>
            <a:xfrm>
              <a:off x="6916366" y="731490"/>
              <a:ext cx="806110" cy="1211544"/>
              <a:chOff x="3153981" y="731490"/>
              <a:chExt cx="1202715" cy="1211544"/>
            </a:xfrm>
          </p:grpSpPr>
          <p:sp>
            <p:nvSpPr>
              <p:cNvPr id="124" name="Freeform 564">
                <a:extLst>
                  <a:ext uri="{FF2B5EF4-FFF2-40B4-BE49-F238E27FC236}">
                    <a16:creationId xmlns:a16="http://schemas.microsoft.com/office/drawing/2014/main" id="{C160AA79-8FC1-4002-9BA2-397ED0DB4A2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5" name="Freeform 608">
                <a:extLst>
                  <a:ext uri="{FF2B5EF4-FFF2-40B4-BE49-F238E27FC236}">
                    <a16:creationId xmlns:a16="http://schemas.microsoft.com/office/drawing/2014/main" id="{68788266-29EC-4EA8-9623-53EC082125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6" name="TextBox 125">
                <a:extLst>
                  <a:ext uri="{FF2B5EF4-FFF2-40B4-BE49-F238E27FC236}">
                    <a16:creationId xmlns:a16="http://schemas.microsoft.com/office/drawing/2014/main" id="{D23D6F53-05C7-45BA-B076-9044AA775C5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9</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9" name="Group 128">
            <a:extLst>
              <a:ext uri="{FF2B5EF4-FFF2-40B4-BE49-F238E27FC236}">
                <a16:creationId xmlns:a16="http://schemas.microsoft.com/office/drawing/2014/main" id="{BD2BE204-888E-4647-8C4F-7CF06EAE4F34}"/>
              </a:ext>
            </a:extLst>
          </p:cNvPr>
          <p:cNvGrpSpPr/>
          <p:nvPr/>
        </p:nvGrpSpPr>
        <p:grpSpPr>
          <a:xfrm>
            <a:off x="210445" y="3189471"/>
            <a:ext cx="4464983" cy="698443"/>
            <a:chOff x="2889066" y="731490"/>
            <a:chExt cx="4968038" cy="1419944"/>
          </a:xfrm>
        </p:grpSpPr>
        <p:grpSp>
          <p:nvGrpSpPr>
            <p:cNvPr id="130" name="Group 129">
              <a:extLst>
                <a:ext uri="{FF2B5EF4-FFF2-40B4-BE49-F238E27FC236}">
                  <a16:creationId xmlns:a16="http://schemas.microsoft.com/office/drawing/2014/main" id="{80877276-9F2E-460D-B392-CECB9A28D4FD}"/>
                </a:ext>
              </a:extLst>
            </p:cNvPr>
            <p:cNvGrpSpPr/>
            <p:nvPr/>
          </p:nvGrpSpPr>
          <p:grpSpPr>
            <a:xfrm flipH="1">
              <a:off x="2889066" y="826859"/>
              <a:ext cx="4968038" cy="1324575"/>
              <a:chOff x="2889066" y="826859"/>
              <a:chExt cx="4968038" cy="1324575"/>
            </a:xfrm>
          </p:grpSpPr>
          <p:sp>
            <p:nvSpPr>
              <p:cNvPr id="135" name="Freeform 563">
                <a:extLst>
                  <a:ext uri="{FF2B5EF4-FFF2-40B4-BE49-F238E27FC236}">
                    <a16:creationId xmlns:a16="http://schemas.microsoft.com/office/drawing/2014/main" id="{D05B5DE7-AC6B-4318-8B7E-973C10D78940}"/>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36" name="Freeform 609">
                <a:extLst>
                  <a:ext uri="{FF2B5EF4-FFF2-40B4-BE49-F238E27FC236}">
                    <a16:creationId xmlns:a16="http://schemas.microsoft.com/office/drawing/2014/main" id="{E83124B4-AECC-4691-9117-E87D7F1255C3}"/>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31" name="Group 130">
              <a:extLst>
                <a:ext uri="{FF2B5EF4-FFF2-40B4-BE49-F238E27FC236}">
                  <a16:creationId xmlns:a16="http://schemas.microsoft.com/office/drawing/2014/main" id="{E00A12E0-67D7-4C7E-A517-C1443B5A8D2E}"/>
                </a:ext>
              </a:extLst>
            </p:cNvPr>
            <p:cNvGrpSpPr/>
            <p:nvPr/>
          </p:nvGrpSpPr>
          <p:grpSpPr>
            <a:xfrm>
              <a:off x="6916366" y="731490"/>
              <a:ext cx="806110" cy="1211544"/>
              <a:chOff x="3153981" y="731490"/>
              <a:chExt cx="1202715" cy="1211544"/>
            </a:xfrm>
          </p:grpSpPr>
          <p:sp>
            <p:nvSpPr>
              <p:cNvPr id="132" name="Freeform 564">
                <a:extLst>
                  <a:ext uri="{FF2B5EF4-FFF2-40B4-BE49-F238E27FC236}">
                    <a16:creationId xmlns:a16="http://schemas.microsoft.com/office/drawing/2014/main" id="{09CBA72C-2067-4AEF-B9A4-E39FF00F2529}"/>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3" name="Freeform 608">
                <a:extLst>
                  <a:ext uri="{FF2B5EF4-FFF2-40B4-BE49-F238E27FC236}">
                    <a16:creationId xmlns:a16="http://schemas.microsoft.com/office/drawing/2014/main" id="{17A075A7-A108-46C5-8671-CE025F55B45B}"/>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4" name="TextBox 133">
                <a:extLst>
                  <a:ext uri="{FF2B5EF4-FFF2-40B4-BE49-F238E27FC236}">
                    <a16:creationId xmlns:a16="http://schemas.microsoft.com/office/drawing/2014/main" id="{8600D483-CB99-4D76-BAD0-44686206E50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10</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37" name="TextBox 2">
            <a:extLst>
              <a:ext uri="{FF2B5EF4-FFF2-40B4-BE49-F238E27FC236}">
                <a16:creationId xmlns:a16="http://schemas.microsoft.com/office/drawing/2014/main" id="{E448FA92-8EC8-4ECF-B393-5D08BFEA173D}"/>
              </a:ext>
            </a:extLst>
          </p:cNvPr>
          <p:cNvSpPr txBox="1"/>
          <p:nvPr/>
        </p:nvSpPr>
        <p:spPr>
          <a:xfrm>
            <a:off x="857" y="545485"/>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دورة حياة خطة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138" name="TextBox 2">
            <a:extLst>
              <a:ext uri="{FF2B5EF4-FFF2-40B4-BE49-F238E27FC236}">
                <a16:creationId xmlns:a16="http://schemas.microsoft.com/office/drawing/2014/main" id="{5AEB8D93-BF07-4CCF-82E9-2B08B1749DD2}"/>
              </a:ext>
            </a:extLst>
          </p:cNvPr>
          <p:cNvSpPr txBox="1"/>
          <p:nvPr/>
        </p:nvSpPr>
        <p:spPr>
          <a:xfrm>
            <a:off x="143856" y="1492380"/>
            <a:ext cx="3883881"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r>
              <a:rPr lang="ar-SA" sz="2000" b="1" dirty="0">
                <a:solidFill>
                  <a:schemeClr val="bg1"/>
                </a:solidFill>
                <a:latin typeface="RB" panose="00000500000000000000" pitchFamily="2" charset="-78"/>
                <a:cs typeface="RB" panose="00000500000000000000" pitchFamily="2" charset="-78"/>
              </a:rPr>
              <a:t>خطط أخرى يحتاجها مدير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139" name="TextBox 2">
            <a:extLst>
              <a:ext uri="{FF2B5EF4-FFF2-40B4-BE49-F238E27FC236}">
                <a16:creationId xmlns:a16="http://schemas.microsoft.com/office/drawing/2014/main" id="{C0F28736-F219-405F-B953-13BFFBE26C4B}"/>
              </a:ext>
            </a:extLst>
          </p:cNvPr>
          <p:cNvSpPr txBox="1"/>
          <p:nvPr/>
        </p:nvSpPr>
        <p:spPr>
          <a:xfrm>
            <a:off x="158158" y="2439279"/>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إدارة التكاليف.</a:t>
            </a:r>
            <a:endParaRPr lang="en-US" sz="2000" b="1" dirty="0">
              <a:solidFill>
                <a:schemeClr val="bg1"/>
              </a:solidFill>
              <a:latin typeface="RB" panose="00000500000000000000" pitchFamily="2" charset="-78"/>
              <a:cs typeface="RB" panose="00000500000000000000" pitchFamily="2" charset="-78"/>
            </a:endParaRPr>
          </a:p>
        </p:txBody>
      </p:sp>
      <p:sp>
        <p:nvSpPr>
          <p:cNvPr id="140" name="TextBox 2">
            <a:extLst>
              <a:ext uri="{FF2B5EF4-FFF2-40B4-BE49-F238E27FC236}">
                <a16:creationId xmlns:a16="http://schemas.microsoft.com/office/drawing/2014/main" id="{0BC2A4A3-F685-4BD9-A92C-7CD5C360F788}"/>
              </a:ext>
            </a:extLst>
          </p:cNvPr>
          <p:cNvSpPr txBox="1"/>
          <p:nvPr/>
        </p:nvSpPr>
        <p:spPr>
          <a:xfrm>
            <a:off x="46456" y="3397899"/>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 ميزات إدارة التكاليف.</a:t>
            </a:r>
            <a:endParaRPr lang="en-US" sz="2000" b="1" dirty="0">
              <a:solidFill>
                <a:schemeClr val="bg1"/>
              </a:solidFill>
              <a:latin typeface="RB" panose="00000500000000000000" pitchFamily="2" charset="-78"/>
              <a:cs typeface="RB" panose="00000500000000000000" pitchFamily="2" charset="-78"/>
            </a:endParaRPr>
          </a:p>
        </p:txBody>
      </p:sp>
      <p:grpSp>
        <p:nvGrpSpPr>
          <p:cNvPr id="141" name="Group 140">
            <a:extLst>
              <a:ext uri="{FF2B5EF4-FFF2-40B4-BE49-F238E27FC236}">
                <a16:creationId xmlns:a16="http://schemas.microsoft.com/office/drawing/2014/main" id="{5D304DF0-51EE-4E42-A644-1504576F6BB0}"/>
              </a:ext>
            </a:extLst>
          </p:cNvPr>
          <p:cNvGrpSpPr/>
          <p:nvPr/>
        </p:nvGrpSpPr>
        <p:grpSpPr>
          <a:xfrm>
            <a:off x="217703" y="5052925"/>
            <a:ext cx="4464983" cy="698443"/>
            <a:chOff x="2889066" y="731490"/>
            <a:chExt cx="4968038" cy="1419944"/>
          </a:xfrm>
        </p:grpSpPr>
        <p:grpSp>
          <p:nvGrpSpPr>
            <p:cNvPr id="142" name="Group 141">
              <a:extLst>
                <a:ext uri="{FF2B5EF4-FFF2-40B4-BE49-F238E27FC236}">
                  <a16:creationId xmlns:a16="http://schemas.microsoft.com/office/drawing/2014/main" id="{633E8080-D2A2-40B3-B337-A4F5E387FF48}"/>
                </a:ext>
              </a:extLst>
            </p:cNvPr>
            <p:cNvGrpSpPr/>
            <p:nvPr/>
          </p:nvGrpSpPr>
          <p:grpSpPr>
            <a:xfrm flipH="1">
              <a:off x="2889066" y="826859"/>
              <a:ext cx="4968038" cy="1324575"/>
              <a:chOff x="2889066" y="826859"/>
              <a:chExt cx="4968038" cy="1324575"/>
            </a:xfrm>
          </p:grpSpPr>
          <p:sp>
            <p:nvSpPr>
              <p:cNvPr id="147" name="Freeform 563">
                <a:extLst>
                  <a:ext uri="{FF2B5EF4-FFF2-40B4-BE49-F238E27FC236}">
                    <a16:creationId xmlns:a16="http://schemas.microsoft.com/office/drawing/2014/main" id="{BAE43F59-CA5C-44C7-84C3-5DBFDB19D5BB}"/>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48" name="Freeform 609">
                <a:extLst>
                  <a:ext uri="{FF2B5EF4-FFF2-40B4-BE49-F238E27FC236}">
                    <a16:creationId xmlns:a16="http://schemas.microsoft.com/office/drawing/2014/main" id="{E099AD6B-40EA-4958-8227-F2D8E7DD335B}"/>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43" name="Group 142">
              <a:extLst>
                <a:ext uri="{FF2B5EF4-FFF2-40B4-BE49-F238E27FC236}">
                  <a16:creationId xmlns:a16="http://schemas.microsoft.com/office/drawing/2014/main" id="{765FE125-105C-49D2-BE60-4744987B3DC3}"/>
                </a:ext>
              </a:extLst>
            </p:cNvPr>
            <p:cNvGrpSpPr/>
            <p:nvPr/>
          </p:nvGrpSpPr>
          <p:grpSpPr>
            <a:xfrm>
              <a:off x="6916366" y="731490"/>
              <a:ext cx="806110" cy="1211544"/>
              <a:chOff x="3153981" y="731490"/>
              <a:chExt cx="1202715" cy="1211544"/>
            </a:xfrm>
          </p:grpSpPr>
          <p:sp>
            <p:nvSpPr>
              <p:cNvPr id="144" name="Freeform 564">
                <a:extLst>
                  <a:ext uri="{FF2B5EF4-FFF2-40B4-BE49-F238E27FC236}">
                    <a16:creationId xmlns:a16="http://schemas.microsoft.com/office/drawing/2014/main" id="{FAC32961-71F3-49B5-BCD9-4A9AD61AAEE8}"/>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45" name="Freeform 608">
                <a:extLst>
                  <a:ext uri="{FF2B5EF4-FFF2-40B4-BE49-F238E27FC236}">
                    <a16:creationId xmlns:a16="http://schemas.microsoft.com/office/drawing/2014/main" id="{96B6EA0C-59ED-493D-B936-3AFAD5CB469C}"/>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46" name="TextBox 145">
                <a:extLst>
                  <a:ext uri="{FF2B5EF4-FFF2-40B4-BE49-F238E27FC236}">
                    <a16:creationId xmlns:a16="http://schemas.microsoft.com/office/drawing/2014/main" id="{81BB6779-E42F-4737-8AF6-2BF840C128EE}"/>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12</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49" name="TextBox 2">
            <a:extLst>
              <a:ext uri="{FF2B5EF4-FFF2-40B4-BE49-F238E27FC236}">
                <a16:creationId xmlns:a16="http://schemas.microsoft.com/office/drawing/2014/main" id="{27E26004-4BA4-4028-9256-816909DA1131}"/>
              </a:ext>
            </a:extLst>
          </p:cNvPr>
          <p:cNvSpPr txBox="1"/>
          <p:nvPr/>
        </p:nvSpPr>
        <p:spPr>
          <a:xfrm>
            <a:off x="46456" y="5221355"/>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تحديات عملية تقدير التكلفة.</a:t>
            </a:r>
            <a:endParaRPr lang="en-US" sz="2000" b="1" dirty="0">
              <a:solidFill>
                <a:schemeClr val="bg1"/>
              </a:solidFill>
              <a:latin typeface="RB" panose="00000500000000000000" pitchFamily="2" charset="-78"/>
              <a:cs typeface="RB" panose="00000500000000000000" pitchFamily="2" charset="-78"/>
            </a:endParaRPr>
          </a:p>
        </p:txBody>
      </p:sp>
      <p:grpSp>
        <p:nvGrpSpPr>
          <p:cNvPr id="150" name="Group 149">
            <a:extLst>
              <a:ext uri="{FF2B5EF4-FFF2-40B4-BE49-F238E27FC236}">
                <a16:creationId xmlns:a16="http://schemas.microsoft.com/office/drawing/2014/main" id="{FE417441-272B-4336-8C8B-86E482B1323F}"/>
              </a:ext>
            </a:extLst>
          </p:cNvPr>
          <p:cNvGrpSpPr/>
          <p:nvPr/>
        </p:nvGrpSpPr>
        <p:grpSpPr>
          <a:xfrm>
            <a:off x="210449" y="4121197"/>
            <a:ext cx="4464983" cy="698443"/>
            <a:chOff x="2889066" y="731490"/>
            <a:chExt cx="4968038" cy="1419944"/>
          </a:xfrm>
        </p:grpSpPr>
        <p:grpSp>
          <p:nvGrpSpPr>
            <p:cNvPr id="151" name="Group 150">
              <a:extLst>
                <a:ext uri="{FF2B5EF4-FFF2-40B4-BE49-F238E27FC236}">
                  <a16:creationId xmlns:a16="http://schemas.microsoft.com/office/drawing/2014/main" id="{C1E15348-9B72-4677-8318-1A38A69737A1}"/>
                </a:ext>
              </a:extLst>
            </p:cNvPr>
            <p:cNvGrpSpPr/>
            <p:nvPr/>
          </p:nvGrpSpPr>
          <p:grpSpPr>
            <a:xfrm flipH="1">
              <a:off x="2889066" y="826859"/>
              <a:ext cx="4968038" cy="1324575"/>
              <a:chOff x="2889066" y="826859"/>
              <a:chExt cx="4968038" cy="1324575"/>
            </a:xfrm>
          </p:grpSpPr>
          <p:sp>
            <p:nvSpPr>
              <p:cNvPr id="156" name="Freeform 563">
                <a:extLst>
                  <a:ext uri="{FF2B5EF4-FFF2-40B4-BE49-F238E27FC236}">
                    <a16:creationId xmlns:a16="http://schemas.microsoft.com/office/drawing/2014/main" id="{4EBA6885-0B22-4EF2-8475-7FDE11B3B08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57" name="Freeform 609">
                <a:extLst>
                  <a:ext uri="{FF2B5EF4-FFF2-40B4-BE49-F238E27FC236}">
                    <a16:creationId xmlns:a16="http://schemas.microsoft.com/office/drawing/2014/main" id="{4D5F809C-A4EE-4E5C-9344-E4CBC5F82328}"/>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52" name="Group 151">
              <a:extLst>
                <a:ext uri="{FF2B5EF4-FFF2-40B4-BE49-F238E27FC236}">
                  <a16:creationId xmlns:a16="http://schemas.microsoft.com/office/drawing/2014/main" id="{9F911AF9-CC3A-4208-85E2-2741DCBDE21E}"/>
                </a:ext>
              </a:extLst>
            </p:cNvPr>
            <p:cNvGrpSpPr/>
            <p:nvPr/>
          </p:nvGrpSpPr>
          <p:grpSpPr>
            <a:xfrm>
              <a:off x="6916366" y="731490"/>
              <a:ext cx="806110" cy="1211544"/>
              <a:chOff x="3153981" y="731490"/>
              <a:chExt cx="1202715" cy="1211544"/>
            </a:xfrm>
          </p:grpSpPr>
          <p:sp>
            <p:nvSpPr>
              <p:cNvPr id="153" name="Freeform 564">
                <a:extLst>
                  <a:ext uri="{FF2B5EF4-FFF2-40B4-BE49-F238E27FC236}">
                    <a16:creationId xmlns:a16="http://schemas.microsoft.com/office/drawing/2014/main" id="{8029EC7D-4812-4CCA-B344-960F8D9785FD}"/>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54" name="Freeform 608">
                <a:extLst>
                  <a:ext uri="{FF2B5EF4-FFF2-40B4-BE49-F238E27FC236}">
                    <a16:creationId xmlns:a16="http://schemas.microsoft.com/office/drawing/2014/main" id="{597057B7-C797-474E-AC1D-8A309FCD026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55" name="TextBox 154">
                <a:extLst>
                  <a:ext uri="{FF2B5EF4-FFF2-40B4-BE49-F238E27FC236}">
                    <a16:creationId xmlns:a16="http://schemas.microsoft.com/office/drawing/2014/main" id="{08E80A01-9752-4F4E-9F5F-894B13998686}"/>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11</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58" name="TextBox 2">
            <a:extLst>
              <a:ext uri="{FF2B5EF4-FFF2-40B4-BE49-F238E27FC236}">
                <a16:creationId xmlns:a16="http://schemas.microsoft.com/office/drawing/2014/main" id="{F46272D4-AD47-44D6-AF23-1013BD2E5640}"/>
              </a:ext>
            </a:extLst>
          </p:cNvPr>
          <p:cNvSpPr txBox="1"/>
          <p:nvPr/>
        </p:nvSpPr>
        <p:spPr>
          <a:xfrm>
            <a:off x="46456" y="4309627"/>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عناصر تقدير تكلفة المشروع.</a:t>
            </a:r>
            <a:endParaRPr lang="en-US" sz="2000" b="1" dirty="0">
              <a:solidFill>
                <a:schemeClr val="bg1"/>
              </a:solidFill>
              <a:latin typeface="RB" panose="00000500000000000000" pitchFamily="2" charset="-78"/>
              <a:cs typeface="RB" panose="00000500000000000000" pitchFamily="2" charset="-78"/>
            </a:endParaRPr>
          </a:p>
        </p:txBody>
      </p:sp>
      <p:pic>
        <p:nvPicPr>
          <p:cNvPr id="159" name="Picture 92">
            <a:extLst>
              <a:ext uri="{FF2B5EF4-FFF2-40B4-BE49-F238E27FC236}">
                <a16:creationId xmlns:a16="http://schemas.microsoft.com/office/drawing/2014/main" id="{10194646-B58B-4046-A0F2-68855AC206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380569" y="1261018"/>
            <a:ext cx="931791" cy="707886"/>
          </a:xfrm>
          <a:prstGeom prst="rect">
            <a:avLst/>
          </a:prstGeom>
        </p:spPr>
      </p:pic>
    </p:spTree>
    <p:extLst>
      <p:ext uri="{BB962C8B-B14F-4D97-AF65-F5344CB8AC3E}">
        <p14:creationId xmlns:p14="http://schemas.microsoft.com/office/powerpoint/2010/main" val="334101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500"/>
                                        <p:tgtEl>
                                          <p:spTgt spid="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5"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 calcmode="lin" valueType="num">
                                      <p:cBhvr>
                                        <p:cTn id="17" dur="1000" fill="hold"/>
                                        <p:tgtEl>
                                          <p:spTgt spid="50"/>
                                        </p:tgtEl>
                                        <p:attrNameLst>
                                          <p:attrName>ppt_w</p:attrName>
                                        </p:attrNameLst>
                                      </p:cBhvr>
                                      <p:tavLst>
                                        <p:tav tm="0">
                                          <p:val>
                                            <p:strVal val="#ppt_w*0.70"/>
                                          </p:val>
                                        </p:tav>
                                        <p:tav tm="100000">
                                          <p:val>
                                            <p:strVal val="#ppt_w"/>
                                          </p:val>
                                        </p:tav>
                                      </p:tavLst>
                                    </p:anim>
                                    <p:anim calcmode="lin" valueType="num">
                                      <p:cBhvr>
                                        <p:cTn id="18" dur="1000" fill="hold"/>
                                        <p:tgtEl>
                                          <p:spTgt spid="50"/>
                                        </p:tgtEl>
                                        <p:attrNameLst>
                                          <p:attrName>ppt_h</p:attrName>
                                        </p:attrNameLst>
                                      </p:cBhvr>
                                      <p:tavLst>
                                        <p:tav tm="0">
                                          <p:val>
                                            <p:strVal val="#ppt_h"/>
                                          </p:val>
                                        </p:tav>
                                        <p:tav tm="100000">
                                          <p:val>
                                            <p:strVal val="#ppt_h"/>
                                          </p:val>
                                        </p:tav>
                                      </p:tavLst>
                                    </p:anim>
                                    <p:animEffect transition="in" filter="fade">
                                      <p:cBhvr>
                                        <p:cTn id="19" dur="10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par>
                                <p:cTn id="27" presetID="55" presetClass="entr" presetSubtype="0" fill="hold" grpId="0" nodeType="withEffect">
                                  <p:stCondLst>
                                    <p:cond delay="500"/>
                                  </p:stCondLst>
                                  <p:childTnLst>
                                    <p:set>
                                      <p:cBhvr>
                                        <p:cTn id="28" dur="1" fill="hold">
                                          <p:stCondLst>
                                            <p:cond delay="0"/>
                                          </p:stCondLst>
                                        </p:cTn>
                                        <p:tgtEl>
                                          <p:spTgt spid="51"/>
                                        </p:tgtEl>
                                        <p:attrNameLst>
                                          <p:attrName>style.visibility</p:attrName>
                                        </p:attrNameLst>
                                      </p:cBhvr>
                                      <p:to>
                                        <p:strVal val="visible"/>
                                      </p:to>
                                    </p:set>
                                    <p:anim calcmode="lin" valueType="num">
                                      <p:cBhvr>
                                        <p:cTn id="29" dur="1000" fill="hold"/>
                                        <p:tgtEl>
                                          <p:spTgt spid="51"/>
                                        </p:tgtEl>
                                        <p:attrNameLst>
                                          <p:attrName>ppt_w</p:attrName>
                                        </p:attrNameLst>
                                      </p:cBhvr>
                                      <p:tavLst>
                                        <p:tav tm="0">
                                          <p:val>
                                            <p:strVal val="#ppt_w*0.70"/>
                                          </p:val>
                                        </p:tav>
                                        <p:tav tm="100000">
                                          <p:val>
                                            <p:strVal val="#ppt_w"/>
                                          </p:val>
                                        </p:tav>
                                      </p:tavLst>
                                    </p:anim>
                                    <p:anim calcmode="lin" valueType="num">
                                      <p:cBhvr>
                                        <p:cTn id="30" dur="1000" fill="hold"/>
                                        <p:tgtEl>
                                          <p:spTgt spid="51"/>
                                        </p:tgtEl>
                                        <p:attrNameLst>
                                          <p:attrName>ppt_h</p:attrName>
                                        </p:attrNameLst>
                                      </p:cBhvr>
                                      <p:tavLst>
                                        <p:tav tm="0">
                                          <p:val>
                                            <p:strVal val="#ppt_h"/>
                                          </p:val>
                                        </p:tav>
                                        <p:tav tm="100000">
                                          <p:val>
                                            <p:strVal val="#ppt_h"/>
                                          </p:val>
                                        </p:tav>
                                      </p:tavLst>
                                    </p:anim>
                                    <p:animEffect transition="in" filter="fade">
                                      <p:cBhvr>
                                        <p:cTn id="31" dur="1000"/>
                                        <p:tgtEl>
                                          <p:spTgt spid="5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par>
                                <p:cTn id="39" presetID="55" presetClass="entr" presetSubtype="0" fill="hold" grpId="0" nodeType="withEffect">
                                  <p:stCondLst>
                                    <p:cond delay="500"/>
                                  </p:stCondLst>
                                  <p:childTnLst>
                                    <p:set>
                                      <p:cBhvr>
                                        <p:cTn id="40" dur="1" fill="hold">
                                          <p:stCondLst>
                                            <p:cond delay="0"/>
                                          </p:stCondLst>
                                        </p:cTn>
                                        <p:tgtEl>
                                          <p:spTgt spid="52"/>
                                        </p:tgtEl>
                                        <p:attrNameLst>
                                          <p:attrName>style.visibility</p:attrName>
                                        </p:attrNameLst>
                                      </p:cBhvr>
                                      <p:to>
                                        <p:strVal val="visible"/>
                                      </p:to>
                                    </p:set>
                                    <p:anim calcmode="lin" valueType="num">
                                      <p:cBhvr>
                                        <p:cTn id="41" dur="1000" fill="hold"/>
                                        <p:tgtEl>
                                          <p:spTgt spid="52"/>
                                        </p:tgtEl>
                                        <p:attrNameLst>
                                          <p:attrName>ppt_w</p:attrName>
                                        </p:attrNameLst>
                                      </p:cBhvr>
                                      <p:tavLst>
                                        <p:tav tm="0">
                                          <p:val>
                                            <p:strVal val="#ppt_w*0.70"/>
                                          </p:val>
                                        </p:tav>
                                        <p:tav tm="100000">
                                          <p:val>
                                            <p:strVal val="#ppt_w"/>
                                          </p:val>
                                        </p:tav>
                                      </p:tavLst>
                                    </p:anim>
                                    <p:anim calcmode="lin" valueType="num">
                                      <p:cBhvr>
                                        <p:cTn id="42" dur="1000" fill="hold"/>
                                        <p:tgtEl>
                                          <p:spTgt spid="52"/>
                                        </p:tgtEl>
                                        <p:attrNameLst>
                                          <p:attrName>ppt_h</p:attrName>
                                        </p:attrNameLst>
                                      </p:cBhvr>
                                      <p:tavLst>
                                        <p:tav tm="0">
                                          <p:val>
                                            <p:strVal val="#ppt_h"/>
                                          </p:val>
                                        </p:tav>
                                        <p:tav tm="100000">
                                          <p:val>
                                            <p:strVal val="#ppt_h"/>
                                          </p:val>
                                        </p:tav>
                                      </p:tavLst>
                                    </p:anim>
                                    <p:animEffect transition="in" filter="fade">
                                      <p:cBhvr>
                                        <p:cTn id="43" dur="10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500" fill="hold"/>
                                        <p:tgtEl>
                                          <p:spTgt spid="70"/>
                                        </p:tgtEl>
                                        <p:attrNameLst>
                                          <p:attrName>ppt_w</p:attrName>
                                        </p:attrNameLst>
                                      </p:cBhvr>
                                      <p:tavLst>
                                        <p:tav tm="0">
                                          <p:val>
                                            <p:fltVal val="0"/>
                                          </p:val>
                                        </p:tav>
                                        <p:tav tm="100000">
                                          <p:val>
                                            <p:strVal val="#ppt_w"/>
                                          </p:val>
                                        </p:tav>
                                      </p:tavLst>
                                    </p:anim>
                                    <p:anim calcmode="lin" valueType="num">
                                      <p:cBhvr>
                                        <p:cTn id="49" dur="500" fill="hold"/>
                                        <p:tgtEl>
                                          <p:spTgt spid="70"/>
                                        </p:tgtEl>
                                        <p:attrNameLst>
                                          <p:attrName>ppt_h</p:attrName>
                                        </p:attrNameLst>
                                      </p:cBhvr>
                                      <p:tavLst>
                                        <p:tav tm="0">
                                          <p:val>
                                            <p:fltVal val="0"/>
                                          </p:val>
                                        </p:tav>
                                        <p:tav tm="100000">
                                          <p:val>
                                            <p:strVal val="#ppt_h"/>
                                          </p:val>
                                        </p:tav>
                                      </p:tavLst>
                                    </p:anim>
                                    <p:animEffect transition="in" filter="fade">
                                      <p:cBhvr>
                                        <p:cTn id="50" dur="500"/>
                                        <p:tgtEl>
                                          <p:spTgt spid="70"/>
                                        </p:tgtEl>
                                      </p:cBhvr>
                                    </p:animEffect>
                                  </p:childTnLst>
                                </p:cTn>
                              </p:par>
                              <p:par>
                                <p:cTn id="51" presetID="55" presetClass="entr" presetSubtype="0" fill="hold" grpId="0" nodeType="withEffect">
                                  <p:stCondLst>
                                    <p:cond delay="500"/>
                                  </p:stCondLst>
                                  <p:childTnLst>
                                    <p:set>
                                      <p:cBhvr>
                                        <p:cTn id="52" dur="1" fill="hold">
                                          <p:stCondLst>
                                            <p:cond delay="0"/>
                                          </p:stCondLst>
                                        </p:cTn>
                                        <p:tgtEl>
                                          <p:spTgt spid="53"/>
                                        </p:tgtEl>
                                        <p:attrNameLst>
                                          <p:attrName>style.visibility</p:attrName>
                                        </p:attrNameLst>
                                      </p:cBhvr>
                                      <p:to>
                                        <p:strVal val="visible"/>
                                      </p:to>
                                    </p:set>
                                    <p:anim calcmode="lin" valueType="num">
                                      <p:cBhvr>
                                        <p:cTn id="53" dur="1000" fill="hold"/>
                                        <p:tgtEl>
                                          <p:spTgt spid="53"/>
                                        </p:tgtEl>
                                        <p:attrNameLst>
                                          <p:attrName>ppt_w</p:attrName>
                                        </p:attrNameLst>
                                      </p:cBhvr>
                                      <p:tavLst>
                                        <p:tav tm="0">
                                          <p:val>
                                            <p:strVal val="#ppt_w*0.70"/>
                                          </p:val>
                                        </p:tav>
                                        <p:tav tm="100000">
                                          <p:val>
                                            <p:strVal val="#ppt_w"/>
                                          </p:val>
                                        </p:tav>
                                      </p:tavLst>
                                    </p:anim>
                                    <p:anim calcmode="lin" valueType="num">
                                      <p:cBhvr>
                                        <p:cTn id="54" dur="1000" fill="hold"/>
                                        <p:tgtEl>
                                          <p:spTgt spid="53"/>
                                        </p:tgtEl>
                                        <p:attrNameLst>
                                          <p:attrName>ppt_h</p:attrName>
                                        </p:attrNameLst>
                                      </p:cBhvr>
                                      <p:tavLst>
                                        <p:tav tm="0">
                                          <p:val>
                                            <p:strVal val="#ppt_h"/>
                                          </p:val>
                                        </p:tav>
                                        <p:tav tm="100000">
                                          <p:val>
                                            <p:strVal val="#ppt_h"/>
                                          </p:val>
                                        </p:tav>
                                      </p:tavLst>
                                    </p:anim>
                                    <p:animEffect transition="in" filter="fade">
                                      <p:cBhvr>
                                        <p:cTn id="55" dur="1000"/>
                                        <p:tgtEl>
                                          <p:spTgt spid="53"/>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87"/>
                                        </p:tgtEl>
                                        <p:attrNameLst>
                                          <p:attrName>style.visibility</p:attrName>
                                        </p:attrNameLst>
                                      </p:cBhvr>
                                      <p:to>
                                        <p:strVal val="visible"/>
                                      </p:to>
                                    </p:set>
                                    <p:anim calcmode="lin" valueType="num">
                                      <p:cBhvr>
                                        <p:cTn id="60" dur="500" fill="hold"/>
                                        <p:tgtEl>
                                          <p:spTgt spid="87"/>
                                        </p:tgtEl>
                                        <p:attrNameLst>
                                          <p:attrName>ppt_w</p:attrName>
                                        </p:attrNameLst>
                                      </p:cBhvr>
                                      <p:tavLst>
                                        <p:tav tm="0">
                                          <p:val>
                                            <p:fltVal val="0"/>
                                          </p:val>
                                        </p:tav>
                                        <p:tav tm="100000">
                                          <p:val>
                                            <p:strVal val="#ppt_w"/>
                                          </p:val>
                                        </p:tav>
                                      </p:tavLst>
                                    </p:anim>
                                    <p:anim calcmode="lin" valueType="num">
                                      <p:cBhvr>
                                        <p:cTn id="61" dur="500" fill="hold"/>
                                        <p:tgtEl>
                                          <p:spTgt spid="87"/>
                                        </p:tgtEl>
                                        <p:attrNameLst>
                                          <p:attrName>ppt_h</p:attrName>
                                        </p:attrNameLst>
                                      </p:cBhvr>
                                      <p:tavLst>
                                        <p:tav tm="0">
                                          <p:val>
                                            <p:fltVal val="0"/>
                                          </p:val>
                                        </p:tav>
                                        <p:tav tm="100000">
                                          <p:val>
                                            <p:strVal val="#ppt_h"/>
                                          </p:val>
                                        </p:tav>
                                      </p:tavLst>
                                    </p:anim>
                                    <p:animEffect transition="in" filter="fade">
                                      <p:cBhvr>
                                        <p:cTn id="62" dur="500"/>
                                        <p:tgtEl>
                                          <p:spTgt spid="87"/>
                                        </p:tgtEl>
                                      </p:cBhvr>
                                    </p:animEffect>
                                  </p:childTnLst>
                                </p:cTn>
                              </p:par>
                              <p:par>
                                <p:cTn id="63" presetID="55" presetClass="entr" presetSubtype="0" fill="hold" grpId="0" nodeType="withEffect">
                                  <p:stCondLst>
                                    <p:cond delay="500"/>
                                  </p:stCondLst>
                                  <p:childTnLst>
                                    <p:set>
                                      <p:cBhvr>
                                        <p:cTn id="64" dur="1" fill="hold">
                                          <p:stCondLst>
                                            <p:cond delay="0"/>
                                          </p:stCondLst>
                                        </p:cTn>
                                        <p:tgtEl>
                                          <p:spTgt spid="95"/>
                                        </p:tgtEl>
                                        <p:attrNameLst>
                                          <p:attrName>style.visibility</p:attrName>
                                        </p:attrNameLst>
                                      </p:cBhvr>
                                      <p:to>
                                        <p:strVal val="visible"/>
                                      </p:to>
                                    </p:set>
                                    <p:anim calcmode="lin" valueType="num">
                                      <p:cBhvr>
                                        <p:cTn id="65" dur="1000" fill="hold"/>
                                        <p:tgtEl>
                                          <p:spTgt spid="95"/>
                                        </p:tgtEl>
                                        <p:attrNameLst>
                                          <p:attrName>ppt_w</p:attrName>
                                        </p:attrNameLst>
                                      </p:cBhvr>
                                      <p:tavLst>
                                        <p:tav tm="0">
                                          <p:val>
                                            <p:strVal val="#ppt_w*0.70"/>
                                          </p:val>
                                        </p:tav>
                                        <p:tav tm="100000">
                                          <p:val>
                                            <p:strVal val="#ppt_w"/>
                                          </p:val>
                                        </p:tav>
                                      </p:tavLst>
                                    </p:anim>
                                    <p:anim calcmode="lin" valueType="num">
                                      <p:cBhvr>
                                        <p:cTn id="66" dur="1000" fill="hold"/>
                                        <p:tgtEl>
                                          <p:spTgt spid="95"/>
                                        </p:tgtEl>
                                        <p:attrNameLst>
                                          <p:attrName>ppt_h</p:attrName>
                                        </p:attrNameLst>
                                      </p:cBhvr>
                                      <p:tavLst>
                                        <p:tav tm="0">
                                          <p:val>
                                            <p:strVal val="#ppt_h"/>
                                          </p:val>
                                        </p:tav>
                                        <p:tav tm="100000">
                                          <p:val>
                                            <p:strVal val="#ppt_h"/>
                                          </p:val>
                                        </p:tav>
                                      </p:tavLst>
                                    </p:anim>
                                    <p:animEffect transition="in" filter="fade">
                                      <p:cBhvr>
                                        <p:cTn id="67" dur="1000"/>
                                        <p:tgtEl>
                                          <p:spTgt spid="95"/>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p:cTn id="72" dur="500" fill="hold"/>
                                        <p:tgtEl>
                                          <p:spTgt spid="96"/>
                                        </p:tgtEl>
                                        <p:attrNameLst>
                                          <p:attrName>ppt_w</p:attrName>
                                        </p:attrNameLst>
                                      </p:cBhvr>
                                      <p:tavLst>
                                        <p:tav tm="0">
                                          <p:val>
                                            <p:fltVal val="0"/>
                                          </p:val>
                                        </p:tav>
                                        <p:tav tm="100000">
                                          <p:val>
                                            <p:strVal val="#ppt_w"/>
                                          </p:val>
                                        </p:tav>
                                      </p:tavLst>
                                    </p:anim>
                                    <p:anim calcmode="lin" valueType="num">
                                      <p:cBhvr>
                                        <p:cTn id="73" dur="500" fill="hold"/>
                                        <p:tgtEl>
                                          <p:spTgt spid="96"/>
                                        </p:tgtEl>
                                        <p:attrNameLst>
                                          <p:attrName>ppt_h</p:attrName>
                                        </p:attrNameLst>
                                      </p:cBhvr>
                                      <p:tavLst>
                                        <p:tav tm="0">
                                          <p:val>
                                            <p:fltVal val="0"/>
                                          </p:val>
                                        </p:tav>
                                        <p:tav tm="100000">
                                          <p:val>
                                            <p:strVal val="#ppt_h"/>
                                          </p:val>
                                        </p:tav>
                                      </p:tavLst>
                                    </p:anim>
                                    <p:animEffect transition="in" filter="fade">
                                      <p:cBhvr>
                                        <p:cTn id="74" dur="500"/>
                                        <p:tgtEl>
                                          <p:spTgt spid="96"/>
                                        </p:tgtEl>
                                      </p:cBhvr>
                                    </p:animEffect>
                                  </p:childTnLst>
                                </p:cTn>
                              </p:par>
                              <p:par>
                                <p:cTn id="75" presetID="55" presetClass="entr" presetSubtype="0" fill="hold" grpId="0" nodeType="withEffect">
                                  <p:stCondLst>
                                    <p:cond delay="500"/>
                                  </p:stCondLst>
                                  <p:childTnLst>
                                    <p:set>
                                      <p:cBhvr>
                                        <p:cTn id="76" dur="1" fill="hold">
                                          <p:stCondLst>
                                            <p:cond delay="0"/>
                                          </p:stCondLst>
                                        </p:cTn>
                                        <p:tgtEl>
                                          <p:spTgt spid="104"/>
                                        </p:tgtEl>
                                        <p:attrNameLst>
                                          <p:attrName>style.visibility</p:attrName>
                                        </p:attrNameLst>
                                      </p:cBhvr>
                                      <p:to>
                                        <p:strVal val="visible"/>
                                      </p:to>
                                    </p:set>
                                    <p:anim calcmode="lin" valueType="num">
                                      <p:cBhvr>
                                        <p:cTn id="77" dur="1000" fill="hold"/>
                                        <p:tgtEl>
                                          <p:spTgt spid="104"/>
                                        </p:tgtEl>
                                        <p:attrNameLst>
                                          <p:attrName>ppt_w</p:attrName>
                                        </p:attrNameLst>
                                      </p:cBhvr>
                                      <p:tavLst>
                                        <p:tav tm="0">
                                          <p:val>
                                            <p:strVal val="#ppt_w*0.70"/>
                                          </p:val>
                                        </p:tav>
                                        <p:tav tm="100000">
                                          <p:val>
                                            <p:strVal val="#ppt_w"/>
                                          </p:val>
                                        </p:tav>
                                      </p:tavLst>
                                    </p:anim>
                                    <p:anim calcmode="lin" valueType="num">
                                      <p:cBhvr>
                                        <p:cTn id="78" dur="1000" fill="hold"/>
                                        <p:tgtEl>
                                          <p:spTgt spid="104"/>
                                        </p:tgtEl>
                                        <p:attrNameLst>
                                          <p:attrName>ppt_h</p:attrName>
                                        </p:attrNameLst>
                                      </p:cBhvr>
                                      <p:tavLst>
                                        <p:tav tm="0">
                                          <p:val>
                                            <p:strVal val="#ppt_h"/>
                                          </p:val>
                                        </p:tav>
                                        <p:tav tm="100000">
                                          <p:val>
                                            <p:strVal val="#ppt_h"/>
                                          </p:val>
                                        </p:tav>
                                      </p:tavLst>
                                    </p:anim>
                                    <p:animEffect transition="in" filter="fade">
                                      <p:cBhvr>
                                        <p:cTn id="79" dur="1000"/>
                                        <p:tgtEl>
                                          <p:spTgt spid="104"/>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05"/>
                                        </p:tgtEl>
                                        <p:attrNameLst>
                                          <p:attrName>style.visibility</p:attrName>
                                        </p:attrNameLst>
                                      </p:cBhvr>
                                      <p:to>
                                        <p:strVal val="visible"/>
                                      </p:to>
                                    </p:set>
                                    <p:anim calcmode="lin" valueType="num">
                                      <p:cBhvr>
                                        <p:cTn id="84" dur="500" fill="hold"/>
                                        <p:tgtEl>
                                          <p:spTgt spid="105"/>
                                        </p:tgtEl>
                                        <p:attrNameLst>
                                          <p:attrName>ppt_w</p:attrName>
                                        </p:attrNameLst>
                                      </p:cBhvr>
                                      <p:tavLst>
                                        <p:tav tm="0">
                                          <p:val>
                                            <p:fltVal val="0"/>
                                          </p:val>
                                        </p:tav>
                                        <p:tav tm="100000">
                                          <p:val>
                                            <p:strVal val="#ppt_w"/>
                                          </p:val>
                                        </p:tav>
                                      </p:tavLst>
                                    </p:anim>
                                    <p:anim calcmode="lin" valueType="num">
                                      <p:cBhvr>
                                        <p:cTn id="85" dur="500" fill="hold"/>
                                        <p:tgtEl>
                                          <p:spTgt spid="105"/>
                                        </p:tgtEl>
                                        <p:attrNameLst>
                                          <p:attrName>ppt_h</p:attrName>
                                        </p:attrNameLst>
                                      </p:cBhvr>
                                      <p:tavLst>
                                        <p:tav tm="0">
                                          <p:val>
                                            <p:fltVal val="0"/>
                                          </p:val>
                                        </p:tav>
                                        <p:tav tm="100000">
                                          <p:val>
                                            <p:strVal val="#ppt_h"/>
                                          </p:val>
                                        </p:tav>
                                      </p:tavLst>
                                    </p:anim>
                                    <p:animEffect transition="in" filter="fade">
                                      <p:cBhvr>
                                        <p:cTn id="86" dur="500"/>
                                        <p:tgtEl>
                                          <p:spTgt spid="105"/>
                                        </p:tgtEl>
                                      </p:cBhvr>
                                    </p:animEffect>
                                  </p:childTnLst>
                                </p:cTn>
                              </p:par>
                              <p:par>
                                <p:cTn id="87" presetID="55" presetClass="entr" presetSubtype="0" fill="hold" grpId="0" nodeType="withEffect">
                                  <p:stCondLst>
                                    <p:cond delay="500"/>
                                  </p:stCondLst>
                                  <p:childTnLst>
                                    <p:set>
                                      <p:cBhvr>
                                        <p:cTn id="88" dur="1" fill="hold">
                                          <p:stCondLst>
                                            <p:cond delay="0"/>
                                          </p:stCondLst>
                                        </p:cTn>
                                        <p:tgtEl>
                                          <p:spTgt spid="137"/>
                                        </p:tgtEl>
                                        <p:attrNameLst>
                                          <p:attrName>style.visibility</p:attrName>
                                        </p:attrNameLst>
                                      </p:cBhvr>
                                      <p:to>
                                        <p:strVal val="visible"/>
                                      </p:to>
                                    </p:set>
                                    <p:anim calcmode="lin" valueType="num">
                                      <p:cBhvr>
                                        <p:cTn id="89" dur="1000" fill="hold"/>
                                        <p:tgtEl>
                                          <p:spTgt spid="137"/>
                                        </p:tgtEl>
                                        <p:attrNameLst>
                                          <p:attrName>ppt_w</p:attrName>
                                        </p:attrNameLst>
                                      </p:cBhvr>
                                      <p:tavLst>
                                        <p:tav tm="0">
                                          <p:val>
                                            <p:strVal val="#ppt_w*0.70"/>
                                          </p:val>
                                        </p:tav>
                                        <p:tav tm="100000">
                                          <p:val>
                                            <p:strVal val="#ppt_w"/>
                                          </p:val>
                                        </p:tav>
                                      </p:tavLst>
                                    </p:anim>
                                    <p:anim calcmode="lin" valueType="num">
                                      <p:cBhvr>
                                        <p:cTn id="90" dur="1000" fill="hold"/>
                                        <p:tgtEl>
                                          <p:spTgt spid="137"/>
                                        </p:tgtEl>
                                        <p:attrNameLst>
                                          <p:attrName>ppt_h</p:attrName>
                                        </p:attrNameLst>
                                      </p:cBhvr>
                                      <p:tavLst>
                                        <p:tav tm="0">
                                          <p:val>
                                            <p:strVal val="#ppt_h"/>
                                          </p:val>
                                        </p:tav>
                                        <p:tav tm="100000">
                                          <p:val>
                                            <p:strVal val="#ppt_h"/>
                                          </p:val>
                                        </p:tav>
                                      </p:tavLst>
                                    </p:anim>
                                    <p:animEffect transition="in" filter="fade">
                                      <p:cBhvr>
                                        <p:cTn id="91" dur="1000"/>
                                        <p:tgtEl>
                                          <p:spTgt spid="137"/>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13"/>
                                        </p:tgtEl>
                                        <p:attrNameLst>
                                          <p:attrName>style.visibility</p:attrName>
                                        </p:attrNameLst>
                                      </p:cBhvr>
                                      <p:to>
                                        <p:strVal val="visible"/>
                                      </p:to>
                                    </p:set>
                                    <p:anim calcmode="lin" valueType="num">
                                      <p:cBhvr>
                                        <p:cTn id="96" dur="500" fill="hold"/>
                                        <p:tgtEl>
                                          <p:spTgt spid="113"/>
                                        </p:tgtEl>
                                        <p:attrNameLst>
                                          <p:attrName>ppt_w</p:attrName>
                                        </p:attrNameLst>
                                      </p:cBhvr>
                                      <p:tavLst>
                                        <p:tav tm="0">
                                          <p:val>
                                            <p:fltVal val="0"/>
                                          </p:val>
                                        </p:tav>
                                        <p:tav tm="100000">
                                          <p:val>
                                            <p:strVal val="#ppt_w"/>
                                          </p:val>
                                        </p:tav>
                                      </p:tavLst>
                                    </p:anim>
                                    <p:anim calcmode="lin" valueType="num">
                                      <p:cBhvr>
                                        <p:cTn id="97" dur="500" fill="hold"/>
                                        <p:tgtEl>
                                          <p:spTgt spid="113"/>
                                        </p:tgtEl>
                                        <p:attrNameLst>
                                          <p:attrName>ppt_h</p:attrName>
                                        </p:attrNameLst>
                                      </p:cBhvr>
                                      <p:tavLst>
                                        <p:tav tm="0">
                                          <p:val>
                                            <p:fltVal val="0"/>
                                          </p:val>
                                        </p:tav>
                                        <p:tav tm="100000">
                                          <p:val>
                                            <p:strVal val="#ppt_h"/>
                                          </p:val>
                                        </p:tav>
                                      </p:tavLst>
                                    </p:anim>
                                    <p:animEffect transition="in" filter="fade">
                                      <p:cBhvr>
                                        <p:cTn id="98" dur="500"/>
                                        <p:tgtEl>
                                          <p:spTgt spid="113"/>
                                        </p:tgtEl>
                                      </p:cBhvr>
                                    </p:animEffect>
                                  </p:childTnLst>
                                </p:cTn>
                              </p:par>
                              <p:par>
                                <p:cTn id="99" presetID="55" presetClass="entr" presetSubtype="0" fill="hold" grpId="0" nodeType="withEffect">
                                  <p:stCondLst>
                                    <p:cond delay="500"/>
                                  </p:stCondLst>
                                  <p:childTnLst>
                                    <p:set>
                                      <p:cBhvr>
                                        <p:cTn id="100" dur="1" fill="hold">
                                          <p:stCondLst>
                                            <p:cond delay="0"/>
                                          </p:stCondLst>
                                        </p:cTn>
                                        <p:tgtEl>
                                          <p:spTgt spid="138"/>
                                        </p:tgtEl>
                                        <p:attrNameLst>
                                          <p:attrName>style.visibility</p:attrName>
                                        </p:attrNameLst>
                                      </p:cBhvr>
                                      <p:to>
                                        <p:strVal val="visible"/>
                                      </p:to>
                                    </p:set>
                                    <p:anim calcmode="lin" valueType="num">
                                      <p:cBhvr>
                                        <p:cTn id="101" dur="1000" fill="hold"/>
                                        <p:tgtEl>
                                          <p:spTgt spid="138"/>
                                        </p:tgtEl>
                                        <p:attrNameLst>
                                          <p:attrName>ppt_w</p:attrName>
                                        </p:attrNameLst>
                                      </p:cBhvr>
                                      <p:tavLst>
                                        <p:tav tm="0">
                                          <p:val>
                                            <p:strVal val="#ppt_w*0.70"/>
                                          </p:val>
                                        </p:tav>
                                        <p:tav tm="100000">
                                          <p:val>
                                            <p:strVal val="#ppt_w"/>
                                          </p:val>
                                        </p:tav>
                                      </p:tavLst>
                                    </p:anim>
                                    <p:anim calcmode="lin" valueType="num">
                                      <p:cBhvr>
                                        <p:cTn id="102" dur="1000" fill="hold"/>
                                        <p:tgtEl>
                                          <p:spTgt spid="138"/>
                                        </p:tgtEl>
                                        <p:attrNameLst>
                                          <p:attrName>ppt_h</p:attrName>
                                        </p:attrNameLst>
                                      </p:cBhvr>
                                      <p:tavLst>
                                        <p:tav tm="0">
                                          <p:val>
                                            <p:strVal val="#ppt_h"/>
                                          </p:val>
                                        </p:tav>
                                        <p:tav tm="100000">
                                          <p:val>
                                            <p:strVal val="#ppt_h"/>
                                          </p:val>
                                        </p:tav>
                                      </p:tavLst>
                                    </p:anim>
                                    <p:animEffect transition="in" filter="fade">
                                      <p:cBhvr>
                                        <p:cTn id="103" dur="1000"/>
                                        <p:tgtEl>
                                          <p:spTgt spid="138"/>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121"/>
                                        </p:tgtEl>
                                        <p:attrNameLst>
                                          <p:attrName>style.visibility</p:attrName>
                                        </p:attrNameLst>
                                      </p:cBhvr>
                                      <p:to>
                                        <p:strVal val="visible"/>
                                      </p:to>
                                    </p:set>
                                    <p:anim calcmode="lin" valueType="num">
                                      <p:cBhvr>
                                        <p:cTn id="108" dur="500" fill="hold"/>
                                        <p:tgtEl>
                                          <p:spTgt spid="121"/>
                                        </p:tgtEl>
                                        <p:attrNameLst>
                                          <p:attrName>ppt_w</p:attrName>
                                        </p:attrNameLst>
                                      </p:cBhvr>
                                      <p:tavLst>
                                        <p:tav tm="0">
                                          <p:val>
                                            <p:fltVal val="0"/>
                                          </p:val>
                                        </p:tav>
                                        <p:tav tm="100000">
                                          <p:val>
                                            <p:strVal val="#ppt_w"/>
                                          </p:val>
                                        </p:tav>
                                      </p:tavLst>
                                    </p:anim>
                                    <p:anim calcmode="lin" valueType="num">
                                      <p:cBhvr>
                                        <p:cTn id="109" dur="500" fill="hold"/>
                                        <p:tgtEl>
                                          <p:spTgt spid="121"/>
                                        </p:tgtEl>
                                        <p:attrNameLst>
                                          <p:attrName>ppt_h</p:attrName>
                                        </p:attrNameLst>
                                      </p:cBhvr>
                                      <p:tavLst>
                                        <p:tav tm="0">
                                          <p:val>
                                            <p:fltVal val="0"/>
                                          </p:val>
                                        </p:tav>
                                        <p:tav tm="100000">
                                          <p:val>
                                            <p:strVal val="#ppt_h"/>
                                          </p:val>
                                        </p:tav>
                                      </p:tavLst>
                                    </p:anim>
                                    <p:animEffect transition="in" filter="fade">
                                      <p:cBhvr>
                                        <p:cTn id="110" dur="500"/>
                                        <p:tgtEl>
                                          <p:spTgt spid="121"/>
                                        </p:tgtEl>
                                      </p:cBhvr>
                                    </p:animEffect>
                                  </p:childTnLst>
                                </p:cTn>
                              </p:par>
                              <p:par>
                                <p:cTn id="111" presetID="55" presetClass="entr" presetSubtype="0" fill="hold" grpId="0" nodeType="withEffect">
                                  <p:stCondLst>
                                    <p:cond delay="500"/>
                                  </p:stCondLst>
                                  <p:childTnLst>
                                    <p:set>
                                      <p:cBhvr>
                                        <p:cTn id="112" dur="1" fill="hold">
                                          <p:stCondLst>
                                            <p:cond delay="0"/>
                                          </p:stCondLst>
                                        </p:cTn>
                                        <p:tgtEl>
                                          <p:spTgt spid="139"/>
                                        </p:tgtEl>
                                        <p:attrNameLst>
                                          <p:attrName>style.visibility</p:attrName>
                                        </p:attrNameLst>
                                      </p:cBhvr>
                                      <p:to>
                                        <p:strVal val="visible"/>
                                      </p:to>
                                    </p:set>
                                    <p:anim calcmode="lin" valueType="num">
                                      <p:cBhvr>
                                        <p:cTn id="113" dur="1000" fill="hold"/>
                                        <p:tgtEl>
                                          <p:spTgt spid="139"/>
                                        </p:tgtEl>
                                        <p:attrNameLst>
                                          <p:attrName>ppt_w</p:attrName>
                                        </p:attrNameLst>
                                      </p:cBhvr>
                                      <p:tavLst>
                                        <p:tav tm="0">
                                          <p:val>
                                            <p:strVal val="#ppt_w*0.70"/>
                                          </p:val>
                                        </p:tav>
                                        <p:tav tm="100000">
                                          <p:val>
                                            <p:strVal val="#ppt_w"/>
                                          </p:val>
                                        </p:tav>
                                      </p:tavLst>
                                    </p:anim>
                                    <p:anim calcmode="lin" valueType="num">
                                      <p:cBhvr>
                                        <p:cTn id="114" dur="1000" fill="hold"/>
                                        <p:tgtEl>
                                          <p:spTgt spid="139"/>
                                        </p:tgtEl>
                                        <p:attrNameLst>
                                          <p:attrName>ppt_h</p:attrName>
                                        </p:attrNameLst>
                                      </p:cBhvr>
                                      <p:tavLst>
                                        <p:tav tm="0">
                                          <p:val>
                                            <p:strVal val="#ppt_h"/>
                                          </p:val>
                                        </p:tav>
                                        <p:tav tm="100000">
                                          <p:val>
                                            <p:strVal val="#ppt_h"/>
                                          </p:val>
                                        </p:tav>
                                      </p:tavLst>
                                    </p:anim>
                                    <p:animEffect transition="in" filter="fade">
                                      <p:cBhvr>
                                        <p:cTn id="115" dur="1000"/>
                                        <p:tgtEl>
                                          <p:spTgt spid="139"/>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nodeType="clickEffect">
                                  <p:stCondLst>
                                    <p:cond delay="0"/>
                                  </p:stCondLst>
                                  <p:childTnLst>
                                    <p:set>
                                      <p:cBhvr>
                                        <p:cTn id="119" dur="1" fill="hold">
                                          <p:stCondLst>
                                            <p:cond delay="0"/>
                                          </p:stCondLst>
                                        </p:cTn>
                                        <p:tgtEl>
                                          <p:spTgt spid="129"/>
                                        </p:tgtEl>
                                        <p:attrNameLst>
                                          <p:attrName>style.visibility</p:attrName>
                                        </p:attrNameLst>
                                      </p:cBhvr>
                                      <p:to>
                                        <p:strVal val="visible"/>
                                      </p:to>
                                    </p:set>
                                    <p:anim calcmode="lin" valueType="num">
                                      <p:cBhvr>
                                        <p:cTn id="120" dur="500" fill="hold"/>
                                        <p:tgtEl>
                                          <p:spTgt spid="129"/>
                                        </p:tgtEl>
                                        <p:attrNameLst>
                                          <p:attrName>ppt_w</p:attrName>
                                        </p:attrNameLst>
                                      </p:cBhvr>
                                      <p:tavLst>
                                        <p:tav tm="0">
                                          <p:val>
                                            <p:fltVal val="0"/>
                                          </p:val>
                                        </p:tav>
                                        <p:tav tm="100000">
                                          <p:val>
                                            <p:strVal val="#ppt_w"/>
                                          </p:val>
                                        </p:tav>
                                      </p:tavLst>
                                    </p:anim>
                                    <p:anim calcmode="lin" valueType="num">
                                      <p:cBhvr>
                                        <p:cTn id="121" dur="500" fill="hold"/>
                                        <p:tgtEl>
                                          <p:spTgt spid="129"/>
                                        </p:tgtEl>
                                        <p:attrNameLst>
                                          <p:attrName>ppt_h</p:attrName>
                                        </p:attrNameLst>
                                      </p:cBhvr>
                                      <p:tavLst>
                                        <p:tav tm="0">
                                          <p:val>
                                            <p:fltVal val="0"/>
                                          </p:val>
                                        </p:tav>
                                        <p:tav tm="100000">
                                          <p:val>
                                            <p:strVal val="#ppt_h"/>
                                          </p:val>
                                        </p:tav>
                                      </p:tavLst>
                                    </p:anim>
                                    <p:animEffect transition="in" filter="fade">
                                      <p:cBhvr>
                                        <p:cTn id="122" dur="500"/>
                                        <p:tgtEl>
                                          <p:spTgt spid="129"/>
                                        </p:tgtEl>
                                      </p:cBhvr>
                                    </p:animEffect>
                                  </p:childTnLst>
                                </p:cTn>
                              </p:par>
                              <p:par>
                                <p:cTn id="123" presetID="55" presetClass="entr" presetSubtype="0" fill="hold" grpId="0" nodeType="withEffect">
                                  <p:stCondLst>
                                    <p:cond delay="500"/>
                                  </p:stCondLst>
                                  <p:childTnLst>
                                    <p:set>
                                      <p:cBhvr>
                                        <p:cTn id="124" dur="1" fill="hold">
                                          <p:stCondLst>
                                            <p:cond delay="0"/>
                                          </p:stCondLst>
                                        </p:cTn>
                                        <p:tgtEl>
                                          <p:spTgt spid="140"/>
                                        </p:tgtEl>
                                        <p:attrNameLst>
                                          <p:attrName>style.visibility</p:attrName>
                                        </p:attrNameLst>
                                      </p:cBhvr>
                                      <p:to>
                                        <p:strVal val="visible"/>
                                      </p:to>
                                    </p:set>
                                    <p:anim calcmode="lin" valueType="num">
                                      <p:cBhvr>
                                        <p:cTn id="125" dur="1000" fill="hold"/>
                                        <p:tgtEl>
                                          <p:spTgt spid="140"/>
                                        </p:tgtEl>
                                        <p:attrNameLst>
                                          <p:attrName>ppt_w</p:attrName>
                                        </p:attrNameLst>
                                      </p:cBhvr>
                                      <p:tavLst>
                                        <p:tav tm="0">
                                          <p:val>
                                            <p:strVal val="#ppt_w*0.70"/>
                                          </p:val>
                                        </p:tav>
                                        <p:tav tm="100000">
                                          <p:val>
                                            <p:strVal val="#ppt_w"/>
                                          </p:val>
                                        </p:tav>
                                      </p:tavLst>
                                    </p:anim>
                                    <p:anim calcmode="lin" valueType="num">
                                      <p:cBhvr>
                                        <p:cTn id="126" dur="1000" fill="hold"/>
                                        <p:tgtEl>
                                          <p:spTgt spid="140"/>
                                        </p:tgtEl>
                                        <p:attrNameLst>
                                          <p:attrName>ppt_h</p:attrName>
                                        </p:attrNameLst>
                                      </p:cBhvr>
                                      <p:tavLst>
                                        <p:tav tm="0">
                                          <p:val>
                                            <p:strVal val="#ppt_h"/>
                                          </p:val>
                                        </p:tav>
                                        <p:tav tm="100000">
                                          <p:val>
                                            <p:strVal val="#ppt_h"/>
                                          </p:val>
                                        </p:tav>
                                      </p:tavLst>
                                    </p:anim>
                                    <p:animEffect transition="in" filter="fade">
                                      <p:cBhvr>
                                        <p:cTn id="127" dur="1000"/>
                                        <p:tgtEl>
                                          <p:spTgt spid="140"/>
                                        </p:tgtEl>
                                      </p:cBhvr>
                                    </p:animEffect>
                                  </p:childTnLst>
                                </p:cTn>
                              </p:par>
                            </p:childTnLst>
                          </p:cTn>
                        </p:par>
                      </p:childTnLst>
                    </p:cTn>
                  </p:par>
                  <p:par>
                    <p:cTn id="128" fill="hold">
                      <p:stCondLst>
                        <p:cond delay="indefinite"/>
                      </p:stCondLst>
                      <p:childTnLst>
                        <p:par>
                          <p:cTn id="129" fill="hold">
                            <p:stCondLst>
                              <p:cond delay="0"/>
                            </p:stCondLst>
                            <p:childTnLst>
                              <p:par>
                                <p:cTn id="130" presetID="53" presetClass="entr" presetSubtype="16" fill="hold" nodeType="clickEffect">
                                  <p:stCondLst>
                                    <p:cond delay="0"/>
                                  </p:stCondLst>
                                  <p:childTnLst>
                                    <p:set>
                                      <p:cBhvr>
                                        <p:cTn id="131" dur="1" fill="hold">
                                          <p:stCondLst>
                                            <p:cond delay="0"/>
                                          </p:stCondLst>
                                        </p:cTn>
                                        <p:tgtEl>
                                          <p:spTgt spid="141"/>
                                        </p:tgtEl>
                                        <p:attrNameLst>
                                          <p:attrName>style.visibility</p:attrName>
                                        </p:attrNameLst>
                                      </p:cBhvr>
                                      <p:to>
                                        <p:strVal val="visible"/>
                                      </p:to>
                                    </p:set>
                                    <p:anim calcmode="lin" valueType="num">
                                      <p:cBhvr>
                                        <p:cTn id="132" dur="500" fill="hold"/>
                                        <p:tgtEl>
                                          <p:spTgt spid="141"/>
                                        </p:tgtEl>
                                        <p:attrNameLst>
                                          <p:attrName>ppt_w</p:attrName>
                                        </p:attrNameLst>
                                      </p:cBhvr>
                                      <p:tavLst>
                                        <p:tav tm="0">
                                          <p:val>
                                            <p:fltVal val="0"/>
                                          </p:val>
                                        </p:tav>
                                        <p:tav tm="100000">
                                          <p:val>
                                            <p:strVal val="#ppt_w"/>
                                          </p:val>
                                        </p:tav>
                                      </p:tavLst>
                                    </p:anim>
                                    <p:anim calcmode="lin" valueType="num">
                                      <p:cBhvr>
                                        <p:cTn id="133" dur="500" fill="hold"/>
                                        <p:tgtEl>
                                          <p:spTgt spid="141"/>
                                        </p:tgtEl>
                                        <p:attrNameLst>
                                          <p:attrName>ppt_h</p:attrName>
                                        </p:attrNameLst>
                                      </p:cBhvr>
                                      <p:tavLst>
                                        <p:tav tm="0">
                                          <p:val>
                                            <p:fltVal val="0"/>
                                          </p:val>
                                        </p:tav>
                                        <p:tav tm="100000">
                                          <p:val>
                                            <p:strVal val="#ppt_h"/>
                                          </p:val>
                                        </p:tav>
                                      </p:tavLst>
                                    </p:anim>
                                    <p:animEffect transition="in" filter="fade">
                                      <p:cBhvr>
                                        <p:cTn id="134" dur="500"/>
                                        <p:tgtEl>
                                          <p:spTgt spid="141"/>
                                        </p:tgtEl>
                                      </p:cBhvr>
                                    </p:animEffect>
                                  </p:childTnLst>
                                </p:cTn>
                              </p:par>
                              <p:par>
                                <p:cTn id="135" presetID="55" presetClass="entr" presetSubtype="0" fill="hold" grpId="0" nodeType="withEffect">
                                  <p:stCondLst>
                                    <p:cond delay="500"/>
                                  </p:stCondLst>
                                  <p:childTnLst>
                                    <p:set>
                                      <p:cBhvr>
                                        <p:cTn id="136" dur="1" fill="hold">
                                          <p:stCondLst>
                                            <p:cond delay="0"/>
                                          </p:stCondLst>
                                        </p:cTn>
                                        <p:tgtEl>
                                          <p:spTgt spid="149"/>
                                        </p:tgtEl>
                                        <p:attrNameLst>
                                          <p:attrName>style.visibility</p:attrName>
                                        </p:attrNameLst>
                                      </p:cBhvr>
                                      <p:to>
                                        <p:strVal val="visible"/>
                                      </p:to>
                                    </p:set>
                                    <p:anim calcmode="lin" valueType="num">
                                      <p:cBhvr>
                                        <p:cTn id="137" dur="1000" fill="hold"/>
                                        <p:tgtEl>
                                          <p:spTgt spid="149"/>
                                        </p:tgtEl>
                                        <p:attrNameLst>
                                          <p:attrName>ppt_w</p:attrName>
                                        </p:attrNameLst>
                                      </p:cBhvr>
                                      <p:tavLst>
                                        <p:tav tm="0">
                                          <p:val>
                                            <p:strVal val="#ppt_w*0.70"/>
                                          </p:val>
                                        </p:tav>
                                        <p:tav tm="100000">
                                          <p:val>
                                            <p:strVal val="#ppt_w"/>
                                          </p:val>
                                        </p:tav>
                                      </p:tavLst>
                                    </p:anim>
                                    <p:anim calcmode="lin" valueType="num">
                                      <p:cBhvr>
                                        <p:cTn id="138" dur="1000" fill="hold"/>
                                        <p:tgtEl>
                                          <p:spTgt spid="149"/>
                                        </p:tgtEl>
                                        <p:attrNameLst>
                                          <p:attrName>ppt_h</p:attrName>
                                        </p:attrNameLst>
                                      </p:cBhvr>
                                      <p:tavLst>
                                        <p:tav tm="0">
                                          <p:val>
                                            <p:strVal val="#ppt_h"/>
                                          </p:val>
                                        </p:tav>
                                        <p:tav tm="100000">
                                          <p:val>
                                            <p:strVal val="#ppt_h"/>
                                          </p:val>
                                        </p:tav>
                                      </p:tavLst>
                                    </p:anim>
                                    <p:animEffect transition="in" filter="fade">
                                      <p:cBhvr>
                                        <p:cTn id="139" dur="1000"/>
                                        <p:tgtEl>
                                          <p:spTgt spid="149"/>
                                        </p:tgtEl>
                                      </p:cBhvr>
                                    </p:animEffect>
                                  </p:childTnLst>
                                </p:cTn>
                              </p:par>
                            </p:childTnLst>
                          </p:cTn>
                        </p:par>
                      </p:childTnLst>
                    </p:cTn>
                  </p:par>
                  <p:par>
                    <p:cTn id="140" fill="hold">
                      <p:stCondLst>
                        <p:cond delay="indefinite"/>
                      </p:stCondLst>
                      <p:childTnLst>
                        <p:par>
                          <p:cTn id="141" fill="hold">
                            <p:stCondLst>
                              <p:cond delay="0"/>
                            </p:stCondLst>
                            <p:childTnLst>
                              <p:par>
                                <p:cTn id="142" presetID="53" presetClass="entr" presetSubtype="16" fill="hold" nodeType="clickEffect">
                                  <p:stCondLst>
                                    <p:cond delay="0"/>
                                  </p:stCondLst>
                                  <p:childTnLst>
                                    <p:set>
                                      <p:cBhvr>
                                        <p:cTn id="143" dur="1" fill="hold">
                                          <p:stCondLst>
                                            <p:cond delay="0"/>
                                          </p:stCondLst>
                                        </p:cTn>
                                        <p:tgtEl>
                                          <p:spTgt spid="150"/>
                                        </p:tgtEl>
                                        <p:attrNameLst>
                                          <p:attrName>style.visibility</p:attrName>
                                        </p:attrNameLst>
                                      </p:cBhvr>
                                      <p:to>
                                        <p:strVal val="visible"/>
                                      </p:to>
                                    </p:set>
                                    <p:anim calcmode="lin" valueType="num">
                                      <p:cBhvr>
                                        <p:cTn id="144" dur="500" fill="hold"/>
                                        <p:tgtEl>
                                          <p:spTgt spid="150"/>
                                        </p:tgtEl>
                                        <p:attrNameLst>
                                          <p:attrName>ppt_w</p:attrName>
                                        </p:attrNameLst>
                                      </p:cBhvr>
                                      <p:tavLst>
                                        <p:tav tm="0">
                                          <p:val>
                                            <p:fltVal val="0"/>
                                          </p:val>
                                        </p:tav>
                                        <p:tav tm="100000">
                                          <p:val>
                                            <p:strVal val="#ppt_w"/>
                                          </p:val>
                                        </p:tav>
                                      </p:tavLst>
                                    </p:anim>
                                    <p:anim calcmode="lin" valueType="num">
                                      <p:cBhvr>
                                        <p:cTn id="145" dur="500" fill="hold"/>
                                        <p:tgtEl>
                                          <p:spTgt spid="150"/>
                                        </p:tgtEl>
                                        <p:attrNameLst>
                                          <p:attrName>ppt_h</p:attrName>
                                        </p:attrNameLst>
                                      </p:cBhvr>
                                      <p:tavLst>
                                        <p:tav tm="0">
                                          <p:val>
                                            <p:fltVal val="0"/>
                                          </p:val>
                                        </p:tav>
                                        <p:tav tm="100000">
                                          <p:val>
                                            <p:strVal val="#ppt_h"/>
                                          </p:val>
                                        </p:tav>
                                      </p:tavLst>
                                    </p:anim>
                                    <p:animEffect transition="in" filter="fade">
                                      <p:cBhvr>
                                        <p:cTn id="146" dur="500"/>
                                        <p:tgtEl>
                                          <p:spTgt spid="150"/>
                                        </p:tgtEl>
                                      </p:cBhvr>
                                    </p:animEffect>
                                  </p:childTnLst>
                                </p:cTn>
                              </p:par>
                              <p:par>
                                <p:cTn id="147" presetID="55" presetClass="entr" presetSubtype="0" fill="hold" grpId="0" nodeType="withEffect">
                                  <p:stCondLst>
                                    <p:cond delay="500"/>
                                  </p:stCondLst>
                                  <p:childTnLst>
                                    <p:set>
                                      <p:cBhvr>
                                        <p:cTn id="148" dur="1" fill="hold">
                                          <p:stCondLst>
                                            <p:cond delay="0"/>
                                          </p:stCondLst>
                                        </p:cTn>
                                        <p:tgtEl>
                                          <p:spTgt spid="158"/>
                                        </p:tgtEl>
                                        <p:attrNameLst>
                                          <p:attrName>style.visibility</p:attrName>
                                        </p:attrNameLst>
                                      </p:cBhvr>
                                      <p:to>
                                        <p:strVal val="visible"/>
                                      </p:to>
                                    </p:set>
                                    <p:anim calcmode="lin" valueType="num">
                                      <p:cBhvr>
                                        <p:cTn id="149" dur="1000" fill="hold"/>
                                        <p:tgtEl>
                                          <p:spTgt spid="158"/>
                                        </p:tgtEl>
                                        <p:attrNameLst>
                                          <p:attrName>ppt_w</p:attrName>
                                        </p:attrNameLst>
                                      </p:cBhvr>
                                      <p:tavLst>
                                        <p:tav tm="0">
                                          <p:val>
                                            <p:strVal val="#ppt_w*0.70"/>
                                          </p:val>
                                        </p:tav>
                                        <p:tav tm="100000">
                                          <p:val>
                                            <p:strVal val="#ppt_w"/>
                                          </p:val>
                                        </p:tav>
                                      </p:tavLst>
                                    </p:anim>
                                    <p:anim calcmode="lin" valueType="num">
                                      <p:cBhvr>
                                        <p:cTn id="150" dur="1000" fill="hold"/>
                                        <p:tgtEl>
                                          <p:spTgt spid="158"/>
                                        </p:tgtEl>
                                        <p:attrNameLst>
                                          <p:attrName>ppt_h</p:attrName>
                                        </p:attrNameLst>
                                      </p:cBhvr>
                                      <p:tavLst>
                                        <p:tav tm="0">
                                          <p:val>
                                            <p:strVal val="#ppt_h"/>
                                          </p:val>
                                        </p:tav>
                                        <p:tav tm="100000">
                                          <p:val>
                                            <p:strVal val="#ppt_h"/>
                                          </p:val>
                                        </p:tav>
                                      </p:tavLst>
                                    </p:anim>
                                    <p:animEffect transition="in" filter="fade">
                                      <p:cBhvr>
                                        <p:cTn id="151" dur="10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95" grpId="0"/>
      <p:bldP spid="104" grpId="0"/>
      <p:bldP spid="137" grpId="0"/>
      <p:bldP spid="138" grpId="0"/>
      <p:bldP spid="139" grpId="0"/>
      <p:bldP spid="140" grpId="0"/>
      <p:bldP spid="149" grpId="0"/>
      <p:bldP spid="1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1272F9-0CAD-4473-95E5-F334E3EC35EF}"/>
              </a:ext>
            </a:extLst>
          </p:cNvPr>
          <p:cNvSpPr/>
          <p:nvPr/>
        </p:nvSpPr>
        <p:spPr>
          <a:xfrm>
            <a:off x="0" y="-223421"/>
            <a:ext cx="12203746" cy="7081421"/>
          </a:xfrm>
          <a:prstGeom prst="rect">
            <a:avLst/>
          </a:prstGeom>
          <a:gradFill>
            <a:gsLst>
              <a:gs pos="0">
                <a:schemeClr val="accent1"/>
              </a:gs>
              <a:gs pos="66000">
                <a:srgbClr val="4D833C"/>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970E74C-2A8D-D9E7-E480-7253806FD683}"/>
              </a:ext>
            </a:extLst>
          </p:cNvPr>
          <p:cNvSpPr/>
          <p:nvPr/>
        </p:nvSpPr>
        <p:spPr>
          <a:xfrm>
            <a:off x="9087557" y="0"/>
            <a:ext cx="3104444" cy="31403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ZoneTexte 74">
            <a:extLst>
              <a:ext uri="{FF2B5EF4-FFF2-40B4-BE49-F238E27FC236}">
                <a16:creationId xmlns:a16="http://schemas.microsoft.com/office/drawing/2014/main" id="{D0167D14-262C-DD7C-F5A1-CA9E210F0EBE}"/>
              </a:ext>
            </a:extLst>
          </p:cNvPr>
          <p:cNvSpPr txBox="1"/>
          <p:nvPr/>
        </p:nvSpPr>
        <p:spPr>
          <a:xfrm>
            <a:off x="7994824" y="609802"/>
            <a:ext cx="3528950"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الربط </a:t>
            </a:r>
            <a:r>
              <a:rPr lang="ar-EG" sz="4800" b="1" dirty="0">
                <a:solidFill>
                  <a:schemeClr val="bg1"/>
                </a:solidFill>
                <a:latin typeface="RB" panose="00000500000000000000" pitchFamily="2" charset="-78"/>
                <a:cs typeface="RB" panose="00000500000000000000" pitchFamily="2" charset="-78"/>
              </a:rPr>
              <a:t>بالوطن</a:t>
            </a:r>
            <a:r>
              <a:rPr lang="ar-DZ" sz="4800" b="1" dirty="0">
                <a:solidFill>
                  <a:schemeClr val="bg1"/>
                </a:solidFill>
                <a:latin typeface="RB" panose="00000500000000000000" pitchFamily="2" charset="-78"/>
                <a:cs typeface="RB" panose="00000500000000000000" pitchFamily="2" charset="-78"/>
              </a:rPr>
              <a:t> </a:t>
            </a:r>
          </a:p>
        </p:txBody>
      </p:sp>
      <p:grpSp>
        <p:nvGrpSpPr>
          <p:cNvPr id="11" name="Group 10">
            <a:extLst>
              <a:ext uri="{FF2B5EF4-FFF2-40B4-BE49-F238E27FC236}">
                <a16:creationId xmlns:a16="http://schemas.microsoft.com/office/drawing/2014/main" id="{2EFD8CCC-7DEF-4327-8F31-D66F23AA5090}"/>
              </a:ext>
            </a:extLst>
          </p:cNvPr>
          <p:cNvGrpSpPr/>
          <p:nvPr/>
        </p:nvGrpSpPr>
        <p:grpSpPr>
          <a:xfrm>
            <a:off x="724902" y="849954"/>
            <a:ext cx="10770540" cy="7762609"/>
            <a:chOff x="1481777" y="258336"/>
            <a:chExt cx="8891363" cy="7762609"/>
          </a:xfrm>
        </p:grpSpPr>
        <p:sp>
          <p:nvSpPr>
            <p:cNvPr id="12" name="Rectangle: Rounded Corners 11">
              <a:extLst>
                <a:ext uri="{FF2B5EF4-FFF2-40B4-BE49-F238E27FC236}">
                  <a16:creationId xmlns:a16="http://schemas.microsoft.com/office/drawing/2014/main" id="{2A603B55-45D3-406D-A815-E4EEF8D6AD84}"/>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BBF10E2F-237C-4EBC-874C-0C6A5C17A4D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80883" y="1324200"/>
              <a:ext cx="6883392" cy="2985567"/>
            </a:xfrm>
            <a:prstGeom prst="rect">
              <a:avLst/>
            </a:prstGeom>
          </p:spPr>
        </p:pic>
        <p:pic>
          <p:nvPicPr>
            <p:cNvPr id="14" name="Graphic 13">
              <a:extLst>
                <a:ext uri="{FF2B5EF4-FFF2-40B4-BE49-F238E27FC236}">
                  <a16:creationId xmlns:a16="http://schemas.microsoft.com/office/drawing/2014/main" id="{3A41BEB2-18D8-4A37-8126-2D66197BE055}"/>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flipH="1" flipV="1">
              <a:off x="2049606" y="2114897"/>
              <a:ext cx="6883392" cy="2985567"/>
            </a:xfrm>
            <a:prstGeom prst="rect">
              <a:avLst/>
            </a:prstGeom>
          </p:spPr>
        </p:pic>
        <p:sp>
          <p:nvSpPr>
            <p:cNvPr id="15" name="TextBox 14">
              <a:extLst>
                <a:ext uri="{FF2B5EF4-FFF2-40B4-BE49-F238E27FC236}">
                  <a16:creationId xmlns:a16="http://schemas.microsoft.com/office/drawing/2014/main" id="{A1CD11D5-EBA2-414B-94AC-443E4CD031BF}"/>
                </a:ext>
              </a:extLst>
            </p:cNvPr>
            <p:cNvSpPr txBox="1"/>
            <p:nvPr/>
          </p:nvSpPr>
          <p:spPr>
            <a:xfrm>
              <a:off x="1481777" y="258336"/>
              <a:ext cx="1200516" cy="3939540"/>
            </a:xfrm>
            <a:prstGeom prst="rect">
              <a:avLst/>
            </a:prstGeom>
            <a:noFill/>
          </p:spPr>
          <p:txBody>
            <a:bodyPr wrap="none" rtlCol="0">
              <a:spAutoFit/>
            </a:bodyPr>
            <a:lstStyle/>
            <a:p>
              <a:r>
                <a:rPr lang="en-GB" sz="25000" dirty="0">
                  <a:solidFill>
                    <a:srgbClr val="3A5C84"/>
                  </a:solidFill>
                  <a:latin typeface="Abadi" panose="020B0604020104020204" pitchFamily="34" charset="0"/>
                  <a:cs typeface="Poppins Black" panose="00000A00000000000000" pitchFamily="2" charset="0"/>
                </a:rPr>
                <a:t>“</a:t>
              </a:r>
              <a:endParaRPr lang="en-ID" sz="25000" dirty="0">
                <a:solidFill>
                  <a:srgbClr val="3A5C84"/>
                </a:solidFill>
                <a:latin typeface="Abadi" panose="020B0604020104020204" pitchFamily="34" charset="0"/>
                <a:cs typeface="Poppins Black" panose="00000A00000000000000" pitchFamily="2" charset="0"/>
              </a:endParaRPr>
            </a:p>
          </p:txBody>
        </p:sp>
        <p:sp>
          <p:nvSpPr>
            <p:cNvPr id="16" name="TextBox 15">
              <a:extLst>
                <a:ext uri="{FF2B5EF4-FFF2-40B4-BE49-F238E27FC236}">
                  <a16:creationId xmlns:a16="http://schemas.microsoft.com/office/drawing/2014/main" id="{1CCCCB19-E0AC-47C1-B1A2-F3DC9C9C808C}"/>
                </a:ext>
              </a:extLst>
            </p:cNvPr>
            <p:cNvSpPr txBox="1"/>
            <p:nvPr/>
          </p:nvSpPr>
          <p:spPr>
            <a:xfrm>
              <a:off x="9172624" y="4081405"/>
              <a:ext cx="1200516" cy="3939540"/>
            </a:xfrm>
            <a:prstGeom prst="rect">
              <a:avLst/>
            </a:prstGeom>
            <a:noFill/>
          </p:spPr>
          <p:txBody>
            <a:bodyPr wrap="none" rtlCol="0">
              <a:spAutoFit/>
            </a:bodyPr>
            <a:lstStyle/>
            <a:p>
              <a:r>
                <a:rPr lang="en-GB" sz="25000" dirty="0">
                  <a:solidFill>
                    <a:srgbClr val="3A5C84"/>
                  </a:solidFill>
                  <a:latin typeface="Abadi" panose="020B0604020104020204" pitchFamily="34" charset="0"/>
                  <a:cs typeface="Poppins Black" panose="00000A00000000000000" pitchFamily="2" charset="0"/>
                </a:rPr>
                <a:t>“</a:t>
              </a:r>
              <a:endParaRPr lang="en-ID" sz="25000" dirty="0">
                <a:solidFill>
                  <a:srgbClr val="3A5C84"/>
                </a:solidFill>
                <a:latin typeface="Abadi" panose="020B0604020104020204" pitchFamily="34" charset="0"/>
                <a:cs typeface="Poppins Black" panose="00000A00000000000000" pitchFamily="2" charset="0"/>
              </a:endParaRPr>
            </a:p>
          </p:txBody>
        </p:sp>
      </p:grpSp>
      <p:sp>
        <p:nvSpPr>
          <p:cNvPr id="17" name="TextBox 16">
            <a:extLst>
              <a:ext uri="{FF2B5EF4-FFF2-40B4-BE49-F238E27FC236}">
                <a16:creationId xmlns:a16="http://schemas.microsoft.com/office/drawing/2014/main" id="{C60A2E8D-8FFA-41C2-A5CB-9778F83215F8}"/>
              </a:ext>
            </a:extLst>
          </p:cNvPr>
          <p:cNvSpPr txBox="1"/>
          <p:nvPr/>
        </p:nvSpPr>
        <p:spPr>
          <a:xfrm>
            <a:off x="1742037" y="2166495"/>
            <a:ext cx="9291723" cy="3924151"/>
          </a:xfrm>
          <a:prstGeom prst="rect">
            <a:avLst/>
          </a:prstGeom>
          <a:noFill/>
        </p:spPr>
        <p:txBody>
          <a:bodyPr wrap="square" rtlCol="1">
            <a:spAutoFit/>
          </a:bodyPr>
          <a:lstStyle/>
          <a:p>
            <a:pPr algn="just" rtl="1">
              <a:lnSpc>
                <a:spcPct val="150000"/>
              </a:lnSpc>
            </a:pPr>
            <a:r>
              <a:rPr lang="ar-EG" sz="2400" b="1" dirty="0">
                <a:solidFill>
                  <a:schemeClr val="bg2">
                    <a:lumMod val="25000"/>
                  </a:schemeClr>
                </a:solidFill>
                <a:latin typeface="RB" panose="00000500000000000000" pitchFamily="2" charset="-78"/>
                <a:cs typeface="RB" panose="00000500000000000000" pitchFamily="2" charset="-78"/>
              </a:rPr>
              <a:t>تخطيط المشاريع هو أساس تحقيق النجاح. يتطلب ذلك تحديد أهداف واضحة، توزيع الموارد بفعالية، وتطوير استراتيجيات دقيقة. يظهر ذلك بوضوح في مشاريع كبرى مثل </a:t>
            </a:r>
            <a:r>
              <a:rPr lang="ar-EG" sz="2400" b="1" dirty="0" err="1">
                <a:solidFill>
                  <a:schemeClr val="bg2">
                    <a:lumMod val="25000"/>
                  </a:schemeClr>
                </a:solidFill>
                <a:latin typeface="RB" panose="00000500000000000000" pitchFamily="2" charset="-78"/>
                <a:cs typeface="RB" panose="00000500000000000000" pitchFamily="2" charset="-78"/>
              </a:rPr>
              <a:t>نيوم</a:t>
            </a:r>
            <a:r>
              <a:rPr lang="ar-EG" sz="2400" b="1" dirty="0">
                <a:solidFill>
                  <a:schemeClr val="bg2">
                    <a:lumMod val="25000"/>
                  </a:schemeClr>
                </a:solidFill>
                <a:latin typeface="RB" panose="00000500000000000000" pitchFamily="2" charset="-78"/>
                <a:cs typeface="RB" panose="00000500000000000000" pitchFamily="2" charset="-78"/>
              </a:rPr>
              <a:t>، الذي يتماشى مع رؤية المملكة 2030. يبرز التخطيط الاستراتيجي دوره في تعزيز الابتكار والتنمية المستدامة، ويشدد على أهمية التعاون والعمل الجماعي لتحقيق أهداف المملكة المستقبلية.</a:t>
            </a:r>
          </a:p>
          <a:p>
            <a:pPr algn="just" rtl="1">
              <a:lnSpc>
                <a:spcPct val="150000"/>
              </a:lnSpc>
            </a:pPr>
            <a:endParaRPr lang="ar-EG" sz="2400" b="1" dirty="0">
              <a:solidFill>
                <a:schemeClr val="bg2">
                  <a:lumMod val="25000"/>
                </a:schemeClr>
              </a:solidFill>
              <a:latin typeface="RB" panose="00000500000000000000" pitchFamily="2" charset="-78"/>
              <a:cs typeface="RB" panose="00000500000000000000" pitchFamily="2" charset="-78"/>
            </a:endParaRPr>
          </a:p>
        </p:txBody>
      </p:sp>
      <p:pic>
        <p:nvPicPr>
          <p:cNvPr id="18" name="Picture 92">
            <a:extLst>
              <a:ext uri="{FF2B5EF4-FFF2-40B4-BE49-F238E27FC236}">
                <a16:creationId xmlns:a16="http://schemas.microsoft.com/office/drawing/2014/main" id="{B1D1181D-86C5-4747-80A1-E524CD57C1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395062647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5">
                                            <p:txEl>
                                              <p:pRg st="0" end="0"/>
                                            </p:txEl>
                                          </p:spTgt>
                                        </p:tgtEl>
                                        <p:attrNameLst>
                                          <p:attrName>style.visibility</p:attrName>
                                        </p:attrNameLst>
                                      </p:cBhvr>
                                      <p:to>
                                        <p:strVal val="visible"/>
                                      </p:to>
                                    </p:set>
                                    <p:animEffect transition="in" filter="circle(in)">
                                      <p:cBhvr>
                                        <p:cTn id="7" dur="500"/>
                                        <p:tgtEl>
                                          <p:spTgt spid="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9834960" y="2586038"/>
            <a:ext cx="2356644" cy="4271963"/>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gradFill>
            <a:gsLst>
              <a:gs pos="0">
                <a:schemeClr val="accent1"/>
              </a:gs>
              <a:gs pos="66000">
                <a:srgbClr val="4D833C"/>
              </a:gs>
            </a:gsLst>
            <a:lin ang="2700000" scaled="1"/>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1" name="Freeform 6"/>
          <p:cNvSpPr>
            <a:spLocks/>
          </p:cNvSpPr>
          <p:nvPr/>
        </p:nvSpPr>
        <p:spPr bwMode="auto">
          <a:xfrm>
            <a:off x="397" y="0"/>
            <a:ext cx="2356644" cy="46228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gradFill>
            <a:gsLst>
              <a:gs pos="0">
                <a:schemeClr val="accent1"/>
              </a:gs>
              <a:gs pos="66000">
                <a:srgbClr val="4D833C"/>
              </a:gs>
            </a:gsLst>
            <a:lin ang="2700000" scaled="1"/>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5" name="مربع نص 3">
            <a:extLst>
              <a:ext uri="{FF2B5EF4-FFF2-40B4-BE49-F238E27FC236}">
                <a16:creationId xmlns:a16="http://schemas.microsoft.com/office/drawing/2014/main" id="{EF4C5898-59EB-4A81-AEDC-D20240994E19}"/>
              </a:ext>
            </a:extLst>
          </p:cNvPr>
          <p:cNvSpPr txBox="1"/>
          <p:nvPr/>
        </p:nvSpPr>
        <p:spPr>
          <a:xfrm>
            <a:off x="4061059" y="374532"/>
            <a:ext cx="4184668" cy="769441"/>
          </a:xfrm>
          <a:prstGeom prst="rect">
            <a:avLst/>
          </a:prstGeom>
          <a:noFill/>
        </p:spPr>
        <p:txBody>
          <a:bodyPr wrap="square" rtlCol="1">
            <a:spAutoFit/>
          </a:bodyPr>
          <a:lstStyle/>
          <a:p>
            <a:pPr algn="ctr"/>
            <a:r>
              <a:rPr lang="ar-DZ" sz="44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فيديو مختصر</a:t>
            </a:r>
            <a:endParaRPr lang="ar-DZ" sz="4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1726584" y="1421877"/>
            <a:ext cx="8651816" cy="5061591"/>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0082B0"/>
          </a:solidFill>
          <a:ln>
            <a:noFill/>
          </a:ln>
        </p:spPr>
        <p:txBody>
          <a:bodyPr vert="horz" wrap="square" lIns="45720" tIns="22860" rIns="45720" bIns="22860" numCol="1" anchor="t" anchorCtr="0" compatLnSpc="1">
            <a:prstTxWarp prst="textNoShape">
              <a:avLst/>
            </a:prstTxWarp>
          </a:bodyPr>
          <a:lstStyle/>
          <a:p>
            <a:endParaRPr lang="ru-RU" sz="900"/>
          </a:p>
        </p:txBody>
      </p:sp>
    </p:spTree>
    <p:extLst>
      <p:ext uri="{BB962C8B-B14F-4D97-AF65-F5344CB8AC3E}">
        <p14:creationId xmlns:p14="http://schemas.microsoft.com/office/powerpoint/2010/main" val="122589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B89E559F-F352-4291-8F07-ABB79B246E27}"/>
              </a:ext>
            </a:extLst>
          </p:cNvPr>
          <p:cNvSpPr/>
          <p:nvPr/>
        </p:nvSpPr>
        <p:spPr>
          <a:xfrm>
            <a:off x="7607118" y="-508032"/>
            <a:ext cx="7473856" cy="7474006"/>
          </a:xfrm>
          <a:prstGeom prst="ellipse">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13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329492" y="4885087"/>
            <a:ext cx="200025" cy="10668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1066021" y="3372484"/>
            <a:ext cx="3059834" cy="1938992"/>
          </a:xfrm>
          <a:prstGeom prst="rect">
            <a:avLst/>
          </a:prstGeom>
          <a:noFill/>
        </p:spPr>
        <p:txBody>
          <a:bodyPr wrap="square" rtlCol="1">
            <a:spAutoFit/>
          </a:bodyPr>
          <a:lstStyle/>
          <a:p>
            <a:pPr algn="ctr"/>
            <a:r>
              <a:rPr lang="ar-DZ" sz="6000" b="1" dirty="0">
                <a:solidFill>
                  <a:schemeClr val="tx1">
                    <a:lumMod val="85000"/>
                    <a:lumOff val="1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 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9852662" y="5308331"/>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3435927" y="184678"/>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82922" y="1523982"/>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04726" y="2403725"/>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421141" y="2953042"/>
            <a:ext cx="2349595"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pic>
        <p:nvPicPr>
          <p:cNvPr id="25" name="Picture 92">
            <a:extLst>
              <a:ext uri="{FF2B5EF4-FFF2-40B4-BE49-F238E27FC236}">
                <a16:creationId xmlns:a16="http://schemas.microsoft.com/office/drawing/2014/main" id="{02F54477-5976-4B19-A69C-41536227AFD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92652" y="273924"/>
            <a:ext cx="931791" cy="707885"/>
          </a:xfrm>
          <a:prstGeom prst="rect">
            <a:avLst/>
          </a:prstGeom>
        </p:spPr>
      </p:pic>
      <p:pic>
        <p:nvPicPr>
          <p:cNvPr id="4" name="Picture 3">
            <a:extLst>
              <a:ext uri="{FF2B5EF4-FFF2-40B4-BE49-F238E27FC236}">
                <a16:creationId xmlns:a16="http://schemas.microsoft.com/office/drawing/2014/main" id="{B19B1132-6F5E-446F-A457-3EB631A09C6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3805" y="-51446"/>
            <a:ext cx="7339863" cy="6858000"/>
          </a:xfrm>
          <a:prstGeom prst="rect">
            <a:avLst/>
          </a:prstGeom>
        </p:spPr>
      </p:pic>
    </p:spTree>
    <p:extLst>
      <p:ext uri="{BB962C8B-B14F-4D97-AF65-F5344CB8AC3E}">
        <p14:creationId xmlns:p14="http://schemas.microsoft.com/office/powerpoint/2010/main" val="36066108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361356"/>
            <a:ext cx="8521807" cy="13371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523220"/>
          </a:xfrm>
          <a:prstGeom prst="rect">
            <a:avLst/>
          </a:prstGeom>
          <a:noFill/>
        </p:spPr>
        <p:txBody>
          <a:bodyPr wrap="square" rtlCol="0">
            <a:spAutoFit/>
          </a:bodyPr>
          <a:lstStyle/>
          <a:p>
            <a:pPr algn="justLow" rtl="1"/>
            <a:r>
              <a:rPr lang="ar-SA" sz="28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ما المشروع:</a:t>
            </a:r>
            <a:endParaRPr lang="ar-DZ" sz="28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772296" y="944812"/>
            <a:ext cx="2337077" cy="221563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9	</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3526972" y="2459504"/>
            <a:ext cx="8353138" cy="1154162"/>
          </a:xfrm>
          <a:prstGeom prst="rect">
            <a:avLst/>
          </a:prstGeom>
          <a:noFill/>
        </p:spPr>
        <p:txBody>
          <a:bodyPr wrap="square" rtlCol="0">
            <a:spAutoFit/>
          </a:bodyPr>
          <a:lstStyle/>
          <a:p>
            <a:pPr lvl="0" algn="justLow" rtl="1">
              <a:lnSpc>
                <a:spcPct val="150000"/>
              </a:lnSpc>
              <a:defRPr/>
            </a:pPr>
            <a:r>
              <a:rPr lang="ar-DZ" sz="2400" dirty="0">
                <a:solidFill>
                  <a:srgbClr val="404040"/>
                </a:solidFill>
                <a:latin typeface="RB" panose="00000500000000000000" pitchFamily="2" charset="-78"/>
                <a:ea typeface="Calibri" panose="020F0502020204030204" pitchFamily="34" charset="0"/>
                <a:cs typeface="RB" panose="00000500000000000000" pitchFamily="2" charset="-78"/>
              </a:rPr>
              <a:t>المشروع هو سلسلة من الأنشطة أو المهام الواجب إنجازها خلال إطار زمني محدد وضمن ميزانية محددة للتوصل إلى منتَج أو خدمة. </a:t>
            </a:r>
            <a:endParaRPr kumimoji="0" lang="ar-DZ" sz="24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7913677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6"/>
            <a:ext cx="6040455" cy="3051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297057" y="1445219"/>
            <a:ext cx="11583052" cy="707886"/>
          </a:xfrm>
          <a:prstGeom prst="rect">
            <a:avLst/>
          </a:prstGeom>
          <a:noFill/>
        </p:spPr>
        <p:txBody>
          <a:bodyPr wrap="square" rtlCol="0">
            <a:spAutoFit/>
          </a:bodyPr>
          <a:lstStyle/>
          <a:p>
            <a:pPr algn="justLow" rtl="1"/>
            <a:r>
              <a:rPr lang="ar-SA" sz="20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هي العملية التي تتضمن مجموعة من المراحل تشمل: البدء، التخطيط، التنفيذ، المراقبة والتحكم، والإغلاق، بهدف تحقيق أهداف محددة ضمن زمن وموارد محددة.</a:t>
            </a:r>
            <a:endParaRPr lang="ar-DZ" sz="20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646810" y="2709494"/>
            <a:ext cx="4843091" cy="3146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9</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39654" y="2779134"/>
            <a:ext cx="6040456" cy="2362185"/>
          </a:xfrm>
          <a:prstGeom prst="rect">
            <a:avLst/>
          </a:prstGeom>
          <a:noFill/>
        </p:spPr>
        <p:txBody>
          <a:bodyPr wrap="square" rtlCol="0">
            <a:spAutoFit/>
          </a:bodyPr>
          <a:lstStyle/>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توفير الوقت والجهد بالتركيز على الأولويات. </a:t>
            </a:r>
          </a:p>
          <a:p>
            <a:pPr marL="342900" lvl="0" indent="-342900" algn="justLow" rtl="1">
              <a:lnSpc>
                <a:spcPct val="150000"/>
              </a:lnSpc>
              <a:buFont typeface="Wingdings" panose="05000000000000000000" pitchFamily="2" charset="2"/>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التغلب على الصعوبات والتقليل من احتمالات الفشل. </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تحقيق درجة عالية من المتابعة. </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التكيف مع المتغيرات. </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إدارة الميزانية المخصصة للمشروع بفاعلية.</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766560" y="2379024"/>
            <a:ext cx="5177825"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تمكن إدارة المشرعات</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من تحقيق الفوائد الآتية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3" name="ZoneTexte 22">
            <a:extLst>
              <a:ext uri="{FF2B5EF4-FFF2-40B4-BE49-F238E27FC236}">
                <a16:creationId xmlns:a16="http://schemas.microsoft.com/office/drawing/2014/main" id="{C692F494-41BA-BB30-DFA6-CD298C41D361}"/>
              </a:ext>
            </a:extLst>
          </p:cNvPr>
          <p:cNvSpPr txBox="1"/>
          <p:nvPr/>
        </p:nvSpPr>
        <p:spPr>
          <a:xfrm>
            <a:off x="7165834" y="977410"/>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إدارة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9522054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4" grpId="0" animBg="1"/>
      <p:bldP spid="6"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320425" y="1722912"/>
            <a:ext cx="7567102" cy="41452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86141"/>
            <a:ext cx="565795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إدارة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320424" y="2120969"/>
            <a:ext cx="7559685" cy="3747180"/>
          </a:xfrm>
          <a:prstGeom prst="rect">
            <a:avLst/>
          </a:prstGeom>
          <a:noFill/>
        </p:spPr>
        <p:txBody>
          <a:bodyPr wrap="square" rtlCol="0">
            <a:spAutoFit/>
          </a:bodyPr>
          <a:lstStyle/>
          <a:p>
            <a:pPr algn="justLow" rtl="1">
              <a:lnSpc>
                <a:spcPct val="150000"/>
              </a:lnSpc>
            </a:pPr>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النطاق</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يشير النطاق إلى كل الأعمال والأنشطة التي يتم تنفيذها للوصول إلى المنتج أو الخدمة المطلوبة. إذا لم تتمكن من التحكم في نطاق المشروع، فلن تستطيع تسليمه في الوقت المحدد أو في حدود ميزانيته، فمن المهم تحديد الأولويات حتى تتمكن من تخطيط وتعيين الموارد بشكل فعّال. عليك التأكد من قيامك بإدارة المهام المطلوبة سابقًا والتي تُمكن مشروعك من التطور بسلاسة، وبهذه الطريقة، يمكنك إسناد مهام المشروع المهمة للأشخاص المناسبين، وتمكين التعاون على مستوى المهمة نفسها.</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44955" y="2603916"/>
            <a:ext cx="4075469" cy="2179099"/>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AB31C454-094C-6310-D436-DB403ADB1AB9}"/>
              </a:ext>
            </a:extLst>
          </p:cNvPr>
          <p:cNvSpPr/>
          <p:nvPr/>
        </p:nvSpPr>
        <p:spPr>
          <a:xfrm>
            <a:off x="9730961" y="6194188"/>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10843"/>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990802" y="1470901"/>
              <a:ext cx="1314358"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10</a:t>
              </a:r>
            </a:p>
          </p:txBody>
        </p:sp>
      </p:grpSp>
      <p:sp>
        <p:nvSpPr>
          <p:cNvPr id="3" name="ZoneTexte 51">
            <a:extLst>
              <a:ext uri="{FF2B5EF4-FFF2-40B4-BE49-F238E27FC236}">
                <a16:creationId xmlns:a16="http://schemas.microsoft.com/office/drawing/2014/main" id="{4C670CE9-9197-3BCA-B5AA-18B5B74AA0BE}"/>
              </a:ext>
            </a:extLst>
          </p:cNvPr>
          <p:cNvSpPr txBox="1"/>
          <p:nvPr/>
        </p:nvSpPr>
        <p:spPr>
          <a:xfrm>
            <a:off x="6103158" y="1813018"/>
            <a:ext cx="5776951"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مثلث إدارة المشروع</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5936698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24216" y="2313757"/>
            <a:ext cx="6063309" cy="22532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829359"/>
            <a:ext cx="565795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إدارة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56392" y="2335540"/>
            <a:ext cx="4729326" cy="252241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954653" y="2916274"/>
            <a:ext cx="5932262" cy="1438855"/>
          </a:xfrm>
          <a:prstGeom prst="rect">
            <a:avLst/>
          </a:prstGeom>
          <a:noFill/>
        </p:spPr>
        <p:txBody>
          <a:bodyPr wrap="square" rtlCol="0">
            <a:spAutoFit/>
          </a:bodyPr>
          <a:lstStyle/>
          <a:p>
            <a:pPr algn="justLow" rtl="1">
              <a:lnSpc>
                <a:spcPct val="150000"/>
              </a:lnSpc>
            </a:pPr>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الزمان</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يُحسب من خلال تدوين جميع المهام المطلوبة للانتقال من بداية المشروع إلى نهايته، ثم يُحدّد الزمن اللازم لإنجاز كل مهمة وأولويات كل واحدة منها.</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990802" y="1470901"/>
              <a:ext cx="1314358"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10</a:t>
              </a:r>
            </a:p>
          </p:txBody>
        </p:sp>
      </p:grpSp>
      <p:sp>
        <p:nvSpPr>
          <p:cNvPr id="3" name="ZoneTexte 51">
            <a:extLst>
              <a:ext uri="{FF2B5EF4-FFF2-40B4-BE49-F238E27FC236}">
                <a16:creationId xmlns:a16="http://schemas.microsoft.com/office/drawing/2014/main" id="{4C670CE9-9197-3BCA-B5AA-18B5B74AA0BE}"/>
              </a:ext>
            </a:extLst>
          </p:cNvPr>
          <p:cNvSpPr txBox="1"/>
          <p:nvPr/>
        </p:nvSpPr>
        <p:spPr>
          <a:xfrm>
            <a:off x="7906043" y="2403861"/>
            <a:ext cx="3974066"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مثلث إدارة المشروع</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6256655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360985" y="2313756"/>
            <a:ext cx="7526541" cy="3525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876984"/>
            <a:ext cx="565795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إدارة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266940"/>
            <a:ext cx="4729326" cy="252241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360985" y="2847138"/>
            <a:ext cx="7525930" cy="2823850"/>
          </a:xfrm>
          <a:prstGeom prst="rect">
            <a:avLst/>
          </a:prstGeom>
          <a:noFill/>
        </p:spPr>
        <p:txBody>
          <a:bodyPr wrap="square" rtlCol="0">
            <a:spAutoFit/>
          </a:bodyPr>
          <a:lstStyle/>
          <a:p>
            <a:pPr algn="justLow" rtl="1">
              <a:lnSpc>
                <a:spcPct val="150000"/>
              </a:lnSpc>
            </a:pPr>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3DCAFD"/>
                </a:solidFill>
                <a:latin typeface="RB" panose="00000500000000000000" pitchFamily="2" charset="-78"/>
                <a:ea typeface="Calibri" panose="020F0502020204030204" pitchFamily="34" charset="0"/>
                <a:cs typeface="RB" panose="00000500000000000000" pitchFamily="2" charset="-78"/>
              </a:rPr>
              <a:t>3</a:t>
            </a:r>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التكلفة</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تعتمد التكلفة المالية للمشروع على عدة متغيرات، ولها أمثلة عديدة مثل الموارد البشرية المطلوبة، والأدوات والأجهزة المستخدمة، والمواد الخام، وغير ذلك، وتنقسم التكاليف إلى قسمين هما:</a:t>
            </a:r>
          </a:p>
          <a:p>
            <a:pPr marL="342900" indent="-342900" algn="justLow" rtl="1">
              <a:lnSpc>
                <a:spcPct val="150000"/>
              </a:lnSpc>
              <a:buFontTx/>
              <a:buChar char="-"/>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التكاليف الثابتة: مثل تكاليف رواتب العمال وتكاليف الإيجارات.</a:t>
            </a:r>
          </a:p>
          <a:p>
            <a:pPr marL="342900" indent="-342900" algn="justLow" rtl="1">
              <a:lnSpc>
                <a:spcPct val="150000"/>
              </a:lnSpc>
              <a:buFontTx/>
              <a:buChar char="-"/>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التكاليف المتغيرة: مثل تكاليف الكهرباء والمياه وتكاليف المواد المستخدمة في الإنتاج.</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990802" y="1470901"/>
              <a:ext cx="1314358"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10</a:t>
              </a:r>
            </a:p>
          </p:txBody>
        </p:sp>
      </p:grpSp>
      <p:sp>
        <p:nvSpPr>
          <p:cNvPr id="3" name="ZoneTexte 51">
            <a:extLst>
              <a:ext uri="{FF2B5EF4-FFF2-40B4-BE49-F238E27FC236}">
                <a16:creationId xmlns:a16="http://schemas.microsoft.com/office/drawing/2014/main" id="{4C670CE9-9197-3BCA-B5AA-18B5B74AA0BE}"/>
              </a:ext>
            </a:extLst>
          </p:cNvPr>
          <p:cNvSpPr txBox="1"/>
          <p:nvPr/>
        </p:nvSpPr>
        <p:spPr>
          <a:xfrm>
            <a:off x="8269109" y="2403861"/>
            <a:ext cx="3611000"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مثلث إدارة المشروع</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1361876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16062" y="1756444"/>
            <a:ext cx="6471465" cy="38144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216888"/>
            <a:ext cx="4714275" cy="461665"/>
          </a:xfrm>
          <a:prstGeom prst="rect">
            <a:avLst/>
          </a:prstGeom>
          <a:noFill/>
        </p:spPr>
        <p:txBody>
          <a:bodyPr wrap="square" rtlCol="0">
            <a:spAutoFit/>
          </a:bodyPr>
          <a:lstStyle/>
          <a:p>
            <a:pPr algn="justLow" rtl="1"/>
            <a:r>
              <a:rPr lang="ar-SA"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28643" y="2068979"/>
            <a:ext cx="4060182" cy="3146074"/>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10	</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553076" y="2199060"/>
            <a:ext cx="6327033" cy="3285515"/>
          </a:xfrm>
          <a:prstGeom prst="rect">
            <a:avLst/>
          </a:prstGeom>
          <a:noFill/>
        </p:spPr>
        <p:txBody>
          <a:bodyPr wrap="square" rtlCol="0">
            <a:spAutoFit/>
          </a:bodyPr>
          <a:lstStyle/>
          <a:p>
            <a:pPr lvl="0" algn="justLow" rtl="1">
              <a:lnSpc>
                <a:spcPct val="150000"/>
              </a:lnSpc>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هي وثيقة رسمية يتم إعدادها للمساعدة في مراقبة وتنفيذ المشروع، حيث تكون</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الخطة بمثابة المفتاح للمشروع الناجح، وتعدُّ المستند الأكثر أهمية الذي يجب</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إنشاؤه عند بدء أي مشروع. خطة المشروع هي واحدة من أهم أجزاء عملية إدارة</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المشروع، ولذلك يجب إنشاؤها بحكمة، كما يجب أن يتم تقسيم خطة المشروع</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إلى مهام وأنشطة أصغر يجب تنفيذها لاستكمال المشروع.</a:t>
            </a:r>
            <a:endParaRPr kumimoji="0" lang="ar-DZ"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3" name="ZoneTexte 51">
            <a:extLst>
              <a:ext uri="{FF2B5EF4-FFF2-40B4-BE49-F238E27FC236}">
                <a16:creationId xmlns:a16="http://schemas.microsoft.com/office/drawing/2014/main" id="{AFA2DCC5-52B6-A408-FE91-618FE01319F0}"/>
              </a:ext>
            </a:extLst>
          </p:cNvPr>
          <p:cNvSpPr txBox="1"/>
          <p:nvPr/>
        </p:nvSpPr>
        <p:spPr>
          <a:xfrm>
            <a:off x="6638925" y="1798950"/>
            <a:ext cx="5241184"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المشروع</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7200870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3861" y="2313755"/>
            <a:ext cx="7077399" cy="38478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923863" y="2730460"/>
            <a:ext cx="7077398" cy="888705"/>
          </a:xfrm>
          <a:prstGeom prst="rect">
            <a:avLst/>
          </a:prstGeom>
          <a:noFill/>
        </p:spPr>
        <p:txBody>
          <a:bodyPr wrap="square" rtlCol="0">
            <a:spAutoFit/>
          </a:bodyPr>
          <a:lstStyle/>
          <a:p>
            <a:pPr algn="justLow" rtl="1">
              <a:lnSpc>
                <a:spcPct val="150000"/>
              </a:lnSpc>
            </a:pPr>
            <a:r>
              <a:rPr lang="ar-DZ"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نطاق المشروع: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خلال تحديد أهداف المشروع والنتائج المرجوة وأصحاب المصلحة المعنيين.</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454886" y="2188487"/>
            <a:ext cx="3637932" cy="2597502"/>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923861" y="3548459"/>
            <a:ext cx="7077399" cy="888705"/>
          </a:xfrm>
          <a:prstGeom prst="rect">
            <a:avLst/>
          </a:prstGeom>
          <a:noFill/>
        </p:spPr>
        <p:txBody>
          <a:bodyPr wrap="square" rtlCol="0">
            <a:spAutoFit/>
          </a:bodyPr>
          <a:lstStyle/>
          <a:p>
            <a:pPr algn="justLow" rtl="1">
              <a:lnSpc>
                <a:spcPct val="150000"/>
              </a:lnSpc>
            </a:pPr>
            <a:r>
              <a:rPr lang="ar-DZ"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تطوير خطة المشروع: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خلال إنشاء خطة مشروع مفصلة تحدد المهام والموارد والجداول الزمنية اللازمة لإكمال المشروع.</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4923861" y="4366458"/>
            <a:ext cx="7077399" cy="934871"/>
          </a:xfrm>
          <a:prstGeom prst="rect">
            <a:avLst/>
          </a:prstGeom>
          <a:noFill/>
        </p:spPr>
        <p:txBody>
          <a:bodyPr wrap="square" rtlCol="0">
            <a:spAutoFit/>
          </a:bodyPr>
          <a:lstStyle/>
          <a:p>
            <a:pPr algn="justLow" rtl="1">
              <a:lnSpc>
                <a:spcPct val="150000"/>
              </a:lnSpc>
            </a:pPr>
            <a:r>
              <a:rPr lang="ar-DZ"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مخاطر المشروع: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المخاطر المحتملة التي قد تحدث أثناء إنشاء المشروع ووضع إستراتيجيات للتغلب عليها أو للتخفيف منها.</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923861" y="5226662"/>
            <a:ext cx="7077399" cy="934871"/>
          </a:xfrm>
          <a:prstGeom prst="rect">
            <a:avLst/>
          </a:prstGeom>
          <a:noFill/>
        </p:spPr>
        <p:txBody>
          <a:bodyPr wrap="square" rtlCol="0">
            <a:spAutoFit/>
          </a:bodyPr>
          <a:lstStyle/>
          <a:p>
            <a:pPr algn="justLow" rtl="1">
              <a:lnSpc>
                <a:spcPct val="150000"/>
              </a:lnSpc>
            </a:pPr>
            <a:r>
              <a:rPr lang="ar-DZ"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أدوار ومسؤوليات المشروع: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خلال تحديد أعضاء الفريق المشاركين في المشروع وأدوارهم ومسؤولياتهم.</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11</a:t>
              </a:r>
            </a:p>
          </p:txBody>
        </p:sp>
      </p:gr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عناصر تخطيط المشروع</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endPar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38" name="image here">
            <a:extLst>
              <a:ext uri="{FF2B5EF4-FFF2-40B4-BE49-F238E27FC236}">
                <a16:creationId xmlns:a16="http://schemas.microsoft.com/office/drawing/2014/main" id="{7F912092-E50E-B102-ECB4-D2231A897C79}"/>
              </a:ext>
            </a:extLst>
          </p:cNvPr>
          <p:cNvSpPr/>
          <p:nvPr/>
        </p:nvSpPr>
        <p:spPr>
          <a:xfrm>
            <a:off x="454885" y="2571946"/>
            <a:ext cx="3483715" cy="1976428"/>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F2E07BCD-3B5D-2B45-DBAB-C59A9E9F64C5}"/>
              </a:ext>
            </a:extLst>
          </p:cNvPr>
          <p:cNvSpPr/>
          <p:nvPr/>
        </p:nvSpPr>
        <p:spPr>
          <a:xfrm>
            <a:off x="822629" y="2344071"/>
            <a:ext cx="3378131" cy="2854961"/>
          </a:xfrm>
          <a:prstGeom prst="roundRect">
            <a:avLst>
              <a:gd name="adj" fmla="val 11905"/>
            </a:avLst>
          </a:prstGeom>
          <a:blipFill>
            <a:blip r:embed="rId9">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image here">
            <a:extLst>
              <a:ext uri="{FF2B5EF4-FFF2-40B4-BE49-F238E27FC236}">
                <a16:creationId xmlns:a16="http://schemas.microsoft.com/office/drawing/2014/main" id="{8B3EF6F9-D995-5194-707D-161E6371BA9F}"/>
              </a:ext>
            </a:extLst>
          </p:cNvPr>
          <p:cNvSpPr/>
          <p:nvPr/>
        </p:nvSpPr>
        <p:spPr>
          <a:xfrm>
            <a:off x="860628" y="2188487"/>
            <a:ext cx="3115838" cy="2854961"/>
          </a:xfrm>
          <a:prstGeom prst="roundRect">
            <a:avLst>
              <a:gd name="adj" fmla="val 11905"/>
            </a:avLst>
          </a:prstGeom>
          <a:blipFill>
            <a:blip r:embed="rId1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842215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4"/>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right)">
                                      <p:cBhvr>
                                        <p:cTn id="25" dur="500"/>
                                        <p:tgtEl>
                                          <p:spTgt spid="26"/>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hidden"/>
                                      </p:to>
                                    </p:set>
                                  </p:childTnLst>
                                </p:cTn>
                              </p:par>
                            </p:childTnLst>
                          </p:cTn>
                        </p:par>
                        <p:par>
                          <p:cTn id="36" fill="hold">
                            <p:stCondLst>
                              <p:cond delay="0"/>
                            </p:stCondLst>
                            <p:childTnLst>
                              <p:par>
                                <p:cTn id="37" presetID="22" presetClass="entr" presetSubtype="2"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right)">
                                      <p:cBhvr>
                                        <p:cTn id="39" dur="500"/>
                                        <p:tgtEl>
                                          <p:spTgt spid="27"/>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5"/>
                                        </p:tgtEl>
                                        <p:attrNameLst>
                                          <p:attrName>style.visibility</p:attrName>
                                        </p:attrNameLst>
                                      </p:cBhvr>
                                      <p:to>
                                        <p:strVal val="hidden"/>
                                      </p:to>
                                    </p:set>
                                  </p:childTnLst>
                                </p:cTn>
                              </p:par>
                            </p:childTnLst>
                          </p:cTn>
                        </p:par>
                        <p:par>
                          <p:cTn id="50" fill="hold">
                            <p:stCondLst>
                              <p:cond delay="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0"/>
                            </p:stCondLst>
                            <p:childTnLst>
                              <p:par>
                                <p:cTn id="55" presetID="53" presetClass="entr" presetSubtype="16"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4" grpId="0"/>
      <p:bldP spid="38" grpId="0" animBg="1"/>
      <p:bldP spid="38" grpId="1" animBg="1"/>
      <p:bldP spid="5" grpId="0" animBg="1"/>
      <p:bldP spid="5" grpId="1" animBg="1"/>
      <p:bldP spid="3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3861" y="2313756"/>
            <a:ext cx="7077399" cy="2427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11</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4923861" y="2847136"/>
            <a:ext cx="7077399" cy="888705"/>
          </a:xfrm>
          <a:prstGeom prst="rect">
            <a:avLst/>
          </a:prstGeom>
          <a:noFill/>
        </p:spPr>
        <p:txBody>
          <a:bodyPr wrap="square" rtlCol="0">
            <a:spAutoFit/>
          </a:bodyPr>
          <a:lstStyle/>
          <a:p>
            <a:pPr algn="justLow" rtl="1">
              <a:lnSpc>
                <a:spcPct val="150000"/>
              </a:lnSpc>
            </a:pPr>
            <a:r>
              <a:rPr lang="ar-DZ"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تحديد معالم المشروع: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بتحديد نقاط معينة في المشروع يمكن من خلالها قياس التقدم الذي تم إنجازه وتقييمه.</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عناصر تخطيط المشروع:</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BBA352E0-C403-8B4E-AE4F-161298EE6A24}"/>
              </a:ext>
            </a:extLst>
          </p:cNvPr>
          <p:cNvSpPr txBox="1"/>
          <p:nvPr/>
        </p:nvSpPr>
        <p:spPr>
          <a:xfrm>
            <a:off x="4923862" y="3827355"/>
            <a:ext cx="7077400" cy="888705"/>
          </a:xfrm>
          <a:prstGeom prst="rect">
            <a:avLst/>
          </a:prstGeom>
          <a:noFill/>
        </p:spPr>
        <p:txBody>
          <a:bodyPr wrap="square" rtlCol="0">
            <a:spAutoFit/>
          </a:bodyPr>
          <a:lstStyle/>
          <a:p>
            <a:pPr algn="justLow" rtl="1">
              <a:lnSpc>
                <a:spcPct val="150000"/>
              </a:lnSpc>
            </a:pPr>
            <a:r>
              <a:rPr lang="ar-DZ"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dirty="0">
                <a:solidFill>
                  <a:srgbClr val="3E93DB"/>
                </a:solidFill>
                <a:latin typeface="RB" panose="00000500000000000000" pitchFamily="2" charset="-78"/>
                <a:ea typeface="Calibri" panose="020F0502020204030204" pitchFamily="34" charset="0"/>
                <a:cs typeface="RB" panose="00000500000000000000" pitchFamily="2" charset="-78"/>
              </a:rPr>
              <a:t>6</a:t>
            </a:r>
            <a:r>
              <a:rPr lang="ar-DZ"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مراقبة المشروع والتحكم فيه: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خلال تتبع سير المشروع، وتحديد المشكلات التي تطرأ، واتخاذ الإجراءات التصحيحية حسب الضرورة.</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0" name="image here">
            <a:extLst>
              <a:ext uri="{FF2B5EF4-FFF2-40B4-BE49-F238E27FC236}">
                <a16:creationId xmlns:a16="http://schemas.microsoft.com/office/drawing/2014/main" id="{4AF7E23B-5119-A00E-C5DA-6A7722378B4B}"/>
              </a:ext>
            </a:extLst>
          </p:cNvPr>
          <p:cNvSpPr/>
          <p:nvPr/>
        </p:nvSpPr>
        <p:spPr>
          <a:xfrm>
            <a:off x="1337728" y="2167630"/>
            <a:ext cx="2779767" cy="2854961"/>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image here">
            <a:extLst>
              <a:ext uri="{FF2B5EF4-FFF2-40B4-BE49-F238E27FC236}">
                <a16:creationId xmlns:a16="http://schemas.microsoft.com/office/drawing/2014/main" id="{4F54E7B5-3134-23A4-9EC4-9A0E819B991C}"/>
              </a:ext>
            </a:extLst>
          </p:cNvPr>
          <p:cNvSpPr/>
          <p:nvPr/>
        </p:nvSpPr>
        <p:spPr>
          <a:xfrm>
            <a:off x="1024383" y="2238109"/>
            <a:ext cx="3504582" cy="2854961"/>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49035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right)">
                                      <p:cBhvr>
                                        <p:cTn id="11" dur="500"/>
                                        <p:tgtEl>
                                          <p:spTgt spid="8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40"/>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4" grpId="0"/>
      <p:bldP spid="6" grpId="0"/>
      <p:bldP spid="40" grpId="0" animBg="1"/>
      <p:bldP spid="40" grpId="1"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009293" y="2313755"/>
            <a:ext cx="7991968" cy="3921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77599" y="2396339"/>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206050" y="2730460"/>
            <a:ext cx="7795211" cy="1900520"/>
          </a:xfrm>
          <a:prstGeom prst="rect">
            <a:avLst/>
          </a:prstGeom>
          <a:noFill/>
        </p:spPr>
        <p:txBody>
          <a:bodyPr wrap="square" rtlCol="0">
            <a:spAutoFit/>
          </a:bodyPr>
          <a:lstStyle/>
          <a:p>
            <a:pPr algn="justLow" rtl="1">
              <a:lnSpc>
                <a:spcPct val="150000"/>
              </a:lnSpc>
            </a:pPr>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تحسين النتائج:</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خلال تحديد أهداف المشروع بوضوح، وإنشاء خطة مفصلة للمشروع، ومراقبة التقدم، بحيث يمكن لمدير المشروع التأكد من اكتمال المشروع في الوقت المحدد، وفي حدود الميزانية، وبما يرضي أصحاب المصلحة.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158576"/>
            <a:ext cx="4206048" cy="2843074"/>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206049" y="4422247"/>
            <a:ext cx="7795212" cy="977191"/>
          </a:xfrm>
          <a:prstGeom prst="rect">
            <a:avLst/>
          </a:prstGeom>
          <a:noFill/>
        </p:spPr>
        <p:txBody>
          <a:bodyPr wrap="square" rtlCol="0">
            <a:spAutoFit/>
          </a:bodyPr>
          <a:lstStyle/>
          <a:p>
            <a:pPr algn="justLow" rtl="1">
              <a:lnSpc>
                <a:spcPct val="150000"/>
              </a:lnSpc>
            </a:pPr>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انخفاض التكاليف:</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خلال تحديد متطلبات الموارد وتخصيصها بكفاءة، مما يقلل من احتمالية تأخير التنفيذ وإعادة العمل مرة أخرى.</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206049" y="5275296"/>
            <a:ext cx="7795212" cy="977191"/>
          </a:xfrm>
          <a:prstGeom prst="rect">
            <a:avLst/>
          </a:prstGeom>
          <a:noFill/>
        </p:spPr>
        <p:txBody>
          <a:bodyPr wrap="square" rtlCol="0">
            <a:spAutoFit/>
          </a:bodyPr>
          <a:lstStyle/>
          <a:p>
            <a:pPr algn="justLow" rtl="1">
              <a:lnSpc>
                <a:spcPct val="150000"/>
              </a:lnSpc>
            </a:pPr>
            <a:r>
              <a:rPr lang="ar-DZ" sz="2000"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زيادة الكفاءة:</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خلال تحديد الأدوار والمسؤوليات بوضوح، وتحديد الإجراءات والمجالات القابلة للتحسين.</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11</a:t>
              </a:r>
            </a:p>
          </p:txBody>
        </p:sp>
      </p:gr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فوائد تخطيط المشروع</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endPar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6521593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3861" y="2313754"/>
            <a:ext cx="7077399" cy="3506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11</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4923861" y="4684663"/>
            <a:ext cx="7077399" cy="977191"/>
          </a:xfrm>
          <a:prstGeom prst="rect">
            <a:avLst/>
          </a:prstGeom>
          <a:noFill/>
        </p:spPr>
        <p:txBody>
          <a:bodyPr wrap="square" rtlCol="0">
            <a:spAutoFit/>
          </a:bodyPr>
          <a:lstStyle/>
          <a:p>
            <a:pPr algn="justLow" rtl="1">
              <a:lnSpc>
                <a:spcPct val="150000"/>
              </a:lnSpc>
            </a:pPr>
            <a:r>
              <a:rPr lang="ar-DZ" sz="2000"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تحسين إدارة المخاطر:</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خلال تحديد المخاطر المحتملة ووضع إستراتيجيات للحد منها وتقليل احتمالية فشل المشروع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فوائد تخطيط المشروع:</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
        <p:nvSpPr>
          <p:cNvPr id="3" name="ZoneTexte 27">
            <a:extLst>
              <a:ext uri="{FF2B5EF4-FFF2-40B4-BE49-F238E27FC236}">
                <a16:creationId xmlns:a16="http://schemas.microsoft.com/office/drawing/2014/main" id="{DDF504DD-CEB6-373F-4CFA-1371AE5659F1}"/>
              </a:ext>
            </a:extLst>
          </p:cNvPr>
          <p:cNvSpPr txBox="1"/>
          <p:nvPr/>
        </p:nvSpPr>
        <p:spPr>
          <a:xfrm>
            <a:off x="4923861" y="2843267"/>
            <a:ext cx="7077399" cy="1900520"/>
          </a:xfrm>
          <a:prstGeom prst="rect">
            <a:avLst/>
          </a:prstGeom>
          <a:noFill/>
        </p:spPr>
        <p:txBody>
          <a:bodyPr wrap="square" rtlCol="0">
            <a:spAutoFit/>
          </a:bodyPr>
          <a:lstStyle/>
          <a:p>
            <a:pPr algn="justLow" rtl="1">
              <a:lnSpc>
                <a:spcPct val="150000"/>
              </a:lnSpc>
            </a:pPr>
            <a:r>
              <a:rPr lang="ar-DZ" sz="2000"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تعزيز مشاركة أصحاب المصلحة:</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خلال مشاركة أصحاب المصلحة في عملية تخطيط المشروع، وهذا يضمن لمديري المشروعات توافق توقعاتهم مع نتائج المشروع، وزيادة مشاركة أصحاب المصلحة ورضاهم.</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 name="image here">
            <a:extLst>
              <a:ext uri="{FF2B5EF4-FFF2-40B4-BE49-F238E27FC236}">
                <a16:creationId xmlns:a16="http://schemas.microsoft.com/office/drawing/2014/main" id="{06CE7E89-AA82-5B71-F43C-A811EC1FBB10}"/>
              </a:ext>
            </a:extLst>
          </p:cNvPr>
          <p:cNvSpPr/>
          <p:nvPr/>
        </p:nvSpPr>
        <p:spPr>
          <a:xfrm>
            <a:off x="717812" y="2243276"/>
            <a:ext cx="4206048" cy="2843074"/>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372374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wipe(right)">
                                      <p:cBhvr>
                                        <p:cTn id="2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4" grpId="0"/>
      <p:bldP spid="3"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393B4-41C5-AF1D-B3FE-3C1D344C45B9}"/>
            </a:ext>
          </a:extLst>
        </p:cNvPr>
        <p:cNvGrpSpPr/>
        <p:nvPr/>
      </p:nvGrpSpPr>
      <p:grpSpPr>
        <a:xfrm>
          <a:off x="0" y="0"/>
          <a:ext cx="0" cy="0"/>
          <a:chOff x="0" y="0"/>
          <a:chExt cx="0" cy="0"/>
        </a:xfrm>
      </p:grpSpPr>
      <p:pic>
        <p:nvPicPr>
          <p:cNvPr id="8" name="Graphique 7">
            <a:extLst>
              <a:ext uri="{FF2B5EF4-FFF2-40B4-BE49-F238E27FC236}">
                <a16:creationId xmlns:a16="http://schemas.microsoft.com/office/drawing/2014/main" id="{5F561722-95CB-013A-201F-008CF8C58F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E56EBFC-FBF2-1E81-C8F6-81EAC3F712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66D512DC-1FCB-E5F5-CD58-A6506E1C140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FADA74EF-3B13-8F54-4059-6388F080156C}"/>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6C46B8D8-979F-9958-4522-3E9D8770C05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0B9F5CD3-6E46-1EFE-0064-C1FD5568CF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EE777A00-6E86-DD2A-523C-77F0AB36C270}"/>
              </a:ext>
            </a:extLst>
          </p:cNvPr>
          <p:cNvSpPr txBox="1"/>
          <p:nvPr/>
        </p:nvSpPr>
        <p:spPr>
          <a:xfrm>
            <a:off x="6096000" y="1133194"/>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ما المقصود بتخطيط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BD36D1C5-D411-912F-DB5A-C219144BAA6A}"/>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FC830CB7-20C4-5D66-5351-60836430E352}"/>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C2B136D1-0849-9BAA-AA60-C948C0173A5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ABF3FDAF-B43E-5E11-2C8A-FFFA6FA4AB84}"/>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11</a:t>
              </a:r>
            </a:p>
          </p:txBody>
        </p:sp>
      </p:grpSp>
      <p:sp>
        <p:nvSpPr>
          <p:cNvPr id="4" name="ZoneTexte 51">
            <a:extLst>
              <a:ext uri="{FF2B5EF4-FFF2-40B4-BE49-F238E27FC236}">
                <a16:creationId xmlns:a16="http://schemas.microsoft.com/office/drawing/2014/main" id="{FBC433A2-4DC4-3B47-FCE4-EF799636EB6F}"/>
              </a:ext>
            </a:extLst>
          </p:cNvPr>
          <p:cNvSpPr txBox="1"/>
          <p:nvPr/>
        </p:nvSpPr>
        <p:spPr>
          <a:xfrm>
            <a:off x="6246980" y="1725668"/>
            <a:ext cx="5753688"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فوائد تخطيط المشروع:</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
        <p:nvSpPr>
          <p:cNvPr id="5" name="image here">
            <a:extLst>
              <a:ext uri="{FF2B5EF4-FFF2-40B4-BE49-F238E27FC236}">
                <a16:creationId xmlns:a16="http://schemas.microsoft.com/office/drawing/2014/main" id="{7D365C9C-7DA3-CBFC-0FDB-603FB0D4683B}"/>
              </a:ext>
            </a:extLst>
          </p:cNvPr>
          <p:cNvSpPr/>
          <p:nvPr/>
        </p:nvSpPr>
        <p:spPr>
          <a:xfrm>
            <a:off x="717812" y="2243276"/>
            <a:ext cx="4206048" cy="2843074"/>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صورة 6">
            <a:extLst>
              <a:ext uri="{FF2B5EF4-FFF2-40B4-BE49-F238E27FC236}">
                <a16:creationId xmlns:a16="http://schemas.microsoft.com/office/drawing/2014/main" id="{AEE59CEE-9DE6-B512-004E-8827F5C0D436}"/>
              </a:ext>
            </a:extLst>
          </p:cNvPr>
          <p:cNvPicPr>
            <a:picLocks noChangeAspect="1"/>
          </p:cNvPicPr>
          <p:nvPr/>
        </p:nvPicPr>
        <p:blipFill>
          <a:blip r:embed="rId8">
            <a:duotone>
              <a:schemeClr val="accent1">
                <a:shade val="45000"/>
                <a:satMod val="135000"/>
              </a:schemeClr>
              <a:prstClr val="white"/>
            </a:duotone>
          </a:blip>
          <a:stretch>
            <a:fillRect/>
          </a:stretch>
        </p:blipFill>
        <p:spPr>
          <a:xfrm>
            <a:off x="4344299" y="2175340"/>
            <a:ext cx="7476942" cy="3849349"/>
          </a:xfrm>
          <a:prstGeom prst="rect">
            <a:avLst/>
          </a:prstGeom>
        </p:spPr>
      </p:pic>
    </p:spTree>
    <p:extLst>
      <p:ext uri="{BB962C8B-B14F-4D97-AF65-F5344CB8AC3E}">
        <p14:creationId xmlns:p14="http://schemas.microsoft.com/office/powerpoint/2010/main" val="19423151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3861" y="2313756"/>
            <a:ext cx="7077399" cy="3265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088450" y="2351320"/>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دورة حياة خطة المشروع:</a:t>
            </a:r>
            <a:endParaRPr lang="ar-DZ"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923863" y="2730460"/>
            <a:ext cx="7077398" cy="1015663"/>
          </a:xfrm>
          <a:prstGeom prst="rect">
            <a:avLst/>
          </a:prstGeom>
          <a:noFill/>
        </p:spPr>
        <p:txBody>
          <a:bodyPr wrap="square" rtlCol="0">
            <a:spAutoFit/>
          </a:bodyPr>
          <a:lstStyle/>
          <a:p>
            <a:pPr algn="justLow" rtl="1"/>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مرحلة البدء:</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يُحدَّد فيها المشروع وترخيصه، حيث يعمل مدير المشروع مع أصحاب المصلحة لتحديد أهداف المشروع ونطاقه ومتطلباته.</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630546" y="2238871"/>
            <a:ext cx="4206048" cy="2843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923861" y="3732133"/>
            <a:ext cx="7077399" cy="707886"/>
          </a:xfrm>
          <a:prstGeom prst="rect">
            <a:avLst/>
          </a:prstGeom>
          <a:noFill/>
        </p:spPr>
        <p:txBody>
          <a:bodyPr wrap="square" rtlCol="0">
            <a:spAutoFit/>
          </a:bodyPr>
          <a:lstStyle/>
          <a:p>
            <a:pPr algn="justLow" rtl="1"/>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مرحلة التخطيط:</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يطور فيها فريق المشروع خطة مفصلة تُحدِّد المهام والموارد والجداول الزمنية اللازمة لتحقيق أهداف المشروع.</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923861" y="4574114"/>
            <a:ext cx="7077399" cy="1015663"/>
          </a:xfrm>
          <a:prstGeom prst="rect">
            <a:avLst/>
          </a:prstGeom>
          <a:noFill/>
        </p:spPr>
        <p:txBody>
          <a:bodyPr wrap="square" rtlCol="0">
            <a:spAutoFit/>
          </a:bodyPr>
          <a:lstStyle/>
          <a:p>
            <a:pPr algn="justLow" rtl="1"/>
            <a:r>
              <a:rPr lang="ar-DZ" sz="2000"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مرحلة التنفيذ:</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توضع خطة المشروع قيد التنفيذ، حيث ينفِّذ فريق المشروع المهام والأنشطة المحددة وفقًا للخطة، بينما يراقب مدير المشروع التقدم ويدير الموارد.</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12</a:t>
              </a:r>
            </a:p>
          </p:txBody>
        </p:sp>
      </p:gr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مراحل دورة حياة خطة المشروع</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endPar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8885694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27"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3861" y="2313755"/>
            <a:ext cx="7077399" cy="29846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011591" y="2416813"/>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دورة حياة خطة المشروع:</a:t>
            </a:r>
            <a:endParaRPr lang="ar-DZ" sz="24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12</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4923861" y="4219991"/>
            <a:ext cx="7077399" cy="977191"/>
          </a:xfrm>
          <a:prstGeom prst="rect">
            <a:avLst/>
          </a:prstGeom>
          <a:noFill/>
        </p:spPr>
        <p:txBody>
          <a:bodyPr wrap="square" rtlCol="0">
            <a:spAutoFit/>
          </a:bodyPr>
          <a:lstStyle/>
          <a:p>
            <a:pPr algn="justLow" rtl="1">
              <a:lnSpc>
                <a:spcPct val="150000"/>
              </a:lnSpc>
            </a:pPr>
            <a:r>
              <a:rPr lang="ar-DZ" sz="2000"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مرحلة الانتهاء:</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يتم فيها الانتهاء من المشروع وتسليمه إلى العميل أو صاحب المصلحة.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مراحل دورة حياة خطة المشروع:</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
        <p:nvSpPr>
          <p:cNvPr id="3" name="ZoneTexte 27">
            <a:extLst>
              <a:ext uri="{FF2B5EF4-FFF2-40B4-BE49-F238E27FC236}">
                <a16:creationId xmlns:a16="http://schemas.microsoft.com/office/drawing/2014/main" id="{DDF504DD-CEB6-373F-4CFA-1371AE5659F1}"/>
              </a:ext>
            </a:extLst>
          </p:cNvPr>
          <p:cNvSpPr txBox="1"/>
          <p:nvPr/>
        </p:nvSpPr>
        <p:spPr>
          <a:xfrm>
            <a:off x="4923861" y="2843267"/>
            <a:ext cx="7077399" cy="1438855"/>
          </a:xfrm>
          <a:prstGeom prst="rect">
            <a:avLst/>
          </a:prstGeom>
          <a:noFill/>
        </p:spPr>
        <p:txBody>
          <a:bodyPr wrap="square" rtlCol="0">
            <a:spAutoFit/>
          </a:bodyPr>
          <a:lstStyle/>
          <a:p>
            <a:pPr algn="justLow" rtl="1">
              <a:lnSpc>
                <a:spcPct val="150000"/>
              </a:lnSpc>
            </a:pPr>
            <a:r>
              <a:rPr lang="ar-DZ" sz="2000"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مرحلة المراقبة والتحكم:</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يتابع مدير المشروع فيها التقدم والأداء مقارنة بخطة المشروع، وتُحدَّد فيها أي مشكلات أو أخطاء في الخطة لاتخاذ الإجراءات التصحيحية.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 name="image here">
            <a:extLst>
              <a:ext uri="{FF2B5EF4-FFF2-40B4-BE49-F238E27FC236}">
                <a16:creationId xmlns:a16="http://schemas.microsoft.com/office/drawing/2014/main" id="{06CE7E89-AA82-5B71-F43C-A811EC1FBB10}"/>
              </a:ext>
            </a:extLst>
          </p:cNvPr>
          <p:cNvSpPr/>
          <p:nvPr/>
        </p:nvSpPr>
        <p:spPr>
          <a:xfrm>
            <a:off x="583820" y="2261086"/>
            <a:ext cx="4206048" cy="2843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8565592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wipe(right)">
                                      <p:cBhvr>
                                        <p:cTn id="2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4" grpId="0"/>
      <p:bldP spid="3" grpId="0"/>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5"/>
            <a:ext cx="6040455" cy="27799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27921" y="2206365"/>
            <a:ext cx="4843091" cy="3146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39654" y="2779134"/>
            <a:ext cx="6040456" cy="2362185"/>
          </a:xfrm>
          <a:prstGeom prst="rect">
            <a:avLst/>
          </a:prstGeom>
          <a:noFill/>
        </p:spPr>
        <p:txBody>
          <a:bodyPr wrap="square" rtlCol="0">
            <a:spAutoFit/>
          </a:bodyPr>
          <a:lstStyle/>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احتياجات المشروع من الموارد. </a:t>
            </a:r>
          </a:p>
          <a:p>
            <a:pPr marL="342900" lvl="0" indent="-342900" algn="justLow" rtl="1">
              <a:lnSpc>
                <a:spcPct val="150000"/>
              </a:lnSpc>
              <a:buFontTx/>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الكميات والأعداد المطلوبة لموارد المشروع. </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طرق توفير الموارد وإعادة توفيرها عند نفادها. </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طرق متابعة استهلاك موارد المشروع والاستخدام الرشيد لها.</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الموارد</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7952061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826412" y="2361355"/>
            <a:ext cx="8061115" cy="34006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262511" y="2779134"/>
            <a:ext cx="7617599" cy="2966197"/>
          </a:xfrm>
          <a:prstGeom prst="rect">
            <a:avLst/>
          </a:prstGeom>
          <a:noFill/>
        </p:spPr>
        <p:txBody>
          <a:bodyPr wrap="square" rtlCol="0">
            <a:spAutoFit/>
          </a:bodyPr>
          <a:lstStyle/>
          <a:p>
            <a:pPr marL="342900" lvl="0" indent="-34290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حساب التكلفة التقديرية للمشروع:</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تتعلق هذه العملية مباشرة بموارد المشروع، حيث يتم حصر احتياجات المشروع من الموارد وحساب تكاليفها بما فيذلك الموارد البشرية والموارد غير القابلة للتخزين مثل التراخيص والخدمات الاستشارية ورسوم استخدام البيانات والصور والبرامج وغيرها.</a:t>
            </a:r>
          </a:p>
          <a:p>
            <a:pPr marL="342900" lvl="0" indent="-34290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وضع ميزانية المشروع:</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بعد حساب تكلفة المشروع، يتم وضع الميزانية الخاصة به وتحديد بنود الصرف المختلفة على عمليات المشروع، ويتم توفير الموارد المالية لبدء العمل.</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الخطة المالية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1026" name="Picture 2" descr="خطة العمل ودراسة الجدوى المالية | إدراك">
            <a:extLst>
              <a:ext uri="{FF2B5EF4-FFF2-40B4-BE49-F238E27FC236}">
                <a16:creationId xmlns:a16="http://schemas.microsoft.com/office/drawing/2014/main" id="{2D0287C5-7B6E-4903-8CA1-9ACDCAF867A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3226" r="19855"/>
          <a:stretch/>
        </p:blipFill>
        <p:spPr bwMode="auto">
          <a:xfrm>
            <a:off x="467898" y="2403861"/>
            <a:ext cx="3052689" cy="301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8945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500" fill="hold"/>
                                        <p:tgtEl>
                                          <p:spTgt spid="1026"/>
                                        </p:tgtEl>
                                        <p:attrNameLst>
                                          <p:attrName>ppt_w</p:attrName>
                                        </p:attrNameLst>
                                      </p:cBhvr>
                                      <p:tavLst>
                                        <p:tav tm="0">
                                          <p:val>
                                            <p:fltVal val="0"/>
                                          </p:val>
                                        </p:tav>
                                        <p:tav tm="100000">
                                          <p:val>
                                            <p:strVal val="#ppt_w"/>
                                          </p:val>
                                        </p:tav>
                                      </p:tavLst>
                                    </p:anim>
                                    <p:anim calcmode="lin" valueType="num">
                                      <p:cBhvr>
                                        <p:cTn id="16" dur="500" fill="hold"/>
                                        <p:tgtEl>
                                          <p:spTgt spid="1026"/>
                                        </p:tgtEl>
                                        <p:attrNameLst>
                                          <p:attrName>ppt_h</p:attrName>
                                        </p:attrNameLst>
                                      </p:cBhvr>
                                      <p:tavLst>
                                        <p:tav tm="0">
                                          <p:val>
                                            <p:fltVal val="0"/>
                                          </p:val>
                                        </p:tav>
                                        <p:tav tm="100000">
                                          <p:val>
                                            <p:strVal val="#ppt_h"/>
                                          </p:val>
                                        </p:tav>
                                      </p:tavLst>
                                    </p:anim>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971084" y="2361355"/>
            <a:ext cx="7916444" cy="31241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3971083" y="2779134"/>
            <a:ext cx="7909028" cy="2362185"/>
          </a:xfrm>
          <a:prstGeom prst="rect">
            <a:avLst/>
          </a:prstGeom>
          <a:noFill/>
        </p:spPr>
        <p:txBody>
          <a:bodyPr wrap="square" rtlCol="0">
            <a:spAutoFit/>
          </a:bodyPr>
          <a:lstStyle/>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التحكم في نفقات المشروع:</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وهي العملية الأكثر تحديًا، وتشمل مراقبة نفقات المشروع وضبط التغييرات التي تطرأ على سير عملياته للتأكد منعدم تجاوز الميزانية المخصصة لكل عملية ولكل مورد من موارد المشروع، بالإضافة إلى توثيق تلك التغييرات وتحديث ميزانية المشروع والخطط المتعلقة بها، ورفع التقارير اللازمة بذلك للإدارة العليا أو أصحاب المصلحة.</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8269109" y="2403861"/>
            <a:ext cx="3611000"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الخطة المالية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18" name="Picture 2" descr="خطة العمل ودراسة الجدوى المالية | إدراك">
            <a:extLst>
              <a:ext uri="{FF2B5EF4-FFF2-40B4-BE49-F238E27FC236}">
                <a16:creationId xmlns:a16="http://schemas.microsoft.com/office/drawing/2014/main" id="{176B23CA-A7E8-40E4-B754-52AC636E40C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6502" r="21038"/>
          <a:stretch/>
        </p:blipFill>
        <p:spPr bwMode="auto">
          <a:xfrm>
            <a:off x="415745" y="2052631"/>
            <a:ext cx="2813539" cy="301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6776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248444" y="2361355"/>
            <a:ext cx="7639084" cy="34493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520731" y="2779134"/>
            <a:ext cx="7359379" cy="2823850"/>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وهي الخطة التي تحدد المعايير التي يجب أن تستوفيها موارد المشروع المطلوبة أو عملياته أو المنتج النهائي له ليكون مقبولًا  من العملاء أو أصحاب المصلحة، وأهم مكوناتها هي:</a:t>
            </a:r>
          </a:p>
          <a:p>
            <a:pPr marL="285750" lvl="0" indent="-28575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معايير قبول المشروع ومتسلماته.</a:t>
            </a:r>
          </a:p>
          <a:p>
            <a:pPr marL="285750" lvl="0" indent="-28575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الأدوات والمقاييس المستخدمة لتحديد جودة المتسلمات.</a:t>
            </a:r>
          </a:p>
          <a:p>
            <a:pPr marL="285750" lvl="0" indent="-28575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الإستراتيجيات المستخدمة لضمان جودة المتسلمات.</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القبول</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2052" name="Picture 4" descr="كيفية وضع خطة عمل مطعمك: المحاور الرئيسية – Raqtan">
            <a:extLst>
              <a:ext uri="{FF2B5EF4-FFF2-40B4-BE49-F238E27FC236}">
                <a16:creationId xmlns:a16="http://schemas.microsoft.com/office/drawing/2014/main" id="{3D4EFB3A-7C33-473B-A53B-51D46423791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4111" y="2283464"/>
            <a:ext cx="4684842" cy="3124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6613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052"/>
                                        </p:tgtEl>
                                        <p:attrNameLst>
                                          <p:attrName>style.visibility</p:attrName>
                                        </p:attrNameLst>
                                      </p:cBhvr>
                                      <p:to>
                                        <p:strVal val="visible"/>
                                      </p:to>
                                    </p:set>
                                    <p:anim calcmode="lin" valueType="num">
                                      <p:cBhvr>
                                        <p:cTn id="15" dur="500" fill="hold"/>
                                        <p:tgtEl>
                                          <p:spTgt spid="2052"/>
                                        </p:tgtEl>
                                        <p:attrNameLst>
                                          <p:attrName>ppt_w</p:attrName>
                                        </p:attrNameLst>
                                      </p:cBhvr>
                                      <p:tavLst>
                                        <p:tav tm="0">
                                          <p:val>
                                            <p:fltVal val="0"/>
                                          </p:val>
                                        </p:tav>
                                        <p:tav tm="100000">
                                          <p:val>
                                            <p:strVal val="#ppt_w"/>
                                          </p:val>
                                        </p:tav>
                                      </p:tavLst>
                                    </p:anim>
                                    <p:anim calcmode="lin" valueType="num">
                                      <p:cBhvr>
                                        <p:cTn id="16" dur="500" fill="hold"/>
                                        <p:tgtEl>
                                          <p:spTgt spid="2052"/>
                                        </p:tgtEl>
                                        <p:attrNameLst>
                                          <p:attrName>ppt_h</p:attrName>
                                        </p:attrNameLst>
                                      </p:cBhvr>
                                      <p:tavLst>
                                        <p:tav tm="0">
                                          <p:val>
                                            <p:fltVal val="0"/>
                                          </p:val>
                                        </p:tav>
                                        <p:tav tm="100000">
                                          <p:val>
                                            <p:strVal val="#ppt_h"/>
                                          </p:val>
                                        </p:tav>
                                      </p:tavLst>
                                    </p:anim>
                                    <p:animEffect transition="in" filter="fade">
                                      <p:cBhvr>
                                        <p:cTn id="1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6"/>
            <a:ext cx="6040455" cy="18216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47072" y="2779134"/>
            <a:ext cx="6033038" cy="1304203"/>
          </a:xfrm>
          <a:prstGeom prst="rect">
            <a:avLst/>
          </a:prstGeom>
          <a:noFill/>
        </p:spPr>
        <p:txBody>
          <a:bodyPr wrap="square" rtlCol="0">
            <a:spAutoFit/>
          </a:bodyPr>
          <a:lstStyle/>
          <a:p>
            <a:pPr lvl="0" algn="justLow" rtl="1">
              <a:lnSpc>
                <a:spcPct val="150000"/>
              </a:lnSpc>
              <a:defRPr/>
            </a:pPr>
            <a:r>
              <a:rPr lang="ar-SA" dirty="0">
                <a:solidFill>
                  <a:srgbClr val="404040"/>
                </a:solidFill>
                <a:latin typeface="RB" panose="00000500000000000000" pitchFamily="2" charset="-78"/>
                <a:ea typeface="Calibri" panose="020F0502020204030204" pitchFamily="34" charset="0"/>
                <a:cs typeface="RB" panose="00000500000000000000" pitchFamily="2" charset="-78"/>
              </a:rPr>
              <a:t>تهدف خطة التواصل إلى إبقاء جميع أصحاب المصلحة على اطلاع دائم بمجريات المشروع، كإطلاعهم بالتقدم المحرز في مشروع تشييد المبنى مثلًا.</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التواصل</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3074" name="Picture 2" descr="كيف تضع خطة عمل مشروع ناجحة؟ - مدونة إدراك">
            <a:extLst>
              <a:ext uri="{FF2B5EF4-FFF2-40B4-BE49-F238E27FC236}">
                <a16:creationId xmlns:a16="http://schemas.microsoft.com/office/drawing/2014/main" id="{562E2DEB-342D-4821-8BF6-811E583F1FF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82360" y="2052631"/>
            <a:ext cx="5557118" cy="2908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4460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500" fill="hold"/>
                                        <p:tgtEl>
                                          <p:spTgt spid="3074"/>
                                        </p:tgtEl>
                                        <p:attrNameLst>
                                          <p:attrName>ppt_w</p:attrName>
                                        </p:attrNameLst>
                                      </p:cBhvr>
                                      <p:tavLst>
                                        <p:tav tm="0">
                                          <p:val>
                                            <p:fltVal val="0"/>
                                          </p:val>
                                        </p:tav>
                                        <p:tav tm="100000">
                                          <p:val>
                                            <p:strVal val="#ppt_w"/>
                                          </p:val>
                                        </p:tav>
                                      </p:tavLst>
                                    </p:anim>
                                    <p:anim calcmode="lin" valueType="num">
                                      <p:cBhvr>
                                        <p:cTn id="16" dur="500" fill="hold"/>
                                        <p:tgtEl>
                                          <p:spTgt spid="3074"/>
                                        </p:tgtEl>
                                        <p:attrNameLst>
                                          <p:attrName>ppt_h</p:attrName>
                                        </p:attrNameLst>
                                      </p:cBhvr>
                                      <p:tavLst>
                                        <p:tav tm="0">
                                          <p:val>
                                            <p:fltVal val="0"/>
                                          </p:val>
                                        </p:tav>
                                        <p:tav tm="100000">
                                          <p:val>
                                            <p:strVal val="#ppt_h"/>
                                          </p:val>
                                        </p:tav>
                                      </p:tavLst>
                                    </p:anim>
                                    <p:animEffect transition="in" filter="fade">
                                      <p:cBhvr>
                                        <p:cTn id="1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482522" y="2361355"/>
            <a:ext cx="7405006" cy="3474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27921" y="2206365"/>
            <a:ext cx="4139763" cy="2689192"/>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475103" y="2779134"/>
            <a:ext cx="7405007" cy="2966197"/>
          </a:xfrm>
          <a:prstGeom prst="rect">
            <a:avLst/>
          </a:prstGeom>
          <a:noFill/>
        </p:spPr>
        <p:txBody>
          <a:bodyPr wrap="square" rtlCol="0">
            <a:spAutoFit/>
          </a:bodyPr>
          <a:lstStyle/>
          <a:p>
            <a:pPr lvl="0" algn="justLow" rtl="1">
              <a:lnSpc>
                <a:spcPct val="150000"/>
              </a:lnSpc>
              <a:defRPr/>
            </a:pPr>
            <a:r>
              <a:rPr lang="ar-SA" dirty="0">
                <a:solidFill>
                  <a:srgbClr val="404040"/>
                </a:solidFill>
                <a:latin typeface="RB" panose="00000500000000000000" pitchFamily="2" charset="-78"/>
                <a:ea typeface="Calibri" panose="020F0502020204030204" pitchFamily="34" charset="0"/>
                <a:cs typeface="RB" panose="00000500000000000000" pitchFamily="2" charset="-78"/>
              </a:rPr>
              <a:t>تساعد خطة المشتريات على شراء المنتجات والخدمات من الموردين الخارجيين. يؤدي الموردون دورًا مهمًا في عملية التعاقد والشراء من بدايتها وحتى تسليم المشروع؛ ولذلك يجب اختيار الموردين بعناية شديدة. على سبيل المثال، تضمن خطة الشراء لمشروع بناء منزل شراء المواد الصحيحة المطلوبة بأفضل الأسعار. وبعدها يتعين عليك إعطاء مواصفات المنزل للمورد، ويجب عليه تزويدك بالمواد اللازمة والمناسبة كاللوازم العامة للبناء والخرسانة والأبواب والنوافذ، كما يتوجب عليه تقديم الإرشادات المناسبة لك وإخبارك بكيفية التعامل مع هذه المنتجات.</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7381875" y="2403861"/>
            <a:ext cx="4498234"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المشتريات</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7621256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178430" y="1953392"/>
            <a:ext cx="6709098" cy="36447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413836"/>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خطط أخرى يحتاجها 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27921" y="2206365"/>
            <a:ext cx="4843091" cy="3146074"/>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171012" y="2371171"/>
            <a:ext cx="6709098" cy="328551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تهدف هذه الخطة إلى السيطرة على أي مشكلات محتملة ناتجة عن المخاطر التي قد تؤثر سلبًا على استكمال المشروع. بعض المخاطر في العمل تتمثل في تعرض أحد عمال البناء لحادث أثناء بناء المنزل على سبيل المثال، أو توقفت بطارية الروبوت عن العمل أثناء مسابقة الروبوت، ولذلك من المهم تحديد أولويات المخاطر وتحديد مجموعة من الإجراءات للحد من احتمالية حدوث خطر وبطبيعة الحال الحد من تأثيره على المشروع في حالة حدوثه.</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74866" y="19710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خطة المخاطر</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1326379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557931" y="2391647"/>
            <a:ext cx="7322178" cy="30939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406042" y="2860225"/>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489847" y="2520276"/>
            <a:ext cx="3923132" cy="254846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557933" y="2779134"/>
            <a:ext cx="7322178" cy="2362185"/>
          </a:xfrm>
          <a:prstGeom prst="rect">
            <a:avLst/>
          </a:prstGeom>
          <a:noFill/>
        </p:spPr>
        <p:txBody>
          <a:bodyPr wrap="square" rtlCol="0">
            <a:spAutoFit/>
          </a:bodyPr>
          <a:lstStyle/>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تساعد على وضع ميزانيات واقعية للمشروع.</a:t>
            </a:r>
          </a:p>
          <a:p>
            <a:pPr marL="342900" lvl="0" indent="-342900" algn="justLow" rtl="1">
              <a:lnSpc>
                <a:spcPct val="150000"/>
              </a:lnSpc>
              <a:buFont typeface="Wingdings" panose="05000000000000000000" pitchFamily="2" charset="2"/>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تسمح بتتبع ومراقبة نفقات المشروع بشكل أفضل</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تمكن من التحكم الفعال في التكلفة وتدابير خفض التكاليف.</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تساعد في تحديد أولويات أنشطة المشروع بناءً على فعالية التكلفة.</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تمكن من اتخاذ قرارات أفضل من خلال توفير بيانات تكلفة دقيقة.</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ميزات إدارة</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التكاليف</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8830519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9353881" y="2361355"/>
            <a:ext cx="2533646" cy="4616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542268" y="2940696"/>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753035" y="1821799"/>
            <a:ext cx="8073245" cy="3738740"/>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أهمية</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إدارة التكاليف</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57068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0" y="2361354"/>
            <a:ext cx="11887528" cy="32801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406042" y="2860225"/>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1" y="2779133"/>
            <a:ext cx="11904602" cy="2823850"/>
          </a:xfrm>
          <a:prstGeom prst="rect">
            <a:avLst/>
          </a:prstGeom>
          <a:noFill/>
        </p:spPr>
        <p:txBody>
          <a:bodyPr wrap="square" rtlCol="0">
            <a:spAutoFit/>
          </a:bodyPr>
          <a:lstStyle/>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الموارد البشرية:</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تكلفة أجور أعضاء فريق العمل ومدة العمل على المشروع.</a:t>
            </a:r>
          </a:p>
          <a:p>
            <a:pPr marL="342900" lvl="0" indent="-342900" algn="justLow" rtl="1">
              <a:lnSpc>
                <a:spcPct val="150000"/>
              </a:lnSpc>
              <a:buFontTx/>
              <a:buChar char="-"/>
              <a:defRPr/>
            </a:pPr>
            <a:r>
              <a:rPr lang="ar-DZ" sz="2000" b="1" dirty="0">
                <a:solidFill>
                  <a:srgbClr val="404040"/>
                </a:solidFill>
                <a:latin typeface="RB" panose="00000500000000000000" pitchFamily="2" charset="-78"/>
                <a:ea typeface="Calibri" panose="020F0502020204030204" pitchFamily="34" charset="0"/>
                <a:cs typeface="RB" panose="00000500000000000000" pitchFamily="2" charset="-78"/>
              </a:rPr>
              <a:t>المواد والمعدات:</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 الأدوات والبرمجيات وتكلفة المعدات والتصاريح القانونية، وما شابه ذلك.</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المنشآت:</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الإيجارات المدفوعة لمساحات العمل.</a:t>
            </a:r>
          </a:p>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الموردون:</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المتعاقدون أو المقاولون التابعون لجهات خارجية.</a:t>
            </a:r>
          </a:p>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التحديات والمخاطر:</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قد يحيد المشروع عن المسار المخطط له نتيجة لحدوث بعض المشكلات التي قد تزيد التكلفة، وعليه ينبغي أخذ الاحتياطات لذلك أثناء عملية التقدير.</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عناصر تقدير</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تكلفة المشروع</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995423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6"/>
            <a:ext cx="6040455" cy="19335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47072" y="2779134"/>
            <a:ext cx="6033038"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إن تقدير التكلفة في إدارة المشروع هي عملية التنبؤ بالموارد المالية والموارد الأخرى اللازمة لإكمال المشروع ضمن النطاق المحدد له.</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8707902" y="2403861"/>
            <a:ext cx="3172207"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تقدير التكلفة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6146" name="Picture 2" descr="نموذج خطة مالية جاهزة مع الشرح">
            <a:extLst>
              <a:ext uri="{FF2B5EF4-FFF2-40B4-BE49-F238E27FC236}">
                <a16:creationId xmlns:a16="http://schemas.microsoft.com/office/drawing/2014/main" id="{0953FFDA-E469-49BA-A50E-E3FFD657E951}"/>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04473" y="2139950"/>
            <a:ext cx="541972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8693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146"/>
                                        </p:tgtEl>
                                        <p:attrNameLst>
                                          <p:attrName>style.visibility</p:attrName>
                                        </p:attrNameLst>
                                      </p:cBhvr>
                                      <p:to>
                                        <p:strVal val="visible"/>
                                      </p:to>
                                    </p:set>
                                    <p:anim calcmode="lin" valueType="num">
                                      <p:cBhvr>
                                        <p:cTn id="15" dur="500" fill="hold"/>
                                        <p:tgtEl>
                                          <p:spTgt spid="6146"/>
                                        </p:tgtEl>
                                        <p:attrNameLst>
                                          <p:attrName>ppt_w</p:attrName>
                                        </p:attrNameLst>
                                      </p:cBhvr>
                                      <p:tavLst>
                                        <p:tav tm="0">
                                          <p:val>
                                            <p:fltVal val="0"/>
                                          </p:val>
                                        </p:tav>
                                        <p:tav tm="100000">
                                          <p:val>
                                            <p:strVal val="#ppt_w"/>
                                          </p:val>
                                        </p:tav>
                                      </p:tavLst>
                                    </p:anim>
                                    <p:anim calcmode="lin" valueType="num">
                                      <p:cBhvr>
                                        <p:cTn id="16" dur="500" fill="hold"/>
                                        <p:tgtEl>
                                          <p:spTgt spid="6146"/>
                                        </p:tgtEl>
                                        <p:attrNameLst>
                                          <p:attrName>ppt_h</p:attrName>
                                        </p:attrNameLst>
                                      </p:cBhvr>
                                      <p:tavLst>
                                        <p:tav tm="0">
                                          <p:val>
                                            <p:fltVal val="0"/>
                                          </p:val>
                                        </p:tav>
                                        <p:tav tm="100000">
                                          <p:val>
                                            <p:strVal val="#ppt_h"/>
                                          </p:val>
                                        </p:tav>
                                      </p:tavLst>
                                    </p:anim>
                                    <p:animEffect transition="in" filter="fade">
                                      <p:cBhvr>
                                        <p:cTn id="1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6"/>
            <a:ext cx="6040455" cy="34942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47072" y="2779134"/>
            <a:ext cx="6033038" cy="2966197"/>
          </a:xfrm>
          <a:prstGeom prst="rect">
            <a:avLst/>
          </a:prstGeom>
          <a:noFill/>
        </p:spPr>
        <p:txBody>
          <a:bodyPr wrap="square" rtlCol="0">
            <a:spAutoFit/>
          </a:bodyPr>
          <a:lstStyle/>
          <a:p>
            <a:pPr marL="285750" lvl="0" indent="-28575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الاستعجال في تقدير التكلفة:</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في أحيان كثيرة يتم تقدير التكلفة قبل أن تتضح المتطلبات الخاصة بالمشروع بشكل كامل، وعليه ينبغي أن تتم مراجعة التكلفة أكثر من مرة خلال سير المشروع لتفادي تجاوزات الصرف.</a:t>
            </a:r>
          </a:p>
          <a:p>
            <a:pPr marL="285750" lvl="0" indent="-28575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قلة الخبرة لدى الأشخاص القائمين على تقدير التكلفة:</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تؤدي الخبرة دورًا مهمًا في دقة تقدير التكلفة، فوجود بيانات من مشروعات سابقة أو مماثلة يسهم في دقة التقدير.</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7441809" y="2403861"/>
            <a:ext cx="4438300"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التحديات التي تواجه</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عملية تقدير التكلفة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7170" name="Picture 2" descr="مراحل التخطيط المالي الفعال - موضوع">
            <a:extLst>
              <a:ext uri="{FF2B5EF4-FFF2-40B4-BE49-F238E27FC236}">
                <a16:creationId xmlns:a16="http://schemas.microsoft.com/office/drawing/2014/main" id="{E38A23BE-04CC-4780-ACE6-EB19D4DF968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04473" y="2367495"/>
            <a:ext cx="5328674" cy="2537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0327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500" fill="hold"/>
                                        <p:tgtEl>
                                          <p:spTgt spid="7170"/>
                                        </p:tgtEl>
                                        <p:attrNameLst>
                                          <p:attrName>ppt_w</p:attrName>
                                        </p:attrNameLst>
                                      </p:cBhvr>
                                      <p:tavLst>
                                        <p:tav tm="0">
                                          <p:val>
                                            <p:fltVal val="0"/>
                                          </p:val>
                                        </p:tav>
                                        <p:tav tm="100000">
                                          <p:val>
                                            <p:strVal val="#ppt_w"/>
                                          </p:val>
                                        </p:tav>
                                      </p:tavLst>
                                    </p:anim>
                                    <p:anim calcmode="lin" valueType="num">
                                      <p:cBhvr>
                                        <p:cTn id="16" dur="500" fill="hold"/>
                                        <p:tgtEl>
                                          <p:spTgt spid="7170"/>
                                        </p:tgtEl>
                                        <p:attrNameLst>
                                          <p:attrName>ppt_h</p:attrName>
                                        </p:attrNameLst>
                                      </p:cBhvr>
                                      <p:tavLst>
                                        <p:tav tm="0">
                                          <p:val>
                                            <p:fltVal val="0"/>
                                          </p:val>
                                        </p:tav>
                                        <p:tav tm="100000">
                                          <p:val>
                                            <p:strVal val="#ppt_h"/>
                                          </p:val>
                                        </p:tav>
                                      </p:tavLst>
                                    </p:anim>
                                    <p:animEffect transition="in" filter="fade">
                                      <p:cBhvr>
                                        <p:cTn id="1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206917"/>
            <a:ext cx="8521808" cy="37795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577605" y="28832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624855"/>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إدارة التكاليف:</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3304446" y="2582190"/>
            <a:ext cx="8575665" cy="3381695"/>
          </a:xfrm>
          <a:prstGeom prst="rect">
            <a:avLst/>
          </a:prstGeom>
          <a:noFill/>
        </p:spPr>
        <p:txBody>
          <a:bodyPr wrap="square" rtlCol="0">
            <a:spAutoFit/>
          </a:bodyPr>
          <a:lstStyle/>
          <a:p>
            <a:pPr marL="285750" lvl="0" indent="-28575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قلة الخبرة لدى الأشخاص القائمين على تقدير التكلفة:</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تؤدي الخبرة دورًا مهمًا في دقة تقدير التكلفة، فوجود بيانات من مشروعات سابقة أو مماثلة يسهم في دقة التقدير.</a:t>
            </a:r>
          </a:p>
          <a:p>
            <a:pPr marL="285750" lvl="0" indent="-28575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انحياز العنصر البشري إلى قليل التكلفة:</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قد يميل مدير المشروع إلى تقدير التكلفة بشكل أقل مما هي عليه في الواقع، فقد لا يكون على دراية كاملة بالجوانب الفنية الدقيقة للمشروع، لذلك فمن المهم إشراك أعضاء فريق المشروع في عملية تقدير التكلفة للاستفادة من خبراتهم في الجوانب الفنية التي تخص كل عضو.</a:t>
            </a:r>
          </a:p>
          <a:p>
            <a:pPr marL="285750" lvl="0" indent="-285750" algn="justLow" rtl="1">
              <a:lnSpc>
                <a:spcPct val="150000"/>
              </a:lnSpc>
              <a:buFontTx/>
              <a:buChar char="-"/>
              <a:defRPr/>
            </a:pPr>
            <a:r>
              <a:rPr lang="ar-SA" b="1" dirty="0">
                <a:solidFill>
                  <a:srgbClr val="404040"/>
                </a:solidFill>
                <a:latin typeface="RB" panose="00000500000000000000" pitchFamily="2" charset="-78"/>
                <a:ea typeface="Calibri" panose="020F0502020204030204" pitchFamily="34" charset="0"/>
                <a:cs typeface="RB" panose="00000500000000000000" pitchFamily="2" charset="-78"/>
              </a:rPr>
              <a:t>ضغوط الإدارة وأصحاب المصلحة لتقليل التكلفة:</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تمارس الإدارات في الغالب ضغوطًا على مدير المشروع لتقليل التكاليف، وقد تؤدي هذه الضغوط إلى أخطاء في تقدير التكلفة. </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206917"/>
            <a:ext cx="5612659"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التحديات التي تواجه</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عملية تقدير التكلفة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8194" name="Picture 2" descr="التخطيط المالي.. ضرورة وأساسيات يجب معرفتها | نون بوست">
            <a:extLst>
              <a:ext uri="{FF2B5EF4-FFF2-40B4-BE49-F238E27FC236}">
                <a16:creationId xmlns:a16="http://schemas.microsoft.com/office/drawing/2014/main" id="{3962E68E-60A0-451D-92A9-0F8089FAA76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2540" y="2611695"/>
            <a:ext cx="3281904" cy="1893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9718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194"/>
                                        </p:tgtEl>
                                        <p:attrNameLst>
                                          <p:attrName>style.visibility</p:attrName>
                                        </p:attrNameLst>
                                      </p:cBhvr>
                                      <p:to>
                                        <p:strVal val="visible"/>
                                      </p:to>
                                    </p:set>
                                    <p:anim calcmode="lin" valueType="num">
                                      <p:cBhvr>
                                        <p:cTn id="15" dur="500" fill="hold"/>
                                        <p:tgtEl>
                                          <p:spTgt spid="8194"/>
                                        </p:tgtEl>
                                        <p:attrNameLst>
                                          <p:attrName>ppt_w</p:attrName>
                                        </p:attrNameLst>
                                      </p:cBhvr>
                                      <p:tavLst>
                                        <p:tav tm="0">
                                          <p:val>
                                            <p:fltVal val="0"/>
                                          </p:val>
                                        </p:tav>
                                        <p:tav tm="100000">
                                          <p:val>
                                            <p:strVal val="#ppt_w"/>
                                          </p:val>
                                        </p:tav>
                                      </p:tavLst>
                                    </p:anim>
                                    <p:anim calcmode="lin" valueType="num">
                                      <p:cBhvr>
                                        <p:cTn id="16" dur="500" fill="hold"/>
                                        <p:tgtEl>
                                          <p:spTgt spid="8194"/>
                                        </p:tgtEl>
                                        <p:attrNameLst>
                                          <p:attrName>ppt_h</p:attrName>
                                        </p:attrNameLst>
                                      </p:cBhvr>
                                      <p:tavLst>
                                        <p:tav tm="0">
                                          <p:val>
                                            <p:fltVal val="0"/>
                                          </p:val>
                                        </p:tav>
                                        <p:tav tm="100000">
                                          <p:val>
                                            <p:strVal val="#ppt_h"/>
                                          </p:val>
                                        </p:tav>
                                      </p:tavLst>
                                    </p:anim>
                                    <p:animEffect transition="in" filter="fade">
                                      <p:cBhvr>
                                        <p:cTn id="1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D6FA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5F9127"/>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1051854" y="4071490"/>
            <a:ext cx="5974683"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latin typeface="RB" panose="00000500000000000000" pitchFamily="2" charset="-78"/>
                <a:cs typeface="RB" panose="00000500000000000000" pitchFamily="2" charset="-78"/>
              </a:rPr>
              <a:t>لماذا تعتبر مرحلة التخطيط من المراحل المهمة في دورة حياة خطة المشروع؟</a:t>
            </a:r>
            <a:endParaRPr lang="ar-DZ" sz="2400" b="1" dirty="0">
              <a:solidFill>
                <a:schemeClr val="tx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92">
            <a:extLst>
              <a:ext uri="{FF2B5EF4-FFF2-40B4-BE49-F238E27FC236}">
                <a16:creationId xmlns:a16="http://schemas.microsoft.com/office/drawing/2014/main" id="{282EF485-41B2-46DD-B00F-2B9EEE2EF0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2652" y="273924"/>
            <a:ext cx="931791" cy="707885"/>
          </a:xfrm>
          <a:prstGeom prst="rect">
            <a:avLst/>
          </a:prstGeom>
        </p:spPr>
      </p:pic>
    </p:spTree>
    <p:extLst>
      <p:ext uri="{BB962C8B-B14F-4D97-AF65-F5344CB8AC3E}">
        <p14:creationId xmlns:p14="http://schemas.microsoft.com/office/powerpoint/2010/main" val="2347103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1850674" y="-304950"/>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9697169" y="-1469679"/>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1649558" y="391886"/>
            <a:ext cx="9860271" cy="59944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dirty="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65965" y="626502"/>
            <a:ext cx="5311526" cy="531163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432042" y="2635327"/>
            <a:ext cx="4290354" cy="90486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accent4">
                    <a:lumMod val="60000"/>
                    <a:lumOff val="40000"/>
                  </a:schemeClr>
                </a:solidFill>
                <a:cs typeface="RB" panose="00000500000000000000" pitchFamily="2" charset="-78"/>
              </a:rPr>
              <a:t>النشاط الصفي</a:t>
            </a:r>
          </a:p>
        </p:txBody>
      </p:sp>
      <p:pic>
        <p:nvPicPr>
          <p:cNvPr id="3" name="Picture 2">
            <a:extLst>
              <a:ext uri="{FF2B5EF4-FFF2-40B4-BE49-F238E27FC236}">
                <a16:creationId xmlns:a16="http://schemas.microsoft.com/office/drawing/2014/main" id="{639E7FE3-DC8A-494D-9E78-B51ECF0013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96221" y="2315977"/>
            <a:ext cx="5703876" cy="2448426"/>
          </a:xfrm>
          <a:prstGeom prst="rect">
            <a:avLst/>
          </a:prstGeom>
          <a:ln>
            <a:noFill/>
          </a:ln>
          <a:effectLst>
            <a:outerShdw blurRad="292100" dist="139700" dir="2700000" algn="tl" rotWithShape="0">
              <a:srgbClr val="333333">
                <a:alpha val="65000"/>
              </a:srgbClr>
            </a:outerShdw>
          </a:effectLst>
        </p:spPr>
      </p:pic>
      <p:pic>
        <p:nvPicPr>
          <p:cNvPr id="13" name="Picture 92">
            <a:extLst>
              <a:ext uri="{FF2B5EF4-FFF2-40B4-BE49-F238E27FC236}">
                <a16:creationId xmlns:a16="http://schemas.microsoft.com/office/drawing/2014/main" id="{05BE9DFF-61E9-47AA-B0A1-1A42C96D09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099804" y="1034836"/>
            <a:ext cx="931791" cy="707886"/>
          </a:xfrm>
          <a:prstGeom prst="rect">
            <a:avLst/>
          </a:prstGeom>
        </p:spPr>
      </p:pic>
    </p:spTree>
    <p:extLst>
      <p:ext uri="{BB962C8B-B14F-4D97-AF65-F5344CB8AC3E}">
        <p14:creationId xmlns:p14="http://schemas.microsoft.com/office/powerpoint/2010/main" val="72260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043776F-EB32-4061-9639-D136319EFC01}"/>
              </a:ext>
            </a:extLst>
          </p:cNvPr>
          <p:cNvGrpSpPr/>
          <p:nvPr/>
        </p:nvGrpSpPr>
        <p:grpSpPr>
          <a:xfrm>
            <a:off x="5007423" y="387038"/>
            <a:ext cx="4464983" cy="698443"/>
            <a:chOff x="2889066" y="731490"/>
            <a:chExt cx="4968038" cy="1419944"/>
          </a:xfrm>
        </p:grpSpPr>
        <p:grpSp>
          <p:nvGrpSpPr>
            <p:cNvPr id="4" name="Group 3">
              <a:extLst>
                <a:ext uri="{FF2B5EF4-FFF2-40B4-BE49-F238E27FC236}">
                  <a16:creationId xmlns:a16="http://schemas.microsoft.com/office/drawing/2014/main" id="{E70F254F-1ED6-4805-9110-57358E25060B}"/>
                </a:ext>
              </a:extLst>
            </p:cNvPr>
            <p:cNvGrpSpPr/>
            <p:nvPr/>
          </p:nvGrpSpPr>
          <p:grpSpPr>
            <a:xfrm flipH="1">
              <a:off x="2889066" y="826859"/>
              <a:ext cx="4968038" cy="1324575"/>
              <a:chOff x="2889066" y="826859"/>
              <a:chExt cx="4968038" cy="1324575"/>
            </a:xfrm>
          </p:grpSpPr>
          <p:sp>
            <p:nvSpPr>
              <p:cNvPr id="29" name="Freeform 563">
                <a:extLst>
                  <a:ext uri="{FF2B5EF4-FFF2-40B4-BE49-F238E27FC236}">
                    <a16:creationId xmlns:a16="http://schemas.microsoft.com/office/drawing/2014/main" id="{7DC16B9E-E614-4EB3-8543-2B16F0A8B0CD}"/>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32" name="Freeform 609">
                <a:extLst>
                  <a:ext uri="{FF2B5EF4-FFF2-40B4-BE49-F238E27FC236}">
                    <a16:creationId xmlns:a16="http://schemas.microsoft.com/office/drawing/2014/main" id="{49FA23C9-8DCC-457B-8C2B-0E9F427CE6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3" name="Group 2">
              <a:extLst>
                <a:ext uri="{FF2B5EF4-FFF2-40B4-BE49-F238E27FC236}">
                  <a16:creationId xmlns:a16="http://schemas.microsoft.com/office/drawing/2014/main" id="{662065D2-1CF2-445F-9252-2507332FB463}"/>
                </a:ext>
              </a:extLst>
            </p:cNvPr>
            <p:cNvGrpSpPr/>
            <p:nvPr/>
          </p:nvGrpSpPr>
          <p:grpSpPr>
            <a:xfrm>
              <a:off x="6916366" y="731490"/>
              <a:ext cx="806110" cy="1211544"/>
              <a:chOff x="3153981" y="731490"/>
              <a:chExt cx="1202715" cy="1211544"/>
            </a:xfrm>
          </p:grpSpPr>
          <p:sp>
            <p:nvSpPr>
              <p:cNvPr id="30" name="Freeform 564">
                <a:extLst>
                  <a:ext uri="{FF2B5EF4-FFF2-40B4-BE49-F238E27FC236}">
                    <a16:creationId xmlns:a16="http://schemas.microsoft.com/office/drawing/2014/main" id="{ECBBD81F-6309-49A3-99B7-BC1752385AD0}"/>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31" name="Freeform 608">
                <a:extLst>
                  <a:ext uri="{FF2B5EF4-FFF2-40B4-BE49-F238E27FC236}">
                    <a16:creationId xmlns:a16="http://schemas.microsoft.com/office/drawing/2014/main" id="{7E1C60ED-B212-480F-BA5E-024309EF6E5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28" name="TextBox 27">
                <a:extLst>
                  <a:ext uri="{FF2B5EF4-FFF2-40B4-BE49-F238E27FC236}">
                    <a16:creationId xmlns:a16="http://schemas.microsoft.com/office/drawing/2014/main" id="{35B17BCC-F306-4F07-8895-C6E7FF5E797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38" name="Group 37">
            <a:extLst>
              <a:ext uri="{FF2B5EF4-FFF2-40B4-BE49-F238E27FC236}">
                <a16:creationId xmlns:a16="http://schemas.microsoft.com/office/drawing/2014/main" id="{8310FA8D-AA93-42D8-9243-7ED337B247D5}"/>
              </a:ext>
            </a:extLst>
          </p:cNvPr>
          <p:cNvGrpSpPr/>
          <p:nvPr/>
        </p:nvGrpSpPr>
        <p:grpSpPr>
          <a:xfrm>
            <a:off x="5007423" y="1318764"/>
            <a:ext cx="4464983" cy="698443"/>
            <a:chOff x="2889066" y="731490"/>
            <a:chExt cx="4968038" cy="1419944"/>
          </a:xfrm>
        </p:grpSpPr>
        <p:grpSp>
          <p:nvGrpSpPr>
            <p:cNvPr id="39" name="Group 38">
              <a:extLst>
                <a:ext uri="{FF2B5EF4-FFF2-40B4-BE49-F238E27FC236}">
                  <a16:creationId xmlns:a16="http://schemas.microsoft.com/office/drawing/2014/main" id="{6A16593A-0F00-4EE8-BDD2-82C503C19C51}"/>
                </a:ext>
              </a:extLst>
            </p:cNvPr>
            <p:cNvGrpSpPr/>
            <p:nvPr/>
          </p:nvGrpSpPr>
          <p:grpSpPr>
            <a:xfrm flipH="1">
              <a:off x="2889066" y="826859"/>
              <a:ext cx="4968038" cy="1324575"/>
              <a:chOff x="2889066" y="826859"/>
              <a:chExt cx="4968038" cy="1324575"/>
            </a:xfrm>
          </p:grpSpPr>
          <p:sp>
            <p:nvSpPr>
              <p:cNvPr id="60" name="Freeform 563">
                <a:extLst>
                  <a:ext uri="{FF2B5EF4-FFF2-40B4-BE49-F238E27FC236}">
                    <a16:creationId xmlns:a16="http://schemas.microsoft.com/office/drawing/2014/main" id="{E2A93544-A1E7-4100-860C-A5993E5A68C8}"/>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1" name="Freeform 609">
                <a:extLst>
                  <a:ext uri="{FF2B5EF4-FFF2-40B4-BE49-F238E27FC236}">
                    <a16:creationId xmlns:a16="http://schemas.microsoft.com/office/drawing/2014/main" id="{39769F15-8C0C-4BE2-89EF-87F690F78C4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40" name="Group 39">
              <a:extLst>
                <a:ext uri="{FF2B5EF4-FFF2-40B4-BE49-F238E27FC236}">
                  <a16:creationId xmlns:a16="http://schemas.microsoft.com/office/drawing/2014/main" id="{2FC409AB-8602-4F3A-9B5A-DA0EB36C1F1B}"/>
                </a:ext>
              </a:extLst>
            </p:cNvPr>
            <p:cNvGrpSpPr/>
            <p:nvPr/>
          </p:nvGrpSpPr>
          <p:grpSpPr>
            <a:xfrm>
              <a:off x="6916366" y="731490"/>
              <a:ext cx="806110" cy="1211544"/>
              <a:chOff x="3153981" y="731490"/>
              <a:chExt cx="1202715" cy="1211544"/>
            </a:xfrm>
          </p:grpSpPr>
          <p:sp>
            <p:nvSpPr>
              <p:cNvPr id="43" name="Freeform 564">
                <a:extLst>
                  <a:ext uri="{FF2B5EF4-FFF2-40B4-BE49-F238E27FC236}">
                    <a16:creationId xmlns:a16="http://schemas.microsoft.com/office/drawing/2014/main" id="{55D8533B-1214-49CD-98E5-D3A324EC3ED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45" name="Freeform 608">
                <a:extLst>
                  <a:ext uri="{FF2B5EF4-FFF2-40B4-BE49-F238E27FC236}">
                    <a16:creationId xmlns:a16="http://schemas.microsoft.com/office/drawing/2014/main" id="{505F76D7-6BA4-4C07-870C-A5E2B777656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59" name="TextBox 58">
                <a:extLst>
                  <a:ext uri="{FF2B5EF4-FFF2-40B4-BE49-F238E27FC236}">
                    <a16:creationId xmlns:a16="http://schemas.microsoft.com/office/drawing/2014/main" id="{5B6FD66A-57A7-40FA-BA8A-4A6300F6F514}"/>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2</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62" name="Group 61">
            <a:extLst>
              <a:ext uri="{FF2B5EF4-FFF2-40B4-BE49-F238E27FC236}">
                <a16:creationId xmlns:a16="http://schemas.microsoft.com/office/drawing/2014/main" id="{AD94A67E-7748-48F8-8E13-66008B48B6F8}"/>
              </a:ext>
            </a:extLst>
          </p:cNvPr>
          <p:cNvGrpSpPr/>
          <p:nvPr/>
        </p:nvGrpSpPr>
        <p:grpSpPr>
          <a:xfrm>
            <a:off x="5007423" y="2250490"/>
            <a:ext cx="4464983" cy="698443"/>
            <a:chOff x="2889066" y="731490"/>
            <a:chExt cx="4968038" cy="1419944"/>
          </a:xfrm>
        </p:grpSpPr>
        <p:grpSp>
          <p:nvGrpSpPr>
            <p:cNvPr id="63" name="Group 62">
              <a:extLst>
                <a:ext uri="{FF2B5EF4-FFF2-40B4-BE49-F238E27FC236}">
                  <a16:creationId xmlns:a16="http://schemas.microsoft.com/office/drawing/2014/main" id="{9F2C58E4-51B2-4816-A527-0824F4AA5753}"/>
                </a:ext>
              </a:extLst>
            </p:cNvPr>
            <p:cNvGrpSpPr/>
            <p:nvPr/>
          </p:nvGrpSpPr>
          <p:grpSpPr>
            <a:xfrm flipH="1">
              <a:off x="2889066" y="826859"/>
              <a:ext cx="4968038" cy="1324575"/>
              <a:chOff x="2889066" y="826859"/>
              <a:chExt cx="4968038" cy="1324575"/>
            </a:xfrm>
          </p:grpSpPr>
          <p:sp>
            <p:nvSpPr>
              <p:cNvPr id="68" name="Freeform 563">
                <a:extLst>
                  <a:ext uri="{FF2B5EF4-FFF2-40B4-BE49-F238E27FC236}">
                    <a16:creationId xmlns:a16="http://schemas.microsoft.com/office/drawing/2014/main" id="{A0588ABC-90B9-428D-85BB-4E3B24EAE67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9" name="Freeform 609">
                <a:extLst>
                  <a:ext uri="{FF2B5EF4-FFF2-40B4-BE49-F238E27FC236}">
                    <a16:creationId xmlns:a16="http://schemas.microsoft.com/office/drawing/2014/main" id="{6B43D54B-DD72-4286-9EC4-974FD810EF5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64" name="Group 63">
              <a:extLst>
                <a:ext uri="{FF2B5EF4-FFF2-40B4-BE49-F238E27FC236}">
                  <a16:creationId xmlns:a16="http://schemas.microsoft.com/office/drawing/2014/main" id="{4753B17D-B799-4946-A71E-DB84DC4E68DE}"/>
                </a:ext>
              </a:extLst>
            </p:cNvPr>
            <p:cNvGrpSpPr/>
            <p:nvPr/>
          </p:nvGrpSpPr>
          <p:grpSpPr>
            <a:xfrm>
              <a:off x="6916366" y="731490"/>
              <a:ext cx="806110" cy="1211544"/>
              <a:chOff x="3153981" y="731490"/>
              <a:chExt cx="1202715" cy="1211544"/>
            </a:xfrm>
          </p:grpSpPr>
          <p:sp>
            <p:nvSpPr>
              <p:cNvPr id="65" name="Freeform 564">
                <a:extLst>
                  <a:ext uri="{FF2B5EF4-FFF2-40B4-BE49-F238E27FC236}">
                    <a16:creationId xmlns:a16="http://schemas.microsoft.com/office/drawing/2014/main" id="{8F35F7D8-EC6D-4D50-B4D7-A15584FBB34C}"/>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6" name="Freeform 608">
                <a:extLst>
                  <a:ext uri="{FF2B5EF4-FFF2-40B4-BE49-F238E27FC236}">
                    <a16:creationId xmlns:a16="http://schemas.microsoft.com/office/drawing/2014/main" id="{1E377647-2AFA-4DD2-965D-7A4F30B222E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7" name="TextBox 66">
                <a:extLst>
                  <a:ext uri="{FF2B5EF4-FFF2-40B4-BE49-F238E27FC236}">
                    <a16:creationId xmlns:a16="http://schemas.microsoft.com/office/drawing/2014/main" id="{2FC09237-D238-448B-924D-7D08E1D57B2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3</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70" name="Group 69">
            <a:extLst>
              <a:ext uri="{FF2B5EF4-FFF2-40B4-BE49-F238E27FC236}">
                <a16:creationId xmlns:a16="http://schemas.microsoft.com/office/drawing/2014/main" id="{19F14DD4-DCF1-4582-AB8A-CBF8FE38D0C7}"/>
              </a:ext>
            </a:extLst>
          </p:cNvPr>
          <p:cNvGrpSpPr/>
          <p:nvPr/>
        </p:nvGrpSpPr>
        <p:grpSpPr>
          <a:xfrm>
            <a:off x="5007423" y="3182216"/>
            <a:ext cx="4464983" cy="698443"/>
            <a:chOff x="2889066" y="731490"/>
            <a:chExt cx="4968038" cy="1419944"/>
          </a:xfrm>
        </p:grpSpPr>
        <p:grpSp>
          <p:nvGrpSpPr>
            <p:cNvPr id="71" name="Group 70">
              <a:extLst>
                <a:ext uri="{FF2B5EF4-FFF2-40B4-BE49-F238E27FC236}">
                  <a16:creationId xmlns:a16="http://schemas.microsoft.com/office/drawing/2014/main" id="{EE86B3E6-7E4A-468F-BC00-9A64CD7D1D95}"/>
                </a:ext>
              </a:extLst>
            </p:cNvPr>
            <p:cNvGrpSpPr/>
            <p:nvPr/>
          </p:nvGrpSpPr>
          <p:grpSpPr>
            <a:xfrm flipH="1">
              <a:off x="2889066" y="826859"/>
              <a:ext cx="4968038" cy="1324575"/>
              <a:chOff x="2889066" y="826859"/>
              <a:chExt cx="4968038" cy="1324575"/>
            </a:xfrm>
          </p:grpSpPr>
          <p:sp>
            <p:nvSpPr>
              <p:cNvPr id="76" name="Freeform 563">
                <a:extLst>
                  <a:ext uri="{FF2B5EF4-FFF2-40B4-BE49-F238E27FC236}">
                    <a16:creationId xmlns:a16="http://schemas.microsoft.com/office/drawing/2014/main" id="{60BE8FDC-14D0-4A84-B73F-893BAFDB0229}"/>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77" name="Freeform 609">
                <a:extLst>
                  <a:ext uri="{FF2B5EF4-FFF2-40B4-BE49-F238E27FC236}">
                    <a16:creationId xmlns:a16="http://schemas.microsoft.com/office/drawing/2014/main" id="{4AA3735B-C3C7-4B60-97F2-B1C835F5F8D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72" name="Group 71">
              <a:extLst>
                <a:ext uri="{FF2B5EF4-FFF2-40B4-BE49-F238E27FC236}">
                  <a16:creationId xmlns:a16="http://schemas.microsoft.com/office/drawing/2014/main" id="{BE9D0202-ED42-4B36-BB2F-3FE11CBD439D}"/>
                </a:ext>
              </a:extLst>
            </p:cNvPr>
            <p:cNvGrpSpPr/>
            <p:nvPr/>
          </p:nvGrpSpPr>
          <p:grpSpPr>
            <a:xfrm>
              <a:off x="6916366" y="731490"/>
              <a:ext cx="806110" cy="1211544"/>
              <a:chOff x="3153981" y="731490"/>
              <a:chExt cx="1202715" cy="1211544"/>
            </a:xfrm>
          </p:grpSpPr>
          <p:sp>
            <p:nvSpPr>
              <p:cNvPr id="73" name="Freeform 564">
                <a:extLst>
                  <a:ext uri="{FF2B5EF4-FFF2-40B4-BE49-F238E27FC236}">
                    <a16:creationId xmlns:a16="http://schemas.microsoft.com/office/drawing/2014/main" id="{85182C92-3364-4A5E-B6B2-C7C78D2D508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4" name="Freeform 608">
                <a:extLst>
                  <a:ext uri="{FF2B5EF4-FFF2-40B4-BE49-F238E27FC236}">
                    <a16:creationId xmlns:a16="http://schemas.microsoft.com/office/drawing/2014/main" id="{6CA0B133-9E5C-44D6-9DEF-92FBD0D972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5" name="TextBox 74">
                <a:extLst>
                  <a:ext uri="{FF2B5EF4-FFF2-40B4-BE49-F238E27FC236}">
                    <a16:creationId xmlns:a16="http://schemas.microsoft.com/office/drawing/2014/main" id="{DA2FAFC0-4C0D-4E77-BC3B-11B8FDFD959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4</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44" name="Rectangle 43">
            <a:extLst>
              <a:ext uri="{FF2B5EF4-FFF2-40B4-BE49-F238E27FC236}">
                <a16:creationId xmlns:a16="http://schemas.microsoft.com/office/drawing/2014/main" id="{E1F7F6C7-BAF6-5B4A-86FA-67CFBAF94AAD}"/>
              </a:ext>
            </a:extLst>
          </p:cNvPr>
          <p:cNvSpPr/>
          <p:nvPr/>
        </p:nvSpPr>
        <p:spPr>
          <a:xfrm>
            <a:off x="1" y="5903892"/>
            <a:ext cx="12192000" cy="9541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TextBox 2">
            <a:extLst>
              <a:ext uri="{FF2B5EF4-FFF2-40B4-BE49-F238E27FC236}">
                <a16:creationId xmlns:a16="http://schemas.microsoft.com/office/drawing/2014/main" id="{8F77CA58-A8BE-4218-8D74-E7B3AE6A724A}"/>
              </a:ext>
            </a:extLst>
          </p:cNvPr>
          <p:cNvSpPr txBox="1"/>
          <p:nvPr/>
        </p:nvSpPr>
        <p:spPr>
          <a:xfrm>
            <a:off x="4844727" y="608568"/>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المقصود بالمشروع؟</a:t>
            </a:r>
            <a:endParaRPr lang="fr-FR" sz="1600" b="1" dirty="0">
              <a:solidFill>
                <a:schemeClr val="bg1"/>
              </a:solidFill>
              <a:latin typeface="RB" panose="00000500000000000000" pitchFamily="2" charset="-78"/>
              <a:cs typeface="RB" panose="00000500000000000000" pitchFamily="2" charset="-78"/>
            </a:endParaRPr>
          </a:p>
        </p:txBody>
      </p:sp>
      <p:sp>
        <p:nvSpPr>
          <p:cNvPr id="51" name="TextBox 2">
            <a:extLst>
              <a:ext uri="{FF2B5EF4-FFF2-40B4-BE49-F238E27FC236}">
                <a16:creationId xmlns:a16="http://schemas.microsoft.com/office/drawing/2014/main" id="{AAD9A4D9-B931-40B6-9353-D2EB8EFF2DA4}"/>
              </a:ext>
            </a:extLst>
          </p:cNvPr>
          <p:cNvSpPr txBox="1"/>
          <p:nvPr/>
        </p:nvSpPr>
        <p:spPr>
          <a:xfrm>
            <a:off x="5240946" y="1520296"/>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ماذا نعني بإدارة المشروع؟</a:t>
            </a:r>
            <a:endParaRPr lang="fr-FR" sz="1600" b="1" dirty="0">
              <a:solidFill>
                <a:schemeClr val="bg1"/>
              </a:solidFill>
              <a:latin typeface="RB" panose="00000500000000000000" pitchFamily="2" charset="-78"/>
              <a:cs typeface="RB" panose="00000500000000000000" pitchFamily="2" charset="-78"/>
            </a:endParaRPr>
          </a:p>
        </p:txBody>
      </p:sp>
      <p:sp>
        <p:nvSpPr>
          <p:cNvPr id="52" name="TextBox 2">
            <a:extLst>
              <a:ext uri="{FF2B5EF4-FFF2-40B4-BE49-F238E27FC236}">
                <a16:creationId xmlns:a16="http://schemas.microsoft.com/office/drawing/2014/main" id="{C6D1E66F-49FE-4F4F-8CBD-FD2ED9008EC9}"/>
              </a:ext>
            </a:extLst>
          </p:cNvPr>
          <p:cNvSpPr txBox="1"/>
          <p:nvPr/>
        </p:nvSpPr>
        <p:spPr>
          <a:xfrm>
            <a:off x="5002028" y="2432024"/>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عناصر إدارة المشروع؟ مع الشرح؟</a:t>
            </a:r>
            <a:endParaRPr lang="fr-FR" sz="1600" b="1" dirty="0">
              <a:solidFill>
                <a:schemeClr val="bg1"/>
              </a:solidFill>
              <a:latin typeface="RB" panose="00000500000000000000" pitchFamily="2" charset="-78"/>
              <a:cs typeface="RB" panose="00000500000000000000" pitchFamily="2" charset="-78"/>
            </a:endParaRPr>
          </a:p>
        </p:txBody>
      </p:sp>
      <p:sp>
        <p:nvSpPr>
          <p:cNvPr id="53" name="TextBox 2">
            <a:extLst>
              <a:ext uri="{FF2B5EF4-FFF2-40B4-BE49-F238E27FC236}">
                <a16:creationId xmlns:a16="http://schemas.microsoft.com/office/drawing/2014/main" id="{2D734382-0270-4716-8E46-620AC2553A62}"/>
              </a:ext>
            </a:extLst>
          </p:cNvPr>
          <p:cNvSpPr txBox="1"/>
          <p:nvPr/>
        </p:nvSpPr>
        <p:spPr>
          <a:xfrm>
            <a:off x="4890326" y="3343752"/>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المقصود بتخطيط المشروع؟</a:t>
            </a:r>
            <a:endParaRPr lang="fr-FR" sz="1600" b="1" dirty="0">
              <a:solidFill>
                <a:schemeClr val="bg1"/>
              </a:solidFill>
              <a:latin typeface="RB" panose="00000500000000000000" pitchFamily="2" charset="-78"/>
              <a:cs typeface="RB" panose="00000500000000000000" pitchFamily="2" charset="-78"/>
            </a:endParaRPr>
          </a:p>
        </p:txBody>
      </p:sp>
      <p:sp>
        <p:nvSpPr>
          <p:cNvPr id="54" name="Rectangle 53">
            <a:extLst>
              <a:ext uri="{FF2B5EF4-FFF2-40B4-BE49-F238E27FC236}">
                <a16:creationId xmlns:a16="http://schemas.microsoft.com/office/drawing/2014/main" id="{54BFB364-4DF0-4740-8000-E65B11A80446}"/>
              </a:ext>
            </a:extLst>
          </p:cNvPr>
          <p:cNvSpPr/>
          <p:nvPr/>
        </p:nvSpPr>
        <p:spPr>
          <a:xfrm>
            <a:off x="9636268" y="531662"/>
            <a:ext cx="2561285" cy="4860024"/>
          </a:xfrm>
          <a:prstGeom prst="rect">
            <a:avLst/>
          </a:prstGeom>
          <a:gradFill>
            <a:gsLst>
              <a:gs pos="0">
                <a:schemeClr val="accent1"/>
              </a:gs>
              <a:gs pos="66000">
                <a:srgbClr val="4D833C"/>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ID"/>
          </a:p>
        </p:txBody>
      </p:sp>
      <p:sp>
        <p:nvSpPr>
          <p:cNvPr id="55" name="Rectangle 54">
            <a:extLst>
              <a:ext uri="{FF2B5EF4-FFF2-40B4-BE49-F238E27FC236}">
                <a16:creationId xmlns:a16="http://schemas.microsoft.com/office/drawing/2014/main" id="{A9E154EF-A9BE-498A-ADD0-6428505002BD}"/>
              </a:ext>
            </a:extLst>
          </p:cNvPr>
          <p:cNvSpPr/>
          <p:nvPr/>
        </p:nvSpPr>
        <p:spPr>
          <a:xfrm>
            <a:off x="9630715" y="-33756"/>
            <a:ext cx="2561286" cy="347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CE38F095-F2D3-4A37-8E37-1E34945094CA}"/>
              </a:ext>
            </a:extLst>
          </p:cNvPr>
          <p:cNvSpPr/>
          <p:nvPr/>
        </p:nvSpPr>
        <p:spPr>
          <a:xfrm>
            <a:off x="9161155" y="0"/>
            <a:ext cx="310896" cy="31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2">
            <a:extLst>
              <a:ext uri="{FF2B5EF4-FFF2-40B4-BE49-F238E27FC236}">
                <a16:creationId xmlns:a16="http://schemas.microsoft.com/office/drawing/2014/main" id="{1CFA8866-A44C-4A82-846E-6E3448B606E2}"/>
              </a:ext>
            </a:extLst>
          </p:cNvPr>
          <p:cNvSpPr txBox="1"/>
          <p:nvPr/>
        </p:nvSpPr>
        <p:spPr>
          <a:xfrm>
            <a:off x="9706374" y="2561225"/>
            <a:ext cx="2405539" cy="1040285"/>
          </a:xfrm>
          <a:prstGeom prst="rect">
            <a:avLst/>
          </a:prstGeom>
          <a:noFill/>
        </p:spPr>
        <p:txBody>
          <a:bodyPr wrap="square" rtlCol="0">
            <a:spAutoFit/>
          </a:bodyPr>
          <a:lstStyle/>
          <a:p>
            <a:pPr algn="ctr" rtl="1">
              <a:lnSpc>
                <a:spcPct val="110000"/>
              </a:lnSpc>
            </a:pPr>
            <a:r>
              <a:rPr lang="ar-DZ" sz="2800" b="1" dirty="0">
                <a:solidFill>
                  <a:schemeClr val="bg1"/>
                </a:solidFill>
                <a:latin typeface="RB" panose="00000500000000000000" pitchFamily="2" charset="-78"/>
                <a:cs typeface="RB" panose="00000500000000000000" pitchFamily="2" charset="-78"/>
              </a:rPr>
              <a:t>ماذا تعلمنا</a:t>
            </a:r>
          </a:p>
          <a:p>
            <a:pPr algn="ctr" rtl="1">
              <a:lnSpc>
                <a:spcPct val="110000"/>
              </a:lnSpc>
            </a:pPr>
            <a:r>
              <a:rPr lang="ar-DZ" sz="2800" b="1" dirty="0">
                <a:solidFill>
                  <a:schemeClr val="bg1"/>
                </a:solidFill>
                <a:latin typeface="RB" panose="00000500000000000000" pitchFamily="2" charset="-78"/>
                <a:cs typeface="RB" panose="00000500000000000000" pitchFamily="2" charset="-78"/>
              </a:rPr>
              <a:t>خلال الدرس ؟</a:t>
            </a:r>
          </a:p>
        </p:txBody>
      </p:sp>
      <p:grpSp>
        <p:nvGrpSpPr>
          <p:cNvPr id="87" name="Group 86">
            <a:extLst>
              <a:ext uri="{FF2B5EF4-FFF2-40B4-BE49-F238E27FC236}">
                <a16:creationId xmlns:a16="http://schemas.microsoft.com/office/drawing/2014/main" id="{8E41158A-2648-4EE4-89A1-2950C4F684E0}"/>
              </a:ext>
            </a:extLst>
          </p:cNvPr>
          <p:cNvGrpSpPr/>
          <p:nvPr/>
        </p:nvGrpSpPr>
        <p:grpSpPr>
          <a:xfrm>
            <a:off x="5014681" y="5045670"/>
            <a:ext cx="4464983" cy="698443"/>
            <a:chOff x="2889066" y="731490"/>
            <a:chExt cx="4968038" cy="1419944"/>
          </a:xfrm>
        </p:grpSpPr>
        <p:grpSp>
          <p:nvGrpSpPr>
            <p:cNvPr id="88" name="Group 87">
              <a:extLst>
                <a:ext uri="{FF2B5EF4-FFF2-40B4-BE49-F238E27FC236}">
                  <a16:creationId xmlns:a16="http://schemas.microsoft.com/office/drawing/2014/main" id="{8F7E0AF4-BDC5-4EDA-B84B-8B60B2CE4AC7}"/>
                </a:ext>
              </a:extLst>
            </p:cNvPr>
            <p:cNvGrpSpPr/>
            <p:nvPr/>
          </p:nvGrpSpPr>
          <p:grpSpPr>
            <a:xfrm flipH="1">
              <a:off x="2889066" y="826859"/>
              <a:ext cx="4968038" cy="1324575"/>
              <a:chOff x="2889066" y="826859"/>
              <a:chExt cx="4968038" cy="1324575"/>
            </a:xfrm>
          </p:grpSpPr>
          <p:sp>
            <p:nvSpPr>
              <p:cNvPr id="93" name="Freeform 563">
                <a:extLst>
                  <a:ext uri="{FF2B5EF4-FFF2-40B4-BE49-F238E27FC236}">
                    <a16:creationId xmlns:a16="http://schemas.microsoft.com/office/drawing/2014/main" id="{D01D5B81-CCED-40E9-B2D0-291071D865B1}"/>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94" name="Freeform 609">
                <a:extLst>
                  <a:ext uri="{FF2B5EF4-FFF2-40B4-BE49-F238E27FC236}">
                    <a16:creationId xmlns:a16="http://schemas.microsoft.com/office/drawing/2014/main" id="{2DC32BDD-9874-49BB-8DE3-885524DB75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89" name="Group 88">
              <a:extLst>
                <a:ext uri="{FF2B5EF4-FFF2-40B4-BE49-F238E27FC236}">
                  <a16:creationId xmlns:a16="http://schemas.microsoft.com/office/drawing/2014/main" id="{27133FA9-47EC-401C-90CC-0328B31B3343}"/>
                </a:ext>
              </a:extLst>
            </p:cNvPr>
            <p:cNvGrpSpPr/>
            <p:nvPr/>
          </p:nvGrpSpPr>
          <p:grpSpPr>
            <a:xfrm>
              <a:off x="6916366" y="731490"/>
              <a:ext cx="806110" cy="1211544"/>
              <a:chOff x="3153981" y="731490"/>
              <a:chExt cx="1202715" cy="1211544"/>
            </a:xfrm>
          </p:grpSpPr>
          <p:sp>
            <p:nvSpPr>
              <p:cNvPr id="90" name="Freeform 564">
                <a:extLst>
                  <a:ext uri="{FF2B5EF4-FFF2-40B4-BE49-F238E27FC236}">
                    <a16:creationId xmlns:a16="http://schemas.microsoft.com/office/drawing/2014/main" id="{9ADE644A-1168-4E33-98F1-B972007BBD3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91" name="Freeform 608">
                <a:extLst>
                  <a:ext uri="{FF2B5EF4-FFF2-40B4-BE49-F238E27FC236}">
                    <a16:creationId xmlns:a16="http://schemas.microsoft.com/office/drawing/2014/main" id="{D63BD8D7-6022-44D4-9749-57BDADFF58A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92" name="TextBox 91">
                <a:extLst>
                  <a:ext uri="{FF2B5EF4-FFF2-40B4-BE49-F238E27FC236}">
                    <a16:creationId xmlns:a16="http://schemas.microsoft.com/office/drawing/2014/main" id="{2F5629B9-EF74-46BE-A441-ABC8582FFCB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6</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95" name="TextBox 2">
            <a:extLst>
              <a:ext uri="{FF2B5EF4-FFF2-40B4-BE49-F238E27FC236}">
                <a16:creationId xmlns:a16="http://schemas.microsoft.com/office/drawing/2014/main" id="{ABFF89D2-E459-4FD0-993B-14AF411D593A}"/>
              </a:ext>
            </a:extLst>
          </p:cNvPr>
          <p:cNvSpPr txBox="1"/>
          <p:nvPr/>
        </p:nvSpPr>
        <p:spPr>
          <a:xfrm>
            <a:off x="4890326" y="5167208"/>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فوائد تخطيط المشروع؟ مع الشرح؟</a:t>
            </a:r>
            <a:endParaRPr lang="fr-FR" sz="1600" b="1" dirty="0">
              <a:solidFill>
                <a:schemeClr val="bg1"/>
              </a:solidFill>
              <a:latin typeface="RB" panose="00000500000000000000" pitchFamily="2" charset="-78"/>
              <a:cs typeface="RB" panose="00000500000000000000" pitchFamily="2" charset="-78"/>
            </a:endParaRPr>
          </a:p>
        </p:txBody>
      </p:sp>
      <p:grpSp>
        <p:nvGrpSpPr>
          <p:cNvPr id="96" name="Group 95">
            <a:extLst>
              <a:ext uri="{FF2B5EF4-FFF2-40B4-BE49-F238E27FC236}">
                <a16:creationId xmlns:a16="http://schemas.microsoft.com/office/drawing/2014/main" id="{28CB92DF-D461-4F45-B6B2-E9CA3D8BAA9F}"/>
              </a:ext>
            </a:extLst>
          </p:cNvPr>
          <p:cNvGrpSpPr/>
          <p:nvPr/>
        </p:nvGrpSpPr>
        <p:grpSpPr>
          <a:xfrm>
            <a:off x="5007427" y="4113942"/>
            <a:ext cx="4464983" cy="698443"/>
            <a:chOff x="2889066" y="731490"/>
            <a:chExt cx="4968038" cy="1419944"/>
          </a:xfrm>
        </p:grpSpPr>
        <p:grpSp>
          <p:nvGrpSpPr>
            <p:cNvPr id="97" name="Group 96">
              <a:extLst>
                <a:ext uri="{FF2B5EF4-FFF2-40B4-BE49-F238E27FC236}">
                  <a16:creationId xmlns:a16="http://schemas.microsoft.com/office/drawing/2014/main" id="{9FAF1EED-C0F4-4CD8-B71E-1EC50BC07B8B}"/>
                </a:ext>
              </a:extLst>
            </p:cNvPr>
            <p:cNvGrpSpPr/>
            <p:nvPr/>
          </p:nvGrpSpPr>
          <p:grpSpPr>
            <a:xfrm flipH="1">
              <a:off x="2889066" y="826859"/>
              <a:ext cx="4968038" cy="1324575"/>
              <a:chOff x="2889066" y="826859"/>
              <a:chExt cx="4968038" cy="1324575"/>
            </a:xfrm>
          </p:grpSpPr>
          <p:sp>
            <p:nvSpPr>
              <p:cNvPr id="102" name="Freeform 563">
                <a:extLst>
                  <a:ext uri="{FF2B5EF4-FFF2-40B4-BE49-F238E27FC236}">
                    <a16:creationId xmlns:a16="http://schemas.microsoft.com/office/drawing/2014/main" id="{F27A95B5-A8F1-482C-AF27-C58247D80F3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03" name="Freeform 609">
                <a:extLst>
                  <a:ext uri="{FF2B5EF4-FFF2-40B4-BE49-F238E27FC236}">
                    <a16:creationId xmlns:a16="http://schemas.microsoft.com/office/drawing/2014/main" id="{FCFE1F81-ED87-4760-B4B7-AE794B444ABE}"/>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98" name="Group 97">
              <a:extLst>
                <a:ext uri="{FF2B5EF4-FFF2-40B4-BE49-F238E27FC236}">
                  <a16:creationId xmlns:a16="http://schemas.microsoft.com/office/drawing/2014/main" id="{42248307-5D39-40E9-9073-008E70921AB7}"/>
                </a:ext>
              </a:extLst>
            </p:cNvPr>
            <p:cNvGrpSpPr/>
            <p:nvPr/>
          </p:nvGrpSpPr>
          <p:grpSpPr>
            <a:xfrm>
              <a:off x="6916366" y="731490"/>
              <a:ext cx="806110" cy="1211544"/>
              <a:chOff x="3153981" y="731490"/>
              <a:chExt cx="1202715" cy="1211544"/>
            </a:xfrm>
          </p:grpSpPr>
          <p:sp>
            <p:nvSpPr>
              <p:cNvPr id="99" name="Freeform 564">
                <a:extLst>
                  <a:ext uri="{FF2B5EF4-FFF2-40B4-BE49-F238E27FC236}">
                    <a16:creationId xmlns:a16="http://schemas.microsoft.com/office/drawing/2014/main" id="{A5E5112D-6ED6-4A67-87CB-2183AF5013CD}"/>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0" name="Freeform 608">
                <a:extLst>
                  <a:ext uri="{FF2B5EF4-FFF2-40B4-BE49-F238E27FC236}">
                    <a16:creationId xmlns:a16="http://schemas.microsoft.com/office/drawing/2014/main" id="{5E09A4C2-6E3B-4103-B4D9-9DC4CF5D552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1" name="TextBox 100">
                <a:extLst>
                  <a:ext uri="{FF2B5EF4-FFF2-40B4-BE49-F238E27FC236}">
                    <a16:creationId xmlns:a16="http://schemas.microsoft.com/office/drawing/2014/main" id="{94FA6767-6F24-4527-A4E8-A87516901E4B}"/>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5</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04" name="TextBox 2">
            <a:extLst>
              <a:ext uri="{FF2B5EF4-FFF2-40B4-BE49-F238E27FC236}">
                <a16:creationId xmlns:a16="http://schemas.microsoft.com/office/drawing/2014/main" id="{51A52701-8652-4C39-9645-AC5238B60B23}"/>
              </a:ext>
            </a:extLst>
          </p:cNvPr>
          <p:cNvSpPr txBox="1"/>
          <p:nvPr/>
        </p:nvSpPr>
        <p:spPr>
          <a:xfrm>
            <a:off x="4890326" y="4255480"/>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عناصر تخطيط المشروع؟ مع الشرح؟</a:t>
            </a:r>
            <a:endParaRPr lang="fr-FR" sz="1600" b="1" dirty="0">
              <a:solidFill>
                <a:schemeClr val="bg1"/>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3FF9439B-8F7E-4F45-8C87-C66907135F77}"/>
              </a:ext>
            </a:extLst>
          </p:cNvPr>
          <p:cNvGrpSpPr/>
          <p:nvPr/>
        </p:nvGrpSpPr>
        <p:grpSpPr>
          <a:xfrm>
            <a:off x="210445" y="394293"/>
            <a:ext cx="4464983" cy="698443"/>
            <a:chOff x="2889066" y="731490"/>
            <a:chExt cx="4968038" cy="1419944"/>
          </a:xfrm>
        </p:grpSpPr>
        <p:grpSp>
          <p:nvGrpSpPr>
            <p:cNvPr id="106" name="Group 105">
              <a:extLst>
                <a:ext uri="{FF2B5EF4-FFF2-40B4-BE49-F238E27FC236}">
                  <a16:creationId xmlns:a16="http://schemas.microsoft.com/office/drawing/2014/main" id="{EE083B0C-2181-43F6-8613-C65ACA09733A}"/>
                </a:ext>
              </a:extLst>
            </p:cNvPr>
            <p:cNvGrpSpPr/>
            <p:nvPr/>
          </p:nvGrpSpPr>
          <p:grpSpPr>
            <a:xfrm flipH="1">
              <a:off x="2889066" y="826859"/>
              <a:ext cx="4968038" cy="1324575"/>
              <a:chOff x="2889066" y="826859"/>
              <a:chExt cx="4968038" cy="1324575"/>
            </a:xfrm>
          </p:grpSpPr>
          <p:sp>
            <p:nvSpPr>
              <p:cNvPr id="111" name="Freeform 563">
                <a:extLst>
                  <a:ext uri="{FF2B5EF4-FFF2-40B4-BE49-F238E27FC236}">
                    <a16:creationId xmlns:a16="http://schemas.microsoft.com/office/drawing/2014/main" id="{C7EDB5DF-45B2-4A8D-927A-A3FC48F91425}"/>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12" name="Freeform 609">
                <a:extLst>
                  <a:ext uri="{FF2B5EF4-FFF2-40B4-BE49-F238E27FC236}">
                    <a16:creationId xmlns:a16="http://schemas.microsoft.com/office/drawing/2014/main" id="{26DC05B0-E0EB-4FB0-AAD3-DC61E610D9B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07" name="Group 106">
              <a:extLst>
                <a:ext uri="{FF2B5EF4-FFF2-40B4-BE49-F238E27FC236}">
                  <a16:creationId xmlns:a16="http://schemas.microsoft.com/office/drawing/2014/main" id="{16466D12-F9D5-4AF1-8E7A-85B037F7DB02}"/>
                </a:ext>
              </a:extLst>
            </p:cNvPr>
            <p:cNvGrpSpPr/>
            <p:nvPr/>
          </p:nvGrpSpPr>
          <p:grpSpPr>
            <a:xfrm>
              <a:off x="6916366" y="731490"/>
              <a:ext cx="806110" cy="1211544"/>
              <a:chOff x="3153981" y="731490"/>
              <a:chExt cx="1202715" cy="1211544"/>
            </a:xfrm>
          </p:grpSpPr>
          <p:sp>
            <p:nvSpPr>
              <p:cNvPr id="108" name="Freeform 564">
                <a:extLst>
                  <a:ext uri="{FF2B5EF4-FFF2-40B4-BE49-F238E27FC236}">
                    <a16:creationId xmlns:a16="http://schemas.microsoft.com/office/drawing/2014/main" id="{EC219366-3626-4A2B-8305-71D47A25CC2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9" name="Freeform 608">
                <a:extLst>
                  <a:ext uri="{FF2B5EF4-FFF2-40B4-BE49-F238E27FC236}">
                    <a16:creationId xmlns:a16="http://schemas.microsoft.com/office/drawing/2014/main" id="{BE1179F7-12AD-43BC-B37D-DED081AE2F0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0" name="TextBox 109">
                <a:extLst>
                  <a:ext uri="{FF2B5EF4-FFF2-40B4-BE49-F238E27FC236}">
                    <a16:creationId xmlns:a16="http://schemas.microsoft.com/office/drawing/2014/main" id="{DB492685-3F55-4D4D-810C-7F5CB11E587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7</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13" name="Group 112">
            <a:extLst>
              <a:ext uri="{FF2B5EF4-FFF2-40B4-BE49-F238E27FC236}">
                <a16:creationId xmlns:a16="http://schemas.microsoft.com/office/drawing/2014/main" id="{2070374A-5666-4340-B9B1-882E637E3333}"/>
              </a:ext>
            </a:extLst>
          </p:cNvPr>
          <p:cNvGrpSpPr/>
          <p:nvPr/>
        </p:nvGrpSpPr>
        <p:grpSpPr>
          <a:xfrm>
            <a:off x="210445" y="1326019"/>
            <a:ext cx="4464983" cy="698443"/>
            <a:chOff x="2889066" y="731490"/>
            <a:chExt cx="4968038" cy="1419944"/>
          </a:xfrm>
        </p:grpSpPr>
        <p:grpSp>
          <p:nvGrpSpPr>
            <p:cNvPr id="114" name="Group 113">
              <a:extLst>
                <a:ext uri="{FF2B5EF4-FFF2-40B4-BE49-F238E27FC236}">
                  <a16:creationId xmlns:a16="http://schemas.microsoft.com/office/drawing/2014/main" id="{FBC1154D-9191-4327-A926-EFDA0A8B1FD8}"/>
                </a:ext>
              </a:extLst>
            </p:cNvPr>
            <p:cNvGrpSpPr/>
            <p:nvPr/>
          </p:nvGrpSpPr>
          <p:grpSpPr>
            <a:xfrm flipH="1">
              <a:off x="2889066" y="826859"/>
              <a:ext cx="4968038" cy="1324575"/>
              <a:chOff x="2889066" y="826859"/>
              <a:chExt cx="4968038" cy="1324575"/>
            </a:xfrm>
          </p:grpSpPr>
          <p:sp>
            <p:nvSpPr>
              <p:cNvPr id="119" name="Freeform 563">
                <a:extLst>
                  <a:ext uri="{FF2B5EF4-FFF2-40B4-BE49-F238E27FC236}">
                    <a16:creationId xmlns:a16="http://schemas.microsoft.com/office/drawing/2014/main" id="{A70B0F63-CBC0-4C9B-A214-532AEAA3CCF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0" name="Freeform 609">
                <a:extLst>
                  <a:ext uri="{FF2B5EF4-FFF2-40B4-BE49-F238E27FC236}">
                    <a16:creationId xmlns:a16="http://schemas.microsoft.com/office/drawing/2014/main" id="{7457BE5E-E9E0-41A9-9EC8-80CE742B8D3D}"/>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15" name="Group 114">
              <a:extLst>
                <a:ext uri="{FF2B5EF4-FFF2-40B4-BE49-F238E27FC236}">
                  <a16:creationId xmlns:a16="http://schemas.microsoft.com/office/drawing/2014/main" id="{94FAB67E-2AF4-421B-B9E4-BBA2069BE2AD}"/>
                </a:ext>
              </a:extLst>
            </p:cNvPr>
            <p:cNvGrpSpPr/>
            <p:nvPr/>
          </p:nvGrpSpPr>
          <p:grpSpPr>
            <a:xfrm>
              <a:off x="6916366" y="731490"/>
              <a:ext cx="806110" cy="1211544"/>
              <a:chOff x="3153981" y="731490"/>
              <a:chExt cx="1202715" cy="1211544"/>
            </a:xfrm>
          </p:grpSpPr>
          <p:sp>
            <p:nvSpPr>
              <p:cNvPr id="116" name="Freeform 564">
                <a:extLst>
                  <a:ext uri="{FF2B5EF4-FFF2-40B4-BE49-F238E27FC236}">
                    <a16:creationId xmlns:a16="http://schemas.microsoft.com/office/drawing/2014/main" id="{A6BA4FE3-DB7E-44AC-A0E1-B428EA28B6A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7" name="Freeform 608">
                <a:extLst>
                  <a:ext uri="{FF2B5EF4-FFF2-40B4-BE49-F238E27FC236}">
                    <a16:creationId xmlns:a16="http://schemas.microsoft.com/office/drawing/2014/main" id="{77FFA004-629D-48FB-94E7-9DC8DD10561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8" name="TextBox 117">
                <a:extLst>
                  <a:ext uri="{FF2B5EF4-FFF2-40B4-BE49-F238E27FC236}">
                    <a16:creationId xmlns:a16="http://schemas.microsoft.com/office/drawing/2014/main" id="{E2C78D85-79F0-4CE3-A006-FFD3F1422A8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8</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1" name="Group 120">
            <a:extLst>
              <a:ext uri="{FF2B5EF4-FFF2-40B4-BE49-F238E27FC236}">
                <a16:creationId xmlns:a16="http://schemas.microsoft.com/office/drawing/2014/main" id="{7C46C2F5-A59B-424A-9B89-CAAD195982D0}"/>
              </a:ext>
            </a:extLst>
          </p:cNvPr>
          <p:cNvGrpSpPr/>
          <p:nvPr/>
        </p:nvGrpSpPr>
        <p:grpSpPr>
          <a:xfrm>
            <a:off x="210445" y="2257745"/>
            <a:ext cx="4464983" cy="698443"/>
            <a:chOff x="2889066" y="731490"/>
            <a:chExt cx="4968038" cy="1419944"/>
          </a:xfrm>
        </p:grpSpPr>
        <p:grpSp>
          <p:nvGrpSpPr>
            <p:cNvPr id="122" name="Group 121">
              <a:extLst>
                <a:ext uri="{FF2B5EF4-FFF2-40B4-BE49-F238E27FC236}">
                  <a16:creationId xmlns:a16="http://schemas.microsoft.com/office/drawing/2014/main" id="{8996A15D-9F84-47E3-B534-4F935F6E3338}"/>
                </a:ext>
              </a:extLst>
            </p:cNvPr>
            <p:cNvGrpSpPr/>
            <p:nvPr/>
          </p:nvGrpSpPr>
          <p:grpSpPr>
            <a:xfrm flipH="1">
              <a:off x="2889066" y="826859"/>
              <a:ext cx="4968038" cy="1324575"/>
              <a:chOff x="2889066" y="826859"/>
              <a:chExt cx="4968038" cy="1324575"/>
            </a:xfrm>
          </p:grpSpPr>
          <p:sp>
            <p:nvSpPr>
              <p:cNvPr id="127" name="Freeform 563">
                <a:extLst>
                  <a:ext uri="{FF2B5EF4-FFF2-40B4-BE49-F238E27FC236}">
                    <a16:creationId xmlns:a16="http://schemas.microsoft.com/office/drawing/2014/main" id="{9108314B-C900-41E6-8006-63F23D1BA39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8" name="Freeform 609">
                <a:extLst>
                  <a:ext uri="{FF2B5EF4-FFF2-40B4-BE49-F238E27FC236}">
                    <a16:creationId xmlns:a16="http://schemas.microsoft.com/office/drawing/2014/main" id="{4CAE1CBA-6B6E-4A79-9E81-942143E272E5}"/>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23" name="Group 122">
              <a:extLst>
                <a:ext uri="{FF2B5EF4-FFF2-40B4-BE49-F238E27FC236}">
                  <a16:creationId xmlns:a16="http://schemas.microsoft.com/office/drawing/2014/main" id="{09A0BCB0-885F-4633-AEA2-85F3371CD11A}"/>
                </a:ext>
              </a:extLst>
            </p:cNvPr>
            <p:cNvGrpSpPr/>
            <p:nvPr/>
          </p:nvGrpSpPr>
          <p:grpSpPr>
            <a:xfrm>
              <a:off x="6916366" y="731490"/>
              <a:ext cx="806110" cy="1211544"/>
              <a:chOff x="3153981" y="731490"/>
              <a:chExt cx="1202715" cy="1211544"/>
            </a:xfrm>
          </p:grpSpPr>
          <p:sp>
            <p:nvSpPr>
              <p:cNvPr id="124" name="Freeform 564">
                <a:extLst>
                  <a:ext uri="{FF2B5EF4-FFF2-40B4-BE49-F238E27FC236}">
                    <a16:creationId xmlns:a16="http://schemas.microsoft.com/office/drawing/2014/main" id="{C160AA79-8FC1-4002-9BA2-397ED0DB4A2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5" name="Freeform 608">
                <a:extLst>
                  <a:ext uri="{FF2B5EF4-FFF2-40B4-BE49-F238E27FC236}">
                    <a16:creationId xmlns:a16="http://schemas.microsoft.com/office/drawing/2014/main" id="{68788266-29EC-4EA8-9623-53EC082125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6" name="TextBox 125">
                <a:extLst>
                  <a:ext uri="{FF2B5EF4-FFF2-40B4-BE49-F238E27FC236}">
                    <a16:creationId xmlns:a16="http://schemas.microsoft.com/office/drawing/2014/main" id="{D23D6F53-05C7-45BA-B076-9044AA775C5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9</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9" name="Group 128">
            <a:extLst>
              <a:ext uri="{FF2B5EF4-FFF2-40B4-BE49-F238E27FC236}">
                <a16:creationId xmlns:a16="http://schemas.microsoft.com/office/drawing/2014/main" id="{BD2BE204-888E-4647-8C4F-7CF06EAE4F34}"/>
              </a:ext>
            </a:extLst>
          </p:cNvPr>
          <p:cNvGrpSpPr/>
          <p:nvPr/>
        </p:nvGrpSpPr>
        <p:grpSpPr>
          <a:xfrm>
            <a:off x="210445" y="3189471"/>
            <a:ext cx="4464983" cy="698443"/>
            <a:chOff x="2889066" y="731490"/>
            <a:chExt cx="4968038" cy="1419944"/>
          </a:xfrm>
        </p:grpSpPr>
        <p:grpSp>
          <p:nvGrpSpPr>
            <p:cNvPr id="130" name="Group 129">
              <a:extLst>
                <a:ext uri="{FF2B5EF4-FFF2-40B4-BE49-F238E27FC236}">
                  <a16:creationId xmlns:a16="http://schemas.microsoft.com/office/drawing/2014/main" id="{80877276-9F2E-460D-B392-CECB9A28D4FD}"/>
                </a:ext>
              </a:extLst>
            </p:cNvPr>
            <p:cNvGrpSpPr/>
            <p:nvPr/>
          </p:nvGrpSpPr>
          <p:grpSpPr>
            <a:xfrm flipH="1">
              <a:off x="2889066" y="826859"/>
              <a:ext cx="4968038" cy="1324575"/>
              <a:chOff x="2889066" y="826859"/>
              <a:chExt cx="4968038" cy="1324575"/>
            </a:xfrm>
          </p:grpSpPr>
          <p:sp>
            <p:nvSpPr>
              <p:cNvPr id="135" name="Freeform 563">
                <a:extLst>
                  <a:ext uri="{FF2B5EF4-FFF2-40B4-BE49-F238E27FC236}">
                    <a16:creationId xmlns:a16="http://schemas.microsoft.com/office/drawing/2014/main" id="{D05B5DE7-AC6B-4318-8B7E-973C10D78940}"/>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36" name="Freeform 609">
                <a:extLst>
                  <a:ext uri="{FF2B5EF4-FFF2-40B4-BE49-F238E27FC236}">
                    <a16:creationId xmlns:a16="http://schemas.microsoft.com/office/drawing/2014/main" id="{E83124B4-AECC-4691-9117-E87D7F1255C3}"/>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31" name="Group 130">
              <a:extLst>
                <a:ext uri="{FF2B5EF4-FFF2-40B4-BE49-F238E27FC236}">
                  <a16:creationId xmlns:a16="http://schemas.microsoft.com/office/drawing/2014/main" id="{E00A12E0-67D7-4C7E-A517-C1443B5A8D2E}"/>
                </a:ext>
              </a:extLst>
            </p:cNvPr>
            <p:cNvGrpSpPr/>
            <p:nvPr/>
          </p:nvGrpSpPr>
          <p:grpSpPr>
            <a:xfrm>
              <a:off x="6916366" y="731490"/>
              <a:ext cx="806110" cy="1211544"/>
              <a:chOff x="3153981" y="731490"/>
              <a:chExt cx="1202715" cy="1211544"/>
            </a:xfrm>
          </p:grpSpPr>
          <p:sp>
            <p:nvSpPr>
              <p:cNvPr id="132" name="Freeform 564">
                <a:extLst>
                  <a:ext uri="{FF2B5EF4-FFF2-40B4-BE49-F238E27FC236}">
                    <a16:creationId xmlns:a16="http://schemas.microsoft.com/office/drawing/2014/main" id="{09CBA72C-2067-4AEF-B9A4-E39FF00F2529}"/>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3" name="Freeform 608">
                <a:extLst>
                  <a:ext uri="{FF2B5EF4-FFF2-40B4-BE49-F238E27FC236}">
                    <a16:creationId xmlns:a16="http://schemas.microsoft.com/office/drawing/2014/main" id="{17A075A7-A108-46C5-8671-CE025F55B45B}"/>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4" name="TextBox 133">
                <a:extLst>
                  <a:ext uri="{FF2B5EF4-FFF2-40B4-BE49-F238E27FC236}">
                    <a16:creationId xmlns:a16="http://schemas.microsoft.com/office/drawing/2014/main" id="{8600D483-CB99-4D76-BAD0-44686206E50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10</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37" name="TextBox 2">
            <a:extLst>
              <a:ext uri="{FF2B5EF4-FFF2-40B4-BE49-F238E27FC236}">
                <a16:creationId xmlns:a16="http://schemas.microsoft.com/office/drawing/2014/main" id="{E448FA92-8EC8-4ECF-B393-5D08BFEA173D}"/>
              </a:ext>
            </a:extLst>
          </p:cNvPr>
          <p:cNvSpPr txBox="1"/>
          <p:nvPr/>
        </p:nvSpPr>
        <p:spPr>
          <a:xfrm>
            <a:off x="420522" y="650992"/>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00000"/>
              </a:lnSpc>
            </a:pPr>
            <a:r>
              <a:rPr lang="ar-SA" sz="1600" b="1" dirty="0">
                <a:solidFill>
                  <a:schemeClr val="bg1"/>
                </a:solidFill>
                <a:latin typeface="RB" panose="00000500000000000000" pitchFamily="2" charset="-78"/>
                <a:cs typeface="RB" panose="00000500000000000000" pitchFamily="2" charset="-78"/>
              </a:rPr>
              <a:t>ما مراحل دورة حياة خطة المشروع؟ مع الشرح؟</a:t>
            </a:r>
            <a:endParaRPr lang="fr-FR" sz="1600" b="1" dirty="0">
              <a:solidFill>
                <a:schemeClr val="bg1"/>
              </a:solidFill>
              <a:latin typeface="RB" panose="00000500000000000000" pitchFamily="2" charset="-78"/>
              <a:cs typeface="RB" panose="00000500000000000000" pitchFamily="2" charset="-78"/>
            </a:endParaRPr>
          </a:p>
        </p:txBody>
      </p:sp>
      <p:sp>
        <p:nvSpPr>
          <p:cNvPr id="138" name="TextBox 2">
            <a:extLst>
              <a:ext uri="{FF2B5EF4-FFF2-40B4-BE49-F238E27FC236}">
                <a16:creationId xmlns:a16="http://schemas.microsoft.com/office/drawing/2014/main" id="{5AEB8D93-BF07-4CCF-82E9-2B08B1749DD2}"/>
              </a:ext>
            </a:extLst>
          </p:cNvPr>
          <p:cNvSpPr txBox="1"/>
          <p:nvPr/>
        </p:nvSpPr>
        <p:spPr>
          <a:xfrm>
            <a:off x="420522" y="1562720"/>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00000"/>
              </a:lnSpc>
            </a:pPr>
            <a:r>
              <a:rPr lang="ar-SA" sz="1600" b="1" dirty="0">
                <a:solidFill>
                  <a:schemeClr val="bg1"/>
                </a:solidFill>
                <a:latin typeface="RB" panose="00000500000000000000" pitchFamily="2" charset="-78"/>
                <a:cs typeface="RB" panose="00000500000000000000" pitchFamily="2" charset="-78"/>
              </a:rPr>
              <a:t>ما هي الخطط الأخرى التي يحتاجها مدير المشروع؟ مع الشرح؟</a:t>
            </a:r>
            <a:endParaRPr lang="fr-FR" sz="1600" b="1" dirty="0">
              <a:solidFill>
                <a:schemeClr val="bg1"/>
              </a:solidFill>
              <a:latin typeface="RB" panose="00000500000000000000" pitchFamily="2" charset="-78"/>
              <a:cs typeface="RB" panose="00000500000000000000" pitchFamily="2" charset="-78"/>
            </a:endParaRPr>
          </a:p>
        </p:txBody>
      </p:sp>
      <p:sp>
        <p:nvSpPr>
          <p:cNvPr id="139" name="TextBox 2">
            <a:extLst>
              <a:ext uri="{FF2B5EF4-FFF2-40B4-BE49-F238E27FC236}">
                <a16:creationId xmlns:a16="http://schemas.microsoft.com/office/drawing/2014/main" id="{C0F28736-F219-405F-B953-13BFFBE26C4B}"/>
              </a:ext>
            </a:extLst>
          </p:cNvPr>
          <p:cNvSpPr txBox="1"/>
          <p:nvPr/>
        </p:nvSpPr>
        <p:spPr>
          <a:xfrm>
            <a:off x="181604" y="2439279"/>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المقصود بإدارة التكاليف؟</a:t>
            </a:r>
            <a:endParaRPr lang="fr-FR" sz="1600" b="1" dirty="0">
              <a:solidFill>
                <a:schemeClr val="bg1"/>
              </a:solidFill>
              <a:latin typeface="RB" panose="00000500000000000000" pitchFamily="2" charset="-78"/>
              <a:cs typeface="RB" panose="00000500000000000000" pitchFamily="2" charset="-78"/>
            </a:endParaRPr>
          </a:p>
        </p:txBody>
      </p:sp>
      <p:sp>
        <p:nvSpPr>
          <p:cNvPr id="140" name="TextBox 2">
            <a:extLst>
              <a:ext uri="{FF2B5EF4-FFF2-40B4-BE49-F238E27FC236}">
                <a16:creationId xmlns:a16="http://schemas.microsoft.com/office/drawing/2014/main" id="{0BC2A4A3-F685-4BD9-A92C-7CD5C360F788}"/>
              </a:ext>
            </a:extLst>
          </p:cNvPr>
          <p:cNvSpPr txBox="1"/>
          <p:nvPr/>
        </p:nvSpPr>
        <p:spPr>
          <a:xfrm>
            <a:off x="69902" y="3351007"/>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600" b="1" dirty="0">
                <a:solidFill>
                  <a:schemeClr val="bg1"/>
                </a:solidFill>
                <a:latin typeface="RB" panose="00000500000000000000" pitchFamily="2" charset="-78"/>
                <a:cs typeface="RB" panose="00000500000000000000" pitchFamily="2" charset="-78"/>
              </a:rPr>
              <a:t>ما ميزات إدارة التكاليف؟</a:t>
            </a:r>
            <a:endParaRPr lang="fr-FR" sz="1600" b="1" dirty="0">
              <a:solidFill>
                <a:schemeClr val="bg1"/>
              </a:solidFill>
              <a:latin typeface="RB" panose="00000500000000000000" pitchFamily="2" charset="-78"/>
              <a:cs typeface="RB" panose="00000500000000000000" pitchFamily="2" charset="-78"/>
            </a:endParaRPr>
          </a:p>
        </p:txBody>
      </p:sp>
      <p:grpSp>
        <p:nvGrpSpPr>
          <p:cNvPr id="141" name="Group 140">
            <a:extLst>
              <a:ext uri="{FF2B5EF4-FFF2-40B4-BE49-F238E27FC236}">
                <a16:creationId xmlns:a16="http://schemas.microsoft.com/office/drawing/2014/main" id="{5D304DF0-51EE-4E42-A644-1504576F6BB0}"/>
              </a:ext>
            </a:extLst>
          </p:cNvPr>
          <p:cNvGrpSpPr/>
          <p:nvPr/>
        </p:nvGrpSpPr>
        <p:grpSpPr>
          <a:xfrm>
            <a:off x="217703" y="5052925"/>
            <a:ext cx="4464983" cy="698443"/>
            <a:chOff x="2889066" y="731490"/>
            <a:chExt cx="4968038" cy="1419944"/>
          </a:xfrm>
        </p:grpSpPr>
        <p:grpSp>
          <p:nvGrpSpPr>
            <p:cNvPr id="142" name="Group 141">
              <a:extLst>
                <a:ext uri="{FF2B5EF4-FFF2-40B4-BE49-F238E27FC236}">
                  <a16:creationId xmlns:a16="http://schemas.microsoft.com/office/drawing/2014/main" id="{633E8080-D2A2-40B3-B337-A4F5E387FF48}"/>
                </a:ext>
              </a:extLst>
            </p:cNvPr>
            <p:cNvGrpSpPr/>
            <p:nvPr/>
          </p:nvGrpSpPr>
          <p:grpSpPr>
            <a:xfrm flipH="1">
              <a:off x="2889066" y="826859"/>
              <a:ext cx="4968038" cy="1324575"/>
              <a:chOff x="2889066" y="826859"/>
              <a:chExt cx="4968038" cy="1324575"/>
            </a:xfrm>
          </p:grpSpPr>
          <p:sp>
            <p:nvSpPr>
              <p:cNvPr id="147" name="Freeform 563">
                <a:extLst>
                  <a:ext uri="{FF2B5EF4-FFF2-40B4-BE49-F238E27FC236}">
                    <a16:creationId xmlns:a16="http://schemas.microsoft.com/office/drawing/2014/main" id="{BAE43F59-CA5C-44C7-84C3-5DBFDB19D5BB}"/>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48" name="Freeform 609">
                <a:extLst>
                  <a:ext uri="{FF2B5EF4-FFF2-40B4-BE49-F238E27FC236}">
                    <a16:creationId xmlns:a16="http://schemas.microsoft.com/office/drawing/2014/main" id="{E099AD6B-40EA-4958-8227-F2D8E7DD335B}"/>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43" name="Group 142">
              <a:extLst>
                <a:ext uri="{FF2B5EF4-FFF2-40B4-BE49-F238E27FC236}">
                  <a16:creationId xmlns:a16="http://schemas.microsoft.com/office/drawing/2014/main" id="{765FE125-105C-49D2-BE60-4744987B3DC3}"/>
                </a:ext>
              </a:extLst>
            </p:cNvPr>
            <p:cNvGrpSpPr/>
            <p:nvPr/>
          </p:nvGrpSpPr>
          <p:grpSpPr>
            <a:xfrm>
              <a:off x="6916366" y="731490"/>
              <a:ext cx="806110" cy="1211544"/>
              <a:chOff x="3153981" y="731490"/>
              <a:chExt cx="1202715" cy="1211544"/>
            </a:xfrm>
          </p:grpSpPr>
          <p:sp>
            <p:nvSpPr>
              <p:cNvPr id="144" name="Freeform 564">
                <a:extLst>
                  <a:ext uri="{FF2B5EF4-FFF2-40B4-BE49-F238E27FC236}">
                    <a16:creationId xmlns:a16="http://schemas.microsoft.com/office/drawing/2014/main" id="{FAC32961-71F3-49B5-BCD9-4A9AD61AAEE8}"/>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45" name="Freeform 608">
                <a:extLst>
                  <a:ext uri="{FF2B5EF4-FFF2-40B4-BE49-F238E27FC236}">
                    <a16:creationId xmlns:a16="http://schemas.microsoft.com/office/drawing/2014/main" id="{96B6EA0C-59ED-493D-B936-3AFAD5CB469C}"/>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46" name="TextBox 145">
                <a:extLst>
                  <a:ext uri="{FF2B5EF4-FFF2-40B4-BE49-F238E27FC236}">
                    <a16:creationId xmlns:a16="http://schemas.microsoft.com/office/drawing/2014/main" id="{81BB6779-E42F-4737-8AF6-2BF840C128EE}"/>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12</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49" name="TextBox 2">
            <a:extLst>
              <a:ext uri="{FF2B5EF4-FFF2-40B4-BE49-F238E27FC236}">
                <a16:creationId xmlns:a16="http://schemas.microsoft.com/office/drawing/2014/main" id="{27E26004-4BA4-4028-9256-816909DA1131}"/>
              </a:ext>
            </a:extLst>
          </p:cNvPr>
          <p:cNvSpPr txBox="1"/>
          <p:nvPr/>
        </p:nvSpPr>
        <p:spPr>
          <a:xfrm>
            <a:off x="420522" y="5291693"/>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00000"/>
              </a:lnSpc>
            </a:pPr>
            <a:r>
              <a:rPr lang="ar-SA" sz="1600" b="1" dirty="0">
                <a:solidFill>
                  <a:schemeClr val="bg1"/>
                </a:solidFill>
                <a:latin typeface="RB" panose="00000500000000000000" pitchFamily="2" charset="-78"/>
                <a:cs typeface="RB" panose="00000500000000000000" pitchFamily="2" charset="-78"/>
              </a:rPr>
              <a:t>ما التحديات التي تواجه عملية تقدير التكلفة؟</a:t>
            </a:r>
            <a:endParaRPr lang="en-US" sz="1600" b="1" dirty="0">
              <a:solidFill>
                <a:schemeClr val="bg1"/>
              </a:solidFill>
              <a:latin typeface="RB" panose="00000500000000000000" pitchFamily="2" charset="-78"/>
              <a:cs typeface="RB" panose="00000500000000000000" pitchFamily="2" charset="-78"/>
            </a:endParaRPr>
          </a:p>
        </p:txBody>
      </p:sp>
      <p:grpSp>
        <p:nvGrpSpPr>
          <p:cNvPr id="150" name="Group 149">
            <a:extLst>
              <a:ext uri="{FF2B5EF4-FFF2-40B4-BE49-F238E27FC236}">
                <a16:creationId xmlns:a16="http://schemas.microsoft.com/office/drawing/2014/main" id="{FE417441-272B-4336-8C8B-86E482B1323F}"/>
              </a:ext>
            </a:extLst>
          </p:cNvPr>
          <p:cNvGrpSpPr/>
          <p:nvPr/>
        </p:nvGrpSpPr>
        <p:grpSpPr>
          <a:xfrm>
            <a:off x="210449" y="4121197"/>
            <a:ext cx="4464983" cy="698443"/>
            <a:chOff x="2889066" y="731490"/>
            <a:chExt cx="4968038" cy="1419944"/>
          </a:xfrm>
        </p:grpSpPr>
        <p:grpSp>
          <p:nvGrpSpPr>
            <p:cNvPr id="151" name="Group 150">
              <a:extLst>
                <a:ext uri="{FF2B5EF4-FFF2-40B4-BE49-F238E27FC236}">
                  <a16:creationId xmlns:a16="http://schemas.microsoft.com/office/drawing/2014/main" id="{C1E15348-9B72-4677-8318-1A38A69737A1}"/>
                </a:ext>
              </a:extLst>
            </p:cNvPr>
            <p:cNvGrpSpPr/>
            <p:nvPr/>
          </p:nvGrpSpPr>
          <p:grpSpPr>
            <a:xfrm flipH="1">
              <a:off x="2889066" y="826859"/>
              <a:ext cx="4968038" cy="1324575"/>
              <a:chOff x="2889066" y="826859"/>
              <a:chExt cx="4968038" cy="1324575"/>
            </a:xfrm>
          </p:grpSpPr>
          <p:sp>
            <p:nvSpPr>
              <p:cNvPr id="156" name="Freeform 563">
                <a:extLst>
                  <a:ext uri="{FF2B5EF4-FFF2-40B4-BE49-F238E27FC236}">
                    <a16:creationId xmlns:a16="http://schemas.microsoft.com/office/drawing/2014/main" id="{4EBA6885-0B22-4EF2-8475-7FDE11B3B08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57" name="Freeform 609">
                <a:extLst>
                  <a:ext uri="{FF2B5EF4-FFF2-40B4-BE49-F238E27FC236}">
                    <a16:creationId xmlns:a16="http://schemas.microsoft.com/office/drawing/2014/main" id="{4D5F809C-A4EE-4E5C-9344-E4CBC5F82328}"/>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52" name="Group 151">
              <a:extLst>
                <a:ext uri="{FF2B5EF4-FFF2-40B4-BE49-F238E27FC236}">
                  <a16:creationId xmlns:a16="http://schemas.microsoft.com/office/drawing/2014/main" id="{9F911AF9-CC3A-4208-85E2-2741DCBDE21E}"/>
                </a:ext>
              </a:extLst>
            </p:cNvPr>
            <p:cNvGrpSpPr/>
            <p:nvPr/>
          </p:nvGrpSpPr>
          <p:grpSpPr>
            <a:xfrm>
              <a:off x="6916366" y="731490"/>
              <a:ext cx="806110" cy="1211544"/>
              <a:chOff x="3153981" y="731490"/>
              <a:chExt cx="1202715" cy="1211544"/>
            </a:xfrm>
          </p:grpSpPr>
          <p:sp>
            <p:nvSpPr>
              <p:cNvPr id="153" name="Freeform 564">
                <a:extLst>
                  <a:ext uri="{FF2B5EF4-FFF2-40B4-BE49-F238E27FC236}">
                    <a16:creationId xmlns:a16="http://schemas.microsoft.com/office/drawing/2014/main" id="{8029EC7D-4812-4CCA-B344-960F8D9785FD}"/>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54" name="Freeform 608">
                <a:extLst>
                  <a:ext uri="{FF2B5EF4-FFF2-40B4-BE49-F238E27FC236}">
                    <a16:creationId xmlns:a16="http://schemas.microsoft.com/office/drawing/2014/main" id="{597057B7-C797-474E-AC1D-8A309FCD026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55" name="TextBox 154">
                <a:extLst>
                  <a:ext uri="{FF2B5EF4-FFF2-40B4-BE49-F238E27FC236}">
                    <a16:creationId xmlns:a16="http://schemas.microsoft.com/office/drawing/2014/main" id="{08E80A01-9752-4F4E-9F5F-894B13998686}"/>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11</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58" name="TextBox 2">
            <a:extLst>
              <a:ext uri="{FF2B5EF4-FFF2-40B4-BE49-F238E27FC236}">
                <a16:creationId xmlns:a16="http://schemas.microsoft.com/office/drawing/2014/main" id="{F46272D4-AD47-44D6-AF23-1013BD2E5640}"/>
              </a:ext>
            </a:extLst>
          </p:cNvPr>
          <p:cNvSpPr txBox="1"/>
          <p:nvPr/>
        </p:nvSpPr>
        <p:spPr>
          <a:xfrm>
            <a:off x="369172" y="4391688"/>
            <a:ext cx="343650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00000"/>
              </a:lnSpc>
            </a:pPr>
            <a:r>
              <a:rPr lang="ar-SA" sz="1600" b="1" dirty="0">
                <a:solidFill>
                  <a:schemeClr val="bg1"/>
                </a:solidFill>
                <a:latin typeface="RB" panose="00000500000000000000" pitchFamily="2" charset="-78"/>
                <a:cs typeface="RB" panose="00000500000000000000" pitchFamily="2" charset="-78"/>
              </a:rPr>
              <a:t>ما عناصر تقدير تكلفة المشروع؟ مع الشرح؟</a:t>
            </a:r>
            <a:endParaRPr lang="fr-FR" sz="1600" b="1" dirty="0">
              <a:solidFill>
                <a:schemeClr val="bg1"/>
              </a:solidFill>
              <a:latin typeface="RB" panose="00000500000000000000" pitchFamily="2" charset="-78"/>
              <a:cs typeface="RB" panose="00000500000000000000" pitchFamily="2" charset="-78"/>
            </a:endParaRPr>
          </a:p>
        </p:txBody>
      </p:sp>
      <p:pic>
        <p:nvPicPr>
          <p:cNvPr id="159" name="Picture 92">
            <a:extLst>
              <a:ext uri="{FF2B5EF4-FFF2-40B4-BE49-F238E27FC236}">
                <a16:creationId xmlns:a16="http://schemas.microsoft.com/office/drawing/2014/main" id="{028427B7-48A8-4422-8053-44A2B21D48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66847" y="1337497"/>
            <a:ext cx="931791" cy="707886"/>
          </a:xfrm>
          <a:prstGeom prst="rect">
            <a:avLst/>
          </a:prstGeom>
        </p:spPr>
      </p:pic>
    </p:spTree>
    <p:extLst>
      <p:ext uri="{BB962C8B-B14F-4D97-AF65-F5344CB8AC3E}">
        <p14:creationId xmlns:p14="http://schemas.microsoft.com/office/powerpoint/2010/main" val="295752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circle(in)">
                                      <p:cBhvr>
                                        <p:cTn id="10" dur="500"/>
                                        <p:tgtEl>
                                          <p:spTgt spid="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5" presetClass="entr" presetSubtype="0" fill="hold" grpId="0" nodeType="withEffect">
                                  <p:stCondLst>
                                    <p:cond delay="50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0" fill="hold"/>
                                        <p:tgtEl>
                                          <p:spTgt spid="50"/>
                                        </p:tgtEl>
                                        <p:attrNameLst>
                                          <p:attrName>ppt_w</p:attrName>
                                        </p:attrNameLst>
                                      </p:cBhvr>
                                      <p:tavLst>
                                        <p:tav tm="0">
                                          <p:val>
                                            <p:strVal val="#ppt_w*0.70"/>
                                          </p:val>
                                        </p:tav>
                                        <p:tav tm="100000">
                                          <p:val>
                                            <p:strVal val="#ppt_w"/>
                                          </p:val>
                                        </p:tav>
                                      </p:tavLst>
                                    </p:anim>
                                    <p:anim calcmode="lin" valueType="num">
                                      <p:cBhvr>
                                        <p:cTn id="21" dur="1000" fill="hold"/>
                                        <p:tgtEl>
                                          <p:spTgt spid="50"/>
                                        </p:tgtEl>
                                        <p:attrNameLst>
                                          <p:attrName>ppt_h</p:attrName>
                                        </p:attrNameLst>
                                      </p:cBhvr>
                                      <p:tavLst>
                                        <p:tav tm="0">
                                          <p:val>
                                            <p:strVal val="#ppt_h"/>
                                          </p:val>
                                        </p:tav>
                                        <p:tav tm="100000">
                                          <p:val>
                                            <p:strVal val="#ppt_h"/>
                                          </p:val>
                                        </p:tav>
                                      </p:tavLst>
                                    </p:anim>
                                    <p:animEffect transition="in" filter="fade">
                                      <p:cBhvr>
                                        <p:cTn id="22" dur="1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51"/>
                                        </p:tgtEl>
                                        <p:attrNameLst>
                                          <p:attrName>style.visibility</p:attrName>
                                        </p:attrNameLst>
                                      </p:cBhvr>
                                      <p:to>
                                        <p:strVal val="visible"/>
                                      </p:to>
                                    </p:set>
                                    <p:anim calcmode="lin" valueType="num">
                                      <p:cBhvr>
                                        <p:cTn id="32" dur="1000" fill="hold"/>
                                        <p:tgtEl>
                                          <p:spTgt spid="51"/>
                                        </p:tgtEl>
                                        <p:attrNameLst>
                                          <p:attrName>ppt_w</p:attrName>
                                        </p:attrNameLst>
                                      </p:cBhvr>
                                      <p:tavLst>
                                        <p:tav tm="0">
                                          <p:val>
                                            <p:strVal val="#ppt_w*0.70"/>
                                          </p:val>
                                        </p:tav>
                                        <p:tav tm="100000">
                                          <p:val>
                                            <p:strVal val="#ppt_w"/>
                                          </p:val>
                                        </p:tav>
                                      </p:tavLst>
                                    </p:anim>
                                    <p:anim calcmode="lin" valueType="num">
                                      <p:cBhvr>
                                        <p:cTn id="33" dur="1000" fill="hold"/>
                                        <p:tgtEl>
                                          <p:spTgt spid="51"/>
                                        </p:tgtEl>
                                        <p:attrNameLst>
                                          <p:attrName>ppt_h</p:attrName>
                                        </p:attrNameLst>
                                      </p:cBhvr>
                                      <p:tavLst>
                                        <p:tav tm="0">
                                          <p:val>
                                            <p:strVal val="#ppt_h"/>
                                          </p:val>
                                        </p:tav>
                                        <p:tav tm="100000">
                                          <p:val>
                                            <p:strVal val="#ppt_h"/>
                                          </p:val>
                                        </p:tav>
                                      </p:tavLst>
                                    </p:anim>
                                    <p:animEffect transition="in" filter="fade">
                                      <p:cBhvr>
                                        <p:cTn id="34" dur="10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p:cTn id="39" dur="500" fill="hold"/>
                                        <p:tgtEl>
                                          <p:spTgt spid="62"/>
                                        </p:tgtEl>
                                        <p:attrNameLst>
                                          <p:attrName>ppt_w</p:attrName>
                                        </p:attrNameLst>
                                      </p:cBhvr>
                                      <p:tavLst>
                                        <p:tav tm="0">
                                          <p:val>
                                            <p:fltVal val="0"/>
                                          </p:val>
                                        </p:tav>
                                        <p:tav tm="100000">
                                          <p:val>
                                            <p:strVal val="#ppt_w"/>
                                          </p:val>
                                        </p:tav>
                                      </p:tavLst>
                                    </p:anim>
                                    <p:anim calcmode="lin" valueType="num">
                                      <p:cBhvr>
                                        <p:cTn id="40" dur="500" fill="hold"/>
                                        <p:tgtEl>
                                          <p:spTgt spid="62"/>
                                        </p:tgtEl>
                                        <p:attrNameLst>
                                          <p:attrName>ppt_h</p:attrName>
                                        </p:attrNameLst>
                                      </p:cBhvr>
                                      <p:tavLst>
                                        <p:tav tm="0">
                                          <p:val>
                                            <p:fltVal val="0"/>
                                          </p:val>
                                        </p:tav>
                                        <p:tav tm="100000">
                                          <p:val>
                                            <p:strVal val="#ppt_h"/>
                                          </p:val>
                                        </p:tav>
                                      </p:tavLst>
                                    </p:anim>
                                    <p:animEffect transition="in" filter="fade">
                                      <p:cBhvr>
                                        <p:cTn id="41" dur="500"/>
                                        <p:tgtEl>
                                          <p:spTgt spid="62"/>
                                        </p:tgtEl>
                                      </p:cBhvr>
                                    </p:animEffect>
                                  </p:childTnLst>
                                </p:cTn>
                              </p:par>
                              <p:par>
                                <p:cTn id="42" presetID="55" presetClass="entr" presetSubtype="0" fill="hold" grpId="0" nodeType="withEffect">
                                  <p:stCondLst>
                                    <p:cond delay="50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0.70"/>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Effect transition="in" filter="fade">
                                      <p:cBhvr>
                                        <p:cTn id="53" dur="500"/>
                                        <p:tgtEl>
                                          <p:spTgt spid="70"/>
                                        </p:tgtEl>
                                      </p:cBhvr>
                                    </p:animEffect>
                                  </p:childTnLst>
                                </p:cTn>
                              </p:par>
                              <p:par>
                                <p:cTn id="54" presetID="55" presetClass="entr" presetSubtype="0" fill="hold" grpId="0" nodeType="withEffect">
                                  <p:stCondLst>
                                    <p:cond delay="500"/>
                                  </p:stCondLst>
                                  <p:childTnLst>
                                    <p:set>
                                      <p:cBhvr>
                                        <p:cTn id="55" dur="1" fill="hold">
                                          <p:stCondLst>
                                            <p:cond delay="0"/>
                                          </p:stCondLst>
                                        </p:cTn>
                                        <p:tgtEl>
                                          <p:spTgt spid="53"/>
                                        </p:tgtEl>
                                        <p:attrNameLst>
                                          <p:attrName>style.visibility</p:attrName>
                                        </p:attrNameLst>
                                      </p:cBhvr>
                                      <p:to>
                                        <p:strVal val="visible"/>
                                      </p:to>
                                    </p:set>
                                    <p:anim calcmode="lin" valueType="num">
                                      <p:cBhvr>
                                        <p:cTn id="56" dur="1000" fill="hold"/>
                                        <p:tgtEl>
                                          <p:spTgt spid="53"/>
                                        </p:tgtEl>
                                        <p:attrNameLst>
                                          <p:attrName>ppt_w</p:attrName>
                                        </p:attrNameLst>
                                      </p:cBhvr>
                                      <p:tavLst>
                                        <p:tav tm="0">
                                          <p:val>
                                            <p:strVal val="#ppt_w*0.70"/>
                                          </p:val>
                                        </p:tav>
                                        <p:tav tm="100000">
                                          <p:val>
                                            <p:strVal val="#ppt_w"/>
                                          </p:val>
                                        </p:tav>
                                      </p:tavLst>
                                    </p:anim>
                                    <p:anim calcmode="lin" valueType="num">
                                      <p:cBhvr>
                                        <p:cTn id="57" dur="1000" fill="hold"/>
                                        <p:tgtEl>
                                          <p:spTgt spid="53"/>
                                        </p:tgtEl>
                                        <p:attrNameLst>
                                          <p:attrName>ppt_h</p:attrName>
                                        </p:attrNameLst>
                                      </p:cBhvr>
                                      <p:tavLst>
                                        <p:tav tm="0">
                                          <p:val>
                                            <p:strVal val="#ppt_h"/>
                                          </p:val>
                                        </p:tav>
                                        <p:tav tm="100000">
                                          <p:val>
                                            <p:strVal val="#ppt_h"/>
                                          </p:val>
                                        </p:tav>
                                      </p:tavLst>
                                    </p:anim>
                                    <p:animEffect transition="in" filter="fade">
                                      <p:cBhvr>
                                        <p:cTn id="58" dur="10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fltVal val="0"/>
                                          </p:val>
                                        </p:tav>
                                        <p:tav tm="100000">
                                          <p:val>
                                            <p:strVal val="#ppt_w"/>
                                          </p:val>
                                        </p:tav>
                                      </p:tavLst>
                                    </p:anim>
                                    <p:anim calcmode="lin" valueType="num">
                                      <p:cBhvr>
                                        <p:cTn id="64" dur="500" fill="hold"/>
                                        <p:tgtEl>
                                          <p:spTgt spid="87"/>
                                        </p:tgtEl>
                                        <p:attrNameLst>
                                          <p:attrName>ppt_h</p:attrName>
                                        </p:attrNameLst>
                                      </p:cBhvr>
                                      <p:tavLst>
                                        <p:tav tm="0">
                                          <p:val>
                                            <p:fltVal val="0"/>
                                          </p:val>
                                        </p:tav>
                                        <p:tav tm="100000">
                                          <p:val>
                                            <p:strVal val="#ppt_h"/>
                                          </p:val>
                                        </p:tav>
                                      </p:tavLst>
                                    </p:anim>
                                    <p:animEffect transition="in" filter="fade">
                                      <p:cBhvr>
                                        <p:cTn id="65" dur="500"/>
                                        <p:tgtEl>
                                          <p:spTgt spid="87"/>
                                        </p:tgtEl>
                                      </p:cBhvr>
                                    </p:animEffect>
                                  </p:childTnLst>
                                </p:cTn>
                              </p:par>
                              <p:par>
                                <p:cTn id="66" presetID="55" presetClass="entr" presetSubtype="0" fill="hold" grpId="0" nodeType="withEffect">
                                  <p:stCondLst>
                                    <p:cond delay="500"/>
                                  </p:stCondLst>
                                  <p:childTnLst>
                                    <p:set>
                                      <p:cBhvr>
                                        <p:cTn id="67" dur="1" fill="hold">
                                          <p:stCondLst>
                                            <p:cond delay="0"/>
                                          </p:stCondLst>
                                        </p:cTn>
                                        <p:tgtEl>
                                          <p:spTgt spid="95"/>
                                        </p:tgtEl>
                                        <p:attrNameLst>
                                          <p:attrName>style.visibility</p:attrName>
                                        </p:attrNameLst>
                                      </p:cBhvr>
                                      <p:to>
                                        <p:strVal val="visible"/>
                                      </p:to>
                                    </p:set>
                                    <p:anim calcmode="lin" valueType="num">
                                      <p:cBhvr>
                                        <p:cTn id="68" dur="1000" fill="hold"/>
                                        <p:tgtEl>
                                          <p:spTgt spid="95"/>
                                        </p:tgtEl>
                                        <p:attrNameLst>
                                          <p:attrName>ppt_w</p:attrName>
                                        </p:attrNameLst>
                                      </p:cBhvr>
                                      <p:tavLst>
                                        <p:tav tm="0">
                                          <p:val>
                                            <p:strVal val="#ppt_w*0.70"/>
                                          </p:val>
                                        </p:tav>
                                        <p:tav tm="100000">
                                          <p:val>
                                            <p:strVal val="#ppt_w"/>
                                          </p:val>
                                        </p:tav>
                                      </p:tavLst>
                                    </p:anim>
                                    <p:anim calcmode="lin" valueType="num">
                                      <p:cBhvr>
                                        <p:cTn id="69" dur="1000" fill="hold"/>
                                        <p:tgtEl>
                                          <p:spTgt spid="95"/>
                                        </p:tgtEl>
                                        <p:attrNameLst>
                                          <p:attrName>ppt_h</p:attrName>
                                        </p:attrNameLst>
                                      </p:cBhvr>
                                      <p:tavLst>
                                        <p:tav tm="0">
                                          <p:val>
                                            <p:strVal val="#ppt_h"/>
                                          </p:val>
                                        </p:tav>
                                        <p:tav tm="100000">
                                          <p:val>
                                            <p:strVal val="#ppt_h"/>
                                          </p:val>
                                        </p:tav>
                                      </p:tavLst>
                                    </p:anim>
                                    <p:animEffect transition="in" filter="fade">
                                      <p:cBhvr>
                                        <p:cTn id="70" dur="1000"/>
                                        <p:tgtEl>
                                          <p:spTgt spid="95"/>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par>
                                <p:cTn id="78" presetID="55" presetClass="entr" presetSubtype="0" fill="hold" grpId="0" nodeType="withEffect">
                                  <p:stCondLst>
                                    <p:cond delay="500"/>
                                  </p:stCondLst>
                                  <p:childTnLst>
                                    <p:set>
                                      <p:cBhvr>
                                        <p:cTn id="79" dur="1" fill="hold">
                                          <p:stCondLst>
                                            <p:cond delay="0"/>
                                          </p:stCondLst>
                                        </p:cTn>
                                        <p:tgtEl>
                                          <p:spTgt spid="104"/>
                                        </p:tgtEl>
                                        <p:attrNameLst>
                                          <p:attrName>style.visibility</p:attrName>
                                        </p:attrNameLst>
                                      </p:cBhvr>
                                      <p:to>
                                        <p:strVal val="visible"/>
                                      </p:to>
                                    </p:set>
                                    <p:anim calcmode="lin" valueType="num">
                                      <p:cBhvr>
                                        <p:cTn id="80" dur="1000" fill="hold"/>
                                        <p:tgtEl>
                                          <p:spTgt spid="104"/>
                                        </p:tgtEl>
                                        <p:attrNameLst>
                                          <p:attrName>ppt_w</p:attrName>
                                        </p:attrNameLst>
                                      </p:cBhvr>
                                      <p:tavLst>
                                        <p:tav tm="0">
                                          <p:val>
                                            <p:strVal val="#ppt_w*0.70"/>
                                          </p:val>
                                        </p:tav>
                                        <p:tav tm="100000">
                                          <p:val>
                                            <p:strVal val="#ppt_w"/>
                                          </p:val>
                                        </p:tav>
                                      </p:tavLst>
                                    </p:anim>
                                    <p:anim calcmode="lin" valueType="num">
                                      <p:cBhvr>
                                        <p:cTn id="81" dur="1000" fill="hold"/>
                                        <p:tgtEl>
                                          <p:spTgt spid="104"/>
                                        </p:tgtEl>
                                        <p:attrNameLst>
                                          <p:attrName>ppt_h</p:attrName>
                                        </p:attrNameLst>
                                      </p:cBhvr>
                                      <p:tavLst>
                                        <p:tav tm="0">
                                          <p:val>
                                            <p:strVal val="#ppt_h"/>
                                          </p:val>
                                        </p:tav>
                                        <p:tav tm="100000">
                                          <p:val>
                                            <p:strVal val="#ppt_h"/>
                                          </p:val>
                                        </p:tav>
                                      </p:tavLst>
                                    </p:anim>
                                    <p:animEffect transition="in" filter="fade">
                                      <p:cBhvr>
                                        <p:cTn id="82" dur="1000"/>
                                        <p:tgtEl>
                                          <p:spTgt spid="104"/>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105"/>
                                        </p:tgtEl>
                                        <p:attrNameLst>
                                          <p:attrName>style.visibility</p:attrName>
                                        </p:attrNameLst>
                                      </p:cBhvr>
                                      <p:to>
                                        <p:strVal val="visible"/>
                                      </p:to>
                                    </p:set>
                                    <p:anim calcmode="lin" valueType="num">
                                      <p:cBhvr>
                                        <p:cTn id="87" dur="500" fill="hold"/>
                                        <p:tgtEl>
                                          <p:spTgt spid="105"/>
                                        </p:tgtEl>
                                        <p:attrNameLst>
                                          <p:attrName>ppt_w</p:attrName>
                                        </p:attrNameLst>
                                      </p:cBhvr>
                                      <p:tavLst>
                                        <p:tav tm="0">
                                          <p:val>
                                            <p:fltVal val="0"/>
                                          </p:val>
                                        </p:tav>
                                        <p:tav tm="100000">
                                          <p:val>
                                            <p:strVal val="#ppt_w"/>
                                          </p:val>
                                        </p:tav>
                                      </p:tavLst>
                                    </p:anim>
                                    <p:anim calcmode="lin" valueType="num">
                                      <p:cBhvr>
                                        <p:cTn id="88" dur="500" fill="hold"/>
                                        <p:tgtEl>
                                          <p:spTgt spid="105"/>
                                        </p:tgtEl>
                                        <p:attrNameLst>
                                          <p:attrName>ppt_h</p:attrName>
                                        </p:attrNameLst>
                                      </p:cBhvr>
                                      <p:tavLst>
                                        <p:tav tm="0">
                                          <p:val>
                                            <p:fltVal val="0"/>
                                          </p:val>
                                        </p:tav>
                                        <p:tav tm="100000">
                                          <p:val>
                                            <p:strVal val="#ppt_h"/>
                                          </p:val>
                                        </p:tav>
                                      </p:tavLst>
                                    </p:anim>
                                    <p:animEffect transition="in" filter="fade">
                                      <p:cBhvr>
                                        <p:cTn id="89" dur="500"/>
                                        <p:tgtEl>
                                          <p:spTgt spid="105"/>
                                        </p:tgtEl>
                                      </p:cBhvr>
                                    </p:animEffect>
                                  </p:childTnLst>
                                </p:cTn>
                              </p:par>
                              <p:par>
                                <p:cTn id="90" presetID="55" presetClass="entr" presetSubtype="0" fill="hold" grpId="0" nodeType="withEffect">
                                  <p:stCondLst>
                                    <p:cond delay="500"/>
                                  </p:stCondLst>
                                  <p:childTnLst>
                                    <p:set>
                                      <p:cBhvr>
                                        <p:cTn id="91" dur="1" fill="hold">
                                          <p:stCondLst>
                                            <p:cond delay="0"/>
                                          </p:stCondLst>
                                        </p:cTn>
                                        <p:tgtEl>
                                          <p:spTgt spid="137"/>
                                        </p:tgtEl>
                                        <p:attrNameLst>
                                          <p:attrName>style.visibility</p:attrName>
                                        </p:attrNameLst>
                                      </p:cBhvr>
                                      <p:to>
                                        <p:strVal val="visible"/>
                                      </p:to>
                                    </p:set>
                                    <p:anim calcmode="lin" valueType="num">
                                      <p:cBhvr>
                                        <p:cTn id="92" dur="1000" fill="hold"/>
                                        <p:tgtEl>
                                          <p:spTgt spid="137"/>
                                        </p:tgtEl>
                                        <p:attrNameLst>
                                          <p:attrName>ppt_w</p:attrName>
                                        </p:attrNameLst>
                                      </p:cBhvr>
                                      <p:tavLst>
                                        <p:tav tm="0">
                                          <p:val>
                                            <p:strVal val="#ppt_w*0.70"/>
                                          </p:val>
                                        </p:tav>
                                        <p:tav tm="100000">
                                          <p:val>
                                            <p:strVal val="#ppt_w"/>
                                          </p:val>
                                        </p:tav>
                                      </p:tavLst>
                                    </p:anim>
                                    <p:anim calcmode="lin" valueType="num">
                                      <p:cBhvr>
                                        <p:cTn id="93" dur="1000" fill="hold"/>
                                        <p:tgtEl>
                                          <p:spTgt spid="137"/>
                                        </p:tgtEl>
                                        <p:attrNameLst>
                                          <p:attrName>ppt_h</p:attrName>
                                        </p:attrNameLst>
                                      </p:cBhvr>
                                      <p:tavLst>
                                        <p:tav tm="0">
                                          <p:val>
                                            <p:strVal val="#ppt_h"/>
                                          </p:val>
                                        </p:tav>
                                        <p:tav tm="100000">
                                          <p:val>
                                            <p:strVal val="#ppt_h"/>
                                          </p:val>
                                        </p:tav>
                                      </p:tavLst>
                                    </p:anim>
                                    <p:animEffect transition="in" filter="fade">
                                      <p:cBhvr>
                                        <p:cTn id="94" dur="1000"/>
                                        <p:tgtEl>
                                          <p:spTgt spid="137"/>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113"/>
                                        </p:tgtEl>
                                        <p:attrNameLst>
                                          <p:attrName>style.visibility</p:attrName>
                                        </p:attrNameLst>
                                      </p:cBhvr>
                                      <p:to>
                                        <p:strVal val="visible"/>
                                      </p:to>
                                    </p:set>
                                    <p:anim calcmode="lin" valueType="num">
                                      <p:cBhvr>
                                        <p:cTn id="99" dur="500" fill="hold"/>
                                        <p:tgtEl>
                                          <p:spTgt spid="113"/>
                                        </p:tgtEl>
                                        <p:attrNameLst>
                                          <p:attrName>ppt_w</p:attrName>
                                        </p:attrNameLst>
                                      </p:cBhvr>
                                      <p:tavLst>
                                        <p:tav tm="0">
                                          <p:val>
                                            <p:fltVal val="0"/>
                                          </p:val>
                                        </p:tav>
                                        <p:tav tm="100000">
                                          <p:val>
                                            <p:strVal val="#ppt_w"/>
                                          </p:val>
                                        </p:tav>
                                      </p:tavLst>
                                    </p:anim>
                                    <p:anim calcmode="lin" valueType="num">
                                      <p:cBhvr>
                                        <p:cTn id="100" dur="500" fill="hold"/>
                                        <p:tgtEl>
                                          <p:spTgt spid="113"/>
                                        </p:tgtEl>
                                        <p:attrNameLst>
                                          <p:attrName>ppt_h</p:attrName>
                                        </p:attrNameLst>
                                      </p:cBhvr>
                                      <p:tavLst>
                                        <p:tav tm="0">
                                          <p:val>
                                            <p:fltVal val="0"/>
                                          </p:val>
                                        </p:tav>
                                        <p:tav tm="100000">
                                          <p:val>
                                            <p:strVal val="#ppt_h"/>
                                          </p:val>
                                        </p:tav>
                                      </p:tavLst>
                                    </p:anim>
                                    <p:animEffect transition="in" filter="fade">
                                      <p:cBhvr>
                                        <p:cTn id="101" dur="500"/>
                                        <p:tgtEl>
                                          <p:spTgt spid="113"/>
                                        </p:tgtEl>
                                      </p:cBhvr>
                                    </p:animEffect>
                                  </p:childTnLst>
                                </p:cTn>
                              </p:par>
                              <p:par>
                                <p:cTn id="102" presetID="55" presetClass="entr" presetSubtype="0" fill="hold" grpId="0" nodeType="withEffect">
                                  <p:stCondLst>
                                    <p:cond delay="500"/>
                                  </p:stCondLst>
                                  <p:childTnLst>
                                    <p:set>
                                      <p:cBhvr>
                                        <p:cTn id="103" dur="1" fill="hold">
                                          <p:stCondLst>
                                            <p:cond delay="0"/>
                                          </p:stCondLst>
                                        </p:cTn>
                                        <p:tgtEl>
                                          <p:spTgt spid="138"/>
                                        </p:tgtEl>
                                        <p:attrNameLst>
                                          <p:attrName>style.visibility</p:attrName>
                                        </p:attrNameLst>
                                      </p:cBhvr>
                                      <p:to>
                                        <p:strVal val="visible"/>
                                      </p:to>
                                    </p:set>
                                    <p:anim calcmode="lin" valueType="num">
                                      <p:cBhvr>
                                        <p:cTn id="104" dur="1000" fill="hold"/>
                                        <p:tgtEl>
                                          <p:spTgt spid="138"/>
                                        </p:tgtEl>
                                        <p:attrNameLst>
                                          <p:attrName>ppt_w</p:attrName>
                                        </p:attrNameLst>
                                      </p:cBhvr>
                                      <p:tavLst>
                                        <p:tav tm="0">
                                          <p:val>
                                            <p:strVal val="#ppt_w*0.70"/>
                                          </p:val>
                                        </p:tav>
                                        <p:tav tm="100000">
                                          <p:val>
                                            <p:strVal val="#ppt_w"/>
                                          </p:val>
                                        </p:tav>
                                      </p:tavLst>
                                    </p:anim>
                                    <p:anim calcmode="lin" valueType="num">
                                      <p:cBhvr>
                                        <p:cTn id="105" dur="1000" fill="hold"/>
                                        <p:tgtEl>
                                          <p:spTgt spid="138"/>
                                        </p:tgtEl>
                                        <p:attrNameLst>
                                          <p:attrName>ppt_h</p:attrName>
                                        </p:attrNameLst>
                                      </p:cBhvr>
                                      <p:tavLst>
                                        <p:tav tm="0">
                                          <p:val>
                                            <p:strVal val="#ppt_h"/>
                                          </p:val>
                                        </p:tav>
                                        <p:tav tm="100000">
                                          <p:val>
                                            <p:strVal val="#ppt_h"/>
                                          </p:val>
                                        </p:tav>
                                      </p:tavLst>
                                    </p:anim>
                                    <p:animEffect transition="in" filter="fade">
                                      <p:cBhvr>
                                        <p:cTn id="106" dur="1000"/>
                                        <p:tgtEl>
                                          <p:spTgt spid="138"/>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nodeType="clickEffect">
                                  <p:stCondLst>
                                    <p:cond delay="0"/>
                                  </p:stCondLst>
                                  <p:childTnLst>
                                    <p:set>
                                      <p:cBhvr>
                                        <p:cTn id="110" dur="1" fill="hold">
                                          <p:stCondLst>
                                            <p:cond delay="0"/>
                                          </p:stCondLst>
                                        </p:cTn>
                                        <p:tgtEl>
                                          <p:spTgt spid="121"/>
                                        </p:tgtEl>
                                        <p:attrNameLst>
                                          <p:attrName>style.visibility</p:attrName>
                                        </p:attrNameLst>
                                      </p:cBhvr>
                                      <p:to>
                                        <p:strVal val="visible"/>
                                      </p:to>
                                    </p:set>
                                    <p:anim calcmode="lin" valueType="num">
                                      <p:cBhvr>
                                        <p:cTn id="111" dur="500" fill="hold"/>
                                        <p:tgtEl>
                                          <p:spTgt spid="121"/>
                                        </p:tgtEl>
                                        <p:attrNameLst>
                                          <p:attrName>ppt_w</p:attrName>
                                        </p:attrNameLst>
                                      </p:cBhvr>
                                      <p:tavLst>
                                        <p:tav tm="0">
                                          <p:val>
                                            <p:fltVal val="0"/>
                                          </p:val>
                                        </p:tav>
                                        <p:tav tm="100000">
                                          <p:val>
                                            <p:strVal val="#ppt_w"/>
                                          </p:val>
                                        </p:tav>
                                      </p:tavLst>
                                    </p:anim>
                                    <p:anim calcmode="lin" valueType="num">
                                      <p:cBhvr>
                                        <p:cTn id="112" dur="500" fill="hold"/>
                                        <p:tgtEl>
                                          <p:spTgt spid="121"/>
                                        </p:tgtEl>
                                        <p:attrNameLst>
                                          <p:attrName>ppt_h</p:attrName>
                                        </p:attrNameLst>
                                      </p:cBhvr>
                                      <p:tavLst>
                                        <p:tav tm="0">
                                          <p:val>
                                            <p:fltVal val="0"/>
                                          </p:val>
                                        </p:tav>
                                        <p:tav tm="100000">
                                          <p:val>
                                            <p:strVal val="#ppt_h"/>
                                          </p:val>
                                        </p:tav>
                                      </p:tavLst>
                                    </p:anim>
                                    <p:animEffect transition="in" filter="fade">
                                      <p:cBhvr>
                                        <p:cTn id="113" dur="500"/>
                                        <p:tgtEl>
                                          <p:spTgt spid="121"/>
                                        </p:tgtEl>
                                      </p:cBhvr>
                                    </p:animEffect>
                                  </p:childTnLst>
                                </p:cTn>
                              </p:par>
                              <p:par>
                                <p:cTn id="114" presetID="55" presetClass="entr" presetSubtype="0" fill="hold" grpId="0" nodeType="withEffect">
                                  <p:stCondLst>
                                    <p:cond delay="500"/>
                                  </p:stCondLst>
                                  <p:childTnLst>
                                    <p:set>
                                      <p:cBhvr>
                                        <p:cTn id="115" dur="1" fill="hold">
                                          <p:stCondLst>
                                            <p:cond delay="0"/>
                                          </p:stCondLst>
                                        </p:cTn>
                                        <p:tgtEl>
                                          <p:spTgt spid="139"/>
                                        </p:tgtEl>
                                        <p:attrNameLst>
                                          <p:attrName>style.visibility</p:attrName>
                                        </p:attrNameLst>
                                      </p:cBhvr>
                                      <p:to>
                                        <p:strVal val="visible"/>
                                      </p:to>
                                    </p:set>
                                    <p:anim calcmode="lin" valueType="num">
                                      <p:cBhvr>
                                        <p:cTn id="116" dur="1000" fill="hold"/>
                                        <p:tgtEl>
                                          <p:spTgt spid="139"/>
                                        </p:tgtEl>
                                        <p:attrNameLst>
                                          <p:attrName>ppt_w</p:attrName>
                                        </p:attrNameLst>
                                      </p:cBhvr>
                                      <p:tavLst>
                                        <p:tav tm="0">
                                          <p:val>
                                            <p:strVal val="#ppt_w*0.70"/>
                                          </p:val>
                                        </p:tav>
                                        <p:tav tm="100000">
                                          <p:val>
                                            <p:strVal val="#ppt_w"/>
                                          </p:val>
                                        </p:tav>
                                      </p:tavLst>
                                    </p:anim>
                                    <p:anim calcmode="lin" valueType="num">
                                      <p:cBhvr>
                                        <p:cTn id="117" dur="1000" fill="hold"/>
                                        <p:tgtEl>
                                          <p:spTgt spid="139"/>
                                        </p:tgtEl>
                                        <p:attrNameLst>
                                          <p:attrName>ppt_h</p:attrName>
                                        </p:attrNameLst>
                                      </p:cBhvr>
                                      <p:tavLst>
                                        <p:tav tm="0">
                                          <p:val>
                                            <p:strVal val="#ppt_h"/>
                                          </p:val>
                                        </p:tav>
                                        <p:tav tm="100000">
                                          <p:val>
                                            <p:strVal val="#ppt_h"/>
                                          </p:val>
                                        </p:tav>
                                      </p:tavLst>
                                    </p:anim>
                                    <p:animEffect transition="in" filter="fade">
                                      <p:cBhvr>
                                        <p:cTn id="118" dur="1000"/>
                                        <p:tgtEl>
                                          <p:spTgt spid="139"/>
                                        </p:tgtEl>
                                      </p:cBhvr>
                                    </p:animEffect>
                                  </p:childTnLst>
                                </p:cTn>
                              </p:par>
                            </p:childTnLst>
                          </p:cTn>
                        </p:par>
                      </p:childTnLst>
                    </p:cTn>
                  </p:par>
                  <p:par>
                    <p:cTn id="119" fill="hold">
                      <p:stCondLst>
                        <p:cond delay="indefinite"/>
                      </p:stCondLst>
                      <p:childTnLst>
                        <p:par>
                          <p:cTn id="120" fill="hold">
                            <p:stCondLst>
                              <p:cond delay="0"/>
                            </p:stCondLst>
                            <p:childTnLst>
                              <p:par>
                                <p:cTn id="121" presetID="53" presetClass="entr" presetSubtype="16" fill="hold" nodeType="clickEffect">
                                  <p:stCondLst>
                                    <p:cond delay="0"/>
                                  </p:stCondLst>
                                  <p:childTnLst>
                                    <p:set>
                                      <p:cBhvr>
                                        <p:cTn id="122" dur="1" fill="hold">
                                          <p:stCondLst>
                                            <p:cond delay="0"/>
                                          </p:stCondLst>
                                        </p:cTn>
                                        <p:tgtEl>
                                          <p:spTgt spid="129"/>
                                        </p:tgtEl>
                                        <p:attrNameLst>
                                          <p:attrName>style.visibility</p:attrName>
                                        </p:attrNameLst>
                                      </p:cBhvr>
                                      <p:to>
                                        <p:strVal val="visible"/>
                                      </p:to>
                                    </p:set>
                                    <p:anim calcmode="lin" valueType="num">
                                      <p:cBhvr>
                                        <p:cTn id="123" dur="500" fill="hold"/>
                                        <p:tgtEl>
                                          <p:spTgt spid="129"/>
                                        </p:tgtEl>
                                        <p:attrNameLst>
                                          <p:attrName>ppt_w</p:attrName>
                                        </p:attrNameLst>
                                      </p:cBhvr>
                                      <p:tavLst>
                                        <p:tav tm="0">
                                          <p:val>
                                            <p:fltVal val="0"/>
                                          </p:val>
                                        </p:tav>
                                        <p:tav tm="100000">
                                          <p:val>
                                            <p:strVal val="#ppt_w"/>
                                          </p:val>
                                        </p:tav>
                                      </p:tavLst>
                                    </p:anim>
                                    <p:anim calcmode="lin" valueType="num">
                                      <p:cBhvr>
                                        <p:cTn id="124" dur="500" fill="hold"/>
                                        <p:tgtEl>
                                          <p:spTgt spid="129"/>
                                        </p:tgtEl>
                                        <p:attrNameLst>
                                          <p:attrName>ppt_h</p:attrName>
                                        </p:attrNameLst>
                                      </p:cBhvr>
                                      <p:tavLst>
                                        <p:tav tm="0">
                                          <p:val>
                                            <p:fltVal val="0"/>
                                          </p:val>
                                        </p:tav>
                                        <p:tav tm="100000">
                                          <p:val>
                                            <p:strVal val="#ppt_h"/>
                                          </p:val>
                                        </p:tav>
                                      </p:tavLst>
                                    </p:anim>
                                    <p:animEffect transition="in" filter="fade">
                                      <p:cBhvr>
                                        <p:cTn id="125" dur="500"/>
                                        <p:tgtEl>
                                          <p:spTgt spid="129"/>
                                        </p:tgtEl>
                                      </p:cBhvr>
                                    </p:animEffect>
                                  </p:childTnLst>
                                </p:cTn>
                              </p:par>
                              <p:par>
                                <p:cTn id="126" presetID="55" presetClass="entr" presetSubtype="0" fill="hold" grpId="0" nodeType="withEffect">
                                  <p:stCondLst>
                                    <p:cond delay="500"/>
                                  </p:stCondLst>
                                  <p:childTnLst>
                                    <p:set>
                                      <p:cBhvr>
                                        <p:cTn id="127" dur="1" fill="hold">
                                          <p:stCondLst>
                                            <p:cond delay="0"/>
                                          </p:stCondLst>
                                        </p:cTn>
                                        <p:tgtEl>
                                          <p:spTgt spid="140"/>
                                        </p:tgtEl>
                                        <p:attrNameLst>
                                          <p:attrName>style.visibility</p:attrName>
                                        </p:attrNameLst>
                                      </p:cBhvr>
                                      <p:to>
                                        <p:strVal val="visible"/>
                                      </p:to>
                                    </p:set>
                                    <p:anim calcmode="lin" valueType="num">
                                      <p:cBhvr>
                                        <p:cTn id="128" dur="1000" fill="hold"/>
                                        <p:tgtEl>
                                          <p:spTgt spid="140"/>
                                        </p:tgtEl>
                                        <p:attrNameLst>
                                          <p:attrName>ppt_w</p:attrName>
                                        </p:attrNameLst>
                                      </p:cBhvr>
                                      <p:tavLst>
                                        <p:tav tm="0">
                                          <p:val>
                                            <p:strVal val="#ppt_w*0.70"/>
                                          </p:val>
                                        </p:tav>
                                        <p:tav tm="100000">
                                          <p:val>
                                            <p:strVal val="#ppt_w"/>
                                          </p:val>
                                        </p:tav>
                                      </p:tavLst>
                                    </p:anim>
                                    <p:anim calcmode="lin" valueType="num">
                                      <p:cBhvr>
                                        <p:cTn id="129" dur="1000" fill="hold"/>
                                        <p:tgtEl>
                                          <p:spTgt spid="140"/>
                                        </p:tgtEl>
                                        <p:attrNameLst>
                                          <p:attrName>ppt_h</p:attrName>
                                        </p:attrNameLst>
                                      </p:cBhvr>
                                      <p:tavLst>
                                        <p:tav tm="0">
                                          <p:val>
                                            <p:strVal val="#ppt_h"/>
                                          </p:val>
                                        </p:tav>
                                        <p:tav tm="100000">
                                          <p:val>
                                            <p:strVal val="#ppt_h"/>
                                          </p:val>
                                        </p:tav>
                                      </p:tavLst>
                                    </p:anim>
                                    <p:animEffect transition="in" filter="fade">
                                      <p:cBhvr>
                                        <p:cTn id="130" dur="1000"/>
                                        <p:tgtEl>
                                          <p:spTgt spid="140"/>
                                        </p:tgtEl>
                                      </p:cBhvr>
                                    </p:animEffect>
                                  </p:childTnLst>
                                </p:cTn>
                              </p:par>
                            </p:childTnLst>
                          </p:cTn>
                        </p:par>
                      </p:childTnLst>
                    </p:cTn>
                  </p:par>
                  <p:par>
                    <p:cTn id="131" fill="hold">
                      <p:stCondLst>
                        <p:cond delay="indefinite"/>
                      </p:stCondLst>
                      <p:childTnLst>
                        <p:par>
                          <p:cTn id="132" fill="hold">
                            <p:stCondLst>
                              <p:cond delay="0"/>
                            </p:stCondLst>
                            <p:childTnLst>
                              <p:par>
                                <p:cTn id="133" presetID="53" presetClass="entr" presetSubtype="16" fill="hold" nodeType="clickEffect">
                                  <p:stCondLst>
                                    <p:cond delay="0"/>
                                  </p:stCondLst>
                                  <p:childTnLst>
                                    <p:set>
                                      <p:cBhvr>
                                        <p:cTn id="134" dur="1" fill="hold">
                                          <p:stCondLst>
                                            <p:cond delay="0"/>
                                          </p:stCondLst>
                                        </p:cTn>
                                        <p:tgtEl>
                                          <p:spTgt spid="141"/>
                                        </p:tgtEl>
                                        <p:attrNameLst>
                                          <p:attrName>style.visibility</p:attrName>
                                        </p:attrNameLst>
                                      </p:cBhvr>
                                      <p:to>
                                        <p:strVal val="visible"/>
                                      </p:to>
                                    </p:set>
                                    <p:anim calcmode="lin" valueType="num">
                                      <p:cBhvr>
                                        <p:cTn id="135" dur="500" fill="hold"/>
                                        <p:tgtEl>
                                          <p:spTgt spid="141"/>
                                        </p:tgtEl>
                                        <p:attrNameLst>
                                          <p:attrName>ppt_w</p:attrName>
                                        </p:attrNameLst>
                                      </p:cBhvr>
                                      <p:tavLst>
                                        <p:tav tm="0">
                                          <p:val>
                                            <p:fltVal val="0"/>
                                          </p:val>
                                        </p:tav>
                                        <p:tav tm="100000">
                                          <p:val>
                                            <p:strVal val="#ppt_w"/>
                                          </p:val>
                                        </p:tav>
                                      </p:tavLst>
                                    </p:anim>
                                    <p:anim calcmode="lin" valueType="num">
                                      <p:cBhvr>
                                        <p:cTn id="136" dur="500" fill="hold"/>
                                        <p:tgtEl>
                                          <p:spTgt spid="141"/>
                                        </p:tgtEl>
                                        <p:attrNameLst>
                                          <p:attrName>ppt_h</p:attrName>
                                        </p:attrNameLst>
                                      </p:cBhvr>
                                      <p:tavLst>
                                        <p:tav tm="0">
                                          <p:val>
                                            <p:fltVal val="0"/>
                                          </p:val>
                                        </p:tav>
                                        <p:tav tm="100000">
                                          <p:val>
                                            <p:strVal val="#ppt_h"/>
                                          </p:val>
                                        </p:tav>
                                      </p:tavLst>
                                    </p:anim>
                                    <p:animEffect transition="in" filter="fade">
                                      <p:cBhvr>
                                        <p:cTn id="137" dur="500"/>
                                        <p:tgtEl>
                                          <p:spTgt spid="141"/>
                                        </p:tgtEl>
                                      </p:cBhvr>
                                    </p:animEffect>
                                  </p:childTnLst>
                                </p:cTn>
                              </p:par>
                              <p:par>
                                <p:cTn id="138" presetID="55" presetClass="entr" presetSubtype="0" fill="hold" grpId="0" nodeType="withEffect">
                                  <p:stCondLst>
                                    <p:cond delay="500"/>
                                  </p:stCondLst>
                                  <p:childTnLst>
                                    <p:set>
                                      <p:cBhvr>
                                        <p:cTn id="139" dur="1" fill="hold">
                                          <p:stCondLst>
                                            <p:cond delay="0"/>
                                          </p:stCondLst>
                                        </p:cTn>
                                        <p:tgtEl>
                                          <p:spTgt spid="149"/>
                                        </p:tgtEl>
                                        <p:attrNameLst>
                                          <p:attrName>style.visibility</p:attrName>
                                        </p:attrNameLst>
                                      </p:cBhvr>
                                      <p:to>
                                        <p:strVal val="visible"/>
                                      </p:to>
                                    </p:set>
                                    <p:anim calcmode="lin" valueType="num">
                                      <p:cBhvr>
                                        <p:cTn id="140" dur="1000" fill="hold"/>
                                        <p:tgtEl>
                                          <p:spTgt spid="149"/>
                                        </p:tgtEl>
                                        <p:attrNameLst>
                                          <p:attrName>ppt_w</p:attrName>
                                        </p:attrNameLst>
                                      </p:cBhvr>
                                      <p:tavLst>
                                        <p:tav tm="0">
                                          <p:val>
                                            <p:strVal val="#ppt_w*0.70"/>
                                          </p:val>
                                        </p:tav>
                                        <p:tav tm="100000">
                                          <p:val>
                                            <p:strVal val="#ppt_w"/>
                                          </p:val>
                                        </p:tav>
                                      </p:tavLst>
                                    </p:anim>
                                    <p:anim calcmode="lin" valueType="num">
                                      <p:cBhvr>
                                        <p:cTn id="141" dur="1000" fill="hold"/>
                                        <p:tgtEl>
                                          <p:spTgt spid="149"/>
                                        </p:tgtEl>
                                        <p:attrNameLst>
                                          <p:attrName>ppt_h</p:attrName>
                                        </p:attrNameLst>
                                      </p:cBhvr>
                                      <p:tavLst>
                                        <p:tav tm="0">
                                          <p:val>
                                            <p:strVal val="#ppt_h"/>
                                          </p:val>
                                        </p:tav>
                                        <p:tav tm="100000">
                                          <p:val>
                                            <p:strVal val="#ppt_h"/>
                                          </p:val>
                                        </p:tav>
                                      </p:tavLst>
                                    </p:anim>
                                    <p:animEffect transition="in" filter="fade">
                                      <p:cBhvr>
                                        <p:cTn id="142" dur="1000"/>
                                        <p:tgtEl>
                                          <p:spTgt spid="149"/>
                                        </p:tgtEl>
                                      </p:cBhvr>
                                    </p:animEffect>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nodeType="clickEffect">
                                  <p:stCondLst>
                                    <p:cond delay="0"/>
                                  </p:stCondLst>
                                  <p:childTnLst>
                                    <p:set>
                                      <p:cBhvr>
                                        <p:cTn id="146" dur="1" fill="hold">
                                          <p:stCondLst>
                                            <p:cond delay="0"/>
                                          </p:stCondLst>
                                        </p:cTn>
                                        <p:tgtEl>
                                          <p:spTgt spid="150"/>
                                        </p:tgtEl>
                                        <p:attrNameLst>
                                          <p:attrName>style.visibility</p:attrName>
                                        </p:attrNameLst>
                                      </p:cBhvr>
                                      <p:to>
                                        <p:strVal val="visible"/>
                                      </p:to>
                                    </p:set>
                                    <p:anim calcmode="lin" valueType="num">
                                      <p:cBhvr>
                                        <p:cTn id="147" dur="500" fill="hold"/>
                                        <p:tgtEl>
                                          <p:spTgt spid="150"/>
                                        </p:tgtEl>
                                        <p:attrNameLst>
                                          <p:attrName>ppt_w</p:attrName>
                                        </p:attrNameLst>
                                      </p:cBhvr>
                                      <p:tavLst>
                                        <p:tav tm="0">
                                          <p:val>
                                            <p:fltVal val="0"/>
                                          </p:val>
                                        </p:tav>
                                        <p:tav tm="100000">
                                          <p:val>
                                            <p:strVal val="#ppt_w"/>
                                          </p:val>
                                        </p:tav>
                                      </p:tavLst>
                                    </p:anim>
                                    <p:anim calcmode="lin" valueType="num">
                                      <p:cBhvr>
                                        <p:cTn id="148" dur="500" fill="hold"/>
                                        <p:tgtEl>
                                          <p:spTgt spid="150"/>
                                        </p:tgtEl>
                                        <p:attrNameLst>
                                          <p:attrName>ppt_h</p:attrName>
                                        </p:attrNameLst>
                                      </p:cBhvr>
                                      <p:tavLst>
                                        <p:tav tm="0">
                                          <p:val>
                                            <p:fltVal val="0"/>
                                          </p:val>
                                        </p:tav>
                                        <p:tav tm="100000">
                                          <p:val>
                                            <p:strVal val="#ppt_h"/>
                                          </p:val>
                                        </p:tav>
                                      </p:tavLst>
                                    </p:anim>
                                    <p:animEffect transition="in" filter="fade">
                                      <p:cBhvr>
                                        <p:cTn id="149" dur="500"/>
                                        <p:tgtEl>
                                          <p:spTgt spid="150"/>
                                        </p:tgtEl>
                                      </p:cBhvr>
                                    </p:animEffect>
                                  </p:childTnLst>
                                </p:cTn>
                              </p:par>
                              <p:par>
                                <p:cTn id="150" presetID="55" presetClass="entr" presetSubtype="0" fill="hold" grpId="0" nodeType="withEffect">
                                  <p:stCondLst>
                                    <p:cond delay="500"/>
                                  </p:stCondLst>
                                  <p:childTnLst>
                                    <p:set>
                                      <p:cBhvr>
                                        <p:cTn id="151" dur="1" fill="hold">
                                          <p:stCondLst>
                                            <p:cond delay="0"/>
                                          </p:stCondLst>
                                        </p:cTn>
                                        <p:tgtEl>
                                          <p:spTgt spid="158"/>
                                        </p:tgtEl>
                                        <p:attrNameLst>
                                          <p:attrName>style.visibility</p:attrName>
                                        </p:attrNameLst>
                                      </p:cBhvr>
                                      <p:to>
                                        <p:strVal val="visible"/>
                                      </p:to>
                                    </p:set>
                                    <p:anim calcmode="lin" valueType="num">
                                      <p:cBhvr>
                                        <p:cTn id="152" dur="1000" fill="hold"/>
                                        <p:tgtEl>
                                          <p:spTgt spid="158"/>
                                        </p:tgtEl>
                                        <p:attrNameLst>
                                          <p:attrName>ppt_w</p:attrName>
                                        </p:attrNameLst>
                                      </p:cBhvr>
                                      <p:tavLst>
                                        <p:tav tm="0">
                                          <p:val>
                                            <p:strVal val="#ppt_w*0.70"/>
                                          </p:val>
                                        </p:tav>
                                        <p:tav tm="100000">
                                          <p:val>
                                            <p:strVal val="#ppt_w"/>
                                          </p:val>
                                        </p:tav>
                                      </p:tavLst>
                                    </p:anim>
                                    <p:anim calcmode="lin" valueType="num">
                                      <p:cBhvr>
                                        <p:cTn id="153" dur="1000" fill="hold"/>
                                        <p:tgtEl>
                                          <p:spTgt spid="158"/>
                                        </p:tgtEl>
                                        <p:attrNameLst>
                                          <p:attrName>ppt_h</p:attrName>
                                        </p:attrNameLst>
                                      </p:cBhvr>
                                      <p:tavLst>
                                        <p:tav tm="0">
                                          <p:val>
                                            <p:strVal val="#ppt_h"/>
                                          </p:val>
                                        </p:tav>
                                        <p:tav tm="100000">
                                          <p:val>
                                            <p:strVal val="#ppt_h"/>
                                          </p:val>
                                        </p:tav>
                                      </p:tavLst>
                                    </p:anim>
                                    <p:animEffect transition="in" filter="fade">
                                      <p:cBhvr>
                                        <p:cTn id="154" dur="10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95" grpId="0"/>
      <p:bldP spid="104" grpId="0"/>
      <p:bldP spid="137" grpId="0"/>
      <p:bldP spid="138" grpId="0"/>
      <p:bldP spid="139" grpId="0"/>
      <p:bldP spid="140" grpId="0"/>
      <p:bldP spid="149" grpId="0"/>
      <p:bldP spid="15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1850674" y="-304950"/>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9697169" y="-1469679"/>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1649558" y="290286"/>
            <a:ext cx="10745642" cy="6125028"/>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dirty="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65965" y="626502"/>
            <a:ext cx="5311526" cy="531163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432042" y="263532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accent4">
                    <a:lumMod val="60000"/>
                    <a:lumOff val="40000"/>
                  </a:schemeClr>
                </a:solidFill>
                <a:cs typeface="RB" panose="00000500000000000000" pitchFamily="2" charset="-78"/>
              </a:rPr>
              <a:t>الواجب المنزلي</a:t>
            </a:r>
          </a:p>
          <a:p>
            <a:pPr algn="ctr"/>
            <a:r>
              <a:rPr lang="ar-DZ" sz="3600" dirty="0">
                <a:solidFill>
                  <a:schemeClr val="bg1"/>
                </a:solidFill>
                <a:cs typeface="RB" panose="00000500000000000000" pitchFamily="2" charset="-78"/>
              </a:rPr>
              <a:t>للمجموعة</a:t>
            </a:r>
          </a:p>
        </p:txBody>
      </p:sp>
      <p:pic>
        <p:nvPicPr>
          <p:cNvPr id="3" name="Picture 2">
            <a:extLst>
              <a:ext uri="{FF2B5EF4-FFF2-40B4-BE49-F238E27FC236}">
                <a16:creationId xmlns:a16="http://schemas.microsoft.com/office/drawing/2014/main" id="{CAA073F8-6847-4E7B-B976-7C474D9D0B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20403" y="1950302"/>
            <a:ext cx="6539555" cy="2807147"/>
          </a:xfrm>
          <a:prstGeom prst="rect">
            <a:avLst/>
          </a:prstGeom>
          <a:ln>
            <a:noFill/>
          </a:ln>
          <a:effectLst>
            <a:outerShdw blurRad="190500" algn="tl" rotWithShape="0">
              <a:srgbClr val="000000">
                <a:alpha val="70000"/>
              </a:srgbClr>
            </a:outerShdw>
          </a:effectLst>
        </p:spPr>
      </p:pic>
      <p:pic>
        <p:nvPicPr>
          <p:cNvPr id="13" name="Picture 92">
            <a:extLst>
              <a:ext uri="{FF2B5EF4-FFF2-40B4-BE49-F238E27FC236}">
                <a16:creationId xmlns:a16="http://schemas.microsoft.com/office/drawing/2014/main" id="{CA399EC6-C644-4E27-B8FE-8877CAE17F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186208" y="971512"/>
            <a:ext cx="931791" cy="707886"/>
          </a:xfrm>
          <a:prstGeom prst="rect">
            <a:avLst/>
          </a:prstGeom>
        </p:spPr>
      </p:pic>
    </p:spTree>
    <p:extLst>
      <p:ext uri="{BB962C8B-B14F-4D97-AF65-F5344CB8AC3E}">
        <p14:creationId xmlns:p14="http://schemas.microsoft.com/office/powerpoint/2010/main" val="6788810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335628"/>
              </a:solidFill>
            </a:endParaRPr>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rPr>
              <a:t>ختام الحصة الأولى </a:t>
            </a:r>
            <a:endParaRPr lang="ar-SA" sz="60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endParaRPr>
          </a:p>
        </p:txBody>
      </p:sp>
      <p:pic>
        <p:nvPicPr>
          <p:cNvPr id="8" name="Picture 92">
            <a:extLst>
              <a:ext uri="{FF2B5EF4-FFF2-40B4-BE49-F238E27FC236}">
                <a16:creationId xmlns:a16="http://schemas.microsoft.com/office/drawing/2014/main" id="{FDAF22BC-D900-4F8A-941E-96009D97B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36268" y="846386"/>
            <a:ext cx="1217925" cy="925263"/>
          </a:xfrm>
          <a:prstGeom prst="rect">
            <a:avLst/>
          </a:prstGeom>
        </p:spPr>
      </p:pic>
    </p:spTree>
    <p:extLst>
      <p:ext uri="{BB962C8B-B14F-4D97-AF65-F5344CB8AC3E}">
        <p14:creationId xmlns:p14="http://schemas.microsoft.com/office/powerpoint/2010/main" val="302779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AB23688-43CF-4CBF-A908-97F9D0C05027}"/>
              </a:ext>
            </a:extLst>
          </p:cNvPr>
          <p:cNvSpPr>
            <a:spLocks noGrp="1"/>
          </p:cNvSpPr>
          <p:nvPr>
            <p:ph type="ftr" sz="quarter" idx="3"/>
          </p:nvPr>
        </p:nvSpPr>
        <p:spPr/>
        <p:txBody>
          <a:bodyPr/>
          <a:lstStyle/>
          <a:p>
            <a:pPr fontAlgn="ctr"/>
            <a:r>
              <a:rPr lang="en-US"/>
              <a:t>Copyright © All rights reserved</a:t>
            </a:r>
            <a:endParaRPr lang="en-US" dirty="0"/>
          </a:p>
        </p:txBody>
      </p:sp>
      <p:sp>
        <p:nvSpPr>
          <p:cNvPr id="5" name="Slide Number Placeholder 4">
            <a:extLst>
              <a:ext uri="{FF2B5EF4-FFF2-40B4-BE49-F238E27FC236}">
                <a16:creationId xmlns:a16="http://schemas.microsoft.com/office/drawing/2014/main" id="{41FECDA8-5C86-4CC8-84F5-D972CCCDAD51}"/>
              </a:ext>
            </a:extLst>
          </p:cNvPr>
          <p:cNvSpPr>
            <a:spLocks noGrp="1"/>
          </p:cNvSpPr>
          <p:nvPr>
            <p:ph type="sldNum" sz="quarter" idx="4"/>
          </p:nvPr>
        </p:nvSpPr>
        <p:spPr/>
        <p:txBody>
          <a:bodyPr/>
          <a:lstStyle/>
          <a:p>
            <a:fld id="{62E4CCAC-29D3-4E1D-A652-1D5827976833}" type="slidenum">
              <a:rPr lang="en-US" smtClean="0"/>
              <a:pPr/>
              <a:t>47</a:t>
            </a:fld>
            <a:endParaRPr lang="en-US" dirty="0"/>
          </a:p>
        </p:txBody>
      </p:sp>
      <p:sp>
        <p:nvSpPr>
          <p:cNvPr id="52" name="Flowchart: Process 51">
            <a:extLst>
              <a:ext uri="{FF2B5EF4-FFF2-40B4-BE49-F238E27FC236}">
                <a16:creationId xmlns:a16="http://schemas.microsoft.com/office/drawing/2014/main" id="{A249442B-5552-464A-A59A-ED4DB0BCA638}"/>
              </a:ext>
            </a:extLst>
          </p:cNvPr>
          <p:cNvSpPr/>
          <p:nvPr/>
        </p:nvSpPr>
        <p:spPr>
          <a:xfrm>
            <a:off x="0" y="0"/>
            <a:ext cx="12192000" cy="6858000"/>
          </a:xfrm>
          <a:prstGeom prst="flowChartProcess">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C751A80E-7849-4369-BD66-2942845123DA}"/>
              </a:ext>
            </a:extLst>
          </p:cNvPr>
          <p:cNvGrpSpPr/>
          <p:nvPr/>
        </p:nvGrpSpPr>
        <p:grpSpPr>
          <a:xfrm>
            <a:off x="8843344" y="2805018"/>
            <a:ext cx="2496730" cy="3674890"/>
            <a:chOff x="8843344" y="2805018"/>
            <a:chExt cx="2496730" cy="3674890"/>
          </a:xfrm>
        </p:grpSpPr>
        <p:grpSp>
          <p:nvGrpSpPr>
            <p:cNvPr id="7" name="Group 6">
              <a:extLst>
                <a:ext uri="{FF2B5EF4-FFF2-40B4-BE49-F238E27FC236}">
                  <a16:creationId xmlns:a16="http://schemas.microsoft.com/office/drawing/2014/main" id="{691F9507-BFB0-4526-9BC1-23A113B842A7}"/>
                </a:ext>
              </a:extLst>
            </p:cNvPr>
            <p:cNvGrpSpPr/>
            <p:nvPr/>
          </p:nvGrpSpPr>
          <p:grpSpPr>
            <a:xfrm>
              <a:off x="8896092" y="2805018"/>
              <a:ext cx="2443982" cy="3674890"/>
              <a:chOff x="8488017" y="2793219"/>
              <a:chExt cx="3223532" cy="3674890"/>
            </a:xfrm>
          </p:grpSpPr>
          <p:sp>
            <p:nvSpPr>
              <p:cNvPr id="48" name="Rectangle 47">
                <a:extLst>
                  <a:ext uri="{FF2B5EF4-FFF2-40B4-BE49-F238E27FC236}">
                    <a16:creationId xmlns:a16="http://schemas.microsoft.com/office/drawing/2014/main" id="{85512675-F48E-4259-A8A8-140AFE6F262E}"/>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7676622-8BEF-4D4A-B300-8BAD401DDC9B}"/>
                  </a:ext>
                </a:extLst>
              </p:cNvPr>
              <p:cNvSpPr/>
              <p:nvPr/>
            </p:nvSpPr>
            <p:spPr>
              <a:xfrm>
                <a:off x="8488017"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b="1" dirty="0">
                  <a:latin typeface="VIP Rawy Bold" panose="02000500000000000000" pitchFamily="2" charset="-78"/>
                  <a:cs typeface="VIP Rawy Bold" panose="02000500000000000000" pitchFamily="2" charset="-78"/>
                </a:endParaRPr>
              </a:p>
            </p:txBody>
          </p:sp>
        </p:grpSp>
        <p:pic>
          <p:nvPicPr>
            <p:cNvPr id="80" name="Image 27">
              <a:extLst>
                <a:ext uri="{FF2B5EF4-FFF2-40B4-BE49-F238E27FC236}">
                  <a16:creationId xmlns:a16="http://schemas.microsoft.com/office/drawing/2014/main" id="{853F3BD3-2167-4E03-B496-2152D487B89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638813" y="3223594"/>
              <a:ext cx="410813" cy="410813"/>
            </a:xfrm>
            <a:prstGeom prst="rect">
              <a:avLst/>
            </a:prstGeom>
          </p:spPr>
        </p:pic>
        <p:sp>
          <p:nvSpPr>
            <p:cNvPr id="81" name="ZoneTexte 12">
              <a:extLst>
                <a:ext uri="{FF2B5EF4-FFF2-40B4-BE49-F238E27FC236}">
                  <a16:creationId xmlns:a16="http://schemas.microsoft.com/office/drawing/2014/main" id="{8053C17B-D7A9-469F-A12E-77FA5734A84A}"/>
                </a:ext>
              </a:extLst>
            </p:cNvPr>
            <p:cNvSpPr txBox="1"/>
            <p:nvPr/>
          </p:nvSpPr>
          <p:spPr>
            <a:xfrm>
              <a:off x="8843344" y="4072393"/>
              <a:ext cx="2392700"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82" name="ZoneTexte 225">
              <a:extLst>
                <a:ext uri="{FF2B5EF4-FFF2-40B4-BE49-F238E27FC236}">
                  <a16:creationId xmlns:a16="http://schemas.microsoft.com/office/drawing/2014/main" id="{1AA2C576-F39C-42AD-85E6-39D88EAD014A}"/>
                </a:ext>
              </a:extLst>
            </p:cNvPr>
            <p:cNvSpPr txBox="1"/>
            <p:nvPr/>
          </p:nvSpPr>
          <p:spPr>
            <a:xfrm>
              <a:off x="8843344" y="5218551"/>
              <a:ext cx="2392700" cy="515526"/>
            </a:xfrm>
            <a:prstGeom prst="rect">
              <a:avLst/>
            </a:prstGeom>
            <a:noFill/>
          </p:spPr>
          <p:txBody>
            <a:bodyPr wrap="square">
              <a:spAutoFit/>
            </a:bodyPr>
            <a:lstStyle/>
            <a:p>
              <a:pPr algn="ctr" rtl="1">
                <a:lnSpc>
                  <a:spcPct val="150000"/>
                </a:lnSpc>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0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الأول</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9" name="Group 8">
            <a:extLst>
              <a:ext uri="{FF2B5EF4-FFF2-40B4-BE49-F238E27FC236}">
                <a16:creationId xmlns:a16="http://schemas.microsoft.com/office/drawing/2014/main" id="{F563695C-2687-4D8B-A278-F77EA9FF35D9}"/>
              </a:ext>
            </a:extLst>
          </p:cNvPr>
          <p:cNvGrpSpPr/>
          <p:nvPr/>
        </p:nvGrpSpPr>
        <p:grpSpPr>
          <a:xfrm>
            <a:off x="6214675" y="2805018"/>
            <a:ext cx="2443981" cy="3674890"/>
            <a:chOff x="6214675" y="2805018"/>
            <a:chExt cx="2443981" cy="3674890"/>
          </a:xfrm>
        </p:grpSpPr>
        <p:grpSp>
          <p:nvGrpSpPr>
            <p:cNvPr id="68" name="Group 67">
              <a:extLst>
                <a:ext uri="{FF2B5EF4-FFF2-40B4-BE49-F238E27FC236}">
                  <a16:creationId xmlns:a16="http://schemas.microsoft.com/office/drawing/2014/main" id="{4D466B7F-3A7A-4549-9D2E-D1956E0CF0B8}"/>
                </a:ext>
              </a:extLst>
            </p:cNvPr>
            <p:cNvGrpSpPr/>
            <p:nvPr/>
          </p:nvGrpSpPr>
          <p:grpSpPr>
            <a:xfrm>
              <a:off x="6214675" y="2805018"/>
              <a:ext cx="2443981" cy="3674890"/>
              <a:chOff x="8488018" y="2793219"/>
              <a:chExt cx="3223531" cy="3674890"/>
            </a:xfrm>
          </p:grpSpPr>
          <p:sp>
            <p:nvSpPr>
              <p:cNvPr id="69" name="Rectangle 68">
                <a:extLst>
                  <a:ext uri="{FF2B5EF4-FFF2-40B4-BE49-F238E27FC236}">
                    <a16:creationId xmlns:a16="http://schemas.microsoft.com/office/drawing/2014/main" id="{D8C49228-4878-43C0-8488-E8BD8649CE4E}"/>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9173E2E-DE63-4859-BC2A-AE6A6CD89501}"/>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3" name="Image 160">
              <a:extLst>
                <a:ext uri="{FF2B5EF4-FFF2-40B4-BE49-F238E27FC236}">
                  <a16:creationId xmlns:a16="http://schemas.microsoft.com/office/drawing/2014/main" id="{230C9D28-119B-430B-9B2F-276FB6E248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013156" y="3223594"/>
              <a:ext cx="410813" cy="410813"/>
            </a:xfrm>
            <a:prstGeom prst="rect">
              <a:avLst/>
            </a:prstGeom>
          </p:spPr>
        </p:pic>
        <p:sp>
          <p:nvSpPr>
            <p:cNvPr id="84" name="ZoneTexte 131">
              <a:extLst>
                <a:ext uri="{FF2B5EF4-FFF2-40B4-BE49-F238E27FC236}">
                  <a16:creationId xmlns:a16="http://schemas.microsoft.com/office/drawing/2014/main" id="{D0478898-48DD-4E4C-8961-030DA332E948}"/>
                </a:ext>
              </a:extLst>
            </p:cNvPr>
            <p:cNvSpPr txBox="1"/>
            <p:nvPr/>
          </p:nvSpPr>
          <p:spPr>
            <a:xfrm>
              <a:off x="6223113"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85" name="ZoneTexte 226">
              <a:extLst>
                <a:ext uri="{FF2B5EF4-FFF2-40B4-BE49-F238E27FC236}">
                  <a16:creationId xmlns:a16="http://schemas.microsoft.com/office/drawing/2014/main" id="{5078B156-7744-4E5D-9C5F-471E5E1786D2}"/>
                </a:ext>
              </a:extLst>
            </p:cNvPr>
            <p:cNvSpPr txBox="1"/>
            <p:nvPr/>
          </p:nvSpPr>
          <p:spPr>
            <a:xfrm>
              <a:off x="6223113" y="5207638"/>
              <a:ext cx="2386028" cy="977191"/>
            </a:xfrm>
            <a:prstGeom prst="rect">
              <a:avLst/>
            </a:prstGeom>
            <a:noFill/>
          </p:spPr>
          <p:txBody>
            <a:bodyPr wrap="square">
              <a:spAutoFit/>
            </a:bodyPr>
            <a:lstStyle/>
            <a:p>
              <a:pPr algn="ctr" rtl="1">
                <a:lnSpc>
                  <a:spcPct val="150000"/>
                </a:lnSpc>
              </a:pPr>
              <a:r>
                <a:rPr lang="ar-SA" sz="2000" b="1" dirty="0">
                  <a:solidFill>
                    <a:schemeClr val="tx1">
                      <a:lumMod val="85000"/>
                      <a:lumOff val="15000"/>
                    </a:schemeClr>
                  </a:solidFill>
                  <a:latin typeface="RB" panose="00000500000000000000" pitchFamily="2" charset="-78"/>
                  <a:cs typeface="RB" panose="00000500000000000000" pitchFamily="2" charset="-78"/>
                </a:rPr>
                <a:t>أساسيات تخطيط المشروع </a:t>
              </a:r>
              <a:endParaRPr lang="fr-FR" sz="2000" b="1" dirty="0">
                <a:solidFill>
                  <a:schemeClr val="tx1">
                    <a:lumMod val="85000"/>
                    <a:lumOff val="15000"/>
                  </a:schemeClr>
                </a:solidFill>
                <a:latin typeface="RB" panose="00000500000000000000" pitchFamily="2" charset="-78"/>
                <a:cs typeface="RB" panose="00000500000000000000" pitchFamily="2" charset="-78"/>
              </a:endParaRPr>
            </a:p>
          </p:txBody>
        </p:sp>
      </p:grpSp>
      <p:grpSp>
        <p:nvGrpSpPr>
          <p:cNvPr id="10" name="Group 9">
            <a:extLst>
              <a:ext uri="{FF2B5EF4-FFF2-40B4-BE49-F238E27FC236}">
                <a16:creationId xmlns:a16="http://schemas.microsoft.com/office/drawing/2014/main" id="{2282A17F-5D32-4E9C-951A-C2400012AEE7}"/>
              </a:ext>
            </a:extLst>
          </p:cNvPr>
          <p:cNvGrpSpPr/>
          <p:nvPr/>
        </p:nvGrpSpPr>
        <p:grpSpPr>
          <a:xfrm>
            <a:off x="3571309" y="2805018"/>
            <a:ext cx="2443981" cy="3674890"/>
            <a:chOff x="3571309" y="2805018"/>
            <a:chExt cx="2443981" cy="3674890"/>
          </a:xfrm>
        </p:grpSpPr>
        <p:grpSp>
          <p:nvGrpSpPr>
            <p:cNvPr id="71" name="Group 70">
              <a:extLst>
                <a:ext uri="{FF2B5EF4-FFF2-40B4-BE49-F238E27FC236}">
                  <a16:creationId xmlns:a16="http://schemas.microsoft.com/office/drawing/2014/main" id="{2284E43B-072A-44EE-BD6C-69D4A23DC543}"/>
                </a:ext>
              </a:extLst>
            </p:cNvPr>
            <p:cNvGrpSpPr/>
            <p:nvPr/>
          </p:nvGrpSpPr>
          <p:grpSpPr>
            <a:xfrm>
              <a:off x="3571309" y="2805018"/>
              <a:ext cx="2443981" cy="3674890"/>
              <a:chOff x="8488018" y="2793219"/>
              <a:chExt cx="3223531" cy="3674890"/>
            </a:xfrm>
          </p:grpSpPr>
          <p:sp>
            <p:nvSpPr>
              <p:cNvPr id="72" name="Rectangle 71">
                <a:extLst>
                  <a:ext uri="{FF2B5EF4-FFF2-40B4-BE49-F238E27FC236}">
                    <a16:creationId xmlns:a16="http://schemas.microsoft.com/office/drawing/2014/main" id="{982AF32E-27E0-44F2-BC0B-78DFA6AA377A}"/>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7A485F6-DF39-4411-84B0-D0ED66C5A1AA}"/>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6" name="Image 192">
              <a:extLst>
                <a:ext uri="{FF2B5EF4-FFF2-40B4-BE49-F238E27FC236}">
                  <a16:creationId xmlns:a16="http://schemas.microsoft.com/office/drawing/2014/main" id="{0DDAB410-8218-4520-9E22-844D02BED6B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291693" y="3167542"/>
              <a:ext cx="522917" cy="522917"/>
            </a:xfrm>
            <a:prstGeom prst="rect">
              <a:avLst/>
            </a:prstGeom>
          </p:spPr>
        </p:pic>
        <p:sp>
          <p:nvSpPr>
            <p:cNvPr id="87" name="ZoneTexte 163">
              <a:extLst>
                <a:ext uri="{FF2B5EF4-FFF2-40B4-BE49-F238E27FC236}">
                  <a16:creationId xmlns:a16="http://schemas.microsoft.com/office/drawing/2014/main" id="{4ED396E1-8D6B-463A-810B-8DCE167C4D48}"/>
                </a:ext>
              </a:extLst>
            </p:cNvPr>
            <p:cNvSpPr txBox="1"/>
            <p:nvPr/>
          </p:nvSpPr>
          <p:spPr>
            <a:xfrm>
              <a:off x="3584519"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88" name="ZoneTexte 227">
              <a:extLst>
                <a:ext uri="{FF2B5EF4-FFF2-40B4-BE49-F238E27FC236}">
                  <a16:creationId xmlns:a16="http://schemas.microsoft.com/office/drawing/2014/main" id="{FE3C67FC-EF7B-434A-8C7D-3FF42C57F233}"/>
                </a:ext>
              </a:extLst>
            </p:cNvPr>
            <p:cNvSpPr txBox="1"/>
            <p:nvPr/>
          </p:nvSpPr>
          <p:spPr>
            <a:xfrm>
              <a:off x="3584519" y="5218551"/>
              <a:ext cx="2386028" cy="515526"/>
            </a:xfrm>
            <a:prstGeom prst="rect">
              <a:avLst/>
            </a:prstGeom>
            <a:noFill/>
          </p:spPr>
          <p:txBody>
            <a:bodyPr wrap="square">
              <a:spAutoFit/>
            </a:bodyPr>
            <a:lstStyle/>
            <a:p>
              <a:pPr algn="ctr" rtl="1">
                <a:lnSpc>
                  <a:spcPct val="150000"/>
                </a:lnSpc>
                <a:spcAft>
                  <a:spcPts val="800"/>
                </a:spcAft>
              </a:pPr>
              <a:r>
                <a:rPr lang="ar-DZ" sz="2000" b="1">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حصتان</a:t>
              </a:r>
              <a:endPar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11" name="Group 10">
            <a:extLst>
              <a:ext uri="{FF2B5EF4-FFF2-40B4-BE49-F238E27FC236}">
                <a16:creationId xmlns:a16="http://schemas.microsoft.com/office/drawing/2014/main" id="{26B6822D-7BB6-42CA-B564-D8850F23923A}"/>
              </a:ext>
            </a:extLst>
          </p:cNvPr>
          <p:cNvGrpSpPr/>
          <p:nvPr/>
        </p:nvGrpSpPr>
        <p:grpSpPr>
          <a:xfrm>
            <a:off x="889892" y="2805018"/>
            <a:ext cx="2454684" cy="3674890"/>
            <a:chOff x="889892" y="2805018"/>
            <a:chExt cx="2454684" cy="3674890"/>
          </a:xfrm>
        </p:grpSpPr>
        <p:grpSp>
          <p:nvGrpSpPr>
            <p:cNvPr id="77" name="Group 76">
              <a:extLst>
                <a:ext uri="{FF2B5EF4-FFF2-40B4-BE49-F238E27FC236}">
                  <a16:creationId xmlns:a16="http://schemas.microsoft.com/office/drawing/2014/main" id="{5FB0005A-3E90-47B4-948E-4F71F954795C}"/>
                </a:ext>
              </a:extLst>
            </p:cNvPr>
            <p:cNvGrpSpPr/>
            <p:nvPr/>
          </p:nvGrpSpPr>
          <p:grpSpPr>
            <a:xfrm>
              <a:off x="889892" y="2805018"/>
              <a:ext cx="2443981" cy="3674890"/>
              <a:chOff x="8488018" y="2793219"/>
              <a:chExt cx="3223531" cy="3674890"/>
            </a:xfrm>
          </p:grpSpPr>
          <p:sp>
            <p:nvSpPr>
              <p:cNvPr id="78" name="Rectangle 77">
                <a:extLst>
                  <a:ext uri="{FF2B5EF4-FFF2-40B4-BE49-F238E27FC236}">
                    <a16:creationId xmlns:a16="http://schemas.microsoft.com/office/drawing/2014/main" id="{CDF11340-A4B6-4EB1-A688-DBC38FC89A3A}"/>
                  </a:ext>
                </a:extLst>
              </p:cNvPr>
              <p:cNvSpPr/>
              <p:nvPr/>
            </p:nvSpPr>
            <p:spPr>
              <a:xfrm>
                <a:off x="8488018" y="2793219"/>
                <a:ext cx="3223531" cy="3674890"/>
              </a:xfrm>
              <a:prstGeom prst="rect">
                <a:avLst/>
              </a:prstGeom>
              <a:solidFill>
                <a:schemeClr val="bg1"/>
              </a:solidFill>
              <a:ln>
                <a:noFill/>
              </a:ln>
              <a:effectLst>
                <a:outerShdw blurRad="508000" dist="254000" dir="5400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32C223F-FF4F-4BCD-831A-B6EB1D8266C0}"/>
                  </a:ext>
                </a:extLst>
              </p:cNvPr>
              <p:cNvSpPr/>
              <p:nvPr/>
            </p:nvSpPr>
            <p:spPr>
              <a:xfrm>
                <a:off x="8488018" y="2793799"/>
                <a:ext cx="3223531" cy="68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EG" sz="2400" b="1" dirty="0">
                    <a:latin typeface="VIP Rawy Bold" panose="02000500000000000000" pitchFamily="2" charset="-78"/>
                    <a:cs typeface="VIP Rawy Bold" panose="02000500000000000000" pitchFamily="2" charset="-78"/>
                  </a:rPr>
                  <a:t>-</a:t>
                </a:r>
                <a:endParaRPr lang="en-US" sz="2400" b="1" dirty="0">
                  <a:latin typeface="VIP Rawy Bold" panose="02000500000000000000" pitchFamily="2" charset="-78"/>
                  <a:cs typeface="VIP Rawy Bold" panose="02000500000000000000" pitchFamily="2" charset="-78"/>
                </a:endParaRPr>
              </a:p>
            </p:txBody>
          </p:sp>
        </p:grpSp>
        <p:pic>
          <p:nvPicPr>
            <p:cNvPr id="89" name="Image 224">
              <a:extLst>
                <a:ext uri="{FF2B5EF4-FFF2-40B4-BE49-F238E27FC236}">
                  <a16:creationId xmlns:a16="http://schemas.microsoft.com/office/drawing/2014/main" id="{43B8F849-A60D-4758-8C52-C5EEC0FB2A2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40225" y="3194742"/>
              <a:ext cx="468516" cy="468516"/>
            </a:xfrm>
            <a:prstGeom prst="rect">
              <a:avLst/>
            </a:prstGeom>
          </p:spPr>
        </p:pic>
        <p:sp>
          <p:nvSpPr>
            <p:cNvPr id="90" name="ZoneTexte 195">
              <a:extLst>
                <a:ext uri="{FF2B5EF4-FFF2-40B4-BE49-F238E27FC236}">
                  <a16:creationId xmlns:a16="http://schemas.microsoft.com/office/drawing/2014/main" id="{ECAAF8E2-99A1-4AAC-915C-AB5C2F53CA6D}"/>
                </a:ext>
              </a:extLst>
            </p:cNvPr>
            <p:cNvSpPr txBox="1"/>
            <p:nvPr/>
          </p:nvSpPr>
          <p:spPr>
            <a:xfrm>
              <a:off x="958548" y="4072393"/>
              <a:ext cx="2386028" cy="584775"/>
            </a:xfrm>
            <a:prstGeom prst="rect">
              <a:avLst/>
            </a:prstGeom>
            <a:noFill/>
          </p:spPr>
          <p:txBody>
            <a:bodyPr wrap="square">
              <a:spAutoFit/>
            </a:bodyPr>
            <a:lstStyle/>
            <a:p>
              <a:pPr algn="ctr" rtl="1">
                <a:lnSpc>
                  <a:spcPts val="4000"/>
                </a:lnSpc>
                <a:spcAft>
                  <a:spcPts val="800"/>
                </a:spcAft>
              </a:pPr>
              <a:r>
                <a:rPr lang="ar-SA" sz="2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صفحات الكتاب</a:t>
              </a:r>
            </a:p>
          </p:txBody>
        </p:sp>
        <p:sp>
          <p:nvSpPr>
            <p:cNvPr id="91" name="ZoneTexte 228">
              <a:extLst>
                <a:ext uri="{FF2B5EF4-FFF2-40B4-BE49-F238E27FC236}">
                  <a16:creationId xmlns:a16="http://schemas.microsoft.com/office/drawing/2014/main" id="{43B84FD7-8DEB-4B52-90D8-29C460C150F9}"/>
                </a:ext>
              </a:extLst>
            </p:cNvPr>
            <p:cNvSpPr txBox="1"/>
            <p:nvPr/>
          </p:nvSpPr>
          <p:spPr>
            <a:xfrm>
              <a:off x="944271" y="4855398"/>
              <a:ext cx="2397232" cy="1374735"/>
            </a:xfrm>
            <a:prstGeom prst="rect">
              <a:avLst/>
            </a:prstGeom>
            <a:noFill/>
          </p:spPr>
          <p:txBody>
            <a:bodyPr wrap="square">
              <a:spAutoFit/>
            </a:bodyPr>
            <a:lstStyle/>
            <a:p>
              <a:pPr algn="ctr" rtl="1">
                <a:lnSpc>
                  <a:spcPct val="150000"/>
                </a:lnSpc>
                <a:spcAft>
                  <a:spcPts val="800"/>
                </a:spcAft>
              </a:pPr>
              <a:r>
                <a:rPr lang="ar-DZ" sz="2000" b="1" dirty="0">
                  <a:solidFill>
                    <a:srgbClr val="0070C0"/>
                  </a:solidFill>
                  <a:latin typeface="RB" panose="00000500000000000000" pitchFamily="2" charset="-78"/>
                  <a:ea typeface="Calibri" panose="020F0502020204030204" pitchFamily="34" charset="0"/>
                  <a:cs typeface="RB" panose="00000500000000000000" pitchFamily="2" charset="-78"/>
                </a:rPr>
                <a:t>الحصة الثانية</a:t>
              </a:r>
              <a:endParaRPr lang="fr-FR" sz="2000" b="1" dirty="0">
                <a:solidFill>
                  <a:srgbClr val="0070C0"/>
                </a:solidFill>
                <a:effectLst/>
                <a:latin typeface="RB" panose="00000500000000000000" pitchFamily="2" charset="-78"/>
                <a:ea typeface="Calibri" panose="020F0502020204030204" pitchFamily="34" charset="0"/>
                <a:cs typeface="RB" panose="00000500000000000000" pitchFamily="2" charset="-78"/>
              </a:endParaRPr>
            </a:p>
            <a:p>
              <a:pPr algn="ctr" rtl="1">
                <a:spcAft>
                  <a:spcPts val="800"/>
                </a:spcAft>
              </a:pP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من صفحة</a:t>
              </a:r>
              <a:r>
                <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r>
                <a:rPr lang="ar-DZ"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rPr>
                <a:t>17</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endParaRPr lang="ar-DZ"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a:p>
              <a:pPr algn="ctr" rtl="1">
                <a:spcAft>
                  <a:spcPts val="800"/>
                </a:spcAft>
              </a:pPr>
              <a:r>
                <a:rPr lang="ar-DZ" sz="20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إلى صفحة:</a:t>
              </a:r>
              <a:r>
                <a:rPr lang="ar-SA" sz="20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 </a:t>
              </a:r>
              <a:r>
                <a:rPr lang="ar-DZ"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rPr>
                <a:t>19</a:t>
              </a:r>
              <a:endParaRPr lang="ar-SA" sz="2000" b="1" dirty="0">
                <a:solidFill>
                  <a:schemeClr val="tx1">
                    <a:lumMod val="85000"/>
                    <a:lumOff val="15000"/>
                  </a:schemeClr>
                </a:solidFill>
                <a:effectLst/>
                <a:latin typeface="VIP Rawy Bold" panose="02000500000000000000" pitchFamily="2" charset="-78"/>
                <a:ea typeface="Calibri" panose="020F0502020204030204" pitchFamily="34" charset="0"/>
                <a:cs typeface="VIP Rawy Bold" panose="02000500000000000000" pitchFamily="2" charset="-78"/>
              </a:endParaRPr>
            </a:p>
          </p:txBody>
        </p:sp>
      </p:grpSp>
      <p:sp>
        <p:nvSpPr>
          <p:cNvPr id="92" name="Rectangle 91">
            <a:extLst>
              <a:ext uri="{FF2B5EF4-FFF2-40B4-BE49-F238E27FC236}">
                <a16:creationId xmlns:a16="http://schemas.microsoft.com/office/drawing/2014/main" id="{12056407-0E81-4E68-8549-256758885143}"/>
              </a:ext>
            </a:extLst>
          </p:cNvPr>
          <p:cNvSpPr/>
          <p:nvPr/>
        </p:nvSpPr>
        <p:spPr>
          <a:xfrm>
            <a:off x="0" y="-30784"/>
            <a:ext cx="12203746" cy="1576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ZoneTexte 10">
            <a:extLst>
              <a:ext uri="{FF2B5EF4-FFF2-40B4-BE49-F238E27FC236}">
                <a16:creationId xmlns:a16="http://schemas.microsoft.com/office/drawing/2014/main" id="{AFC1E737-397F-4878-ABCF-390912635F4B}"/>
              </a:ext>
            </a:extLst>
          </p:cNvPr>
          <p:cNvSpPr txBox="1"/>
          <p:nvPr/>
        </p:nvSpPr>
        <p:spPr>
          <a:xfrm>
            <a:off x="3450692" y="567553"/>
            <a:ext cx="5290617" cy="707886"/>
          </a:xfrm>
          <a:prstGeom prst="rect">
            <a:avLst/>
          </a:prstGeom>
          <a:noFill/>
        </p:spPr>
        <p:txBody>
          <a:bodyPr wrap="square">
            <a:spAutoFit/>
          </a:bodyPr>
          <a:lstStyle/>
          <a:p>
            <a:pPr algn="ctr" rtl="1">
              <a:lnSpc>
                <a:spcPts val="4000"/>
              </a:lnSpc>
              <a:spcAft>
                <a:spcPts val="800"/>
              </a:spcAft>
            </a:pPr>
            <a:r>
              <a:rPr lang="ar-SA" sz="60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pic>
        <p:nvPicPr>
          <p:cNvPr id="36" name="Picture 92">
            <a:extLst>
              <a:ext uri="{FF2B5EF4-FFF2-40B4-BE49-F238E27FC236}">
                <a16:creationId xmlns:a16="http://schemas.microsoft.com/office/drawing/2014/main" id="{DF113ECE-7A00-493C-8CB7-8F6BD624A3E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1146704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750"/>
                                        <p:tgtEl>
                                          <p:spTgt spid="10"/>
                                        </p:tgtEl>
                                      </p:cBhvr>
                                    </p:animEffect>
                                    <p:anim calcmode="lin" valueType="num">
                                      <p:cBhvr>
                                        <p:cTn id="22" dur="750" fill="hold"/>
                                        <p:tgtEl>
                                          <p:spTgt spid="10"/>
                                        </p:tgtEl>
                                        <p:attrNameLst>
                                          <p:attrName>ppt_x</p:attrName>
                                        </p:attrNameLst>
                                      </p:cBhvr>
                                      <p:tavLst>
                                        <p:tav tm="0">
                                          <p:val>
                                            <p:strVal val="#ppt_x"/>
                                          </p:val>
                                        </p:tav>
                                        <p:tav tm="100000">
                                          <p:val>
                                            <p:strVal val="#ppt_x"/>
                                          </p:val>
                                        </p:tav>
                                      </p:tavLst>
                                    </p:anim>
                                    <p:anim calcmode="lin" valueType="num">
                                      <p:cBhvr>
                                        <p:cTn id="23" dur="75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750"/>
                                        <p:tgtEl>
                                          <p:spTgt spid="11"/>
                                        </p:tgtEl>
                                      </p:cBhvr>
                                    </p:animEffect>
                                    <p:anim calcmode="lin" valueType="num">
                                      <p:cBhvr>
                                        <p:cTn id="27" dur="750" fill="hold"/>
                                        <p:tgtEl>
                                          <p:spTgt spid="11"/>
                                        </p:tgtEl>
                                        <p:attrNameLst>
                                          <p:attrName>ppt_x</p:attrName>
                                        </p:attrNameLst>
                                      </p:cBhvr>
                                      <p:tavLst>
                                        <p:tav tm="0">
                                          <p:val>
                                            <p:strVal val="#ppt_x"/>
                                          </p:val>
                                        </p:tav>
                                        <p:tav tm="100000">
                                          <p:val>
                                            <p:strVal val="#ppt_x"/>
                                          </p:val>
                                        </p:tav>
                                      </p:tavLst>
                                    </p:anim>
                                    <p:anim calcmode="lin" valueType="num">
                                      <p:cBhvr>
                                        <p:cTn id="28"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1850674" y="-304950"/>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9697169" y="-1469679"/>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1649558" y="290286"/>
            <a:ext cx="10745642" cy="6125028"/>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dirty="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65965" y="626502"/>
            <a:ext cx="5311526" cy="531163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432042" y="263532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accent4">
                    <a:lumMod val="60000"/>
                    <a:lumOff val="40000"/>
                  </a:schemeClr>
                </a:solidFill>
                <a:cs typeface="RB" panose="00000500000000000000" pitchFamily="2" charset="-78"/>
              </a:rPr>
              <a:t>الواجب المنزلي</a:t>
            </a:r>
          </a:p>
          <a:p>
            <a:pPr algn="ctr"/>
            <a:r>
              <a:rPr lang="ar-DZ" sz="3600" dirty="0">
                <a:solidFill>
                  <a:schemeClr val="bg1"/>
                </a:solidFill>
                <a:cs typeface="RB" panose="00000500000000000000" pitchFamily="2" charset="-78"/>
              </a:rPr>
              <a:t>للمجموعة</a:t>
            </a:r>
          </a:p>
        </p:txBody>
      </p:sp>
      <p:pic>
        <p:nvPicPr>
          <p:cNvPr id="3" name="Picture 2">
            <a:extLst>
              <a:ext uri="{FF2B5EF4-FFF2-40B4-BE49-F238E27FC236}">
                <a16:creationId xmlns:a16="http://schemas.microsoft.com/office/drawing/2014/main" id="{CAA073F8-6847-4E7B-B976-7C474D9D0B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20403" y="1950302"/>
            <a:ext cx="6539555" cy="2807147"/>
          </a:xfrm>
          <a:prstGeom prst="rect">
            <a:avLst/>
          </a:prstGeom>
          <a:ln>
            <a:noFill/>
          </a:ln>
          <a:effectLst>
            <a:outerShdw blurRad="190500" algn="tl" rotWithShape="0">
              <a:srgbClr val="000000">
                <a:alpha val="70000"/>
              </a:srgbClr>
            </a:outerShdw>
          </a:effectLst>
        </p:spPr>
      </p:pic>
      <p:pic>
        <p:nvPicPr>
          <p:cNvPr id="13" name="Picture 92">
            <a:extLst>
              <a:ext uri="{FF2B5EF4-FFF2-40B4-BE49-F238E27FC236}">
                <a16:creationId xmlns:a16="http://schemas.microsoft.com/office/drawing/2014/main" id="{CA399EC6-C644-4E27-B8FE-8877CAE17F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186208" y="971512"/>
            <a:ext cx="931791" cy="707886"/>
          </a:xfrm>
          <a:prstGeom prst="rect">
            <a:avLst/>
          </a:prstGeom>
        </p:spPr>
      </p:pic>
    </p:spTree>
    <p:extLst>
      <p:ext uri="{BB962C8B-B14F-4D97-AF65-F5344CB8AC3E}">
        <p14:creationId xmlns:p14="http://schemas.microsoft.com/office/powerpoint/2010/main" val="4546293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414785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DF2CDBE-891A-4B1C-B63E-22E33E755608}"/>
              </a:ext>
            </a:extLst>
          </p:cNvPr>
          <p:cNvSpPr/>
          <p:nvPr/>
        </p:nvSpPr>
        <p:spPr>
          <a:xfrm>
            <a:off x="7546525" y="1709655"/>
            <a:ext cx="4425509" cy="3160308"/>
          </a:xfrm>
          <a:prstGeom prst="ellipse">
            <a:avLst/>
          </a:prstGeom>
          <a:gradFill>
            <a:gsLst>
              <a:gs pos="0">
                <a:schemeClr val="accent1"/>
              </a:gs>
              <a:gs pos="66000">
                <a:srgbClr val="4D833C"/>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F49CAF09-975E-C0B5-FED4-C54C91A05D6E}"/>
              </a:ext>
            </a:extLst>
          </p:cNvPr>
          <p:cNvSpPr/>
          <p:nvPr/>
        </p:nvSpPr>
        <p:spPr>
          <a:xfrm rot="1800000">
            <a:off x="-2075449" y="-613509"/>
            <a:ext cx="5889684" cy="8085018"/>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ZoneTexte 74">
            <a:extLst>
              <a:ext uri="{FF2B5EF4-FFF2-40B4-BE49-F238E27FC236}">
                <a16:creationId xmlns:a16="http://schemas.microsoft.com/office/drawing/2014/main" id="{0672E98C-9AA8-48BB-B8F6-C95688508F09}"/>
              </a:ext>
            </a:extLst>
          </p:cNvPr>
          <p:cNvSpPr txBox="1"/>
          <p:nvPr/>
        </p:nvSpPr>
        <p:spPr>
          <a:xfrm>
            <a:off x="8753788" y="2431112"/>
            <a:ext cx="2476968" cy="171739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النشاط</a:t>
            </a:r>
          </a:p>
          <a:p>
            <a:pPr algn="ctr" rtl="1">
              <a:lnSpc>
                <a:spcPct val="110000"/>
              </a:lnSpc>
            </a:pPr>
            <a:r>
              <a:rPr lang="ar-DZ" sz="4800" b="1" dirty="0">
                <a:solidFill>
                  <a:schemeClr val="bg1"/>
                </a:solidFill>
                <a:latin typeface="RB" panose="00000500000000000000" pitchFamily="2" charset="-78"/>
                <a:cs typeface="RB" panose="00000500000000000000" pitchFamily="2" charset="-78"/>
              </a:rPr>
              <a:t>ال</a:t>
            </a:r>
            <a:r>
              <a:rPr lang="ar-SA" sz="4800" b="1" dirty="0">
                <a:solidFill>
                  <a:schemeClr val="bg1"/>
                </a:solidFill>
                <a:latin typeface="RB" panose="00000500000000000000" pitchFamily="2" charset="-78"/>
                <a:cs typeface="RB" panose="00000500000000000000" pitchFamily="2" charset="-78"/>
              </a:rPr>
              <a:t>إ</a:t>
            </a:r>
            <a:r>
              <a:rPr lang="ar-DZ" sz="4800" b="1" dirty="0">
                <a:solidFill>
                  <a:schemeClr val="bg1"/>
                </a:solidFill>
                <a:latin typeface="RB" panose="00000500000000000000" pitchFamily="2" charset="-78"/>
                <a:cs typeface="RB" panose="00000500000000000000" pitchFamily="2" charset="-78"/>
              </a:rPr>
              <a:t>ثرائي</a:t>
            </a:r>
          </a:p>
        </p:txBody>
      </p:sp>
      <p:pic>
        <p:nvPicPr>
          <p:cNvPr id="7" name="Picture 6">
            <a:hlinkClick r:id="rId3"/>
            <a:extLst>
              <a:ext uri="{FF2B5EF4-FFF2-40B4-BE49-F238E27FC236}">
                <a16:creationId xmlns:a16="http://schemas.microsoft.com/office/drawing/2014/main" id="{6514CC81-D179-4EAE-BD35-E6367FEEB84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23445" y="5269212"/>
            <a:ext cx="1192156" cy="1192156"/>
          </a:xfrm>
          <a:prstGeom prst="ellipse">
            <a:avLst/>
          </a:prstGeom>
        </p:spPr>
      </p:pic>
      <p:pic>
        <p:nvPicPr>
          <p:cNvPr id="10" name="Picture 92">
            <a:extLst>
              <a:ext uri="{FF2B5EF4-FFF2-40B4-BE49-F238E27FC236}">
                <a16:creationId xmlns:a16="http://schemas.microsoft.com/office/drawing/2014/main" id="{43BA9433-521C-419C-96C3-53BBCD0DD1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453627" y="650759"/>
            <a:ext cx="931791" cy="707885"/>
          </a:xfrm>
          <a:prstGeom prst="rect">
            <a:avLst/>
          </a:prstGeom>
        </p:spPr>
      </p:pic>
      <p:pic>
        <p:nvPicPr>
          <p:cNvPr id="4" name="Online Media 3" title="الموارد">
            <a:hlinkClick r:id="" action="ppaction://media"/>
            <a:extLst>
              <a:ext uri="{FF2B5EF4-FFF2-40B4-BE49-F238E27FC236}">
                <a16:creationId xmlns:a16="http://schemas.microsoft.com/office/drawing/2014/main" id="{865C38A9-4468-44FC-945D-7B95FF05AC10}"/>
              </a:ext>
            </a:extLst>
          </p:cNvPr>
          <p:cNvPicPr>
            <a:picLocks noRot="1" noChangeAspect="1"/>
          </p:cNvPicPr>
          <p:nvPr>
            <a:videoFile r:link="rId1"/>
          </p:nvPr>
        </p:nvPicPr>
        <p:blipFill>
          <a:blip r:embed="rId7"/>
          <a:stretch>
            <a:fillRect/>
          </a:stretch>
        </p:blipFill>
        <p:spPr>
          <a:xfrm>
            <a:off x="3613741" y="1004701"/>
            <a:ext cx="2880000" cy="5097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2C7302B-8622-44D8-B2E6-2C8156BBB43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95389" y="352276"/>
            <a:ext cx="3084003" cy="6402202"/>
          </a:xfrm>
          <a:prstGeom prst="rect">
            <a:avLst/>
          </a:prstGeom>
        </p:spPr>
      </p:pic>
    </p:spTree>
    <p:extLst>
      <p:ext uri="{BB962C8B-B14F-4D97-AF65-F5344CB8AC3E}">
        <p14:creationId xmlns:p14="http://schemas.microsoft.com/office/powerpoint/2010/main" val="2643362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D47490-927C-414E-A3EB-BA388FB8BA71}"/>
              </a:ext>
            </a:extLst>
          </p:cNvPr>
          <p:cNvSpPr>
            <a:spLocks noGrp="1"/>
          </p:cNvSpPr>
          <p:nvPr>
            <p:ph type="sldNum" sz="quarter" idx="4"/>
          </p:nvPr>
        </p:nvSpPr>
        <p:spPr/>
        <p:txBody>
          <a:bodyPr/>
          <a:lstStyle/>
          <a:p>
            <a:fld id="{62E4CCAC-29D3-4E1D-A652-1D5827976833}" type="slidenum">
              <a:rPr lang="en-US" smtClean="0"/>
              <a:pPr/>
              <a:t>51</a:t>
            </a:fld>
            <a:endParaRPr lang="en-US" dirty="0"/>
          </a:p>
        </p:txBody>
      </p:sp>
      <p:grpSp>
        <p:nvGrpSpPr>
          <p:cNvPr id="8" name="Group 7">
            <a:extLst>
              <a:ext uri="{FF2B5EF4-FFF2-40B4-BE49-F238E27FC236}">
                <a16:creationId xmlns:a16="http://schemas.microsoft.com/office/drawing/2014/main" id="{F608FE5E-A06C-46D5-9716-133CC0165D35}"/>
              </a:ext>
            </a:extLst>
          </p:cNvPr>
          <p:cNvGrpSpPr/>
          <p:nvPr/>
        </p:nvGrpSpPr>
        <p:grpSpPr>
          <a:xfrm>
            <a:off x="589909" y="3258192"/>
            <a:ext cx="10852775" cy="2056226"/>
            <a:chOff x="1025335" y="3258192"/>
            <a:chExt cx="10852775" cy="2056226"/>
          </a:xfrm>
        </p:grpSpPr>
        <p:grpSp>
          <p:nvGrpSpPr>
            <p:cNvPr id="166" name="Group 165">
              <a:extLst>
                <a:ext uri="{FF2B5EF4-FFF2-40B4-BE49-F238E27FC236}">
                  <a16:creationId xmlns:a16="http://schemas.microsoft.com/office/drawing/2014/main" id="{DB6BD140-0FA4-4FB5-92F7-CE597A611E92}"/>
                </a:ext>
              </a:extLst>
            </p:cNvPr>
            <p:cNvGrpSpPr/>
            <p:nvPr/>
          </p:nvGrpSpPr>
          <p:grpSpPr>
            <a:xfrm>
              <a:off x="1553530" y="3722100"/>
              <a:ext cx="1193031" cy="1193031"/>
              <a:chOff x="5296446" y="3280797"/>
              <a:chExt cx="1512322" cy="1512322"/>
            </a:xfrm>
          </p:grpSpPr>
          <p:sp>
            <p:nvSpPr>
              <p:cNvPr id="173" name="Shape 6692">
                <a:extLst>
                  <a:ext uri="{FF2B5EF4-FFF2-40B4-BE49-F238E27FC236}">
                    <a16:creationId xmlns:a16="http://schemas.microsoft.com/office/drawing/2014/main" id="{E0C3AF51-E5AE-4C4C-9FA9-FF86BC3655FD}"/>
                  </a:ext>
                </a:extLst>
              </p:cNvPr>
              <p:cNvSpPr/>
              <p:nvPr/>
            </p:nvSpPr>
            <p:spPr>
              <a:xfrm>
                <a:off x="529644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sp>
            <p:nvSpPr>
              <p:cNvPr id="174" name="Shape 6692">
                <a:extLst>
                  <a:ext uri="{FF2B5EF4-FFF2-40B4-BE49-F238E27FC236}">
                    <a16:creationId xmlns:a16="http://schemas.microsoft.com/office/drawing/2014/main" id="{9ED4BAC4-3F6A-42EE-B566-387CCF1146DE}"/>
                  </a:ext>
                </a:extLst>
              </p:cNvPr>
              <p:cNvSpPr/>
              <p:nvPr/>
            </p:nvSpPr>
            <p:spPr>
              <a:xfrm>
                <a:off x="5535631" y="351998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5193CE"/>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175" name="Graphic 49">
                <a:extLst>
                  <a:ext uri="{FF2B5EF4-FFF2-40B4-BE49-F238E27FC236}">
                    <a16:creationId xmlns:a16="http://schemas.microsoft.com/office/drawing/2014/main" id="{2C95451B-3B50-42C0-935D-11D67CB058C6}"/>
                  </a:ext>
                </a:extLst>
              </p:cNvPr>
              <p:cNvGrpSpPr/>
              <p:nvPr/>
            </p:nvGrpSpPr>
            <p:grpSpPr>
              <a:xfrm>
                <a:off x="5845660" y="3875212"/>
                <a:ext cx="413893" cy="413893"/>
                <a:chOff x="3502151" y="7608149"/>
                <a:chExt cx="542925" cy="542925"/>
              </a:xfrm>
              <a:solidFill>
                <a:schemeClr val="bg1"/>
              </a:solidFill>
            </p:grpSpPr>
            <p:sp>
              <p:nvSpPr>
                <p:cNvPr id="176" name="Freeform: Shape 175">
                  <a:extLst>
                    <a:ext uri="{FF2B5EF4-FFF2-40B4-BE49-F238E27FC236}">
                      <a16:creationId xmlns:a16="http://schemas.microsoft.com/office/drawing/2014/main" id="{47ABC020-A942-4667-A871-77DCF866B6EF}"/>
                    </a:ext>
                  </a:extLst>
                </p:cNvPr>
                <p:cNvSpPr/>
                <p:nvPr/>
              </p:nvSpPr>
              <p:spPr>
                <a:xfrm>
                  <a:off x="3973544" y="7644552"/>
                  <a:ext cx="66675" cy="504825"/>
                </a:xfrm>
                <a:custGeom>
                  <a:avLst/>
                  <a:gdLst>
                    <a:gd name="connsiteX0" fmla="*/ 70675 w 66675"/>
                    <a:gd name="connsiteY0" fmla="*/ 39701 h 504825"/>
                    <a:gd name="connsiteX1" fmla="*/ 43529 w 66675"/>
                    <a:gd name="connsiteY1" fmla="*/ 3411 h 504825"/>
                    <a:gd name="connsiteX2" fmla="*/ 30290 w 66675"/>
                    <a:gd name="connsiteY2" fmla="*/ 2173 h 504825"/>
                    <a:gd name="connsiteX3" fmla="*/ 28956 w 66675"/>
                    <a:gd name="connsiteY3" fmla="*/ 3411 h 504825"/>
                    <a:gd name="connsiteX4" fmla="*/ 1810 w 66675"/>
                    <a:gd name="connsiteY4" fmla="*/ 39701 h 504825"/>
                    <a:gd name="connsiteX5" fmla="*/ 0 w 66675"/>
                    <a:gd name="connsiteY5" fmla="*/ 45131 h 504825"/>
                    <a:gd name="connsiteX6" fmla="*/ 0 w 66675"/>
                    <a:gd name="connsiteY6" fmla="*/ 471089 h 504825"/>
                    <a:gd name="connsiteX7" fmla="*/ 36290 w 66675"/>
                    <a:gd name="connsiteY7" fmla="*/ 507379 h 504825"/>
                    <a:gd name="connsiteX8" fmla="*/ 72581 w 66675"/>
                    <a:gd name="connsiteY8" fmla="*/ 471089 h 504825"/>
                    <a:gd name="connsiteX9" fmla="*/ 72581 w 66675"/>
                    <a:gd name="connsiteY9" fmla="*/ 45131 h 504825"/>
                    <a:gd name="connsiteX10" fmla="*/ 70675 w 66675"/>
                    <a:gd name="connsiteY10" fmla="*/ 39701 h 504825"/>
                    <a:gd name="connsiteX11" fmla="*/ 70675 w 66675"/>
                    <a:gd name="connsiteY11" fmla="*/ 39701 h 504825"/>
                    <a:gd name="connsiteX12" fmla="*/ 54292 w 66675"/>
                    <a:gd name="connsiteY12" fmla="*/ 471089 h 504825"/>
                    <a:gd name="connsiteX13" fmla="*/ 36195 w 66675"/>
                    <a:gd name="connsiteY13" fmla="*/ 489186 h 504825"/>
                    <a:gd name="connsiteX14" fmla="*/ 18098 w 66675"/>
                    <a:gd name="connsiteY14" fmla="*/ 471089 h 504825"/>
                    <a:gd name="connsiteX15" fmla="*/ 18098 w 66675"/>
                    <a:gd name="connsiteY15" fmla="*/ 452991 h 504825"/>
                    <a:gd name="connsiteX16" fmla="*/ 54388 w 66675"/>
                    <a:gd name="connsiteY16" fmla="*/ 452991 h 504825"/>
                    <a:gd name="connsiteX17" fmla="*/ 54388 w 66675"/>
                    <a:gd name="connsiteY17" fmla="*/ 471089 h 504825"/>
                    <a:gd name="connsiteX18" fmla="*/ 54292 w 66675"/>
                    <a:gd name="connsiteY18" fmla="*/ 434799 h 504825"/>
                    <a:gd name="connsiteX19" fmla="*/ 18002 w 66675"/>
                    <a:gd name="connsiteY19" fmla="*/ 434799 h 504825"/>
                    <a:gd name="connsiteX20" fmla="*/ 18002 w 66675"/>
                    <a:gd name="connsiteY20" fmla="*/ 416701 h 504825"/>
                    <a:gd name="connsiteX21" fmla="*/ 54292 w 66675"/>
                    <a:gd name="connsiteY21" fmla="*/ 416701 h 504825"/>
                    <a:gd name="connsiteX22" fmla="*/ 54292 w 66675"/>
                    <a:gd name="connsiteY22" fmla="*/ 434799 h 504825"/>
                    <a:gd name="connsiteX23" fmla="*/ 54292 w 66675"/>
                    <a:gd name="connsiteY23" fmla="*/ 398603 h 504825"/>
                    <a:gd name="connsiteX24" fmla="*/ 18002 w 66675"/>
                    <a:gd name="connsiteY24" fmla="*/ 398603 h 504825"/>
                    <a:gd name="connsiteX25" fmla="*/ 18002 w 66675"/>
                    <a:gd name="connsiteY25" fmla="*/ 72372 h 504825"/>
                    <a:gd name="connsiteX26" fmla="*/ 54292 w 66675"/>
                    <a:gd name="connsiteY26" fmla="*/ 72372 h 504825"/>
                    <a:gd name="connsiteX27" fmla="*/ 54292 w 66675"/>
                    <a:gd name="connsiteY27" fmla="*/ 398603 h 504825"/>
                    <a:gd name="connsiteX28" fmla="*/ 54292 w 66675"/>
                    <a:gd name="connsiteY28" fmla="*/ 54179 h 504825"/>
                    <a:gd name="connsiteX29" fmla="*/ 18002 w 66675"/>
                    <a:gd name="connsiteY29" fmla="*/ 54179 h 504825"/>
                    <a:gd name="connsiteX30" fmla="*/ 18002 w 66675"/>
                    <a:gd name="connsiteY30" fmla="*/ 48179 h 504825"/>
                    <a:gd name="connsiteX31" fmla="*/ 36100 w 66675"/>
                    <a:gd name="connsiteY31" fmla="*/ 23985 h 504825"/>
                    <a:gd name="connsiteX32" fmla="*/ 54197 w 66675"/>
                    <a:gd name="connsiteY32" fmla="*/ 48179 h 504825"/>
                    <a:gd name="connsiteX33" fmla="*/ 54197 w 66675"/>
                    <a:gd name="connsiteY33" fmla="*/ 54179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504825">
                      <a:moveTo>
                        <a:pt x="70675" y="39701"/>
                      </a:moveTo>
                      <a:lnTo>
                        <a:pt x="43529" y="3411"/>
                      </a:lnTo>
                      <a:cubicBezTo>
                        <a:pt x="40196" y="-589"/>
                        <a:pt x="34290" y="-1161"/>
                        <a:pt x="30290" y="2173"/>
                      </a:cubicBezTo>
                      <a:cubicBezTo>
                        <a:pt x="29813" y="2554"/>
                        <a:pt x="29432" y="3030"/>
                        <a:pt x="28956" y="3411"/>
                      </a:cubicBezTo>
                      <a:lnTo>
                        <a:pt x="1810" y="39701"/>
                      </a:lnTo>
                      <a:cubicBezTo>
                        <a:pt x="667" y="41225"/>
                        <a:pt x="0" y="43226"/>
                        <a:pt x="0" y="45131"/>
                      </a:cubicBezTo>
                      <a:lnTo>
                        <a:pt x="0" y="471089"/>
                      </a:lnTo>
                      <a:cubicBezTo>
                        <a:pt x="0" y="491091"/>
                        <a:pt x="16192" y="507379"/>
                        <a:pt x="36290" y="507379"/>
                      </a:cubicBezTo>
                      <a:cubicBezTo>
                        <a:pt x="56293" y="507379"/>
                        <a:pt x="72581" y="491186"/>
                        <a:pt x="72581" y="471089"/>
                      </a:cubicBezTo>
                      <a:lnTo>
                        <a:pt x="72581" y="45131"/>
                      </a:lnTo>
                      <a:cubicBezTo>
                        <a:pt x="72485" y="43226"/>
                        <a:pt x="71818" y="41321"/>
                        <a:pt x="70675" y="39701"/>
                      </a:cubicBezTo>
                      <a:lnTo>
                        <a:pt x="70675" y="39701"/>
                      </a:lnTo>
                      <a:close/>
                      <a:moveTo>
                        <a:pt x="54292" y="471089"/>
                      </a:moveTo>
                      <a:cubicBezTo>
                        <a:pt x="54292" y="481090"/>
                        <a:pt x="46196" y="489186"/>
                        <a:pt x="36195" y="489186"/>
                      </a:cubicBezTo>
                      <a:cubicBezTo>
                        <a:pt x="26194" y="489186"/>
                        <a:pt x="18098" y="481090"/>
                        <a:pt x="18098" y="471089"/>
                      </a:cubicBezTo>
                      <a:lnTo>
                        <a:pt x="18098" y="452991"/>
                      </a:lnTo>
                      <a:lnTo>
                        <a:pt x="54388" y="452991"/>
                      </a:lnTo>
                      <a:lnTo>
                        <a:pt x="54388" y="471089"/>
                      </a:lnTo>
                      <a:close/>
                      <a:moveTo>
                        <a:pt x="54292" y="434799"/>
                      </a:moveTo>
                      <a:lnTo>
                        <a:pt x="18002" y="434799"/>
                      </a:lnTo>
                      <a:lnTo>
                        <a:pt x="18002" y="416701"/>
                      </a:lnTo>
                      <a:lnTo>
                        <a:pt x="54292" y="416701"/>
                      </a:lnTo>
                      <a:lnTo>
                        <a:pt x="54292" y="434799"/>
                      </a:lnTo>
                      <a:close/>
                      <a:moveTo>
                        <a:pt x="54292" y="398603"/>
                      </a:moveTo>
                      <a:lnTo>
                        <a:pt x="18002" y="398603"/>
                      </a:lnTo>
                      <a:lnTo>
                        <a:pt x="18002" y="72372"/>
                      </a:lnTo>
                      <a:lnTo>
                        <a:pt x="54292" y="72372"/>
                      </a:lnTo>
                      <a:lnTo>
                        <a:pt x="54292" y="398603"/>
                      </a:lnTo>
                      <a:close/>
                      <a:moveTo>
                        <a:pt x="54292" y="54179"/>
                      </a:moveTo>
                      <a:lnTo>
                        <a:pt x="18002" y="54179"/>
                      </a:lnTo>
                      <a:lnTo>
                        <a:pt x="18002" y="48179"/>
                      </a:lnTo>
                      <a:lnTo>
                        <a:pt x="36100" y="23985"/>
                      </a:lnTo>
                      <a:lnTo>
                        <a:pt x="54197" y="48179"/>
                      </a:lnTo>
                      <a:lnTo>
                        <a:pt x="54197" y="54179"/>
                      </a:ln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989D7008-DCD1-4091-B9F6-8BCDA5F07377}"/>
                    </a:ext>
                  </a:extLst>
                </p:cNvPr>
                <p:cNvSpPr/>
                <p:nvPr/>
              </p:nvSpPr>
              <p:spPr>
                <a:xfrm>
                  <a:off x="3502151" y="7608149"/>
                  <a:ext cx="447675" cy="542925"/>
                </a:xfrm>
                <a:custGeom>
                  <a:avLst/>
                  <a:gdLst>
                    <a:gd name="connsiteX0" fmla="*/ 444151 w 447675"/>
                    <a:gd name="connsiteY0" fmla="*/ 0 h 542925"/>
                    <a:gd name="connsiteX1" fmla="*/ 444151 w 447675"/>
                    <a:gd name="connsiteY1" fmla="*/ 0 h 542925"/>
                    <a:gd name="connsiteX2" fmla="*/ 45339 w 447675"/>
                    <a:gd name="connsiteY2" fmla="*/ 0 h 542925"/>
                    <a:gd name="connsiteX3" fmla="*/ 36290 w 447675"/>
                    <a:gd name="connsiteY3" fmla="*/ 9049 h 542925"/>
                    <a:gd name="connsiteX4" fmla="*/ 36290 w 447675"/>
                    <a:gd name="connsiteY4" fmla="*/ 164021 h 542925"/>
                    <a:gd name="connsiteX5" fmla="*/ 0 w 447675"/>
                    <a:gd name="connsiteY5" fmla="*/ 208407 h 542925"/>
                    <a:gd name="connsiteX6" fmla="*/ 0 w 447675"/>
                    <a:gd name="connsiteY6" fmla="*/ 498443 h 542925"/>
                    <a:gd name="connsiteX7" fmla="*/ 45339 w 447675"/>
                    <a:gd name="connsiteY7" fmla="*/ 543782 h 542925"/>
                    <a:gd name="connsiteX8" fmla="*/ 371570 w 447675"/>
                    <a:gd name="connsiteY8" fmla="*/ 543782 h 542925"/>
                    <a:gd name="connsiteX9" fmla="*/ 377952 w 447675"/>
                    <a:gd name="connsiteY9" fmla="*/ 541115 h 542925"/>
                    <a:gd name="connsiteX10" fmla="*/ 450437 w 447675"/>
                    <a:gd name="connsiteY10" fmla="*/ 468630 h 542925"/>
                    <a:gd name="connsiteX11" fmla="*/ 452247 w 447675"/>
                    <a:gd name="connsiteY11" fmla="*/ 465963 h 542925"/>
                    <a:gd name="connsiteX12" fmla="*/ 452533 w 447675"/>
                    <a:gd name="connsiteY12" fmla="*/ 465106 h 542925"/>
                    <a:gd name="connsiteX13" fmla="*/ 453009 w 447675"/>
                    <a:gd name="connsiteY13" fmla="*/ 462724 h 542925"/>
                    <a:gd name="connsiteX14" fmla="*/ 453104 w 447675"/>
                    <a:gd name="connsiteY14" fmla="*/ 462153 h 542925"/>
                    <a:gd name="connsiteX15" fmla="*/ 453104 w 447675"/>
                    <a:gd name="connsiteY15" fmla="*/ 9049 h 542925"/>
                    <a:gd name="connsiteX16" fmla="*/ 444151 w 447675"/>
                    <a:gd name="connsiteY16" fmla="*/ 0 h 542925"/>
                    <a:gd name="connsiteX17" fmla="*/ 444151 w 447675"/>
                    <a:gd name="connsiteY17" fmla="*/ 0 h 542925"/>
                    <a:gd name="connsiteX18" fmla="*/ 271939 w 447675"/>
                    <a:gd name="connsiteY18" fmla="*/ 498443 h 542925"/>
                    <a:gd name="connsiteX19" fmla="*/ 244793 w 447675"/>
                    <a:gd name="connsiteY19" fmla="*/ 525590 h 542925"/>
                    <a:gd name="connsiteX20" fmla="*/ 45434 w 447675"/>
                    <a:gd name="connsiteY20" fmla="*/ 525590 h 542925"/>
                    <a:gd name="connsiteX21" fmla="*/ 18288 w 447675"/>
                    <a:gd name="connsiteY21" fmla="*/ 498443 h 542925"/>
                    <a:gd name="connsiteX22" fmla="*/ 18288 w 447675"/>
                    <a:gd name="connsiteY22" fmla="*/ 208407 h 542925"/>
                    <a:gd name="connsiteX23" fmla="*/ 45434 w 447675"/>
                    <a:gd name="connsiteY23" fmla="*/ 181261 h 542925"/>
                    <a:gd name="connsiteX24" fmla="*/ 244793 w 447675"/>
                    <a:gd name="connsiteY24" fmla="*/ 181261 h 542925"/>
                    <a:gd name="connsiteX25" fmla="*/ 271939 w 447675"/>
                    <a:gd name="connsiteY25" fmla="*/ 208407 h 542925"/>
                    <a:gd name="connsiteX26" fmla="*/ 271939 w 447675"/>
                    <a:gd name="connsiteY26" fmla="*/ 498443 h 542925"/>
                    <a:gd name="connsiteX27" fmla="*/ 154115 w 447675"/>
                    <a:gd name="connsiteY27" fmla="*/ 108776 h 542925"/>
                    <a:gd name="connsiteX28" fmla="*/ 154115 w 447675"/>
                    <a:gd name="connsiteY28" fmla="*/ 163163 h 542925"/>
                    <a:gd name="connsiteX29" fmla="*/ 90678 w 447675"/>
                    <a:gd name="connsiteY29" fmla="*/ 163163 h 542925"/>
                    <a:gd name="connsiteX30" fmla="*/ 90678 w 447675"/>
                    <a:gd name="connsiteY30" fmla="*/ 108776 h 542925"/>
                    <a:gd name="connsiteX31" fmla="*/ 154115 w 447675"/>
                    <a:gd name="connsiteY31" fmla="*/ 108776 h 542925"/>
                    <a:gd name="connsiteX32" fmla="*/ 90678 w 447675"/>
                    <a:gd name="connsiteY32" fmla="*/ 90583 h 542925"/>
                    <a:gd name="connsiteX33" fmla="*/ 90678 w 447675"/>
                    <a:gd name="connsiteY33" fmla="*/ 54293 h 542925"/>
                    <a:gd name="connsiteX34" fmla="*/ 154115 w 447675"/>
                    <a:gd name="connsiteY34" fmla="*/ 54293 h 542925"/>
                    <a:gd name="connsiteX35" fmla="*/ 154115 w 447675"/>
                    <a:gd name="connsiteY35" fmla="*/ 90583 h 542925"/>
                    <a:gd name="connsiteX36" fmla="*/ 90678 w 447675"/>
                    <a:gd name="connsiteY36" fmla="*/ 90583 h 542925"/>
                    <a:gd name="connsiteX37" fmla="*/ 235744 w 447675"/>
                    <a:gd name="connsiteY37" fmla="*/ 108776 h 542925"/>
                    <a:gd name="connsiteX38" fmla="*/ 235744 w 447675"/>
                    <a:gd name="connsiteY38" fmla="*/ 163163 h 542925"/>
                    <a:gd name="connsiteX39" fmla="*/ 172307 w 447675"/>
                    <a:gd name="connsiteY39" fmla="*/ 163163 h 542925"/>
                    <a:gd name="connsiteX40" fmla="*/ 172307 w 447675"/>
                    <a:gd name="connsiteY40" fmla="*/ 108776 h 542925"/>
                    <a:gd name="connsiteX41" fmla="*/ 235744 w 447675"/>
                    <a:gd name="connsiteY41" fmla="*/ 108776 h 542925"/>
                    <a:gd name="connsiteX42" fmla="*/ 172307 w 447675"/>
                    <a:gd name="connsiteY42" fmla="*/ 90583 h 542925"/>
                    <a:gd name="connsiteX43" fmla="*/ 172307 w 447675"/>
                    <a:gd name="connsiteY43" fmla="*/ 54293 h 542925"/>
                    <a:gd name="connsiteX44" fmla="*/ 235744 w 447675"/>
                    <a:gd name="connsiteY44" fmla="*/ 54293 h 542925"/>
                    <a:gd name="connsiteX45" fmla="*/ 235744 w 447675"/>
                    <a:gd name="connsiteY45" fmla="*/ 90583 h 542925"/>
                    <a:gd name="connsiteX46" fmla="*/ 172307 w 447675"/>
                    <a:gd name="connsiteY46" fmla="*/ 90583 h 542925"/>
                    <a:gd name="connsiteX47" fmla="*/ 253841 w 447675"/>
                    <a:gd name="connsiteY47" fmla="*/ 164021 h 542925"/>
                    <a:gd name="connsiteX48" fmla="*/ 253841 w 447675"/>
                    <a:gd name="connsiteY48" fmla="*/ 108776 h 542925"/>
                    <a:gd name="connsiteX49" fmla="*/ 317278 w 447675"/>
                    <a:gd name="connsiteY49" fmla="*/ 108776 h 542925"/>
                    <a:gd name="connsiteX50" fmla="*/ 317278 w 447675"/>
                    <a:gd name="connsiteY50" fmla="*/ 235648 h 542925"/>
                    <a:gd name="connsiteX51" fmla="*/ 290132 w 447675"/>
                    <a:gd name="connsiteY51" fmla="*/ 235648 h 542925"/>
                    <a:gd name="connsiteX52" fmla="*/ 290132 w 447675"/>
                    <a:gd name="connsiteY52" fmla="*/ 208502 h 542925"/>
                    <a:gd name="connsiteX53" fmla="*/ 253841 w 447675"/>
                    <a:gd name="connsiteY53" fmla="*/ 164021 h 542925"/>
                    <a:gd name="connsiteX54" fmla="*/ 253841 w 447675"/>
                    <a:gd name="connsiteY54" fmla="*/ 164021 h 542925"/>
                    <a:gd name="connsiteX55" fmla="*/ 253841 w 447675"/>
                    <a:gd name="connsiteY55" fmla="*/ 90583 h 542925"/>
                    <a:gd name="connsiteX56" fmla="*/ 253841 w 447675"/>
                    <a:gd name="connsiteY56" fmla="*/ 54293 h 542925"/>
                    <a:gd name="connsiteX57" fmla="*/ 317278 w 447675"/>
                    <a:gd name="connsiteY57" fmla="*/ 54293 h 542925"/>
                    <a:gd name="connsiteX58" fmla="*/ 317278 w 447675"/>
                    <a:gd name="connsiteY58" fmla="*/ 90583 h 542925"/>
                    <a:gd name="connsiteX59" fmla="*/ 253841 w 447675"/>
                    <a:gd name="connsiteY59" fmla="*/ 90583 h 542925"/>
                    <a:gd name="connsiteX60" fmla="*/ 380714 w 447675"/>
                    <a:gd name="connsiteY60" fmla="*/ 512826 h 542925"/>
                    <a:gd name="connsiteX61" fmla="*/ 380714 w 447675"/>
                    <a:gd name="connsiteY61" fmla="*/ 471297 h 542925"/>
                    <a:gd name="connsiteX62" fmla="*/ 422243 w 447675"/>
                    <a:gd name="connsiteY62" fmla="*/ 471297 h 542925"/>
                    <a:gd name="connsiteX63" fmla="*/ 380714 w 447675"/>
                    <a:gd name="connsiteY63" fmla="*/ 512826 h 542925"/>
                    <a:gd name="connsiteX64" fmla="*/ 435102 w 447675"/>
                    <a:gd name="connsiteY64" fmla="*/ 453104 h 542925"/>
                    <a:gd name="connsiteX65" fmla="*/ 371666 w 447675"/>
                    <a:gd name="connsiteY65" fmla="*/ 453104 h 542925"/>
                    <a:gd name="connsiteX66" fmla="*/ 362617 w 447675"/>
                    <a:gd name="connsiteY66" fmla="*/ 462153 h 542925"/>
                    <a:gd name="connsiteX67" fmla="*/ 362617 w 447675"/>
                    <a:gd name="connsiteY67" fmla="*/ 525590 h 542925"/>
                    <a:gd name="connsiteX68" fmla="*/ 280797 w 447675"/>
                    <a:gd name="connsiteY68" fmla="*/ 525590 h 542925"/>
                    <a:gd name="connsiteX69" fmla="*/ 290132 w 447675"/>
                    <a:gd name="connsiteY69" fmla="*/ 498443 h 542925"/>
                    <a:gd name="connsiteX70" fmla="*/ 290132 w 447675"/>
                    <a:gd name="connsiteY70" fmla="*/ 253746 h 542925"/>
                    <a:gd name="connsiteX71" fmla="*/ 407861 w 447675"/>
                    <a:gd name="connsiteY71" fmla="*/ 253746 h 542925"/>
                    <a:gd name="connsiteX72" fmla="*/ 416909 w 447675"/>
                    <a:gd name="connsiteY72" fmla="*/ 244697 h 542925"/>
                    <a:gd name="connsiteX73" fmla="*/ 416909 w 447675"/>
                    <a:gd name="connsiteY73" fmla="*/ 45339 h 542925"/>
                    <a:gd name="connsiteX74" fmla="*/ 407861 w 447675"/>
                    <a:gd name="connsiteY74" fmla="*/ 36290 h 542925"/>
                    <a:gd name="connsiteX75" fmla="*/ 81629 w 447675"/>
                    <a:gd name="connsiteY75" fmla="*/ 36290 h 542925"/>
                    <a:gd name="connsiteX76" fmla="*/ 72581 w 447675"/>
                    <a:gd name="connsiteY76" fmla="*/ 45339 h 542925"/>
                    <a:gd name="connsiteX77" fmla="*/ 72581 w 447675"/>
                    <a:gd name="connsiteY77" fmla="*/ 163163 h 542925"/>
                    <a:gd name="connsiteX78" fmla="*/ 54483 w 447675"/>
                    <a:gd name="connsiteY78" fmla="*/ 163163 h 542925"/>
                    <a:gd name="connsiteX79" fmla="*/ 54483 w 447675"/>
                    <a:gd name="connsiteY79" fmla="*/ 18097 h 542925"/>
                    <a:gd name="connsiteX80" fmla="*/ 435102 w 447675"/>
                    <a:gd name="connsiteY80" fmla="*/ 18097 h 542925"/>
                    <a:gd name="connsiteX81" fmla="*/ 435102 w 447675"/>
                    <a:gd name="connsiteY81" fmla="*/ 453104 h 542925"/>
                    <a:gd name="connsiteX82" fmla="*/ 398812 w 447675"/>
                    <a:gd name="connsiteY82" fmla="*/ 108776 h 542925"/>
                    <a:gd name="connsiteX83" fmla="*/ 398812 w 447675"/>
                    <a:gd name="connsiteY83" fmla="*/ 235648 h 542925"/>
                    <a:gd name="connsiteX84" fmla="*/ 335375 w 447675"/>
                    <a:gd name="connsiteY84" fmla="*/ 235648 h 542925"/>
                    <a:gd name="connsiteX85" fmla="*/ 335375 w 447675"/>
                    <a:gd name="connsiteY85" fmla="*/ 108776 h 542925"/>
                    <a:gd name="connsiteX86" fmla="*/ 398812 w 447675"/>
                    <a:gd name="connsiteY86" fmla="*/ 108776 h 542925"/>
                    <a:gd name="connsiteX87" fmla="*/ 335375 w 447675"/>
                    <a:gd name="connsiteY87" fmla="*/ 90583 h 542925"/>
                    <a:gd name="connsiteX88" fmla="*/ 335375 w 447675"/>
                    <a:gd name="connsiteY88" fmla="*/ 54293 h 542925"/>
                    <a:gd name="connsiteX89" fmla="*/ 398812 w 447675"/>
                    <a:gd name="connsiteY89" fmla="*/ 54293 h 542925"/>
                    <a:gd name="connsiteX90" fmla="*/ 398812 w 447675"/>
                    <a:gd name="connsiteY90" fmla="*/ 90583 h 542925"/>
                    <a:gd name="connsiteX91" fmla="*/ 335375 w 447675"/>
                    <a:gd name="connsiteY91" fmla="*/ 9058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7675" h="542925">
                      <a:moveTo>
                        <a:pt x="444151" y="0"/>
                      </a:moveTo>
                      <a:cubicBezTo>
                        <a:pt x="444151" y="0"/>
                        <a:pt x="444151" y="0"/>
                        <a:pt x="444151" y="0"/>
                      </a:cubicBezTo>
                      <a:lnTo>
                        <a:pt x="45339" y="0"/>
                      </a:lnTo>
                      <a:cubicBezTo>
                        <a:pt x="40291" y="0"/>
                        <a:pt x="36290" y="4096"/>
                        <a:pt x="36290" y="9049"/>
                      </a:cubicBezTo>
                      <a:lnTo>
                        <a:pt x="36290" y="164021"/>
                      </a:lnTo>
                      <a:cubicBezTo>
                        <a:pt x="15240" y="168402"/>
                        <a:pt x="95" y="186880"/>
                        <a:pt x="0" y="208407"/>
                      </a:cubicBezTo>
                      <a:lnTo>
                        <a:pt x="0" y="498443"/>
                      </a:lnTo>
                      <a:cubicBezTo>
                        <a:pt x="0" y="523494"/>
                        <a:pt x="20288" y="543687"/>
                        <a:pt x="45339" y="543782"/>
                      </a:cubicBezTo>
                      <a:lnTo>
                        <a:pt x="371570" y="543782"/>
                      </a:lnTo>
                      <a:cubicBezTo>
                        <a:pt x="373952" y="543782"/>
                        <a:pt x="376238" y="542830"/>
                        <a:pt x="377952" y="541115"/>
                      </a:cubicBezTo>
                      <a:lnTo>
                        <a:pt x="450437" y="468630"/>
                      </a:lnTo>
                      <a:cubicBezTo>
                        <a:pt x="451199" y="467868"/>
                        <a:pt x="451771" y="466916"/>
                        <a:pt x="452247" y="465963"/>
                      </a:cubicBezTo>
                      <a:cubicBezTo>
                        <a:pt x="452342" y="465677"/>
                        <a:pt x="452438" y="465392"/>
                        <a:pt x="452533" y="465106"/>
                      </a:cubicBezTo>
                      <a:cubicBezTo>
                        <a:pt x="452819" y="464344"/>
                        <a:pt x="452914" y="463582"/>
                        <a:pt x="453009" y="462724"/>
                      </a:cubicBezTo>
                      <a:cubicBezTo>
                        <a:pt x="453009" y="462534"/>
                        <a:pt x="453104" y="462344"/>
                        <a:pt x="453104" y="462153"/>
                      </a:cubicBezTo>
                      <a:lnTo>
                        <a:pt x="453104" y="9049"/>
                      </a:lnTo>
                      <a:cubicBezTo>
                        <a:pt x="453295" y="4096"/>
                        <a:pt x="449199" y="0"/>
                        <a:pt x="444151" y="0"/>
                      </a:cubicBezTo>
                      <a:lnTo>
                        <a:pt x="444151" y="0"/>
                      </a:lnTo>
                      <a:close/>
                      <a:moveTo>
                        <a:pt x="271939" y="498443"/>
                      </a:moveTo>
                      <a:cubicBezTo>
                        <a:pt x="271939" y="513493"/>
                        <a:pt x="259747" y="525590"/>
                        <a:pt x="244793" y="525590"/>
                      </a:cubicBezTo>
                      <a:lnTo>
                        <a:pt x="45434" y="525590"/>
                      </a:lnTo>
                      <a:cubicBezTo>
                        <a:pt x="30385" y="525590"/>
                        <a:pt x="18288" y="513398"/>
                        <a:pt x="18288" y="498443"/>
                      </a:cubicBezTo>
                      <a:lnTo>
                        <a:pt x="18288" y="208407"/>
                      </a:lnTo>
                      <a:cubicBezTo>
                        <a:pt x="18288" y="193358"/>
                        <a:pt x="30480" y="181261"/>
                        <a:pt x="45434" y="181261"/>
                      </a:cubicBezTo>
                      <a:lnTo>
                        <a:pt x="244793" y="181261"/>
                      </a:lnTo>
                      <a:cubicBezTo>
                        <a:pt x="259842" y="181261"/>
                        <a:pt x="271939" y="193453"/>
                        <a:pt x="271939" y="208407"/>
                      </a:cubicBezTo>
                      <a:lnTo>
                        <a:pt x="271939" y="498443"/>
                      </a:lnTo>
                      <a:close/>
                      <a:moveTo>
                        <a:pt x="154115" y="108776"/>
                      </a:moveTo>
                      <a:lnTo>
                        <a:pt x="154115" y="163163"/>
                      </a:lnTo>
                      <a:lnTo>
                        <a:pt x="90678" y="163163"/>
                      </a:lnTo>
                      <a:lnTo>
                        <a:pt x="90678" y="108776"/>
                      </a:lnTo>
                      <a:lnTo>
                        <a:pt x="154115" y="108776"/>
                      </a:lnTo>
                      <a:close/>
                      <a:moveTo>
                        <a:pt x="90678" y="90583"/>
                      </a:moveTo>
                      <a:lnTo>
                        <a:pt x="90678" y="54293"/>
                      </a:lnTo>
                      <a:lnTo>
                        <a:pt x="154115" y="54293"/>
                      </a:lnTo>
                      <a:lnTo>
                        <a:pt x="154115" y="90583"/>
                      </a:lnTo>
                      <a:lnTo>
                        <a:pt x="90678" y="90583"/>
                      </a:lnTo>
                      <a:close/>
                      <a:moveTo>
                        <a:pt x="235744" y="108776"/>
                      </a:moveTo>
                      <a:lnTo>
                        <a:pt x="235744" y="163163"/>
                      </a:lnTo>
                      <a:lnTo>
                        <a:pt x="172307" y="163163"/>
                      </a:lnTo>
                      <a:lnTo>
                        <a:pt x="172307" y="108776"/>
                      </a:lnTo>
                      <a:lnTo>
                        <a:pt x="235744" y="108776"/>
                      </a:lnTo>
                      <a:close/>
                      <a:moveTo>
                        <a:pt x="172307" y="90583"/>
                      </a:moveTo>
                      <a:lnTo>
                        <a:pt x="172307" y="54293"/>
                      </a:lnTo>
                      <a:lnTo>
                        <a:pt x="235744" y="54293"/>
                      </a:lnTo>
                      <a:lnTo>
                        <a:pt x="235744" y="90583"/>
                      </a:lnTo>
                      <a:lnTo>
                        <a:pt x="172307" y="90583"/>
                      </a:lnTo>
                      <a:close/>
                      <a:moveTo>
                        <a:pt x="253841" y="164021"/>
                      </a:moveTo>
                      <a:lnTo>
                        <a:pt x="253841" y="108776"/>
                      </a:lnTo>
                      <a:lnTo>
                        <a:pt x="317278" y="108776"/>
                      </a:lnTo>
                      <a:lnTo>
                        <a:pt x="317278" y="235648"/>
                      </a:lnTo>
                      <a:lnTo>
                        <a:pt x="290132" y="235648"/>
                      </a:lnTo>
                      <a:lnTo>
                        <a:pt x="290132" y="208502"/>
                      </a:lnTo>
                      <a:cubicBezTo>
                        <a:pt x="290036" y="186880"/>
                        <a:pt x="274892" y="168402"/>
                        <a:pt x="253841" y="164021"/>
                      </a:cubicBezTo>
                      <a:lnTo>
                        <a:pt x="253841" y="164021"/>
                      </a:lnTo>
                      <a:close/>
                      <a:moveTo>
                        <a:pt x="253841" y="90583"/>
                      </a:moveTo>
                      <a:lnTo>
                        <a:pt x="253841" y="54293"/>
                      </a:lnTo>
                      <a:lnTo>
                        <a:pt x="317278" y="54293"/>
                      </a:lnTo>
                      <a:lnTo>
                        <a:pt x="317278" y="90583"/>
                      </a:lnTo>
                      <a:lnTo>
                        <a:pt x="253841" y="90583"/>
                      </a:lnTo>
                      <a:close/>
                      <a:moveTo>
                        <a:pt x="380714" y="512826"/>
                      </a:moveTo>
                      <a:lnTo>
                        <a:pt x="380714" y="471297"/>
                      </a:lnTo>
                      <a:lnTo>
                        <a:pt x="422243" y="471297"/>
                      </a:lnTo>
                      <a:lnTo>
                        <a:pt x="380714" y="512826"/>
                      </a:lnTo>
                      <a:close/>
                      <a:moveTo>
                        <a:pt x="435102" y="453104"/>
                      </a:moveTo>
                      <a:lnTo>
                        <a:pt x="371666" y="453104"/>
                      </a:lnTo>
                      <a:cubicBezTo>
                        <a:pt x="366617" y="453104"/>
                        <a:pt x="362617" y="457200"/>
                        <a:pt x="362617" y="462153"/>
                      </a:cubicBezTo>
                      <a:lnTo>
                        <a:pt x="362617" y="525590"/>
                      </a:lnTo>
                      <a:lnTo>
                        <a:pt x="280797" y="525590"/>
                      </a:lnTo>
                      <a:cubicBezTo>
                        <a:pt x="286798" y="517779"/>
                        <a:pt x="290036" y="508254"/>
                        <a:pt x="290132" y="498443"/>
                      </a:cubicBezTo>
                      <a:lnTo>
                        <a:pt x="290132" y="253746"/>
                      </a:lnTo>
                      <a:lnTo>
                        <a:pt x="407861" y="253746"/>
                      </a:lnTo>
                      <a:cubicBezTo>
                        <a:pt x="412909" y="253746"/>
                        <a:pt x="416909" y="249650"/>
                        <a:pt x="416909" y="244697"/>
                      </a:cubicBezTo>
                      <a:lnTo>
                        <a:pt x="416909" y="45339"/>
                      </a:lnTo>
                      <a:cubicBezTo>
                        <a:pt x="416909" y="40291"/>
                        <a:pt x="412814" y="36290"/>
                        <a:pt x="407861" y="36290"/>
                      </a:cubicBezTo>
                      <a:lnTo>
                        <a:pt x="81629" y="36290"/>
                      </a:lnTo>
                      <a:cubicBezTo>
                        <a:pt x="76581" y="36290"/>
                        <a:pt x="72581" y="40386"/>
                        <a:pt x="72581" y="45339"/>
                      </a:cubicBezTo>
                      <a:lnTo>
                        <a:pt x="72581" y="163163"/>
                      </a:lnTo>
                      <a:lnTo>
                        <a:pt x="54483" y="163163"/>
                      </a:lnTo>
                      <a:lnTo>
                        <a:pt x="54483" y="18097"/>
                      </a:lnTo>
                      <a:lnTo>
                        <a:pt x="435102" y="18097"/>
                      </a:lnTo>
                      <a:lnTo>
                        <a:pt x="435102" y="453104"/>
                      </a:lnTo>
                      <a:close/>
                      <a:moveTo>
                        <a:pt x="398812" y="108776"/>
                      </a:moveTo>
                      <a:lnTo>
                        <a:pt x="398812" y="235648"/>
                      </a:lnTo>
                      <a:lnTo>
                        <a:pt x="335375" y="235648"/>
                      </a:lnTo>
                      <a:lnTo>
                        <a:pt x="335375" y="108776"/>
                      </a:lnTo>
                      <a:lnTo>
                        <a:pt x="398812" y="108776"/>
                      </a:lnTo>
                      <a:close/>
                      <a:moveTo>
                        <a:pt x="335375" y="90583"/>
                      </a:moveTo>
                      <a:lnTo>
                        <a:pt x="335375" y="54293"/>
                      </a:lnTo>
                      <a:lnTo>
                        <a:pt x="398812" y="54293"/>
                      </a:lnTo>
                      <a:lnTo>
                        <a:pt x="398812" y="90583"/>
                      </a:lnTo>
                      <a:lnTo>
                        <a:pt x="335375" y="90583"/>
                      </a:ln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A5CC934F-E2FF-4716-BFD7-7FBF0EC8E408}"/>
                    </a:ext>
                  </a:extLst>
                </p:cNvPr>
                <p:cNvSpPr/>
                <p:nvPr/>
              </p:nvSpPr>
              <p:spPr>
                <a:xfrm>
                  <a:off x="3538537" y="7816556"/>
                  <a:ext cx="209550" cy="66675"/>
                </a:xfrm>
                <a:custGeom>
                  <a:avLst/>
                  <a:gdLst>
                    <a:gd name="connsiteX0" fmla="*/ 208407 w 209550"/>
                    <a:gd name="connsiteY0" fmla="*/ 0 h 66675"/>
                    <a:gd name="connsiteX1" fmla="*/ 9049 w 209550"/>
                    <a:gd name="connsiteY1" fmla="*/ 0 h 66675"/>
                    <a:gd name="connsiteX2" fmla="*/ 0 w 209550"/>
                    <a:gd name="connsiteY2" fmla="*/ 9049 h 66675"/>
                    <a:gd name="connsiteX3" fmla="*/ 0 w 209550"/>
                    <a:gd name="connsiteY3" fmla="*/ 63437 h 66675"/>
                    <a:gd name="connsiteX4" fmla="*/ 9049 w 209550"/>
                    <a:gd name="connsiteY4" fmla="*/ 72485 h 66675"/>
                    <a:gd name="connsiteX5" fmla="*/ 208407 w 209550"/>
                    <a:gd name="connsiteY5" fmla="*/ 72485 h 66675"/>
                    <a:gd name="connsiteX6" fmla="*/ 217456 w 209550"/>
                    <a:gd name="connsiteY6" fmla="*/ 63437 h 66675"/>
                    <a:gd name="connsiteX7" fmla="*/ 217456 w 209550"/>
                    <a:gd name="connsiteY7" fmla="*/ 9049 h 66675"/>
                    <a:gd name="connsiteX8" fmla="*/ 208407 w 209550"/>
                    <a:gd name="connsiteY8" fmla="*/ 0 h 66675"/>
                    <a:gd name="connsiteX9" fmla="*/ 208407 w 209550"/>
                    <a:gd name="connsiteY9" fmla="*/ 0 h 66675"/>
                    <a:gd name="connsiteX10" fmla="*/ 199358 w 209550"/>
                    <a:gd name="connsiteY10" fmla="*/ 54388 h 66675"/>
                    <a:gd name="connsiteX11" fmla="*/ 18097 w 209550"/>
                    <a:gd name="connsiteY11" fmla="*/ 54388 h 66675"/>
                    <a:gd name="connsiteX12" fmla="*/ 18097 w 209550"/>
                    <a:gd name="connsiteY12" fmla="*/ 18097 h 66675"/>
                    <a:gd name="connsiteX13" fmla="*/ 199358 w 209550"/>
                    <a:gd name="connsiteY13" fmla="*/ 18097 h 66675"/>
                    <a:gd name="connsiteX14" fmla="*/ 199358 w 209550"/>
                    <a:gd name="connsiteY14" fmla="*/ 54388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66675">
                      <a:moveTo>
                        <a:pt x="208407" y="0"/>
                      </a:moveTo>
                      <a:lnTo>
                        <a:pt x="9049" y="0"/>
                      </a:lnTo>
                      <a:cubicBezTo>
                        <a:pt x="4000" y="0"/>
                        <a:pt x="0" y="4096"/>
                        <a:pt x="0" y="9049"/>
                      </a:cubicBezTo>
                      <a:lnTo>
                        <a:pt x="0" y="63437"/>
                      </a:lnTo>
                      <a:cubicBezTo>
                        <a:pt x="0" y="68485"/>
                        <a:pt x="4096" y="72485"/>
                        <a:pt x="9049" y="72485"/>
                      </a:cubicBezTo>
                      <a:lnTo>
                        <a:pt x="208407" y="72485"/>
                      </a:lnTo>
                      <a:cubicBezTo>
                        <a:pt x="213455" y="72485"/>
                        <a:pt x="217456" y="68390"/>
                        <a:pt x="217456" y="63437"/>
                      </a:cubicBezTo>
                      <a:lnTo>
                        <a:pt x="217456" y="9049"/>
                      </a:lnTo>
                      <a:cubicBezTo>
                        <a:pt x="217456" y="4096"/>
                        <a:pt x="213360" y="0"/>
                        <a:pt x="208407" y="0"/>
                      </a:cubicBezTo>
                      <a:lnTo>
                        <a:pt x="208407" y="0"/>
                      </a:lnTo>
                      <a:close/>
                      <a:moveTo>
                        <a:pt x="199358" y="54388"/>
                      </a:moveTo>
                      <a:lnTo>
                        <a:pt x="18097" y="54388"/>
                      </a:lnTo>
                      <a:lnTo>
                        <a:pt x="18097" y="18097"/>
                      </a:lnTo>
                      <a:lnTo>
                        <a:pt x="199358" y="18097"/>
                      </a:lnTo>
                      <a:lnTo>
                        <a:pt x="199358" y="54388"/>
                      </a:ln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D7F09644-63DB-4B0C-95DE-5CD486940933}"/>
                    </a:ext>
                  </a:extLst>
                </p:cNvPr>
                <p:cNvSpPr/>
                <p:nvPr/>
              </p:nvSpPr>
              <p:spPr>
                <a:xfrm>
                  <a:off x="3692556" y="7979719"/>
                  <a:ext cx="66675" cy="123825"/>
                </a:xfrm>
                <a:custGeom>
                  <a:avLst/>
                  <a:gdLst>
                    <a:gd name="connsiteX0" fmla="*/ 63437 w 66675"/>
                    <a:gd name="connsiteY0" fmla="*/ 0 h 123825"/>
                    <a:gd name="connsiteX1" fmla="*/ 9049 w 66675"/>
                    <a:gd name="connsiteY1" fmla="*/ 0 h 123825"/>
                    <a:gd name="connsiteX2" fmla="*/ 0 w 66675"/>
                    <a:gd name="connsiteY2" fmla="*/ 9049 h 123825"/>
                    <a:gd name="connsiteX3" fmla="*/ 0 w 66675"/>
                    <a:gd name="connsiteY3" fmla="*/ 117824 h 123825"/>
                    <a:gd name="connsiteX4" fmla="*/ 9049 w 66675"/>
                    <a:gd name="connsiteY4" fmla="*/ 126873 h 123825"/>
                    <a:gd name="connsiteX5" fmla="*/ 63437 w 66675"/>
                    <a:gd name="connsiteY5" fmla="*/ 126873 h 123825"/>
                    <a:gd name="connsiteX6" fmla="*/ 72485 w 66675"/>
                    <a:gd name="connsiteY6" fmla="*/ 117824 h 123825"/>
                    <a:gd name="connsiteX7" fmla="*/ 72485 w 66675"/>
                    <a:gd name="connsiteY7" fmla="*/ 9049 h 123825"/>
                    <a:gd name="connsiteX8" fmla="*/ 63437 w 66675"/>
                    <a:gd name="connsiteY8" fmla="*/ 0 h 123825"/>
                    <a:gd name="connsiteX9" fmla="*/ 63437 w 66675"/>
                    <a:gd name="connsiteY9" fmla="*/ 0 h 123825"/>
                    <a:gd name="connsiteX10" fmla="*/ 54388 w 66675"/>
                    <a:gd name="connsiteY10" fmla="*/ 108776 h 123825"/>
                    <a:gd name="connsiteX11" fmla="*/ 18098 w 66675"/>
                    <a:gd name="connsiteY11" fmla="*/ 108776 h 123825"/>
                    <a:gd name="connsiteX12" fmla="*/ 18098 w 66675"/>
                    <a:gd name="connsiteY12" fmla="*/ 18193 h 123825"/>
                    <a:gd name="connsiteX13" fmla="*/ 54388 w 66675"/>
                    <a:gd name="connsiteY13" fmla="*/ 18193 h 123825"/>
                    <a:gd name="connsiteX14" fmla="*/ 54388 w 66675"/>
                    <a:gd name="connsiteY14" fmla="*/ 10877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123825">
                      <a:moveTo>
                        <a:pt x="63437" y="0"/>
                      </a:moveTo>
                      <a:lnTo>
                        <a:pt x="9049" y="0"/>
                      </a:lnTo>
                      <a:cubicBezTo>
                        <a:pt x="4000" y="0"/>
                        <a:pt x="0" y="4096"/>
                        <a:pt x="0" y="9049"/>
                      </a:cubicBezTo>
                      <a:lnTo>
                        <a:pt x="0" y="117824"/>
                      </a:lnTo>
                      <a:cubicBezTo>
                        <a:pt x="0" y="122873"/>
                        <a:pt x="4096" y="126873"/>
                        <a:pt x="9049" y="126873"/>
                      </a:cubicBezTo>
                      <a:lnTo>
                        <a:pt x="63437" y="126873"/>
                      </a:lnTo>
                      <a:cubicBezTo>
                        <a:pt x="68485" y="126873"/>
                        <a:pt x="72485" y="122777"/>
                        <a:pt x="72485" y="117824"/>
                      </a:cubicBezTo>
                      <a:lnTo>
                        <a:pt x="72485" y="9049"/>
                      </a:lnTo>
                      <a:cubicBezTo>
                        <a:pt x="72485" y="4001"/>
                        <a:pt x="68390" y="0"/>
                        <a:pt x="63437" y="0"/>
                      </a:cubicBezTo>
                      <a:lnTo>
                        <a:pt x="63437" y="0"/>
                      </a:lnTo>
                      <a:close/>
                      <a:moveTo>
                        <a:pt x="54388" y="108776"/>
                      </a:moveTo>
                      <a:lnTo>
                        <a:pt x="18098" y="108776"/>
                      </a:lnTo>
                      <a:lnTo>
                        <a:pt x="18098" y="18193"/>
                      </a:lnTo>
                      <a:lnTo>
                        <a:pt x="54388" y="18193"/>
                      </a:lnTo>
                      <a:lnTo>
                        <a:pt x="54388" y="108776"/>
                      </a:ln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1A322CCF-53A0-461F-94A6-A7584A6D4E09}"/>
                    </a:ext>
                  </a:extLst>
                </p:cNvPr>
                <p:cNvSpPr/>
                <p:nvPr/>
              </p:nvSpPr>
              <p:spPr>
                <a:xfrm>
                  <a:off x="3692556"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8 w 66675"/>
                    <a:gd name="connsiteY11" fmla="*/ 36195 h 47625"/>
                    <a:gd name="connsiteX12" fmla="*/ 18098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90" y="0"/>
                        <a:pt x="63437" y="0"/>
                      </a:cubicBezTo>
                      <a:lnTo>
                        <a:pt x="63437" y="0"/>
                      </a:lnTo>
                      <a:close/>
                      <a:moveTo>
                        <a:pt x="54388" y="36195"/>
                      </a:moveTo>
                      <a:lnTo>
                        <a:pt x="18098" y="36195"/>
                      </a:lnTo>
                      <a:lnTo>
                        <a:pt x="18098"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91911278-E8FF-4C1F-86F9-0FA0C7AF22C5}"/>
                    </a:ext>
                  </a:extLst>
                </p:cNvPr>
                <p:cNvSpPr/>
                <p:nvPr/>
              </p:nvSpPr>
              <p:spPr>
                <a:xfrm>
                  <a:off x="3611022" y="7979719"/>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8 h 47625"/>
                    <a:gd name="connsiteX13" fmla="*/ 54388 w 66675"/>
                    <a:gd name="connsiteY13" fmla="*/ 18098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437" y="0"/>
                      </a:cubicBezTo>
                      <a:lnTo>
                        <a:pt x="63437" y="0"/>
                      </a:lnTo>
                      <a:close/>
                      <a:moveTo>
                        <a:pt x="54388" y="36195"/>
                      </a:moveTo>
                      <a:lnTo>
                        <a:pt x="18097" y="36195"/>
                      </a:lnTo>
                      <a:lnTo>
                        <a:pt x="18097" y="18098"/>
                      </a:lnTo>
                      <a:lnTo>
                        <a:pt x="54388" y="18098"/>
                      </a:lnTo>
                      <a:lnTo>
                        <a:pt x="54388" y="36195"/>
                      </a:ln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31F7E351-E6C8-4DC9-B80C-12A8DA142419}"/>
                    </a:ext>
                  </a:extLst>
                </p:cNvPr>
                <p:cNvSpPr/>
                <p:nvPr/>
              </p:nvSpPr>
              <p:spPr>
                <a:xfrm>
                  <a:off x="3611022"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437" y="0"/>
                      </a:cubicBezTo>
                      <a:lnTo>
                        <a:pt x="63437" y="0"/>
                      </a:lnTo>
                      <a:close/>
                      <a:moveTo>
                        <a:pt x="54388" y="36195"/>
                      </a:moveTo>
                      <a:lnTo>
                        <a:pt x="18097" y="36195"/>
                      </a:lnTo>
                      <a:lnTo>
                        <a:pt x="18097"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9F218811-02A1-4DAC-BC19-FCA2F79A906B}"/>
                    </a:ext>
                  </a:extLst>
                </p:cNvPr>
                <p:cNvSpPr/>
                <p:nvPr/>
              </p:nvSpPr>
              <p:spPr>
                <a:xfrm>
                  <a:off x="3529488" y="7979719"/>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8 h 47625"/>
                    <a:gd name="connsiteX13" fmla="*/ 54292 w 66675"/>
                    <a:gd name="connsiteY13" fmla="*/ 18098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341" y="0"/>
                      </a:cubicBezTo>
                      <a:lnTo>
                        <a:pt x="63341" y="0"/>
                      </a:lnTo>
                      <a:close/>
                      <a:moveTo>
                        <a:pt x="54292" y="36195"/>
                      </a:moveTo>
                      <a:lnTo>
                        <a:pt x="18002" y="36195"/>
                      </a:lnTo>
                      <a:lnTo>
                        <a:pt x="18002" y="18098"/>
                      </a:lnTo>
                      <a:lnTo>
                        <a:pt x="54292" y="18098"/>
                      </a:lnTo>
                      <a:lnTo>
                        <a:pt x="54292" y="36195"/>
                      </a:ln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21D6C5F-8B5E-41C2-AE74-0B1A6620E67A}"/>
                    </a:ext>
                  </a:extLst>
                </p:cNvPr>
                <p:cNvSpPr/>
                <p:nvPr/>
              </p:nvSpPr>
              <p:spPr>
                <a:xfrm>
                  <a:off x="3529488" y="790723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7 h 47625"/>
                    <a:gd name="connsiteX13" fmla="*/ 54292 w 66675"/>
                    <a:gd name="connsiteY13" fmla="*/ 18097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341" y="0"/>
                      </a:cubicBezTo>
                      <a:lnTo>
                        <a:pt x="63341" y="0"/>
                      </a:lnTo>
                      <a:close/>
                      <a:moveTo>
                        <a:pt x="54292" y="36195"/>
                      </a:moveTo>
                      <a:lnTo>
                        <a:pt x="18002" y="36195"/>
                      </a:lnTo>
                      <a:lnTo>
                        <a:pt x="18002" y="18097"/>
                      </a:lnTo>
                      <a:lnTo>
                        <a:pt x="54292" y="18097"/>
                      </a:lnTo>
                      <a:lnTo>
                        <a:pt x="54292" y="36195"/>
                      </a:ln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17880DD5-CE7A-44D9-AABE-AF3CF5A70B60}"/>
                    </a:ext>
                  </a:extLst>
                </p:cNvPr>
                <p:cNvSpPr/>
                <p:nvPr/>
              </p:nvSpPr>
              <p:spPr>
                <a:xfrm>
                  <a:off x="3611022" y="805220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290 h 47625"/>
                    <a:gd name="connsiteX11" fmla="*/ 18097 w 66675"/>
                    <a:gd name="connsiteY11" fmla="*/ 36290 h 47625"/>
                    <a:gd name="connsiteX12" fmla="*/ 18097 w 66675"/>
                    <a:gd name="connsiteY12" fmla="*/ 18193 h 47625"/>
                    <a:gd name="connsiteX13" fmla="*/ 54388 w 66675"/>
                    <a:gd name="connsiteY13" fmla="*/ 18193 h 47625"/>
                    <a:gd name="connsiteX14" fmla="*/ 54388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437" y="0"/>
                      </a:cubicBezTo>
                      <a:lnTo>
                        <a:pt x="63437" y="0"/>
                      </a:lnTo>
                      <a:close/>
                      <a:moveTo>
                        <a:pt x="54388" y="36290"/>
                      </a:moveTo>
                      <a:lnTo>
                        <a:pt x="18097" y="36290"/>
                      </a:lnTo>
                      <a:lnTo>
                        <a:pt x="18097" y="18193"/>
                      </a:lnTo>
                      <a:lnTo>
                        <a:pt x="54388" y="18193"/>
                      </a:lnTo>
                      <a:lnTo>
                        <a:pt x="54388" y="36290"/>
                      </a:ln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D7270CE8-38C5-4758-A060-F8336120ACD1}"/>
                    </a:ext>
                  </a:extLst>
                </p:cNvPr>
                <p:cNvSpPr/>
                <p:nvPr/>
              </p:nvSpPr>
              <p:spPr>
                <a:xfrm>
                  <a:off x="3529488" y="805220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290 h 47625"/>
                    <a:gd name="connsiteX11" fmla="*/ 18002 w 66675"/>
                    <a:gd name="connsiteY11" fmla="*/ 36290 h 47625"/>
                    <a:gd name="connsiteX12" fmla="*/ 18002 w 66675"/>
                    <a:gd name="connsiteY12" fmla="*/ 18193 h 47625"/>
                    <a:gd name="connsiteX13" fmla="*/ 54292 w 66675"/>
                    <a:gd name="connsiteY13" fmla="*/ 18193 h 47625"/>
                    <a:gd name="connsiteX14" fmla="*/ 54292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341" y="0"/>
                      </a:cubicBezTo>
                      <a:lnTo>
                        <a:pt x="63341" y="0"/>
                      </a:lnTo>
                      <a:close/>
                      <a:moveTo>
                        <a:pt x="54292" y="36290"/>
                      </a:moveTo>
                      <a:lnTo>
                        <a:pt x="18002" y="36290"/>
                      </a:lnTo>
                      <a:lnTo>
                        <a:pt x="18002" y="18193"/>
                      </a:lnTo>
                      <a:lnTo>
                        <a:pt x="54292" y="18193"/>
                      </a:lnTo>
                      <a:lnTo>
                        <a:pt x="54292" y="36290"/>
                      </a:lnTo>
                      <a:close/>
                    </a:path>
                  </a:pathLst>
                </a:custGeom>
                <a:grpFill/>
                <a:ln w="9525" cap="flat">
                  <a:noFill/>
                  <a:prstDash val="solid"/>
                  <a:miter/>
                </a:ln>
              </p:spPr>
              <p:txBody>
                <a:bodyPr rtlCol="0" anchor="ctr"/>
                <a:lstStyle/>
                <a:p>
                  <a:endParaRPr lang="en-US"/>
                </a:p>
              </p:txBody>
            </p:sp>
          </p:grpSp>
        </p:grpSp>
        <p:grpSp>
          <p:nvGrpSpPr>
            <p:cNvPr id="168" name="Group 6738">
              <a:extLst>
                <a:ext uri="{FF2B5EF4-FFF2-40B4-BE49-F238E27FC236}">
                  <a16:creationId xmlns:a16="http://schemas.microsoft.com/office/drawing/2014/main" id="{D34BEFB1-FFF0-4B37-AFA2-B30153D73781}"/>
                </a:ext>
              </a:extLst>
            </p:cNvPr>
            <p:cNvGrpSpPr/>
            <p:nvPr/>
          </p:nvGrpSpPr>
          <p:grpSpPr>
            <a:xfrm flipH="1">
              <a:off x="1025335" y="3271400"/>
              <a:ext cx="2155992" cy="1357117"/>
              <a:chOff x="0" y="0"/>
              <a:chExt cx="2328891" cy="1465948"/>
            </a:xfrm>
            <a:solidFill>
              <a:srgbClr val="5193CE"/>
            </a:solidFill>
          </p:grpSpPr>
          <p:sp>
            <p:nvSpPr>
              <p:cNvPr id="169" name="Shape 6736">
                <a:extLst>
                  <a:ext uri="{FF2B5EF4-FFF2-40B4-BE49-F238E27FC236}">
                    <a16:creationId xmlns:a16="http://schemas.microsoft.com/office/drawing/2014/main" id="{59B6AE3C-E114-4C9B-A4B3-F2D3DFE9B119}"/>
                  </a:ext>
                </a:extLst>
              </p:cNvPr>
              <p:cNvSpPr/>
              <p:nvPr/>
            </p:nvSpPr>
            <p:spPr>
              <a:xfrm>
                <a:off x="0" y="0"/>
                <a:ext cx="2217580" cy="11087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170" name="Shape 6737">
                <a:extLst>
                  <a:ext uri="{FF2B5EF4-FFF2-40B4-BE49-F238E27FC236}">
                    <a16:creationId xmlns:a16="http://schemas.microsoft.com/office/drawing/2014/main" id="{98812618-829E-4D4C-8250-04DDF5CC150A}"/>
                  </a:ext>
                </a:extLst>
              </p:cNvPr>
              <p:cNvSpPr/>
              <p:nvPr/>
            </p:nvSpPr>
            <p:spPr>
              <a:xfrm rot="10800000">
                <a:off x="1768839" y="1106571"/>
                <a:ext cx="560052" cy="359378"/>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7" name="Group 6">
              <a:extLst>
                <a:ext uri="{FF2B5EF4-FFF2-40B4-BE49-F238E27FC236}">
                  <a16:creationId xmlns:a16="http://schemas.microsoft.com/office/drawing/2014/main" id="{180F9C3F-F707-49CE-ADF4-45521C9A768B}"/>
                </a:ext>
              </a:extLst>
            </p:cNvPr>
            <p:cNvGrpSpPr/>
            <p:nvPr/>
          </p:nvGrpSpPr>
          <p:grpSpPr>
            <a:xfrm>
              <a:off x="2763462" y="3264140"/>
              <a:ext cx="3894042" cy="2050278"/>
              <a:chOff x="310548" y="2973859"/>
              <a:chExt cx="3894042" cy="2050278"/>
            </a:xfrm>
          </p:grpSpPr>
          <p:grpSp>
            <p:nvGrpSpPr>
              <p:cNvPr id="81" name="Group 80">
                <a:extLst>
                  <a:ext uri="{FF2B5EF4-FFF2-40B4-BE49-F238E27FC236}">
                    <a16:creationId xmlns:a16="http://schemas.microsoft.com/office/drawing/2014/main" id="{12DD9E29-6F21-4442-B235-0D92276BCD66}"/>
                  </a:ext>
                </a:extLst>
              </p:cNvPr>
              <p:cNvGrpSpPr/>
              <p:nvPr/>
            </p:nvGrpSpPr>
            <p:grpSpPr>
              <a:xfrm>
                <a:off x="836347" y="3424559"/>
                <a:ext cx="1193031" cy="1193031"/>
                <a:chOff x="3090204" y="3280797"/>
                <a:chExt cx="1512322" cy="1512322"/>
              </a:xfrm>
            </p:grpSpPr>
            <p:sp>
              <p:nvSpPr>
                <p:cNvPr id="148" name="Shape 6691">
                  <a:extLst>
                    <a:ext uri="{FF2B5EF4-FFF2-40B4-BE49-F238E27FC236}">
                      <a16:creationId xmlns:a16="http://schemas.microsoft.com/office/drawing/2014/main" id="{6F95C9DE-7844-45B6-ABA3-62F67B6ABF38}"/>
                    </a:ext>
                  </a:extLst>
                </p:cNvPr>
                <p:cNvSpPr/>
                <p:nvPr/>
              </p:nvSpPr>
              <p:spPr>
                <a:xfrm>
                  <a:off x="3090204"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179E86"/>
                      </a:solidFill>
                      <a:latin typeface="FontAwesome"/>
                      <a:ea typeface="FontAwesome"/>
                      <a:cs typeface="FontAwesome"/>
                      <a:sym typeface="FontAwesome"/>
                    </a:defRPr>
                  </a:pPr>
                  <a:endParaRPr dirty="0">
                    <a:latin typeface="Abadi" panose="020B0604020104020204" pitchFamily="34" charset="0"/>
                  </a:endParaRPr>
                </a:p>
              </p:txBody>
            </p:sp>
            <p:sp>
              <p:nvSpPr>
                <p:cNvPr id="149" name="Shape 6692">
                  <a:extLst>
                    <a:ext uri="{FF2B5EF4-FFF2-40B4-BE49-F238E27FC236}">
                      <a16:creationId xmlns:a16="http://schemas.microsoft.com/office/drawing/2014/main" id="{C4D83078-29C6-4CE2-A3A7-10BD28C16B9E}"/>
                    </a:ext>
                  </a:extLst>
                </p:cNvPr>
                <p:cNvSpPr/>
                <p:nvPr/>
              </p:nvSpPr>
              <p:spPr>
                <a:xfrm>
                  <a:off x="3331972"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150" name="Graphic 49">
                  <a:extLst>
                    <a:ext uri="{FF2B5EF4-FFF2-40B4-BE49-F238E27FC236}">
                      <a16:creationId xmlns:a16="http://schemas.microsoft.com/office/drawing/2014/main" id="{AA067A70-C95B-42D8-9CB3-152D721B1F0C}"/>
                    </a:ext>
                  </a:extLst>
                </p:cNvPr>
                <p:cNvGrpSpPr/>
                <p:nvPr/>
              </p:nvGrpSpPr>
              <p:grpSpPr>
                <a:xfrm>
                  <a:off x="3619442" y="3782152"/>
                  <a:ext cx="479245" cy="479245"/>
                  <a:chOff x="2474214" y="7515947"/>
                  <a:chExt cx="628650" cy="628650"/>
                </a:xfrm>
                <a:solidFill>
                  <a:schemeClr val="bg1"/>
                </a:solidFill>
              </p:grpSpPr>
              <p:sp>
                <p:nvSpPr>
                  <p:cNvPr id="151" name="Freeform: Shape 150">
                    <a:extLst>
                      <a:ext uri="{FF2B5EF4-FFF2-40B4-BE49-F238E27FC236}">
                        <a16:creationId xmlns:a16="http://schemas.microsoft.com/office/drawing/2014/main" id="{ADAEA399-395A-4686-ACF1-898FABDCDAF8}"/>
                      </a:ext>
                    </a:extLst>
                  </p:cNvPr>
                  <p:cNvSpPr/>
                  <p:nvPr/>
                </p:nvSpPr>
                <p:spPr>
                  <a:xfrm>
                    <a:off x="2474214" y="7515947"/>
                    <a:ext cx="628650" cy="628650"/>
                  </a:xfrm>
                  <a:custGeom>
                    <a:avLst/>
                    <a:gdLst>
                      <a:gd name="connsiteX0" fmla="*/ 605123 w 628650"/>
                      <a:gd name="connsiteY0" fmla="*/ 205169 h 628650"/>
                      <a:gd name="connsiteX1" fmla="*/ 594836 w 628650"/>
                      <a:gd name="connsiteY1" fmla="*/ 205169 h 628650"/>
                      <a:gd name="connsiteX2" fmla="*/ 594836 w 628650"/>
                      <a:gd name="connsiteY2" fmla="*/ 82010 h 628650"/>
                      <a:gd name="connsiteX3" fmla="*/ 102489 w 628650"/>
                      <a:gd name="connsiteY3" fmla="*/ 82010 h 628650"/>
                      <a:gd name="connsiteX4" fmla="*/ 102489 w 628650"/>
                      <a:gd name="connsiteY4" fmla="*/ 0 h 628650"/>
                      <a:gd name="connsiteX5" fmla="*/ 51244 w 628650"/>
                      <a:gd name="connsiteY5" fmla="*/ 0 h 628650"/>
                      <a:gd name="connsiteX6" fmla="*/ 0 w 628650"/>
                      <a:gd name="connsiteY6" fmla="*/ 51245 h 628650"/>
                      <a:gd name="connsiteX7" fmla="*/ 0 w 628650"/>
                      <a:gd name="connsiteY7" fmla="*/ 441008 h 628650"/>
                      <a:gd name="connsiteX8" fmla="*/ 51244 w 628650"/>
                      <a:gd name="connsiteY8" fmla="*/ 492252 h 628650"/>
                      <a:gd name="connsiteX9" fmla="*/ 328232 w 628650"/>
                      <a:gd name="connsiteY9" fmla="*/ 492252 h 628650"/>
                      <a:gd name="connsiteX10" fmla="*/ 328232 w 628650"/>
                      <a:gd name="connsiteY10" fmla="*/ 605123 h 628650"/>
                      <a:gd name="connsiteX11" fmla="*/ 358997 w 628650"/>
                      <a:gd name="connsiteY11" fmla="*/ 635889 h 628650"/>
                      <a:gd name="connsiteX12" fmla="*/ 605123 w 628650"/>
                      <a:gd name="connsiteY12" fmla="*/ 635889 h 628650"/>
                      <a:gd name="connsiteX13" fmla="*/ 635889 w 628650"/>
                      <a:gd name="connsiteY13" fmla="*/ 605123 h 628650"/>
                      <a:gd name="connsiteX14" fmla="*/ 635889 w 628650"/>
                      <a:gd name="connsiteY14" fmla="*/ 235934 h 628650"/>
                      <a:gd name="connsiteX15" fmla="*/ 605123 w 628650"/>
                      <a:gd name="connsiteY15" fmla="*/ 205169 h 628650"/>
                      <a:gd name="connsiteX16" fmla="*/ 605123 w 628650"/>
                      <a:gd name="connsiteY16" fmla="*/ 205169 h 628650"/>
                      <a:gd name="connsiteX17" fmla="*/ 20479 w 628650"/>
                      <a:gd name="connsiteY17" fmla="*/ 51245 h 628650"/>
                      <a:gd name="connsiteX18" fmla="*/ 51244 w 628650"/>
                      <a:gd name="connsiteY18" fmla="*/ 20479 h 628650"/>
                      <a:gd name="connsiteX19" fmla="*/ 82010 w 628650"/>
                      <a:gd name="connsiteY19" fmla="*/ 20479 h 628650"/>
                      <a:gd name="connsiteX20" fmla="*/ 82010 w 628650"/>
                      <a:gd name="connsiteY20" fmla="*/ 389763 h 628650"/>
                      <a:gd name="connsiteX21" fmla="*/ 51244 w 628650"/>
                      <a:gd name="connsiteY21" fmla="*/ 389763 h 628650"/>
                      <a:gd name="connsiteX22" fmla="*/ 20479 w 628650"/>
                      <a:gd name="connsiteY22" fmla="*/ 400050 h 628650"/>
                      <a:gd name="connsiteX23" fmla="*/ 20479 w 628650"/>
                      <a:gd name="connsiteY23" fmla="*/ 51245 h 628650"/>
                      <a:gd name="connsiteX24" fmla="*/ 51244 w 628650"/>
                      <a:gd name="connsiteY24" fmla="*/ 471869 h 628650"/>
                      <a:gd name="connsiteX25" fmla="*/ 20479 w 628650"/>
                      <a:gd name="connsiteY25" fmla="*/ 441103 h 628650"/>
                      <a:gd name="connsiteX26" fmla="*/ 51244 w 628650"/>
                      <a:gd name="connsiteY26" fmla="*/ 410337 h 628650"/>
                      <a:gd name="connsiteX27" fmla="*/ 102489 w 628650"/>
                      <a:gd name="connsiteY27" fmla="*/ 410337 h 628650"/>
                      <a:gd name="connsiteX28" fmla="*/ 102489 w 628650"/>
                      <a:gd name="connsiteY28" fmla="*/ 102584 h 628650"/>
                      <a:gd name="connsiteX29" fmla="*/ 574357 w 628650"/>
                      <a:gd name="connsiteY29" fmla="*/ 102584 h 628650"/>
                      <a:gd name="connsiteX30" fmla="*/ 574357 w 628650"/>
                      <a:gd name="connsiteY30" fmla="*/ 205169 h 628650"/>
                      <a:gd name="connsiteX31" fmla="*/ 362140 w 628650"/>
                      <a:gd name="connsiteY31" fmla="*/ 205169 h 628650"/>
                      <a:gd name="connsiteX32" fmla="*/ 246126 w 628650"/>
                      <a:gd name="connsiteY32" fmla="*/ 123158 h 628650"/>
                      <a:gd name="connsiteX33" fmla="*/ 123063 w 628650"/>
                      <a:gd name="connsiteY33" fmla="*/ 246221 h 628650"/>
                      <a:gd name="connsiteX34" fmla="*/ 246126 w 628650"/>
                      <a:gd name="connsiteY34" fmla="*/ 369284 h 628650"/>
                      <a:gd name="connsiteX35" fmla="*/ 328136 w 628650"/>
                      <a:gd name="connsiteY35" fmla="*/ 337852 h 628650"/>
                      <a:gd name="connsiteX36" fmla="*/ 328136 w 628650"/>
                      <a:gd name="connsiteY36" fmla="*/ 471869 h 628650"/>
                      <a:gd name="connsiteX37" fmla="*/ 51244 w 628650"/>
                      <a:gd name="connsiteY37" fmla="*/ 471869 h 628650"/>
                      <a:gd name="connsiteX38" fmla="*/ 328136 w 628650"/>
                      <a:gd name="connsiteY38" fmla="*/ 235934 h 628650"/>
                      <a:gd name="connsiteX39" fmla="*/ 256318 w 628650"/>
                      <a:gd name="connsiteY39" fmla="*/ 235934 h 628650"/>
                      <a:gd name="connsiteX40" fmla="*/ 256318 w 628650"/>
                      <a:gd name="connsiteY40" fmla="*/ 144209 h 628650"/>
                      <a:gd name="connsiteX41" fmla="*/ 342138 w 628650"/>
                      <a:gd name="connsiteY41" fmla="*/ 210217 h 628650"/>
                      <a:gd name="connsiteX42" fmla="*/ 328136 w 628650"/>
                      <a:gd name="connsiteY42" fmla="*/ 235934 h 628650"/>
                      <a:gd name="connsiteX43" fmla="*/ 328136 w 628650"/>
                      <a:gd name="connsiteY43" fmla="*/ 235934 h 628650"/>
                      <a:gd name="connsiteX44" fmla="*/ 235839 w 628650"/>
                      <a:gd name="connsiteY44" fmla="*/ 348234 h 628650"/>
                      <a:gd name="connsiteX45" fmla="*/ 143542 w 628650"/>
                      <a:gd name="connsiteY45" fmla="*/ 246221 h 628650"/>
                      <a:gd name="connsiteX46" fmla="*/ 235839 w 628650"/>
                      <a:gd name="connsiteY46" fmla="*/ 144209 h 628650"/>
                      <a:gd name="connsiteX47" fmla="*/ 235839 w 628650"/>
                      <a:gd name="connsiteY47" fmla="*/ 348234 h 628650"/>
                      <a:gd name="connsiteX48" fmla="*/ 256413 w 628650"/>
                      <a:gd name="connsiteY48" fmla="*/ 256413 h 628650"/>
                      <a:gd name="connsiteX49" fmla="*/ 328232 w 628650"/>
                      <a:gd name="connsiteY49" fmla="*/ 256413 h 628650"/>
                      <a:gd name="connsiteX50" fmla="*/ 328232 w 628650"/>
                      <a:gd name="connsiteY50" fmla="*/ 307467 h 628650"/>
                      <a:gd name="connsiteX51" fmla="*/ 256413 w 628650"/>
                      <a:gd name="connsiteY51" fmla="*/ 348139 h 628650"/>
                      <a:gd name="connsiteX52" fmla="*/ 256413 w 628650"/>
                      <a:gd name="connsiteY52" fmla="*/ 256413 h 628650"/>
                      <a:gd name="connsiteX53" fmla="*/ 615410 w 628650"/>
                      <a:gd name="connsiteY53" fmla="*/ 605219 h 628650"/>
                      <a:gd name="connsiteX54" fmla="*/ 605123 w 628650"/>
                      <a:gd name="connsiteY54" fmla="*/ 615506 h 628650"/>
                      <a:gd name="connsiteX55" fmla="*/ 358997 w 628650"/>
                      <a:gd name="connsiteY55" fmla="*/ 615506 h 628650"/>
                      <a:gd name="connsiteX56" fmla="*/ 348710 w 628650"/>
                      <a:gd name="connsiteY56" fmla="*/ 605219 h 628650"/>
                      <a:gd name="connsiteX57" fmla="*/ 348710 w 628650"/>
                      <a:gd name="connsiteY57" fmla="*/ 235934 h 628650"/>
                      <a:gd name="connsiteX58" fmla="*/ 358997 w 628650"/>
                      <a:gd name="connsiteY58" fmla="*/ 225647 h 628650"/>
                      <a:gd name="connsiteX59" fmla="*/ 605123 w 628650"/>
                      <a:gd name="connsiteY59" fmla="*/ 225647 h 628650"/>
                      <a:gd name="connsiteX60" fmla="*/ 615410 w 628650"/>
                      <a:gd name="connsiteY60" fmla="*/ 235934 h 628650"/>
                      <a:gd name="connsiteX61" fmla="*/ 615410 w 628650"/>
                      <a:gd name="connsiteY61" fmla="*/ 60521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8650" h="628650">
                        <a:moveTo>
                          <a:pt x="605123" y="205169"/>
                        </a:moveTo>
                        <a:lnTo>
                          <a:pt x="594836" y="205169"/>
                        </a:lnTo>
                        <a:lnTo>
                          <a:pt x="594836" y="82010"/>
                        </a:lnTo>
                        <a:lnTo>
                          <a:pt x="102489" y="82010"/>
                        </a:lnTo>
                        <a:lnTo>
                          <a:pt x="102489" y="0"/>
                        </a:lnTo>
                        <a:lnTo>
                          <a:pt x="51244" y="0"/>
                        </a:lnTo>
                        <a:cubicBezTo>
                          <a:pt x="22955" y="0"/>
                          <a:pt x="0" y="23051"/>
                          <a:pt x="0" y="51245"/>
                        </a:cubicBezTo>
                        <a:lnTo>
                          <a:pt x="0" y="441008"/>
                        </a:lnTo>
                        <a:cubicBezTo>
                          <a:pt x="0" y="469297"/>
                          <a:pt x="23050" y="492252"/>
                          <a:pt x="51244" y="492252"/>
                        </a:cubicBezTo>
                        <a:lnTo>
                          <a:pt x="328232" y="492252"/>
                        </a:lnTo>
                        <a:lnTo>
                          <a:pt x="328232" y="605123"/>
                        </a:lnTo>
                        <a:cubicBezTo>
                          <a:pt x="328232" y="622078"/>
                          <a:pt x="342043" y="635889"/>
                          <a:pt x="358997" y="635889"/>
                        </a:cubicBezTo>
                        <a:lnTo>
                          <a:pt x="605123" y="635889"/>
                        </a:lnTo>
                        <a:cubicBezTo>
                          <a:pt x="622078" y="635889"/>
                          <a:pt x="635889" y="622078"/>
                          <a:pt x="635889" y="605123"/>
                        </a:cubicBezTo>
                        <a:lnTo>
                          <a:pt x="635889" y="235934"/>
                        </a:lnTo>
                        <a:cubicBezTo>
                          <a:pt x="635889" y="218980"/>
                          <a:pt x="622078" y="205169"/>
                          <a:pt x="605123" y="205169"/>
                        </a:cubicBezTo>
                        <a:lnTo>
                          <a:pt x="605123" y="205169"/>
                        </a:lnTo>
                        <a:close/>
                        <a:moveTo>
                          <a:pt x="20479" y="51245"/>
                        </a:moveTo>
                        <a:cubicBezTo>
                          <a:pt x="20479" y="34290"/>
                          <a:pt x="34290" y="20479"/>
                          <a:pt x="51244" y="20479"/>
                        </a:cubicBezTo>
                        <a:lnTo>
                          <a:pt x="82010" y="20479"/>
                        </a:lnTo>
                        <a:lnTo>
                          <a:pt x="82010" y="389763"/>
                        </a:lnTo>
                        <a:lnTo>
                          <a:pt x="51244" y="389763"/>
                        </a:lnTo>
                        <a:cubicBezTo>
                          <a:pt x="39719" y="389763"/>
                          <a:pt x="29051" y="393573"/>
                          <a:pt x="20479" y="400050"/>
                        </a:cubicBezTo>
                        <a:lnTo>
                          <a:pt x="20479" y="51245"/>
                        </a:lnTo>
                        <a:close/>
                        <a:moveTo>
                          <a:pt x="51244" y="471869"/>
                        </a:moveTo>
                        <a:cubicBezTo>
                          <a:pt x="34290" y="471869"/>
                          <a:pt x="20479" y="458057"/>
                          <a:pt x="20479" y="441103"/>
                        </a:cubicBezTo>
                        <a:cubicBezTo>
                          <a:pt x="20479" y="424148"/>
                          <a:pt x="34290" y="410337"/>
                          <a:pt x="51244" y="410337"/>
                        </a:cubicBezTo>
                        <a:lnTo>
                          <a:pt x="102489" y="410337"/>
                        </a:lnTo>
                        <a:lnTo>
                          <a:pt x="102489" y="102584"/>
                        </a:lnTo>
                        <a:lnTo>
                          <a:pt x="574357" y="102584"/>
                        </a:lnTo>
                        <a:lnTo>
                          <a:pt x="574357" y="205169"/>
                        </a:lnTo>
                        <a:lnTo>
                          <a:pt x="362140" y="205169"/>
                        </a:lnTo>
                        <a:cubicBezTo>
                          <a:pt x="344900" y="156496"/>
                          <a:pt x="298418" y="123158"/>
                          <a:pt x="246126" y="123158"/>
                        </a:cubicBezTo>
                        <a:cubicBezTo>
                          <a:pt x="178213" y="123158"/>
                          <a:pt x="123063" y="178403"/>
                          <a:pt x="123063" y="246221"/>
                        </a:cubicBezTo>
                        <a:cubicBezTo>
                          <a:pt x="123063" y="314039"/>
                          <a:pt x="178308" y="369284"/>
                          <a:pt x="246126" y="369284"/>
                        </a:cubicBezTo>
                        <a:cubicBezTo>
                          <a:pt x="276701" y="369284"/>
                          <a:pt x="305848" y="357759"/>
                          <a:pt x="328136" y="337852"/>
                        </a:cubicBezTo>
                        <a:lnTo>
                          <a:pt x="328136" y="471869"/>
                        </a:lnTo>
                        <a:lnTo>
                          <a:pt x="51244" y="471869"/>
                        </a:lnTo>
                        <a:close/>
                        <a:moveTo>
                          <a:pt x="328136" y="235934"/>
                        </a:moveTo>
                        <a:lnTo>
                          <a:pt x="256318" y="235934"/>
                        </a:lnTo>
                        <a:lnTo>
                          <a:pt x="256318" y="144209"/>
                        </a:lnTo>
                        <a:cubicBezTo>
                          <a:pt x="294989" y="148114"/>
                          <a:pt x="328517" y="173831"/>
                          <a:pt x="342138" y="210217"/>
                        </a:cubicBezTo>
                        <a:cubicBezTo>
                          <a:pt x="333756" y="215646"/>
                          <a:pt x="328136" y="225171"/>
                          <a:pt x="328136" y="235934"/>
                        </a:cubicBezTo>
                        <a:lnTo>
                          <a:pt x="328136" y="235934"/>
                        </a:lnTo>
                        <a:close/>
                        <a:moveTo>
                          <a:pt x="235839" y="348234"/>
                        </a:moveTo>
                        <a:cubicBezTo>
                          <a:pt x="184118" y="343091"/>
                          <a:pt x="143542" y="299276"/>
                          <a:pt x="143542" y="246221"/>
                        </a:cubicBezTo>
                        <a:cubicBezTo>
                          <a:pt x="143542" y="193167"/>
                          <a:pt x="184118" y="149352"/>
                          <a:pt x="235839" y="144209"/>
                        </a:cubicBezTo>
                        <a:lnTo>
                          <a:pt x="235839" y="348234"/>
                        </a:lnTo>
                        <a:close/>
                        <a:moveTo>
                          <a:pt x="256413" y="256413"/>
                        </a:moveTo>
                        <a:lnTo>
                          <a:pt x="328232" y="256413"/>
                        </a:lnTo>
                        <a:lnTo>
                          <a:pt x="328232" y="307467"/>
                        </a:lnTo>
                        <a:cubicBezTo>
                          <a:pt x="310991" y="330518"/>
                          <a:pt x="284893" y="345186"/>
                          <a:pt x="256413" y="348139"/>
                        </a:cubicBezTo>
                        <a:lnTo>
                          <a:pt x="256413" y="256413"/>
                        </a:lnTo>
                        <a:close/>
                        <a:moveTo>
                          <a:pt x="615410" y="605219"/>
                        </a:moveTo>
                        <a:cubicBezTo>
                          <a:pt x="615410" y="610838"/>
                          <a:pt x="610838" y="615506"/>
                          <a:pt x="605123" y="615506"/>
                        </a:cubicBezTo>
                        <a:lnTo>
                          <a:pt x="358997" y="615506"/>
                        </a:lnTo>
                        <a:cubicBezTo>
                          <a:pt x="353378" y="615506"/>
                          <a:pt x="348710" y="610934"/>
                          <a:pt x="348710" y="605219"/>
                        </a:cubicBezTo>
                        <a:lnTo>
                          <a:pt x="348710" y="235934"/>
                        </a:lnTo>
                        <a:cubicBezTo>
                          <a:pt x="348710" y="230315"/>
                          <a:pt x="353282" y="225647"/>
                          <a:pt x="358997" y="225647"/>
                        </a:cubicBezTo>
                        <a:lnTo>
                          <a:pt x="605123" y="225647"/>
                        </a:lnTo>
                        <a:cubicBezTo>
                          <a:pt x="610743" y="225647"/>
                          <a:pt x="615410" y="230219"/>
                          <a:pt x="615410" y="235934"/>
                        </a:cubicBezTo>
                        <a:lnTo>
                          <a:pt x="615410" y="605219"/>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ADECDE6F-6655-47B6-8C2E-81CF683F580B}"/>
                      </a:ext>
                    </a:extLst>
                  </p:cNvPr>
                  <p:cNvSpPr/>
                  <p:nvPr/>
                </p:nvSpPr>
                <p:spPr>
                  <a:xfrm>
                    <a:off x="2843403" y="7762073"/>
                    <a:ext cx="219075" cy="95250"/>
                  </a:xfrm>
                  <a:custGeom>
                    <a:avLst/>
                    <a:gdLst>
                      <a:gd name="connsiteX0" fmla="*/ 0 w 219075"/>
                      <a:gd name="connsiteY0" fmla="*/ 102584 h 95250"/>
                      <a:gd name="connsiteX1" fmla="*/ 225647 w 219075"/>
                      <a:gd name="connsiteY1" fmla="*/ 102584 h 95250"/>
                      <a:gd name="connsiteX2" fmla="*/ 225647 w 219075"/>
                      <a:gd name="connsiteY2" fmla="*/ 0 h 95250"/>
                      <a:gd name="connsiteX3" fmla="*/ 0 w 219075"/>
                      <a:gd name="connsiteY3" fmla="*/ 0 h 95250"/>
                      <a:gd name="connsiteX4" fmla="*/ 0 w 219075"/>
                      <a:gd name="connsiteY4" fmla="*/ 102584 h 95250"/>
                      <a:gd name="connsiteX5" fmla="*/ 20574 w 219075"/>
                      <a:gd name="connsiteY5" fmla="*/ 20574 h 95250"/>
                      <a:gd name="connsiteX6" fmla="*/ 205168 w 219075"/>
                      <a:gd name="connsiteY6" fmla="*/ 20574 h 95250"/>
                      <a:gd name="connsiteX7" fmla="*/ 205168 w 219075"/>
                      <a:gd name="connsiteY7" fmla="*/ 82105 h 95250"/>
                      <a:gd name="connsiteX8" fmla="*/ 20574 w 219075"/>
                      <a:gd name="connsiteY8" fmla="*/ 82105 h 95250"/>
                      <a:gd name="connsiteX9" fmla="*/ 20574 w 219075"/>
                      <a:gd name="connsiteY9" fmla="*/ 2057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95250">
                        <a:moveTo>
                          <a:pt x="0" y="102584"/>
                        </a:moveTo>
                        <a:lnTo>
                          <a:pt x="225647" y="102584"/>
                        </a:lnTo>
                        <a:lnTo>
                          <a:pt x="225647" y="0"/>
                        </a:lnTo>
                        <a:lnTo>
                          <a:pt x="0" y="0"/>
                        </a:lnTo>
                        <a:lnTo>
                          <a:pt x="0" y="102584"/>
                        </a:lnTo>
                        <a:close/>
                        <a:moveTo>
                          <a:pt x="20574" y="20574"/>
                        </a:moveTo>
                        <a:lnTo>
                          <a:pt x="205168" y="20574"/>
                        </a:lnTo>
                        <a:lnTo>
                          <a:pt x="205168" y="82105"/>
                        </a:lnTo>
                        <a:lnTo>
                          <a:pt x="20574" y="82105"/>
                        </a:lnTo>
                        <a:lnTo>
                          <a:pt x="20574" y="20574"/>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B9465411-7E48-4D3C-8464-1ACAB6F8CCD6}"/>
                      </a:ext>
                    </a:extLst>
                  </p:cNvPr>
                  <p:cNvSpPr/>
                  <p:nvPr/>
                </p:nvSpPr>
                <p:spPr>
                  <a:xfrm>
                    <a:off x="300751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658263F-C741-49CE-BAB1-3CC4D47E87F4}"/>
                      </a:ext>
                    </a:extLst>
                  </p:cNvPr>
                  <p:cNvSpPr/>
                  <p:nvPr/>
                </p:nvSpPr>
                <p:spPr>
                  <a:xfrm>
                    <a:off x="292550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F0492911-F93B-4C33-8034-2E07AFC50C76}"/>
                      </a:ext>
                    </a:extLst>
                  </p:cNvPr>
                  <p:cNvSpPr/>
                  <p:nvPr/>
                </p:nvSpPr>
                <p:spPr>
                  <a:xfrm>
                    <a:off x="2843403" y="8049347"/>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42A77A0-A1CE-4FA2-B677-EE7B01A99199}"/>
                      </a:ext>
                    </a:extLst>
                  </p:cNvPr>
                  <p:cNvSpPr/>
                  <p:nvPr/>
                </p:nvSpPr>
                <p:spPr>
                  <a:xfrm>
                    <a:off x="300751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C19E4A99-C6A0-4128-84E3-C4307654F3CA}"/>
                      </a:ext>
                    </a:extLst>
                  </p:cNvPr>
                  <p:cNvSpPr/>
                  <p:nvPr/>
                </p:nvSpPr>
                <p:spPr>
                  <a:xfrm>
                    <a:off x="292550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574 h 57150"/>
                      <a:gd name="connsiteX6" fmla="*/ 40958 w 57150"/>
                      <a:gd name="connsiteY6" fmla="*/ 20574 h 57150"/>
                      <a:gd name="connsiteX7" fmla="*/ 40958 w 57150"/>
                      <a:gd name="connsiteY7" fmla="*/ 41053 h 57150"/>
                      <a:gd name="connsiteX8" fmla="*/ 20479 w 57150"/>
                      <a:gd name="connsiteY8" fmla="*/ 41053 h 57150"/>
                      <a:gd name="connsiteX9" fmla="*/ 20479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574"/>
                        </a:moveTo>
                        <a:lnTo>
                          <a:pt x="40958" y="20574"/>
                        </a:lnTo>
                        <a:lnTo>
                          <a:pt x="40958" y="41053"/>
                        </a:lnTo>
                        <a:lnTo>
                          <a:pt x="20479" y="41053"/>
                        </a:lnTo>
                        <a:lnTo>
                          <a:pt x="20479" y="20574"/>
                        </a:ln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4F40A424-A78A-42CA-BEE9-C18E049D5A2D}"/>
                      </a:ext>
                    </a:extLst>
                  </p:cNvPr>
                  <p:cNvSpPr/>
                  <p:nvPr/>
                </p:nvSpPr>
                <p:spPr>
                  <a:xfrm>
                    <a:off x="2843403" y="7967242"/>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863BA173-1707-42C1-8E36-DA7B8A034E8B}"/>
                      </a:ext>
                    </a:extLst>
                  </p:cNvPr>
                  <p:cNvSpPr/>
                  <p:nvPr/>
                </p:nvSpPr>
                <p:spPr>
                  <a:xfrm>
                    <a:off x="300751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94B7CFA7-424C-4240-8695-69D012595437}"/>
                      </a:ext>
                    </a:extLst>
                  </p:cNvPr>
                  <p:cNvSpPr/>
                  <p:nvPr/>
                </p:nvSpPr>
                <p:spPr>
                  <a:xfrm>
                    <a:off x="292550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F6731A5-9D71-4598-A3A1-12024D12F5EA}"/>
                      </a:ext>
                    </a:extLst>
                  </p:cNvPr>
                  <p:cNvSpPr/>
                  <p:nvPr/>
                </p:nvSpPr>
                <p:spPr>
                  <a:xfrm>
                    <a:off x="2843403" y="7885231"/>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93C4AD05-0EE0-412E-AA44-7CBD81829503}"/>
                      </a:ext>
                    </a:extLst>
                  </p:cNvPr>
                  <p:cNvSpPr/>
                  <p:nvPr/>
                </p:nvSpPr>
                <p:spPr>
                  <a:xfrm>
                    <a:off x="2884455" y="7639010"/>
                    <a:ext cx="142875" cy="19050"/>
                  </a:xfrm>
                  <a:custGeom>
                    <a:avLst/>
                    <a:gdLst>
                      <a:gd name="connsiteX0" fmla="*/ 0 w 142875"/>
                      <a:gd name="connsiteY0" fmla="*/ 0 h 19050"/>
                      <a:gd name="connsiteX1" fmla="*/ 143637 w 142875"/>
                      <a:gd name="connsiteY1" fmla="*/ 0 h 19050"/>
                      <a:gd name="connsiteX2" fmla="*/ 143637 w 142875"/>
                      <a:gd name="connsiteY2" fmla="*/ 20479 h 19050"/>
                      <a:gd name="connsiteX3" fmla="*/ 0 w 14287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42875" h="19050">
                        <a:moveTo>
                          <a:pt x="0" y="0"/>
                        </a:moveTo>
                        <a:lnTo>
                          <a:pt x="143637" y="0"/>
                        </a:lnTo>
                        <a:lnTo>
                          <a:pt x="143637" y="20479"/>
                        </a:lnTo>
                        <a:lnTo>
                          <a:pt x="0" y="20479"/>
                        </a:ln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7B5535C0-0004-4F60-B59B-5D6DC282CB02}"/>
                      </a:ext>
                    </a:extLst>
                  </p:cNvPr>
                  <p:cNvSpPr/>
                  <p:nvPr/>
                </p:nvSpPr>
                <p:spPr>
                  <a:xfrm>
                    <a:off x="2863977" y="7680063"/>
                    <a:ext cx="161925" cy="19050"/>
                  </a:xfrm>
                  <a:custGeom>
                    <a:avLst/>
                    <a:gdLst>
                      <a:gd name="connsiteX0" fmla="*/ 0 w 161925"/>
                      <a:gd name="connsiteY0" fmla="*/ 0 h 19050"/>
                      <a:gd name="connsiteX1" fmla="*/ 164116 w 161925"/>
                      <a:gd name="connsiteY1" fmla="*/ 0 h 19050"/>
                      <a:gd name="connsiteX2" fmla="*/ 164116 w 161925"/>
                      <a:gd name="connsiteY2" fmla="*/ 20479 h 19050"/>
                      <a:gd name="connsiteX3" fmla="*/ 0 w 16192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4116" y="0"/>
                        </a:lnTo>
                        <a:lnTo>
                          <a:pt x="164116" y="20479"/>
                        </a:lnTo>
                        <a:lnTo>
                          <a:pt x="0" y="20479"/>
                        </a:lnTo>
                        <a:close/>
                      </a:path>
                    </a:pathLst>
                  </a:custGeom>
                  <a:grpFill/>
                  <a:ln w="9525" cap="flat">
                    <a:noFill/>
                    <a:prstDash val="solid"/>
                    <a:miter/>
                  </a:ln>
                </p:spPr>
                <p:txBody>
                  <a:bodyPr rtlCol="0" anchor="ctr"/>
                  <a:lstStyle/>
                  <a:p>
                    <a:endParaRPr lang="en-US"/>
                  </a:p>
                </p:txBody>
              </p:sp>
            </p:grpSp>
          </p:grpSp>
          <p:grpSp>
            <p:nvGrpSpPr>
              <p:cNvPr id="82" name="Group 81">
                <a:extLst>
                  <a:ext uri="{FF2B5EF4-FFF2-40B4-BE49-F238E27FC236}">
                    <a16:creationId xmlns:a16="http://schemas.microsoft.com/office/drawing/2014/main" id="{6897768C-108F-4B55-92E3-EA7A877A6D45}"/>
                  </a:ext>
                </a:extLst>
              </p:cNvPr>
              <p:cNvGrpSpPr/>
              <p:nvPr/>
            </p:nvGrpSpPr>
            <p:grpSpPr>
              <a:xfrm>
                <a:off x="2576793" y="3424559"/>
                <a:ext cx="1193031" cy="1193031"/>
                <a:chOff x="5296446" y="3280797"/>
                <a:chExt cx="1512322" cy="1512322"/>
              </a:xfrm>
            </p:grpSpPr>
            <p:sp>
              <p:nvSpPr>
                <p:cNvPr id="134" name="Shape 6692">
                  <a:extLst>
                    <a:ext uri="{FF2B5EF4-FFF2-40B4-BE49-F238E27FC236}">
                      <a16:creationId xmlns:a16="http://schemas.microsoft.com/office/drawing/2014/main" id="{D04DB3C5-B514-4B8C-B0C4-5C6474E9C84B}"/>
                    </a:ext>
                  </a:extLst>
                </p:cNvPr>
                <p:cNvSpPr/>
                <p:nvPr/>
              </p:nvSpPr>
              <p:spPr>
                <a:xfrm>
                  <a:off x="529644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sp>
              <p:nvSpPr>
                <p:cNvPr id="135" name="Shape 6692">
                  <a:extLst>
                    <a:ext uri="{FF2B5EF4-FFF2-40B4-BE49-F238E27FC236}">
                      <a16:creationId xmlns:a16="http://schemas.microsoft.com/office/drawing/2014/main" id="{61536A4F-310D-4117-A68E-E2C19BDC7CE3}"/>
                    </a:ext>
                  </a:extLst>
                </p:cNvPr>
                <p:cNvSpPr/>
                <p:nvPr/>
              </p:nvSpPr>
              <p:spPr>
                <a:xfrm>
                  <a:off x="5535631" y="351998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5193CE"/>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136" name="Graphic 49">
                  <a:extLst>
                    <a:ext uri="{FF2B5EF4-FFF2-40B4-BE49-F238E27FC236}">
                      <a16:creationId xmlns:a16="http://schemas.microsoft.com/office/drawing/2014/main" id="{6955364C-5912-4526-9891-9B9D55A23CE7}"/>
                    </a:ext>
                  </a:extLst>
                </p:cNvPr>
                <p:cNvGrpSpPr/>
                <p:nvPr/>
              </p:nvGrpSpPr>
              <p:grpSpPr>
                <a:xfrm>
                  <a:off x="5845660" y="3875212"/>
                  <a:ext cx="413893" cy="413893"/>
                  <a:chOff x="3502151" y="7608149"/>
                  <a:chExt cx="542925" cy="542925"/>
                </a:xfrm>
                <a:solidFill>
                  <a:schemeClr val="bg1"/>
                </a:solidFill>
              </p:grpSpPr>
              <p:sp>
                <p:nvSpPr>
                  <p:cNvPr id="137" name="Freeform: Shape 136">
                    <a:extLst>
                      <a:ext uri="{FF2B5EF4-FFF2-40B4-BE49-F238E27FC236}">
                        <a16:creationId xmlns:a16="http://schemas.microsoft.com/office/drawing/2014/main" id="{1B1BAB94-EC40-44C8-9A42-9D8A60EC0293}"/>
                      </a:ext>
                    </a:extLst>
                  </p:cNvPr>
                  <p:cNvSpPr/>
                  <p:nvPr/>
                </p:nvSpPr>
                <p:spPr>
                  <a:xfrm>
                    <a:off x="3973544" y="7644552"/>
                    <a:ext cx="66675" cy="504825"/>
                  </a:xfrm>
                  <a:custGeom>
                    <a:avLst/>
                    <a:gdLst>
                      <a:gd name="connsiteX0" fmla="*/ 70675 w 66675"/>
                      <a:gd name="connsiteY0" fmla="*/ 39701 h 504825"/>
                      <a:gd name="connsiteX1" fmla="*/ 43529 w 66675"/>
                      <a:gd name="connsiteY1" fmla="*/ 3411 h 504825"/>
                      <a:gd name="connsiteX2" fmla="*/ 30290 w 66675"/>
                      <a:gd name="connsiteY2" fmla="*/ 2173 h 504825"/>
                      <a:gd name="connsiteX3" fmla="*/ 28956 w 66675"/>
                      <a:gd name="connsiteY3" fmla="*/ 3411 h 504825"/>
                      <a:gd name="connsiteX4" fmla="*/ 1810 w 66675"/>
                      <a:gd name="connsiteY4" fmla="*/ 39701 h 504825"/>
                      <a:gd name="connsiteX5" fmla="*/ 0 w 66675"/>
                      <a:gd name="connsiteY5" fmla="*/ 45131 h 504825"/>
                      <a:gd name="connsiteX6" fmla="*/ 0 w 66675"/>
                      <a:gd name="connsiteY6" fmla="*/ 471089 h 504825"/>
                      <a:gd name="connsiteX7" fmla="*/ 36290 w 66675"/>
                      <a:gd name="connsiteY7" fmla="*/ 507379 h 504825"/>
                      <a:gd name="connsiteX8" fmla="*/ 72581 w 66675"/>
                      <a:gd name="connsiteY8" fmla="*/ 471089 h 504825"/>
                      <a:gd name="connsiteX9" fmla="*/ 72581 w 66675"/>
                      <a:gd name="connsiteY9" fmla="*/ 45131 h 504825"/>
                      <a:gd name="connsiteX10" fmla="*/ 70675 w 66675"/>
                      <a:gd name="connsiteY10" fmla="*/ 39701 h 504825"/>
                      <a:gd name="connsiteX11" fmla="*/ 70675 w 66675"/>
                      <a:gd name="connsiteY11" fmla="*/ 39701 h 504825"/>
                      <a:gd name="connsiteX12" fmla="*/ 54292 w 66675"/>
                      <a:gd name="connsiteY12" fmla="*/ 471089 h 504825"/>
                      <a:gd name="connsiteX13" fmla="*/ 36195 w 66675"/>
                      <a:gd name="connsiteY13" fmla="*/ 489186 h 504825"/>
                      <a:gd name="connsiteX14" fmla="*/ 18098 w 66675"/>
                      <a:gd name="connsiteY14" fmla="*/ 471089 h 504825"/>
                      <a:gd name="connsiteX15" fmla="*/ 18098 w 66675"/>
                      <a:gd name="connsiteY15" fmla="*/ 452991 h 504825"/>
                      <a:gd name="connsiteX16" fmla="*/ 54388 w 66675"/>
                      <a:gd name="connsiteY16" fmla="*/ 452991 h 504825"/>
                      <a:gd name="connsiteX17" fmla="*/ 54388 w 66675"/>
                      <a:gd name="connsiteY17" fmla="*/ 471089 h 504825"/>
                      <a:gd name="connsiteX18" fmla="*/ 54292 w 66675"/>
                      <a:gd name="connsiteY18" fmla="*/ 434799 h 504825"/>
                      <a:gd name="connsiteX19" fmla="*/ 18002 w 66675"/>
                      <a:gd name="connsiteY19" fmla="*/ 434799 h 504825"/>
                      <a:gd name="connsiteX20" fmla="*/ 18002 w 66675"/>
                      <a:gd name="connsiteY20" fmla="*/ 416701 h 504825"/>
                      <a:gd name="connsiteX21" fmla="*/ 54292 w 66675"/>
                      <a:gd name="connsiteY21" fmla="*/ 416701 h 504825"/>
                      <a:gd name="connsiteX22" fmla="*/ 54292 w 66675"/>
                      <a:gd name="connsiteY22" fmla="*/ 434799 h 504825"/>
                      <a:gd name="connsiteX23" fmla="*/ 54292 w 66675"/>
                      <a:gd name="connsiteY23" fmla="*/ 398603 h 504825"/>
                      <a:gd name="connsiteX24" fmla="*/ 18002 w 66675"/>
                      <a:gd name="connsiteY24" fmla="*/ 398603 h 504825"/>
                      <a:gd name="connsiteX25" fmla="*/ 18002 w 66675"/>
                      <a:gd name="connsiteY25" fmla="*/ 72372 h 504825"/>
                      <a:gd name="connsiteX26" fmla="*/ 54292 w 66675"/>
                      <a:gd name="connsiteY26" fmla="*/ 72372 h 504825"/>
                      <a:gd name="connsiteX27" fmla="*/ 54292 w 66675"/>
                      <a:gd name="connsiteY27" fmla="*/ 398603 h 504825"/>
                      <a:gd name="connsiteX28" fmla="*/ 54292 w 66675"/>
                      <a:gd name="connsiteY28" fmla="*/ 54179 h 504825"/>
                      <a:gd name="connsiteX29" fmla="*/ 18002 w 66675"/>
                      <a:gd name="connsiteY29" fmla="*/ 54179 h 504825"/>
                      <a:gd name="connsiteX30" fmla="*/ 18002 w 66675"/>
                      <a:gd name="connsiteY30" fmla="*/ 48179 h 504825"/>
                      <a:gd name="connsiteX31" fmla="*/ 36100 w 66675"/>
                      <a:gd name="connsiteY31" fmla="*/ 23985 h 504825"/>
                      <a:gd name="connsiteX32" fmla="*/ 54197 w 66675"/>
                      <a:gd name="connsiteY32" fmla="*/ 48179 h 504825"/>
                      <a:gd name="connsiteX33" fmla="*/ 54197 w 66675"/>
                      <a:gd name="connsiteY33" fmla="*/ 54179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504825">
                        <a:moveTo>
                          <a:pt x="70675" y="39701"/>
                        </a:moveTo>
                        <a:lnTo>
                          <a:pt x="43529" y="3411"/>
                        </a:lnTo>
                        <a:cubicBezTo>
                          <a:pt x="40196" y="-589"/>
                          <a:pt x="34290" y="-1161"/>
                          <a:pt x="30290" y="2173"/>
                        </a:cubicBezTo>
                        <a:cubicBezTo>
                          <a:pt x="29813" y="2554"/>
                          <a:pt x="29432" y="3030"/>
                          <a:pt x="28956" y="3411"/>
                        </a:cubicBezTo>
                        <a:lnTo>
                          <a:pt x="1810" y="39701"/>
                        </a:lnTo>
                        <a:cubicBezTo>
                          <a:pt x="667" y="41225"/>
                          <a:pt x="0" y="43226"/>
                          <a:pt x="0" y="45131"/>
                        </a:cubicBezTo>
                        <a:lnTo>
                          <a:pt x="0" y="471089"/>
                        </a:lnTo>
                        <a:cubicBezTo>
                          <a:pt x="0" y="491091"/>
                          <a:pt x="16192" y="507379"/>
                          <a:pt x="36290" y="507379"/>
                        </a:cubicBezTo>
                        <a:cubicBezTo>
                          <a:pt x="56293" y="507379"/>
                          <a:pt x="72581" y="491186"/>
                          <a:pt x="72581" y="471089"/>
                        </a:cubicBezTo>
                        <a:lnTo>
                          <a:pt x="72581" y="45131"/>
                        </a:lnTo>
                        <a:cubicBezTo>
                          <a:pt x="72485" y="43226"/>
                          <a:pt x="71818" y="41321"/>
                          <a:pt x="70675" y="39701"/>
                        </a:cubicBezTo>
                        <a:lnTo>
                          <a:pt x="70675" y="39701"/>
                        </a:lnTo>
                        <a:close/>
                        <a:moveTo>
                          <a:pt x="54292" y="471089"/>
                        </a:moveTo>
                        <a:cubicBezTo>
                          <a:pt x="54292" y="481090"/>
                          <a:pt x="46196" y="489186"/>
                          <a:pt x="36195" y="489186"/>
                        </a:cubicBezTo>
                        <a:cubicBezTo>
                          <a:pt x="26194" y="489186"/>
                          <a:pt x="18098" y="481090"/>
                          <a:pt x="18098" y="471089"/>
                        </a:cubicBezTo>
                        <a:lnTo>
                          <a:pt x="18098" y="452991"/>
                        </a:lnTo>
                        <a:lnTo>
                          <a:pt x="54388" y="452991"/>
                        </a:lnTo>
                        <a:lnTo>
                          <a:pt x="54388" y="471089"/>
                        </a:lnTo>
                        <a:close/>
                        <a:moveTo>
                          <a:pt x="54292" y="434799"/>
                        </a:moveTo>
                        <a:lnTo>
                          <a:pt x="18002" y="434799"/>
                        </a:lnTo>
                        <a:lnTo>
                          <a:pt x="18002" y="416701"/>
                        </a:lnTo>
                        <a:lnTo>
                          <a:pt x="54292" y="416701"/>
                        </a:lnTo>
                        <a:lnTo>
                          <a:pt x="54292" y="434799"/>
                        </a:lnTo>
                        <a:close/>
                        <a:moveTo>
                          <a:pt x="54292" y="398603"/>
                        </a:moveTo>
                        <a:lnTo>
                          <a:pt x="18002" y="398603"/>
                        </a:lnTo>
                        <a:lnTo>
                          <a:pt x="18002" y="72372"/>
                        </a:lnTo>
                        <a:lnTo>
                          <a:pt x="54292" y="72372"/>
                        </a:lnTo>
                        <a:lnTo>
                          <a:pt x="54292" y="398603"/>
                        </a:lnTo>
                        <a:close/>
                        <a:moveTo>
                          <a:pt x="54292" y="54179"/>
                        </a:moveTo>
                        <a:lnTo>
                          <a:pt x="18002" y="54179"/>
                        </a:lnTo>
                        <a:lnTo>
                          <a:pt x="18002" y="48179"/>
                        </a:lnTo>
                        <a:lnTo>
                          <a:pt x="36100" y="23985"/>
                        </a:lnTo>
                        <a:lnTo>
                          <a:pt x="54197" y="48179"/>
                        </a:lnTo>
                        <a:lnTo>
                          <a:pt x="54197" y="54179"/>
                        </a:ln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D84FCF73-FA35-44F0-A7BD-5677975EB29C}"/>
                      </a:ext>
                    </a:extLst>
                  </p:cNvPr>
                  <p:cNvSpPr/>
                  <p:nvPr/>
                </p:nvSpPr>
                <p:spPr>
                  <a:xfrm>
                    <a:off x="3502151" y="7608149"/>
                    <a:ext cx="447675" cy="542925"/>
                  </a:xfrm>
                  <a:custGeom>
                    <a:avLst/>
                    <a:gdLst>
                      <a:gd name="connsiteX0" fmla="*/ 444151 w 447675"/>
                      <a:gd name="connsiteY0" fmla="*/ 0 h 542925"/>
                      <a:gd name="connsiteX1" fmla="*/ 444151 w 447675"/>
                      <a:gd name="connsiteY1" fmla="*/ 0 h 542925"/>
                      <a:gd name="connsiteX2" fmla="*/ 45339 w 447675"/>
                      <a:gd name="connsiteY2" fmla="*/ 0 h 542925"/>
                      <a:gd name="connsiteX3" fmla="*/ 36290 w 447675"/>
                      <a:gd name="connsiteY3" fmla="*/ 9049 h 542925"/>
                      <a:gd name="connsiteX4" fmla="*/ 36290 w 447675"/>
                      <a:gd name="connsiteY4" fmla="*/ 164021 h 542925"/>
                      <a:gd name="connsiteX5" fmla="*/ 0 w 447675"/>
                      <a:gd name="connsiteY5" fmla="*/ 208407 h 542925"/>
                      <a:gd name="connsiteX6" fmla="*/ 0 w 447675"/>
                      <a:gd name="connsiteY6" fmla="*/ 498443 h 542925"/>
                      <a:gd name="connsiteX7" fmla="*/ 45339 w 447675"/>
                      <a:gd name="connsiteY7" fmla="*/ 543782 h 542925"/>
                      <a:gd name="connsiteX8" fmla="*/ 371570 w 447675"/>
                      <a:gd name="connsiteY8" fmla="*/ 543782 h 542925"/>
                      <a:gd name="connsiteX9" fmla="*/ 377952 w 447675"/>
                      <a:gd name="connsiteY9" fmla="*/ 541115 h 542925"/>
                      <a:gd name="connsiteX10" fmla="*/ 450437 w 447675"/>
                      <a:gd name="connsiteY10" fmla="*/ 468630 h 542925"/>
                      <a:gd name="connsiteX11" fmla="*/ 452247 w 447675"/>
                      <a:gd name="connsiteY11" fmla="*/ 465963 h 542925"/>
                      <a:gd name="connsiteX12" fmla="*/ 452533 w 447675"/>
                      <a:gd name="connsiteY12" fmla="*/ 465106 h 542925"/>
                      <a:gd name="connsiteX13" fmla="*/ 453009 w 447675"/>
                      <a:gd name="connsiteY13" fmla="*/ 462724 h 542925"/>
                      <a:gd name="connsiteX14" fmla="*/ 453104 w 447675"/>
                      <a:gd name="connsiteY14" fmla="*/ 462153 h 542925"/>
                      <a:gd name="connsiteX15" fmla="*/ 453104 w 447675"/>
                      <a:gd name="connsiteY15" fmla="*/ 9049 h 542925"/>
                      <a:gd name="connsiteX16" fmla="*/ 444151 w 447675"/>
                      <a:gd name="connsiteY16" fmla="*/ 0 h 542925"/>
                      <a:gd name="connsiteX17" fmla="*/ 444151 w 447675"/>
                      <a:gd name="connsiteY17" fmla="*/ 0 h 542925"/>
                      <a:gd name="connsiteX18" fmla="*/ 271939 w 447675"/>
                      <a:gd name="connsiteY18" fmla="*/ 498443 h 542925"/>
                      <a:gd name="connsiteX19" fmla="*/ 244793 w 447675"/>
                      <a:gd name="connsiteY19" fmla="*/ 525590 h 542925"/>
                      <a:gd name="connsiteX20" fmla="*/ 45434 w 447675"/>
                      <a:gd name="connsiteY20" fmla="*/ 525590 h 542925"/>
                      <a:gd name="connsiteX21" fmla="*/ 18288 w 447675"/>
                      <a:gd name="connsiteY21" fmla="*/ 498443 h 542925"/>
                      <a:gd name="connsiteX22" fmla="*/ 18288 w 447675"/>
                      <a:gd name="connsiteY22" fmla="*/ 208407 h 542925"/>
                      <a:gd name="connsiteX23" fmla="*/ 45434 w 447675"/>
                      <a:gd name="connsiteY23" fmla="*/ 181261 h 542925"/>
                      <a:gd name="connsiteX24" fmla="*/ 244793 w 447675"/>
                      <a:gd name="connsiteY24" fmla="*/ 181261 h 542925"/>
                      <a:gd name="connsiteX25" fmla="*/ 271939 w 447675"/>
                      <a:gd name="connsiteY25" fmla="*/ 208407 h 542925"/>
                      <a:gd name="connsiteX26" fmla="*/ 271939 w 447675"/>
                      <a:gd name="connsiteY26" fmla="*/ 498443 h 542925"/>
                      <a:gd name="connsiteX27" fmla="*/ 154115 w 447675"/>
                      <a:gd name="connsiteY27" fmla="*/ 108776 h 542925"/>
                      <a:gd name="connsiteX28" fmla="*/ 154115 w 447675"/>
                      <a:gd name="connsiteY28" fmla="*/ 163163 h 542925"/>
                      <a:gd name="connsiteX29" fmla="*/ 90678 w 447675"/>
                      <a:gd name="connsiteY29" fmla="*/ 163163 h 542925"/>
                      <a:gd name="connsiteX30" fmla="*/ 90678 w 447675"/>
                      <a:gd name="connsiteY30" fmla="*/ 108776 h 542925"/>
                      <a:gd name="connsiteX31" fmla="*/ 154115 w 447675"/>
                      <a:gd name="connsiteY31" fmla="*/ 108776 h 542925"/>
                      <a:gd name="connsiteX32" fmla="*/ 90678 w 447675"/>
                      <a:gd name="connsiteY32" fmla="*/ 90583 h 542925"/>
                      <a:gd name="connsiteX33" fmla="*/ 90678 w 447675"/>
                      <a:gd name="connsiteY33" fmla="*/ 54293 h 542925"/>
                      <a:gd name="connsiteX34" fmla="*/ 154115 w 447675"/>
                      <a:gd name="connsiteY34" fmla="*/ 54293 h 542925"/>
                      <a:gd name="connsiteX35" fmla="*/ 154115 w 447675"/>
                      <a:gd name="connsiteY35" fmla="*/ 90583 h 542925"/>
                      <a:gd name="connsiteX36" fmla="*/ 90678 w 447675"/>
                      <a:gd name="connsiteY36" fmla="*/ 90583 h 542925"/>
                      <a:gd name="connsiteX37" fmla="*/ 235744 w 447675"/>
                      <a:gd name="connsiteY37" fmla="*/ 108776 h 542925"/>
                      <a:gd name="connsiteX38" fmla="*/ 235744 w 447675"/>
                      <a:gd name="connsiteY38" fmla="*/ 163163 h 542925"/>
                      <a:gd name="connsiteX39" fmla="*/ 172307 w 447675"/>
                      <a:gd name="connsiteY39" fmla="*/ 163163 h 542925"/>
                      <a:gd name="connsiteX40" fmla="*/ 172307 w 447675"/>
                      <a:gd name="connsiteY40" fmla="*/ 108776 h 542925"/>
                      <a:gd name="connsiteX41" fmla="*/ 235744 w 447675"/>
                      <a:gd name="connsiteY41" fmla="*/ 108776 h 542925"/>
                      <a:gd name="connsiteX42" fmla="*/ 172307 w 447675"/>
                      <a:gd name="connsiteY42" fmla="*/ 90583 h 542925"/>
                      <a:gd name="connsiteX43" fmla="*/ 172307 w 447675"/>
                      <a:gd name="connsiteY43" fmla="*/ 54293 h 542925"/>
                      <a:gd name="connsiteX44" fmla="*/ 235744 w 447675"/>
                      <a:gd name="connsiteY44" fmla="*/ 54293 h 542925"/>
                      <a:gd name="connsiteX45" fmla="*/ 235744 w 447675"/>
                      <a:gd name="connsiteY45" fmla="*/ 90583 h 542925"/>
                      <a:gd name="connsiteX46" fmla="*/ 172307 w 447675"/>
                      <a:gd name="connsiteY46" fmla="*/ 90583 h 542925"/>
                      <a:gd name="connsiteX47" fmla="*/ 253841 w 447675"/>
                      <a:gd name="connsiteY47" fmla="*/ 164021 h 542925"/>
                      <a:gd name="connsiteX48" fmla="*/ 253841 w 447675"/>
                      <a:gd name="connsiteY48" fmla="*/ 108776 h 542925"/>
                      <a:gd name="connsiteX49" fmla="*/ 317278 w 447675"/>
                      <a:gd name="connsiteY49" fmla="*/ 108776 h 542925"/>
                      <a:gd name="connsiteX50" fmla="*/ 317278 w 447675"/>
                      <a:gd name="connsiteY50" fmla="*/ 235648 h 542925"/>
                      <a:gd name="connsiteX51" fmla="*/ 290132 w 447675"/>
                      <a:gd name="connsiteY51" fmla="*/ 235648 h 542925"/>
                      <a:gd name="connsiteX52" fmla="*/ 290132 w 447675"/>
                      <a:gd name="connsiteY52" fmla="*/ 208502 h 542925"/>
                      <a:gd name="connsiteX53" fmla="*/ 253841 w 447675"/>
                      <a:gd name="connsiteY53" fmla="*/ 164021 h 542925"/>
                      <a:gd name="connsiteX54" fmla="*/ 253841 w 447675"/>
                      <a:gd name="connsiteY54" fmla="*/ 164021 h 542925"/>
                      <a:gd name="connsiteX55" fmla="*/ 253841 w 447675"/>
                      <a:gd name="connsiteY55" fmla="*/ 90583 h 542925"/>
                      <a:gd name="connsiteX56" fmla="*/ 253841 w 447675"/>
                      <a:gd name="connsiteY56" fmla="*/ 54293 h 542925"/>
                      <a:gd name="connsiteX57" fmla="*/ 317278 w 447675"/>
                      <a:gd name="connsiteY57" fmla="*/ 54293 h 542925"/>
                      <a:gd name="connsiteX58" fmla="*/ 317278 w 447675"/>
                      <a:gd name="connsiteY58" fmla="*/ 90583 h 542925"/>
                      <a:gd name="connsiteX59" fmla="*/ 253841 w 447675"/>
                      <a:gd name="connsiteY59" fmla="*/ 90583 h 542925"/>
                      <a:gd name="connsiteX60" fmla="*/ 380714 w 447675"/>
                      <a:gd name="connsiteY60" fmla="*/ 512826 h 542925"/>
                      <a:gd name="connsiteX61" fmla="*/ 380714 w 447675"/>
                      <a:gd name="connsiteY61" fmla="*/ 471297 h 542925"/>
                      <a:gd name="connsiteX62" fmla="*/ 422243 w 447675"/>
                      <a:gd name="connsiteY62" fmla="*/ 471297 h 542925"/>
                      <a:gd name="connsiteX63" fmla="*/ 380714 w 447675"/>
                      <a:gd name="connsiteY63" fmla="*/ 512826 h 542925"/>
                      <a:gd name="connsiteX64" fmla="*/ 435102 w 447675"/>
                      <a:gd name="connsiteY64" fmla="*/ 453104 h 542925"/>
                      <a:gd name="connsiteX65" fmla="*/ 371666 w 447675"/>
                      <a:gd name="connsiteY65" fmla="*/ 453104 h 542925"/>
                      <a:gd name="connsiteX66" fmla="*/ 362617 w 447675"/>
                      <a:gd name="connsiteY66" fmla="*/ 462153 h 542925"/>
                      <a:gd name="connsiteX67" fmla="*/ 362617 w 447675"/>
                      <a:gd name="connsiteY67" fmla="*/ 525590 h 542925"/>
                      <a:gd name="connsiteX68" fmla="*/ 280797 w 447675"/>
                      <a:gd name="connsiteY68" fmla="*/ 525590 h 542925"/>
                      <a:gd name="connsiteX69" fmla="*/ 290132 w 447675"/>
                      <a:gd name="connsiteY69" fmla="*/ 498443 h 542925"/>
                      <a:gd name="connsiteX70" fmla="*/ 290132 w 447675"/>
                      <a:gd name="connsiteY70" fmla="*/ 253746 h 542925"/>
                      <a:gd name="connsiteX71" fmla="*/ 407861 w 447675"/>
                      <a:gd name="connsiteY71" fmla="*/ 253746 h 542925"/>
                      <a:gd name="connsiteX72" fmla="*/ 416909 w 447675"/>
                      <a:gd name="connsiteY72" fmla="*/ 244697 h 542925"/>
                      <a:gd name="connsiteX73" fmla="*/ 416909 w 447675"/>
                      <a:gd name="connsiteY73" fmla="*/ 45339 h 542925"/>
                      <a:gd name="connsiteX74" fmla="*/ 407861 w 447675"/>
                      <a:gd name="connsiteY74" fmla="*/ 36290 h 542925"/>
                      <a:gd name="connsiteX75" fmla="*/ 81629 w 447675"/>
                      <a:gd name="connsiteY75" fmla="*/ 36290 h 542925"/>
                      <a:gd name="connsiteX76" fmla="*/ 72581 w 447675"/>
                      <a:gd name="connsiteY76" fmla="*/ 45339 h 542925"/>
                      <a:gd name="connsiteX77" fmla="*/ 72581 w 447675"/>
                      <a:gd name="connsiteY77" fmla="*/ 163163 h 542925"/>
                      <a:gd name="connsiteX78" fmla="*/ 54483 w 447675"/>
                      <a:gd name="connsiteY78" fmla="*/ 163163 h 542925"/>
                      <a:gd name="connsiteX79" fmla="*/ 54483 w 447675"/>
                      <a:gd name="connsiteY79" fmla="*/ 18097 h 542925"/>
                      <a:gd name="connsiteX80" fmla="*/ 435102 w 447675"/>
                      <a:gd name="connsiteY80" fmla="*/ 18097 h 542925"/>
                      <a:gd name="connsiteX81" fmla="*/ 435102 w 447675"/>
                      <a:gd name="connsiteY81" fmla="*/ 453104 h 542925"/>
                      <a:gd name="connsiteX82" fmla="*/ 398812 w 447675"/>
                      <a:gd name="connsiteY82" fmla="*/ 108776 h 542925"/>
                      <a:gd name="connsiteX83" fmla="*/ 398812 w 447675"/>
                      <a:gd name="connsiteY83" fmla="*/ 235648 h 542925"/>
                      <a:gd name="connsiteX84" fmla="*/ 335375 w 447675"/>
                      <a:gd name="connsiteY84" fmla="*/ 235648 h 542925"/>
                      <a:gd name="connsiteX85" fmla="*/ 335375 w 447675"/>
                      <a:gd name="connsiteY85" fmla="*/ 108776 h 542925"/>
                      <a:gd name="connsiteX86" fmla="*/ 398812 w 447675"/>
                      <a:gd name="connsiteY86" fmla="*/ 108776 h 542925"/>
                      <a:gd name="connsiteX87" fmla="*/ 335375 w 447675"/>
                      <a:gd name="connsiteY87" fmla="*/ 90583 h 542925"/>
                      <a:gd name="connsiteX88" fmla="*/ 335375 w 447675"/>
                      <a:gd name="connsiteY88" fmla="*/ 54293 h 542925"/>
                      <a:gd name="connsiteX89" fmla="*/ 398812 w 447675"/>
                      <a:gd name="connsiteY89" fmla="*/ 54293 h 542925"/>
                      <a:gd name="connsiteX90" fmla="*/ 398812 w 447675"/>
                      <a:gd name="connsiteY90" fmla="*/ 90583 h 542925"/>
                      <a:gd name="connsiteX91" fmla="*/ 335375 w 447675"/>
                      <a:gd name="connsiteY91" fmla="*/ 9058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7675" h="542925">
                        <a:moveTo>
                          <a:pt x="444151" y="0"/>
                        </a:moveTo>
                        <a:cubicBezTo>
                          <a:pt x="444151" y="0"/>
                          <a:pt x="444151" y="0"/>
                          <a:pt x="444151" y="0"/>
                        </a:cubicBezTo>
                        <a:lnTo>
                          <a:pt x="45339" y="0"/>
                        </a:lnTo>
                        <a:cubicBezTo>
                          <a:pt x="40291" y="0"/>
                          <a:pt x="36290" y="4096"/>
                          <a:pt x="36290" y="9049"/>
                        </a:cubicBezTo>
                        <a:lnTo>
                          <a:pt x="36290" y="164021"/>
                        </a:lnTo>
                        <a:cubicBezTo>
                          <a:pt x="15240" y="168402"/>
                          <a:pt x="95" y="186880"/>
                          <a:pt x="0" y="208407"/>
                        </a:cubicBezTo>
                        <a:lnTo>
                          <a:pt x="0" y="498443"/>
                        </a:lnTo>
                        <a:cubicBezTo>
                          <a:pt x="0" y="523494"/>
                          <a:pt x="20288" y="543687"/>
                          <a:pt x="45339" y="543782"/>
                        </a:cubicBezTo>
                        <a:lnTo>
                          <a:pt x="371570" y="543782"/>
                        </a:lnTo>
                        <a:cubicBezTo>
                          <a:pt x="373952" y="543782"/>
                          <a:pt x="376238" y="542830"/>
                          <a:pt x="377952" y="541115"/>
                        </a:cubicBezTo>
                        <a:lnTo>
                          <a:pt x="450437" y="468630"/>
                        </a:lnTo>
                        <a:cubicBezTo>
                          <a:pt x="451199" y="467868"/>
                          <a:pt x="451771" y="466916"/>
                          <a:pt x="452247" y="465963"/>
                        </a:cubicBezTo>
                        <a:cubicBezTo>
                          <a:pt x="452342" y="465677"/>
                          <a:pt x="452438" y="465392"/>
                          <a:pt x="452533" y="465106"/>
                        </a:cubicBezTo>
                        <a:cubicBezTo>
                          <a:pt x="452819" y="464344"/>
                          <a:pt x="452914" y="463582"/>
                          <a:pt x="453009" y="462724"/>
                        </a:cubicBezTo>
                        <a:cubicBezTo>
                          <a:pt x="453009" y="462534"/>
                          <a:pt x="453104" y="462344"/>
                          <a:pt x="453104" y="462153"/>
                        </a:cubicBezTo>
                        <a:lnTo>
                          <a:pt x="453104" y="9049"/>
                        </a:lnTo>
                        <a:cubicBezTo>
                          <a:pt x="453295" y="4096"/>
                          <a:pt x="449199" y="0"/>
                          <a:pt x="444151" y="0"/>
                        </a:cubicBezTo>
                        <a:lnTo>
                          <a:pt x="444151" y="0"/>
                        </a:lnTo>
                        <a:close/>
                        <a:moveTo>
                          <a:pt x="271939" y="498443"/>
                        </a:moveTo>
                        <a:cubicBezTo>
                          <a:pt x="271939" y="513493"/>
                          <a:pt x="259747" y="525590"/>
                          <a:pt x="244793" y="525590"/>
                        </a:cubicBezTo>
                        <a:lnTo>
                          <a:pt x="45434" y="525590"/>
                        </a:lnTo>
                        <a:cubicBezTo>
                          <a:pt x="30385" y="525590"/>
                          <a:pt x="18288" y="513398"/>
                          <a:pt x="18288" y="498443"/>
                        </a:cubicBezTo>
                        <a:lnTo>
                          <a:pt x="18288" y="208407"/>
                        </a:lnTo>
                        <a:cubicBezTo>
                          <a:pt x="18288" y="193358"/>
                          <a:pt x="30480" y="181261"/>
                          <a:pt x="45434" y="181261"/>
                        </a:cubicBezTo>
                        <a:lnTo>
                          <a:pt x="244793" y="181261"/>
                        </a:lnTo>
                        <a:cubicBezTo>
                          <a:pt x="259842" y="181261"/>
                          <a:pt x="271939" y="193453"/>
                          <a:pt x="271939" y="208407"/>
                        </a:cubicBezTo>
                        <a:lnTo>
                          <a:pt x="271939" y="498443"/>
                        </a:lnTo>
                        <a:close/>
                        <a:moveTo>
                          <a:pt x="154115" y="108776"/>
                        </a:moveTo>
                        <a:lnTo>
                          <a:pt x="154115" y="163163"/>
                        </a:lnTo>
                        <a:lnTo>
                          <a:pt x="90678" y="163163"/>
                        </a:lnTo>
                        <a:lnTo>
                          <a:pt x="90678" y="108776"/>
                        </a:lnTo>
                        <a:lnTo>
                          <a:pt x="154115" y="108776"/>
                        </a:lnTo>
                        <a:close/>
                        <a:moveTo>
                          <a:pt x="90678" y="90583"/>
                        </a:moveTo>
                        <a:lnTo>
                          <a:pt x="90678" y="54293"/>
                        </a:lnTo>
                        <a:lnTo>
                          <a:pt x="154115" y="54293"/>
                        </a:lnTo>
                        <a:lnTo>
                          <a:pt x="154115" y="90583"/>
                        </a:lnTo>
                        <a:lnTo>
                          <a:pt x="90678" y="90583"/>
                        </a:lnTo>
                        <a:close/>
                        <a:moveTo>
                          <a:pt x="235744" y="108776"/>
                        </a:moveTo>
                        <a:lnTo>
                          <a:pt x="235744" y="163163"/>
                        </a:lnTo>
                        <a:lnTo>
                          <a:pt x="172307" y="163163"/>
                        </a:lnTo>
                        <a:lnTo>
                          <a:pt x="172307" y="108776"/>
                        </a:lnTo>
                        <a:lnTo>
                          <a:pt x="235744" y="108776"/>
                        </a:lnTo>
                        <a:close/>
                        <a:moveTo>
                          <a:pt x="172307" y="90583"/>
                        </a:moveTo>
                        <a:lnTo>
                          <a:pt x="172307" y="54293"/>
                        </a:lnTo>
                        <a:lnTo>
                          <a:pt x="235744" y="54293"/>
                        </a:lnTo>
                        <a:lnTo>
                          <a:pt x="235744" y="90583"/>
                        </a:lnTo>
                        <a:lnTo>
                          <a:pt x="172307" y="90583"/>
                        </a:lnTo>
                        <a:close/>
                        <a:moveTo>
                          <a:pt x="253841" y="164021"/>
                        </a:moveTo>
                        <a:lnTo>
                          <a:pt x="253841" y="108776"/>
                        </a:lnTo>
                        <a:lnTo>
                          <a:pt x="317278" y="108776"/>
                        </a:lnTo>
                        <a:lnTo>
                          <a:pt x="317278" y="235648"/>
                        </a:lnTo>
                        <a:lnTo>
                          <a:pt x="290132" y="235648"/>
                        </a:lnTo>
                        <a:lnTo>
                          <a:pt x="290132" y="208502"/>
                        </a:lnTo>
                        <a:cubicBezTo>
                          <a:pt x="290036" y="186880"/>
                          <a:pt x="274892" y="168402"/>
                          <a:pt x="253841" y="164021"/>
                        </a:cubicBezTo>
                        <a:lnTo>
                          <a:pt x="253841" y="164021"/>
                        </a:lnTo>
                        <a:close/>
                        <a:moveTo>
                          <a:pt x="253841" y="90583"/>
                        </a:moveTo>
                        <a:lnTo>
                          <a:pt x="253841" y="54293"/>
                        </a:lnTo>
                        <a:lnTo>
                          <a:pt x="317278" y="54293"/>
                        </a:lnTo>
                        <a:lnTo>
                          <a:pt x="317278" y="90583"/>
                        </a:lnTo>
                        <a:lnTo>
                          <a:pt x="253841" y="90583"/>
                        </a:lnTo>
                        <a:close/>
                        <a:moveTo>
                          <a:pt x="380714" y="512826"/>
                        </a:moveTo>
                        <a:lnTo>
                          <a:pt x="380714" y="471297"/>
                        </a:lnTo>
                        <a:lnTo>
                          <a:pt x="422243" y="471297"/>
                        </a:lnTo>
                        <a:lnTo>
                          <a:pt x="380714" y="512826"/>
                        </a:lnTo>
                        <a:close/>
                        <a:moveTo>
                          <a:pt x="435102" y="453104"/>
                        </a:moveTo>
                        <a:lnTo>
                          <a:pt x="371666" y="453104"/>
                        </a:lnTo>
                        <a:cubicBezTo>
                          <a:pt x="366617" y="453104"/>
                          <a:pt x="362617" y="457200"/>
                          <a:pt x="362617" y="462153"/>
                        </a:cubicBezTo>
                        <a:lnTo>
                          <a:pt x="362617" y="525590"/>
                        </a:lnTo>
                        <a:lnTo>
                          <a:pt x="280797" y="525590"/>
                        </a:lnTo>
                        <a:cubicBezTo>
                          <a:pt x="286798" y="517779"/>
                          <a:pt x="290036" y="508254"/>
                          <a:pt x="290132" y="498443"/>
                        </a:cubicBezTo>
                        <a:lnTo>
                          <a:pt x="290132" y="253746"/>
                        </a:lnTo>
                        <a:lnTo>
                          <a:pt x="407861" y="253746"/>
                        </a:lnTo>
                        <a:cubicBezTo>
                          <a:pt x="412909" y="253746"/>
                          <a:pt x="416909" y="249650"/>
                          <a:pt x="416909" y="244697"/>
                        </a:cubicBezTo>
                        <a:lnTo>
                          <a:pt x="416909" y="45339"/>
                        </a:lnTo>
                        <a:cubicBezTo>
                          <a:pt x="416909" y="40291"/>
                          <a:pt x="412814" y="36290"/>
                          <a:pt x="407861" y="36290"/>
                        </a:cubicBezTo>
                        <a:lnTo>
                          <a:pt x="81629" y="36290"/>
                        </a:lnTo>
                        <a:cubicBezTo>
                          <a:pt x="76581" y="36290"/>
                          <a:pt x="72581" y="40386"/>
                          <a:pt x="72581" y="45339"/>
                        </a:cubicBezTo>
                        <a:lnTo>
                          <a:pt x="72581" y="163163"/>
                        </a:lnTo>
                        <a:lnTo>
                          <a:pt x="54483" y="163163"/>
                        </a:lnTo>
                        <a:lnTo>
                          <a:pt x="54483" y="18097"/>
                        </a:lnTo>
                        <a:lnTo>
                          <a:pt x="435102" y="18097"/>
                        </a:lnTo>
                        <a:lnTo>
                          <a:pt x="435102" y="453104"/>
                        </a:lnTo>
                        <a:close/>
                        <a:moveTo>
                          <a:pt x="398812" y="108776"/>
                        </a:moveTo>
                        <a:lnTo>
                          <a:pt x="398812" y="235648"/>
                        </a:lnTo>
                        <a:lnTo>
                          <a:pt x="335375" y="235648"/>
                        </a:lnTo>
                        <a:lnTo>
                          <a:pt x="335375" y="108776"/>
                        </a:lnTo>
                        <a:lnTo>
                          <a:pt x="398812" y="108776"/>
                        </a:lnTo>
                        <a:close/>
                        <a:moveTo>
                          <a:pt x="335375" y="90583"/>
                        </a:moveTo>
                        <a:lnTo>
                          <a:pt x="335375" y="54293"/>
                        </a:lnTo>
                        <a:lnTo>
                          <a:pt x="398812" y="54293"/>
                        </a:lnTo>
                        <a:lnTo>
                          <a:pt x="398812" y="90583"/>
                        </a:lnTo>
                        <a:lnTo>
                          <a:pt x="335375" y="90583"/>
                        </a:ln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4A08B7BB-8C2D-4EE0-86A8-310AA13EDFEF}"/>
                      </a:ext>
                    </a:extLst>
                  </p:cNvPr>
                  <p:cNvSpPr/>
                  <p:nvPr/>
                </p:nvSpPr>
                <p:spPr>
                  <a:xfrm>
                    <a:off x="3538537" y="7816556"/>
                    <a:ext cx="209550" cy="66675"/>
                  </a:xfrm>
                  <a:custGeom>
                    <a:avLst/>
                    <a:gdLst>
                      <a:gd name="connsiteX0" fmla="*/ 208407 w 209550"/>
                      <a:gd name="connsiteY0" fmla="*/ 0 h 66675"/>
                      <a:gd name="connsiteX1" fmla="*/ 9049 w 209550"/>
                      <a:gd name="connsiteY1" fmla="*/ 0 h 66675"/>
                      <a:gd name="connsiteX2" fmla="*/ 0 w 209550"/>
                      <a:gd name="connsiteY2" fmla="*/ 9049 h 66675"/>
                      <a:gd name="connsiteX3" fmla="*/ 0 w 209550"/>
                      <a:gd name="connsiteY3" fmla="*/ 63437 h 66675"/>
                      <a:gd name="connsiteX4" fmla="*/ 9049 w 209550"/>
                      <a:gd name="connsiteY4" fmla="*/ 72485 h 66675"/>
                      <a:gd name="connsiteX5" fmla="*/ 208407 w 209550"/>
                      <a:gd name="connsiteY5" fmla="*/ 72485 h 66675"/>
                      <a:gd name="connsiteX6" fmla="*/ 217456 w 209550"/>
                      <a:gd name="connsiteY6" fmla="*/ 63437 h 66675"/>
                      <a:gd name="connsiteX7" fmla="*/ 217456 w 209550"/>
                      <a:gd name="connsiteY7" fmla="*/ 9049 h 66675"/>
                      <a:gd name="connsiteX8" fmla="*/ 208407 w 209550"/>
                      <a:gd name="connsiteY8" fmla="*/ 0 h 66675"/>
                      <a:gd name="connsiteX9" fmla="*/ 208407 w 209550"/>
                      <a:gd name="connsiteY9" fmla="*/ 0 h 66675"/>
                      <a:gd name="connsiteX10" fmla="*/ 199358 w 209550"/>
                      <a:gd name="connsiteY10" fmla="*/ 54388 h 66675"/>
                      <a:gd name="connsiteX11" fmla="*/ 18097 w 209550"/>
                      <a:gd name="connsiteY11" fmla="*/ 54388 h 66675"/>
                      <a:gd name="connsiteX12" fmla="*/ 18097 w 209550"/>
                      <a:gd name="connsiteY12" fmla="*/ 18097 h 66675"/>
                      <a:gd name="connsiteX13" fmla="*/ 199358 w 209550"/>
                      <a:gd name="connsiteY13" fmla="*/ 18097 h 66675"/>
                      <a:gd name="connsiteX14" fmla="*/ 199358 w 209550"/>
                      <a:gd name="connsiteY14" fmla="*/ 54388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66675">
                        <a:moveTo>
                          <a:pt x="208407" y="0"/>
                        </a:moveTo>
                        <a:lnTo>
                          <a:pt x="9049" y="0"/>
                        </a:lnTo>
                        <a:cubicBezTo>
                          <a:pt x="4000" y="0"/>
                          <a:pt x="0" y="4096"/>
                          <a:pt x="0" y="9049"/>
                        </a:cubicBezTo>
                        <a:lnTo>
                          <a:pt x="0" y="63437"/>
                        </a:lnTo>
                        <a:cubicBezTo>
                          <a:pt x="0" y="68485"/>
                          <a:pt x="4096" y="72485"/>
                          <a:pt x="9049" y="72485"/>
                        </a:cubicBezTo>
                        <a:lnTo>
                          <a:pt x="208407" y="72485"/>
                        </a:lnTo>
                        <a:cubicBezTo>
                          <a:pt x="213455" y="72485"/>
                          <a:pt x="217456" y="68390"/>
                          <a:pt x="217456" y="63437"/>
                        </a:cubicBezTo>
                        <a:lnTo>
                          <a:pt x="217456" y="9049"/>
                        </a:lnTo>
                        <a:cubicBezTo>
                          <a:pt x="217456" y="4096"/>
                          <a:pt x="213360" y="0"/>
                          <a:pt x="208407" y="0"/>
                        </a:cubicBezTo>
                        <a:lnTo>
                          <a:pt x="208407" y="0"/>
                        </a:lnTo>
                        <a:close/>
                        <a:moveTo>
                          <a:pt x="199358" y="54388"/>
                        </a:moveTo>
                        <a:lnTo>
                          <a:pt x="18097" y="54388"/>
                        </a:lnTo>
                        <a:lnTo>
                          <a:pt x="18097" y="18097"/>
                        </a:lnTo>
                        <a:lnTo>
                          <a:pt x="199358" y="18097"/>
                        </a:lnTo>
                        <a:lnTo>
                          <a:pt x="199358" y="54388"/>
                        </a:ln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10093C3-88D2-42BD-AC67-2D3F57A2FDE4}"/>
                      </a:ext>
                    </a:extLst>
                  </p:cNvPr>
                  <p:cNvSpPr/>
                  <p:nvPr/>
                </p:nvSpPr>
                <p:spPr>
                  <a:xfrm>
                    <a:off x="3692556" y="7979719"/>
                    <a:ext cx="66675" cy="123825"/>
                  </a:xfrm>
                  <a:custGeom>
                    <a:avLst/>
                    <a:gdLst>
                      <a:gd name="connsiteX0" fmla="*/ 63437 w 66675"/>
                      <a:gd name="connsiteY0" fmla="*/ 0 h 123825"/>
                      <a:gd name="connsiteX1" fmla="*/ 9049 w 66675"/>
                      <a:gd name="connsiteY1" fmla="*/ 0 h 123825"/>
                      <a:gd name="connsiteX2" fmla="*/ 0 w 66675"/>
                      <a:gd name="connsiteY2" fmla="*/ 9049 h 123825"/>
                      <a:gd name="connsiteX3" fmla="*/ 0 w 66675"/>
                      <a:gd name="connsiteY3" fmla="*/ 117824 h 123825"/>
                      <a:gd name="connsiteX4" fmla="*/ 9049 w 66675"/>
                      <a:gd name="connsiteY4" fmla="*/ 126873 h 123825"/>
                      <a:gd name="connsiteX5" fmla="*/ 63437 w 66675"/>
                      <a:gd name="connsiteY5" fmla="*/ 126873 h 123825"/>
                      <a:gd name="connsiteX6" fmla="*/ 72485 w 66675"/>
                      <a:gd name="connsiteY6" fmla="*/ 117824 h 123825"/>
                      <a:gd name="connsiteX7" fmla="*/ 72485 w 66675"/>
                      <a:gd name="connsiteY7" fmla="*/ 9049 h 123825"/>
                      <a:gd name="connsiteX8" fmla="*/ 63437 w 66675"/>
                      <a:gd name="connsiteY8" fmla="*/ 0 h 123825"/>
                      <a:gd name="connsiteX9" fmla="*/ 63437 w 66675"/>
                      <a:gd name="connsiteY9" fmla="*/ 0 h 123825"/>
                      <a:gd name="connsiteX10" fmla="*/ 54388 w 66675"/>
                      <a:gd name="connsiteY10" fmla="*/ 108776 h 123825"/>
                      <a:gd name="connsiteX11" fmla="*/ 18098 w 66675"/>
                      <a:gd name="connsiteY11" fmla="*/ 108776 h 123825"/>
                      <a:gd name="connsiteX12" fmla="*/ 18098 w 66675"/>
                      <a:gd name="connsiteY12" fmla="*/ 18193 h 123825"/>
                      <a:gd name="connsiteX13" fmla="*/ 54388 w 66675"/>
                      <a:gd name="connsiteY13" fmla="*/ 18193 h 123825"/>
                      <a:gd name="connsiteX14" fmla="*/ 54388 w 66675"/>
                      <a:gd name="connsiteY14" fmla="*/ 10877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123825">
                        <a:moveTo>
                          <a:pt x="63437" y="0"/>
                        </a:moveTo>
                        <a:lnTo>
                          <a:pt x="9049" y="0"/>
                        </a:lnTo>
                        <a:cubicBezTo>
                          <a:pt x="4000" y="0"/>
                          <a:pt x="0" y="4096"/>
                          <a:pt x="0" y="9049"/>
                        </a:cubicBezTo>
                        <a:lnTo>
                          <a:pt x="0" y="117824"/>
                        </a:lnTo>
                        <a:cubicBezTo>
                          <a:pt x="0" y="122873"/>
                          <a:pt x="4096" y="126873"/>
                          <a:pt x="9049" y="126873"/>
                        </a:cubicBezTo>
                        <a:lnTo>
                          <a:pt x="63437" y="126873"/>
                        </a:lnTo>
                        <a:cubicBezTo>
                          <a:pt x="68485" y="126873"/>
                          <a:pt x="72485" y="122777"/>
                          <a:pt x="72485" y="117824"/>
                        </a:cubicBezTo>
                        <a:lnTo>
                          <a:pt x="72485" y="9049"/>
                        </a:lnTo>
                        <a:cubicBezTo>
                          <a:pt x="72485" y="4001"/>
                          <a:pt x="68390" y="0"/>
                          <a:pt x="63437" y="0"/>
                        </a:cubicBezTo>
                        <a:lnTo>
                          <a:pt x="63437" y="0"/>
                        </a:lnTo>
                        <a:close/>
                        <a:moveTo>
                          <a:pt x="54388" y="108776"/>
                        </a:moveTo>
                        <a:lnTo>
                          <a:pt x="18098" y="108776"/>
                        </a:lnTo>
                        <a:lnTo>
                          <a:pt x="18098" y="18193"/>
                        </a:lnTo>
                        <a:lnTo>
                          <a:pt x="54388" y="18193"/>
                        </a:lnTo>
                        <a:lnTo>
                          <a:pt x="54388" y="108776"/>
                        </a:ln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A37B248-94CE-4BAD-83CD-72F81A9ADA51}"/>
                      </a:ext>
                    </a:extLst>
                  </p:cNvPr>
                  <p:cNvSpPr/>
                  <p:nvPr/>
                </p:nvSpPr>
                <p:spPr>
                  <a:xfrm>
                    <a:off x="3692556"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8 w 66675"/>
                      <a:gd name="connsiteY11" fmla="*/ 36195 h 47625"/>
                      <a:gd name="connsiteX12" fmla="*/ 18098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90" y="0"/>
                          <a:pt x="63437" y="0"/>
                        </a:cubicBezTo>
                        <a:lnTo>
                          <a:pt x="63437" y="0"/>
                        </a:lnTo>
                        <a:close/>
                        <a:moveTo>
                          <a:pt x="54388" y="36195"/>
                        </a:moveTo>
                        <a:lnTo>
                          <a:pt x="18098" y="36195"/>
                        </a:lnTo>
                        <a:lnTo>
                          <a:pt x="18098"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83812E5F-7E9C-4091-A5F2-94939FE6D76D}"/>
                      </a:ext>
                    </a:extLst>
                  </p:cNvPr>
                  <p:cNvSpPr/>
                  <p:nvPr/>
                </p:nvSpPr>
                <p:spPr>
                  <a:xfrm>
                    <a:off x="3611022" y="7979719"/>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8 h 47625"/>
                      <a:gd name="connsiteX13" fmla="*/ 54388 w 66675"/>
                      <a:gd name="connsiteY13" fmla="*/ 18098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437" y="0"/>
                        </a:cubicBezTo>
                        <a:lnTo>
                          <a:pt x="63437" y="0"/>
                        </a:lnTo>
                        <a:close/>
                        <a:moveTo>
                          <a:pt x="54388" y="36195"/>
                        </a:moveTo>
                        <a:lnTo>
                          <a:pt x="18097" y="36195"/>
                        </a:lnTo>
                        <a:lnTo>
                          <a:pt x="18097" y="18098"/>
                        </a:lnTo>
                        <a:lnTo>
                          <a:pt x="54388" y="18098"/>
                        </a:lnTo>
                        <a:lnTo>
                          <a:pt x="54388" y="36195"/>
                        </a:ln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10D7239C-4CCD-4159-B72E-4609D1ABB435}"/>
                      </a:ext>
                    </a:extLst>
                  </p:cNvPr>
                  <p:cNvSpPr/>
                  <p:nvPr/>
                </p:nvSpPr>
                <p:spPr>
                  <a:xfrm>
                    <a:off x="3611022"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437" y="0"/>
                        </a:cubicBezTo>
                        <a:lnTo>
                          <a:pt x="63437" y="0"/>
                        </a:lnTo>
                        <a:close/>
                        <a:moveTo>
                          <a:pt x="54388" y="36195"/>
                        </a:moveTo>
                        <a:lnTo>
                          <a:pt x="18097" y="36195"/>
                        </a:lnTo>
                        <a:lnTo>
                          <a:pt x="18097"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B47FCC4E-F1EB-4B18-8F85-CC17E0FA6F4F}"/>
                      </a:ext>
                    </a:extLst>
                  </p:cNvPr>
                  <p:cNvSpPr/>
                  <p:nvPr/>
                </p:nvSpPr>
                <p:spPr>
                  <a:xfrm>
                    <a:off x="3529488" y="7979719"/>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8 h 47625"/>
                      <a:gd name="connsiteX13" fmla="*/ 54292 w 66675"/>
                      <a:gd name="connsiteY13" fmla="*/ 18098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341" y="0"/>
                        </a:cubicBezTo>
                        <a:lnTo>
                          <a:pt x="63341" y="0"/>
                        </a:lnTo>
                        <a:close/>
                        <a:moveTo>
                          <a:pt x="54292" y="36195"/>
                        </a:moveTo>
                        <a:lnTo>
                          <a:pt x="18002" y="36195"/>
                        </a:lnTo>
                        <a:lnTo>
                          <a:pt x="18002" y="18098"/>
                        </a:lnTo>
                        <a:lnTo>
                          <a:pt x="54292" y="18098"/>
                        </a:lnTo>
                        <a:lnTo>
                          <a:pt x="54292" y="36195"/>
                        </a:ln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F264525B-2CCB-4EA0-9F95-5F28B373920A}"/>
                      </a:ext>
                    </a:extLst>
                  </p:cNvPr>
                  <p:cNvSpPr/>
                  <p:nvPr/>
                </p:nvSpPr>
                <p:spPr>
                  <a:xfrm>
                    <a:off x="3529488" y="790723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7 h 47625"/>
                      <a:gd name="connsiteX13" fmla="*/ 54292 w 66675"/>
                      <a:gd name="connsiteY13" fmla="*/ 18097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341" y="0"/>
                        </a:cubicBezTo>
                        <a:lnTo>
                          <a:pt x="63341" y="0"/>
                        </a:lnTo>
                        <a:close/>
                        <a:moveTo>
                          <a:pt x="54292" y="36195"/>
                        </a:moveTo>
                        <a:lnTo>
                          <a:pt x="18002" y="36195"/>
                        </a:lnTo>
                        <a:lnTo>
                          <a:pt x="18002" y="18097"/>
                        </a:lnTo>
                        <a:lnTo>
                          <a:pt x="54292" y="18097"/>
                        </a:lnTo>
                        <a:lnTo>
                          <a:pt x="54292" y="36195"/>
                        </a:ln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89184C67-A1A0-4A5B-88CA-90D15908CB68}"/>
                      </a:ext>
                    </a:extLst>
                  </p:cNvPr>
                  <p:cNvSpPr/>
                  <p:nvPr/>
                </p:nvSpPr>
                <p:spPr>
                  <a:xfrm>
                    <a:off x="3611022" y="805220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290 h 47625"/>
                      <a:gd name="connsiteX11" fmla="*/ 18097 w 66675"/>
                      <a:gd name="connsiteY11" fmla="*/ 36290 h 47625"/>
                      <a:gd name="connsiteX12" fmla="*/ 18097 w 66675"/>
                      <a:gd name="connsiteY12" fmla="*/ 18193 h 47625"/>
                      <a:gd name="connsiteX13" fmla="*/ 54388 w 66675"/>
                      <a:gd name="connsiteY13" fmla="*/ 18193 h 47625"/>
                      <a:gd name="connsiteX14" fmla="*/ 54388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437" y="0"/>
                        </a:cubicBezTo>
                        <a:lnTo>
                          <a:pt x="63437" y="0"/>
                        </a:lnTo>
                        <a:close/>
                        <a:moveTo>
                          <a:pt x="54388" y="36290"/>
                        </a:moveTo>
                        <a:lnTo>
                          <a:pt x="18097" y="36290"/>
                        </a:lnTo>
                        <a:lnTo>
                          <a:pt x="18097" y="18193"/>
                        </a:lnTo>
                        <a:lnTo>
                          <a:pt x="54388" y="18193"/>
                        </a:lnTo>
                        <a:lnTo>
                          <a:pt x="54388" y="36290"/>
                        </a:ln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4C53E8DE-D6EA-4614-A768-C626D4CB1B26}"/>
                      </a:ext>
                    </a:extLst>
                  </p:cNvPr>
                  <p:cNvSpPr/>
                  <p:nvPr/>
                </p:nvSpPr>
                <p:spPr>
                  <a:xfrm>
                    <a:off x="3529488" y="805220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290 h 47625"/>
                      <a:gd name="connsiteX11" fmla="*/ 18002 w 66675"/>
                      <a:gd name="connsiteY11" fmla="*/ 36290 h 47625"/>
                      <a:gd name="connsiteX12" fmla="*/ 18002 w 66675"/>
                      <a:gd name="connsiteY12" fmla="*/ 18193 h 47625"/>
                      <a:gd name="connsiteX13" fmla="*/ 54292 w 66675"/>
                      <a:gd name="connsiteY13" fmla="*/ 18193 h 47625"/>
                      <a:gd name="connsiteX14" fmla="*/ 54292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341" y="0"/>
                        </a:cubicBezTo>
                        <a:lnTo>
                          <a:pt x="63341" y="0"/>
                        </a:lnTo>
                        <a:close/>
                        <a:moveTo>
                          <a:pt x="54292" y="36290"/>
                        </a:moveTo>
                        <a:lnTo>
                          <a:pt x="18002" y="36290"/>
                        </a:lnTo>
                        <a:lnTo>
                          <a:pt x="18002" y="18193"/>
                        </a:lnTo>
                        <a:lnTo>
                          <a:pt x="54292" y="18193"/>
                        </a:lnTo>
                        <a:lnTo>
                          <a:pt x="54292" y="36290"/>
                        </a:lnTo>
                        <a:close/>
                      </a:path>
                    </a:pathLst>
                  </a:custGeom>
                  <a:grpFill/>
                  <a:ln w="9525" cap="flat">
                    <a:noFill/>
                    <a:prstDash val="solid"/>
                    <a:miter/>
                  </a:ln>
                </p:spPr>
                <p:txBody>
                  <a:bodyPr rtlCol="0" anchor="ctr"/>
                  <a:lstStyle/>
                  <a:p>
                    <a:endParaRPr lang="en-US"/>
                  </a:p>
                </p:txBody>
              </p:sp>
            </p:grpSp>
          </p:grpSp>
          <p:grpSp>
            <p:nvGrpSpPr>
              <p:cNvPr id="87" name="Group 6741">
                <a:extLst>
                  <a:ext uri="{FF2B5EF4-FFF2-40B4-BE49-F238E27FC236}">
                    <a16:creationId xmlns:a16="http://schemas.microsoft.com/office/drawing/2014/main" id="{79072A61-4541-4A98-98D4-7C0002C6B60F}"/>
                  </a:ext>
                </a:extLst>
              </p:cNvPr>
              <p:cNvGrpSpPr/>
              <p:nvPr/>
            </p:nvGrpSpPr>
            <p:grpSpPr>
              <a:xfrm flipH="1">
                <a:off x="310548" y="3671611"/>
                <a:ext cx="2157849" cy="1352526"/>
                <a:chOff x="0" y="0"/>
                <a:chExt cx="2330896" cy="1460989"/>
              </a:xfrm>
              <a:solidFill>
                <a:srgbClr val="4D833C"/>
              </a:solidFill>
            </p:grpSpPr>
            <p:sp>
              <p:nvSpPr>
                <p:cNvPr id="94" name="Shape 6739">
                  <a:extLst>
                    <a:ext uri="{FF2B5EF4-FFF2-40B4-BE49-F238E27FC236}">
                      <a16:creationId xmlns:a16="http://schemas.microsoft.com/office/drawing/2014/main" id="{69D60B08-22A6-4A73-AF67-8D66856D56ED}"/>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95" name="Shape 6740">
                  <a:extLst>
                    <a:ext uri="{FF2B5EF4-FFF2-40B4-BE49-F238E27FC236}">
                      <a16:creationId xmlns:a16="http://schemas.microsoft.com/office/drawing/2014/main" id="{FFD25CCF-997A-4651-89E6-0022AEF14CF8}"/>
                    </a:ext>
                  </a:extLst>
                </p:cNvPr>
                <p:cNvSpPr/>
                <p:nvPr/>
              </p:nvSpPr>
              <p:spPr>
                <a:xfrm>
                  <a:off x="1770844"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88" name="Group 6738">
                <a:extLst>
                  <a:ext uri="{FF2B5EF4-FFF2-40B4-BE49-F238E27FC236}">
                    <a16:creationId xmlns:a16="http://schemas.microsoft.com/office/drawing/2014/main" id="{42DF3154-913C-4FBA-9EC0-E7E6EE3FB0EE}"/>
                  </a:ext>
                </a:extLst>
              </p:cNvPr>
              <p:cNvGrpSpPr/>
              <p:nvPr/>
            </p:nvGrpSpPr>
            <p:grpSpPr>
              <a:xfrm flipH="1">
                <a:off x="2048598" y="2973859"/>
                <a:ext cx="2155992" cy="1357117"/>
                <a:chOff x="0" y="0"/>
                <a:chExt cx="2328891" cy="1465948"/>
              </a:xfrm>
              <a:solidFill>
                <a:srgbClr val="5193CE"/>
              </a:solidFill>
            </p:grpSpPr>
            <p:sp>
              <p:nvSpPr>
                <p:cNvPr id="92" name="Shape 6736">
                  <a:extLst>
                    <a:ext uri="{FF2B5EF4-FFF2-40B4-BE49-F238E27FC236}">
                      <a16:creationId xmlns:a16="http://schemas.microsoft.com/office/drawing/2014/main" id="{137F10C8-B338-4204-8858-4B61B4D19021}"/>
                    </a:ext>
                  </a:extLst>
                </p:cNvPr>
                <p:cNvSpPr/>
                <p:nvPr/>
              </p:nvSpPr>
              <p:spPr>
                <a:xfrm>
                  <a:off x="0" y="0"/>
                  <a:ext cx="2217580" cy="11087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93" name="Shape 6737">
                  <a:extLst>
                    <a:ext uri="{FF2B5EF4-FFF2-40B4-BE49-F238E27FC236}">
                      <a16:creationId xmlns:a16="http://schemas.microsoft.com/office/drawing/2014/main" id="{8CD796E5-7B07-4710-A094-8726CCEB439C}"/>
                    </a:ext>
                  </a:extLst>
                </p:cNvPr>
                <p:cNvSpPr/>
                <p:nvPr/>
              </p:nvSpPr>
              <p:spPr>
                <a:xfrm rot="10800000">
                  <a:off x="1768839" y="1106571"/>
                  <a:ext cx="560052" cy="359378"/>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grpSp>
          <p:nvGrpSpPr>
            <p:cNvPr id="6" name="Group 5">
              <a:extLst>
                <a:ext uri="{FF2B5EF4-FFF2-40B4-BE49-F238E27FC236}">
                  <a16:creationId xmlns:a16="http://schemas.microsoft.com/office/drawing/2014/main" id="{8D82C3E3-8C71-45BF-9FD0-C01931553FEE}"/>
                </a:ext>
              </a:extLst>
            </p:cNvPr>
            <p:cNvGrpSpPr/>
            <p:nvPr/>
          </p:nvGrpSpPr>
          <p:grpSpPr>
            <a:xfrm>
              <a:off x="6249616" y="3258192"/>
              <a:ext cx="5628494" cy="2050278"/>
              <a:chOff x="2423685" y="2709476"/>
              <a:chExt cx="7134848" cy="2598994"/>
            </a:xfrm>
          </p:grpSpPr>
          <p:grpSp>
            <p:nvGrpSpPr>
              <p:cNvPr id="4" name="Group 3">
                <a:extLst>
                  <a:ext uri="{FF2B5EF4-FFF2-40B4-BE49-F238E27FC236}">
                    <a16:creationId xmlns:a16="http://schemas.microsoft.com/office/drawing/2014/main" id="{5CC40FB5-AF3B-49CB-AD64-C06A76152712}"/>
                  </a:ext>
                </a:extLst>
              </p:cNvPr>
              <p:cNvGrpSpPr/>
              <p:nvPr/>
            </p:nvGrpSpPr>
            <p:grpSpPr>
              <a:xfrm>
                <a:off x="3090204" y="3280797"/>
                <a:ext cx="1512322" cy="1512322"/>
                <a:chOff x="3090204" y="3280797"/>
                <a:chExt cx="1512322" cy="1512322"/>
              </a:xfrm>
            </p:grpSpPr>
            <p:sp>
              <p:nvSpPr>
                <p:cNvPr id="112" name="Shape 6691">
                  <a:extLst>
                    <a:ext uri="{FF2B5EF4-FFF2-40B4-BE49-F238E27FC236}">
                      <a16:creationId xmlns:a16="http://schemas.microsoft.com/office/drawing/2014/main" id="{CFBDA9A3-6622-46FA-A47B-800B6525456E}"/>
                    </a:ext>
                  </a:extLst>
                </p:cNvPr>
                <p:cNvSpPr/>
                <p:nvPr/>
              </p:nvSpPr>
              <p:spPr>
                <a:xfrm>
                  <a:off x="3090204"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179E86"/>
                      </a:solidFill>
                      <a:latin typeface="FontAwesome"/>
                      <a:ea typeface="FontAwesome"/>
                      <a:cs typeface="FontAwesome"/>
                      <a:sym typeface="FontAwesome"/>
                    </a:defRPr>
                  </a:pPr>
                  <a:endParaRPr dirty="0">
                    <a:latin typeface="Abadi" panose="020B0604020104020204" pitchFamily="34" charset="0"/>
                  </a:endParaRPr>
                </a:p>
              </p:txBody>
            </p:sp>
            <p:sp>
              <p:nvSpPr>
                <p:cNvPr id="113" name="Shape 6692">
                  <a:extLst>
                    <a:ext uri="{FF2B5EF4-FFF2-40B4-BE49-F238E27FC236}">
                      <a16:creationId xmlns:a16="http://schemas.microsoft.com/office/drawing/2014/main" id="{B7D5591C-56B3-4734-8985-EB4B1C0DE522}"/>
                    </a:ext>
                  </a:extLst>
                </p:cNvPr>
                <p:cNvSpPr/>
                <p:nvPr/>
              </p:nvSpPr>
              <p:spPr>
                <a:xfrm>
                  <a:off x="3331972"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276" name="Graphic 49">
                  <a:extLst>
                    <a:ext uri="{FF2B5EF4-FFF2-40B4-BE49-F238E27FC236}">
                      <a16:creationId xmlns:a16="http://schemas.microsoft.com/office/drawing/2014/main" id="{979F847B-949D-4A61-BCBF-B12AFECD58DB}"/>
                    </a:ext>
                  </a:extLst>
                </p:cNvPr>
                <p:cNvGrpSpPr/>
                <p:nvPr/>
              </p:nvGrpSpPr>
              <p:grpSpPr>
                <a:xfrm>
                  <a:off x="3619442" y="3782152"/>
                  <a:ext cx="479245" cy="479245"/>
                  <a:chOff x="2474214" y="7515947"/>
                  <a:chExt cx="628650" cy="628650"/>
                </a:xfrm>
                <a:solidFill>
                  <a:schemeClr val="bg1"/>
                </a:solidFill>
              </p:grpSpPr>
              <p:sp>
                <p:nvSpPr>
                  <p:cNvPr id="277" name="Freeform: Shape 276">
                    <a:extLst>
                      <a:ext uri="{FF2B5EF4-FFF2-40B4-BE49-F238E27FC236}">
                        <a16:creationId xmlns:a16="http://schemas.microsoft.com/office/drawing/2014/main" id="{CD215437-C6BA-4EDE-B8D8-32D7F8484152}"/>
                      </a:ext>
                    </a:extLst>
                  </p:cNvPr>
                  <p:cNvSpPr/>
                  <p:nvPr/>
                </p:nvSpPr>
                <p:spPr>
                  <a:xfrm>
                    <a:off x="2474214" y="7515947"/>
                    <a:ext cx="628650" cy="628650"/>
                  </a:xfrm>
                  <a:custGeom>
                    <a:avLst/>
                    <a:gdLst>
                      <a:gd name="connsiteX0" fmla="*/ 605123 w 628650"/>
                      <a:gd name="connsiteY0" fmla="*/ 205169 h 628650"/>
                      <a:gd name="connsiteX1" fmla="*/ 594836 w 628650"/>
                      <a:gd name="connsiteY1" fmla="*/ 205169 h 628650"/>
                      <a:gd name="connsiteX2" fmla="*/ 594836 w 628650"/>
                      <a:gd name="connsiteY2" fmla="*/ 82010 h 628650"/>
                      <a:gd name="connsiteX3" fmla="*/ 102489 w 628650"/>
                      <a:gd name="connsiteY3" fmla="*/ 82010 h 628650"/>
                      <a:gd name="connsiteX4" fmla="*/ 102489 w 628650"/>
                      <a:gd name="connsiteY4" fmla="*/ 0 h 628650"/>
                      <a:gd name="connsiteX5" fmla="*/ 51244 w 628650"/>
                      <a:gd name="connsiteY5" fmla="*/ 0 h 628650"/>
                      <a:gd name="connsiteX6" fmla="*/ 0 w 628650"/>
                      <a:gd name="connsiteY6" fmla="*/ 51245 h 628650"/>
                      <a:gd name="connsiteX7" fmla="*/ 0 w 628650"/>
                      <a:gd name="connsiteY7" fmla="*/ 441008 h 628650"/>
                      <a:gd name="connsiteX8" fmla="*/ 51244 w 628650"/>
                      <a:gd name="connsiteY8" fmla="*/ 492252 h 628650"/>
                      <a:gd name="connsiteX9" fmla="*/ 328232 w 628650"/>
                      <a:gd name="connsiteY9" fmla="*/ 492252 h 628650"/>
                      <a:gd name="connsiteX10" fmla="*/ 328232 w 628650"/>
                      <a:gd name="connsiteY10" fmla="*/ 605123 h 628650"/>
                      <a:gd name="connsiteX11" fmla="*/ 358997 w 628650"/>
                      <a:gd name="connsiteY11" fmla="*/ 635889 h 628650"/>
                      <a:gd name="connsiteX12" fmla="*/ 605123 w 628650"/>
                      <a:gd name="connsiteY12" fmla="*/ 635889 h 628650"/>
                      <a:gd name="connsiteX13" fmla="*/ 635889 w 628650"/>
                      <a:gd name="connsiteY13" fmla="*/ 605123 h 628650"/>
                      <a:gd name="connsiteX14" fmla="*/ 635889 w 628650"/>
                      <a:gd name="connsiteY14" fmla="*/ 235934 h 628650"/>
                      <a:gd name="connsiteX15" fmla="*/ 605123 w 628650"/>
                      <a:gd name="connsiteY15" fmla="*/ 205169 h 628650"/>
                      <a:gd name="connsiteX16" fmla="*/ 605123 w 628650"/>
                      <a:gd name="connsiteY16" fmla="*/ 205169 h 628650"/>
                      <a:gd name="connsiteX17" fmla="*/ 20479 w 628650"/>
                      <a:gd name="connsiteY17" fmla="*/ 51245 h 628650"/>
                      <a:gd name="connsiteX18" fmla="*/ 51244 w 628650"/>
                      <a:gd name="connsiteY18" fmla="*/ 20479 h 628650"/>
                      <a:gd name="connsiteX19" fmla="*/ 82010 w 628650"/>
                      <a:gd name="connsiteY19" fmla="*/ 20479 h 628650"/>
                      <a:gd name="connsiteX20" fmla="*/ 82010 w 628650"/>
                      <a:gd name="connsiteY20" fmla="*/ 389763 h 628650"/>
                      <a:gd name="connsiteX21" fmla="*/ 51244 w 628650"/>
                      <a:gd name="connsiteY21" fmla="*/ 389763 h 628650"/>
                      <a:gd name="connsiteX22" fmla="*/ 20479 w 628650"/>
                      <a:gd name="connsiteY22" fmla="*/ 400050 h 628650"/>
                      <a:gd name="connsiteX23" fmla="*/ 20479 w 628650"/>
                      <a:gd name="connsiteY23" fmla="*/ 51245 h 628650"/>
                      <a:gd name="connsiteX24" fmla="*/ 51244 w 628650"/>
                      <a:gd name="connsiteY24" fmla="*/ 471869 h 628650"/>
                      <a:gd name="connsiteX25" fmla="*/ 20479 w 628650"/>
                      <a:gd name="connsiteY25" fmla="*/ 441103 h 628650"/>
                      <a:gd name="connsiteX26" fmla="*/ 51244 w 628650"/>
                      <a:gd name="connsiteY26" fmla="*/ 410337 h 628650"/>
                      <a:gd name="connsiteX27" fmla="*/ 102489 w 628650"/>
                      <a:gd name="connsiteY27" fmla="*/ 410337 h 628650"/>
                      <a:gd name="connsiteX28" fmla="*/ 102489 w 628650"/>
                      <a:gd name="connsiteY28" fmla="*/ 102584 h 628650"/>
                      <a:gd name="connsiteX29" fmla="*/ 574357 w 628650"/>
                      <a:gd name="connsiteY29" fmla="*/ 102584 h 628650"/>
                      <a:gd name="connsiteX30" fmla="*/ 574357 w 628650"/>
                      <a:gd name="connsiteY30" fmla="*/ 205169 h 628650"/>
                      <a:gd name="connsiteX31" fmla="*/ 362140 w 628650"/>
                      <a:gd name="connsiteY31" fmla="*/ 205169 h 628650"/>
                      <a:gd name="connsiteX32" fmla="*/ 246126 w 628650"/>
                      <a:gd name="connsiteY32" fmla="*/ 123158 h 628650"/>
                      <a:gd name="connsiteX33" fmla="*/ 123063 w 628650"/>
                      <a:gd name="connsiteY33" fmla="*/ 246221 h 628650"/>
                      <a:gd name="connsiteX34" fmla="*/ 246126 w 628650"/>
                      <a:gd name="connsiteY34" fmla="*/ 369284 h 628650"/>
                      <a:gd name="connsiteX35" fmla="*/ 328136 w 628650"/>
                      <a:gd name="connsiteY35" fmla="*/ 337852 h 628650"/>
                      <a:gd name="connsiteX36" fmla="*/ 328136 w 628650"/>
                      <a:gd name="connsiteY36" fmla="*/ 471869 h 628650"/>
                      <a:gd name="connsiteX37" fmla="*/ 51244 w 628650"/>
                      <a:gd name="connsiteY37" fmla="*/ 471869 h 628650"/>
                      <a:gd name="connsiteX38" fmla="*/ 328136 w 628650"/>
                      <a:gd name="connsiteY38" fmla="*/ 235934 h 628650"/>
                      <a:gd name="connsiteX39" fmla="*/ 256318 w 628650"/>
                      <a:gd name="connsiteY39" fmla="*/ 235934 h 628650"/>
                      <a:gd name="connsiteX40" fmla="*/ 256318 w 628650"/>
                      <a:gd name="connsiteY40" fmla="*/ 144209 h 628650"/>
                      <a:gd name="connsiteX41" fmla="*/ 342138 w 628650"/>
                      <a:gd name="connsiteY41" fmla="*/ 210217 h 628650"/>
                      <a:gd name="connsiteX42" fmla="*/ 328136 w 628650"/>
                      <a:gd name="connsiteY42" fmla="*/ 235934 h 628650"/>
                      <a:gd name="connsiteX43" fmla="*/ 328136 w 628650"/>
                      <a:gd name="connsiteY43" fmla="*/ 235934 h 628650"/>
                      <a:gd name="connsiteX44" fmla="*/ 235839 w 628650"/>
                      <a:gd name="connsiteY44" fmla="*/ 348234 h 628650"/>
                      <a:gd name="connsiteX45" fmla="*/ 143542 w 628650"/>
                      <a:gd name="connsiteY45" fmla="*/ 246221 h 628650"/>
                      <a:gd name="connsiteX46" fmla="*/ 235839 w 628650"/>
                      <a:gd name="connsiteY46" fmla="*/ 144209 h 628650"/>
                      <a:gd name="connsiteX47" fmla="*/ 235839 w 628650"/>
                      <a:gd name="connsiteY47" fmla="*/ 348234 h 628650"/>
                      <a:gd name="connsiteX48" fmla="*/ 256413 w 628650"/>
                      <a:gd name="connsiteY48" fmla="*/ 256413 h 628650"/>
                      <a:gd name="connsiteX49" fmla="*/ 328232 w 628650"/>
                      <a:gd name="connsiteY49" fmla="*/ 256413 h 628650"/>
                      <a:gd name="connsiteX50" fmla="*/ 328232 w 628650"/>
                      <a:gd name="connsiteY50" fmla="*/ 307467 h 628650"/>
                      <a:gd name="connsiteX51" fmla="*/ 256413 w 628650"/>
                      <a:gd name="connsiteY51" fmla="*/ 348139 h 628650"/>
                      <a:gd name="connsiteX52" fmla="*/ 256413 w 628650"/>
                      <a:gd name="connsiteY52" fmla="*/ 256413 h 628650"/>
                      <a:gd name="connsiteX53" fmla="*/ 615410 w 628650"/>
                      <a:gd name="connsiteY53" fmla="*/ 605219 h 628650"/>
                      <a:gd name="connsiteX54" fmla="*/ 605123 w 628650"/>
                      <a:gd name="connsiteY54" fmla="*/ 615506 h 628650"/>
                      <a:gd name="connsiteX55" fmla="*/ 358997 w 628650"/>
                      <a:gd name="connsiteY55" fmla="*/ 615506 h 628650"/>
                      <a:gd name="connsiteX56" fmla="*/ 348710 w 628650"/>
                      <a:gd name="connsiteY56" fmla="*/ 605219 h 628650"/>
                      <a:gd name="connsiteX57" fmla="*/ 348710 w 628650"/>
                      <a:gd name="connsiteY57" fmla="*/ 235934 h 628650"/>
                      <a:gd name="connsiteX58" fmla="*/ 358997 w 628650"/>
                      <a:gd name="connsiteY58" fmla="*/ 225647 h 628650"/>
                      <a:gd name="connsiteX59" fmla="*/ 605123 w 628650"/>
                      <a:gd name="connsiteY59" fmla="*/ 225647 h 628650"/>
                      <a:gd name="connsiteX60" fmla="*/ 615410 w 628650"/>
                      <a:gd name="connsiteY60" fmla="*/ 235934 h 628650"/>
                      <a:gd name="connsiteX61" fmla="*/ 615410 w 628650"/>
                      <a:gd name="connsiteY61" fmla="*/ 605219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8650" h="628650">
                        <a:moveTo>
                          <a:pt x="605123" y="205169"/>
                        </a:moveTo>
                        <a:lnTo>
                          <a:pt x="594836" y="205169"/>
                        </a:lnTo>
                        <a:lnTo>
                          <a:pt x="594836" y="82010"/>
                        </a:lnTo>
                        <a:lnTo>
                          <a:pt x="102489" y="82010"/>
                        </a:lnTo>
                        <a:lnTo>
                          <a:pt x="102489" y="0"/>
                        </a:lnTo>
                        <a:lnTo>
                          <a:pt x="51244" y="0"/>
                        </a:lnTo>
                        <a:cubicBezTo>
                          <a:pt x="22955" y="0"/>
                          <a:pt x="0" y="23051"/>
                          <a:pt x="0" y="51245"/>
                        </a:cubicBezTo>
                        <a:lnTo>
                          <a:pt x="0" y="441008"/>
                        </a:lnTo>
                        <a:cubicBezTo>
                          <a:pt x="0" y="469297"/>
                          <a:pt x="23050" y="492252"/>
                          <a:pt x="51244" y="492252"/>
                        </a:cubicBezTo>
                        <a:lnTo>
                          <a:pt x="328232" y="492252"/>
                        </a:lnTo>
                        <a:lnTo>
                          <a:pt x="328232" y="605123"/>
                        </a:lnTo>
                        <a:cubicBezTo>
                          <a:pt x="328232" y="622078"/>
                          <a:pt x="342043" y="635889"/>
                          <a:pt x="358997" y="635889"/>
                        </a:cubicBezTo>
                        <a:lnTo>
                          <a:pt x="605123" y="635889"/>
                        </a:lnTo>
                        <a:cubicBezTo>
                          <a:pt x="622078" y="635889"/>
                          <a:pt x="635889" y="622078"/>
                          <a:pt x="635889" y="605123"/>
                        </a:cubicBezTo>
                        <a:lnTo>
                          <a:pt x="635889" y="235934"/>
                        </a:lnTo>
                        <a:cubicBezTo>
                          <a:pt x="635889" y="218980"/>
                          <a:pt x="622078" y="205169"/>
                          <a:pt x="605123" y="205169"/>
                        </a:cubicBezTo>
                        <a:lnTo>
                          <a:pt x="605123" y="205169"/>
                        </a:lnTo>
                        <a:close/>
                        <a:moveTo>
                          <a:pt x="20479" y="51245"/>
                        </a:moveTo>
                        <a:cubicBezTo>
                          <a:pt x="20479" y="34290"/>
                          <a:pt x="34290" y="20479"/>
                          <a:pt x="51244" y="20479"/>
                        </a:cubicBezTo>
                        <a:lnTo>
                          <a:pt x="82010" y="20479"/>
                        </a:lnTo>
                        <a:lnTo>
                          <a:pt x="82010" y="389763"/>
                        </a:lnTo>
                        <a:lnTo>
                          <a:pt x="51244" y="389763"/>
                        </a:lnTo>
                        <a:cubicBezTo>
                          <a:pt x="39719" y="389763"/>
                          <a:pt x="29051" y="393573"/>
                          <a:pt x="20479" y="400050"/>
                        </a:cubicBezTo>
                        <a:lnTo>
                          <a:pt x="20479" y="51245"/>
                        </a:lnTo>
                        <a:close/>
                        <a:moveTo>
                          <a:pt x="51244" y="471869"/>
                        </a:moveTo>
                        <a:cubicBezTo>
                          <a:pt x="34290" y="471869"/>
                          <a:pt x="20479" y="458057"/>
                          <a:pt x="20479" y="441103"/>
                        </a:cubicBezTo>
                        <a:cubicBezTo>
                          <a:pt x="20479" y="424148"/>
                          <a:pt x="34290" y="410337"/>
                          <a:pt x="51244" y="410337"/>
                        </a:cubicBezTo>
                        <a:lnTo>
                          <a:pt x="102489" y="410337"/>
                        </a:lnTo>
                        <a:lnTo>
                          <a:pt x="102489" y="102584"/>
                        </a:lnTo>
                        <a:lnTo>
                          <a:pt x="574357" y="102584"/>
                        </a:lnTo>
                        <a:lnTo>
                          <a:pt x="574357" y="205169"/>
                        </a:lnTo>
                        <a:lnTo>
                          <a:pt x="362140" y="205169"/>
                        </a:lnTo>
                        <a:cubicBezTo>
                          <a:pt x="344900" y="156496"/>
                          <a:pt x="298418" y="123158"/>
                          <a:pt x="246126" y="123158"/>
                        </a:cubicBezTo>
                        <a:cubicBezTo>
                          <a:pt x="178213" y="123158"/>
                          <a:pt x="123063" y="178403"/>
                          <a:pt x="123063" y="246221"/>
                        </a:cubicBezTo>
                        <a:cubicBezTo>
                          <a:pt x="123063" y="314039"/>
                          <a:pt x="178308" y="369284"/>
                          <a:pt x="246126" y="369284"/>
                        </a:cubicBezTo>
                        <a:cubicBezTo>
                          <a:pt x="276701" y="369284"/>
                          <a:pt x="305848" y="357759"/>
                          <a:pt x="328136" y="337852"/>
                        </a:cubicBezTo>
                        <a:lnTo>
                          <a:pt x="328136" y="471869"/>
                        </a:lnTo>
                        <a:lnTo>
                          <a:pt x="51244" y="471869"/>
                        </a:lnTo>
                        <a:close/>
                        <a:moveTo>
                          <a:pt x="328136" y="235934"/>
                        </a:moveTo>
                        <a:lnTo>
                          <a:pt x="256318" y="235934"/>
                        </a:lnTo>
                        <a:lnTo>
                          <a:pt x="256318" y="144209"/>
                        </a:lnTo>
                        <a:cubicBezTo>
                          <a:pt x="294989" y="148114"/>
                          <a:pt x="328517" y="173831"/>
                          <a:pt x="342138" y="210217"/>
                        </a:cubicBezTo>
                        <a:cubicBezTo>
                          <a:pt x="333756" y="215646"/>
                          <a:pt x="328136" y="225171"/>
                          <a:pt x="328136" y="235934"/>
                        </a:cubicBezTo>
                        <a:lnTo>
                          <a:pt x="328136" y="235934"/>
                        </a:lnTo>
                        <a:close/>
                        <a:moveTo>
                          <a:pt x="235839" y="348234"/>
                        </a:moveTo>
                        <a:cubicBezTo>
                          <a:pt x="184118" y="343091"/>
                          <a:pt x="143542" y="299276"/>
                          <a:pt x="143542" y="246221"/>
                        </a:cubicBezTo>
                        <a:cubicBezTo>
                          <a:pt x="143542" y="193167"/>
                          <a:pt x="184118" y="149352"/>
                          <a:pt x="235839" y="144209"/>
                        </a:cubicBezTo>
                        <a:lnTo>
                          <a:pt x="235839" y="348234"/>
                        </a:lnTo>
                        <a:close/>
                        <a:moveTo>
                          <a:pt x="256413" y="256413"/>
                        </a:moveTo>
                        <a:lnTo>
                          <a:pt x="328232" y="256413"/>
                        </a:lnTo>
                        <a:lnTo>
                          <a:pt x="328232" y="307467"/>
                        </a:lnTo>
                        <a:cubicBezTo>
                          <a:pt x="310991" y="330518"/>
                          <a:pt x="284893" y="345186"/>
                          <a:pt x="256413" y="348139"/>
                        </a:cubicBezTo>
                        <a:lnTo>
                          <a:pt x="256413" y="256413"/>
                        </a:lnTo>
                        <a:close/>
                        <a:moveTo>
                          <a:pt x="615410" y="605219"/>
                        </a:moveTo>
                        <a:cubicBezTo>
                          <a:pt x="615410" y="610838"/>
                          <a:pt x="610838" y="615506"/>
                          <a:pt x="605123" y="615506"/>
                        </a:cubicBezTo>
                        <a:lnTo>
                          <a:pt x="358997" y="615506"/>
                        </a:lnTo>
                        <a:cubicBezTo>
                          <a:pt x="353378" y="615506"/>
                          <a:pt x="348710" y="610934"/>
                          <a:pt x="348710" y="605219"/>
                        </a:cubicBezTo>
                        <a:lnTo>
                          <a:pt x="348710" y="235934"/>
                        </a:lnTo>
                        <a:cubicBezTo>
                          <a:pt x="348710" y="230315"/>
                          <a:pt x="353282" y="225647"/>
                          <a:pt x="358997" y="225647"/>
                        </a:cubicBezTo>
                        <a:lnTo>
                          <a:pt x="605123" y="225647"/>
                        </a:lnTo>
                        <a:cubicBezTo>
                          <a:pt x="610743" y="225647"/>
                          <a:pt x="615410" y="230219"/>
                          <a:pt x="615410" y="235934"/>
                        </a:cubicBezTo>
                        <a:lnTo>
                          <a:pt x="615410" y="605219"/>
                        </a:ln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F0282886-6C30-4A55-A0CC-E6A2A89B86F7}"/>
                      </a:ext>
                    </a:extLst>
                  </p:cNvPr>
                  <p:cNvSpPr/>
                  <p:nvPr/>
                </p:nvSpPr>
                <p:spPr>
                  <a:xfrm>
                    <a:off x="2843403" y="7762073"/>
                    <a:ext cx="219075" cy="95250"/>
                  </a:xfrm>
                  <a:custGeom>
                    <a:avLst/>
                    <a:gdLst>
                      <a:gd name="connsiteX0" fmla="*/ 0 w 219075"/>
                      <a:gd name="connsiteY0" fmla="*/ 102584 h 95250"/>
                      <a:gd name="connsiteX1" fmla="*/ 225647 w 219075"/>
                      <a:gd name="connsiteY1" fmla="*/ 102584 h 95250"/>
                      <a:gd name="connsiteX2" fmla="*/ 225647 w 219075"/>
                      <a:gd name="connsiteY2" fmla="*/ 0 h 95250"/>
                      <a:gd name="connsiteX3" fmla="*/ 0 w 219075"/>
                      <a:gd name="connsiteY3" fmla="*/ 0 h 95250"/>
                      <a:gd name="connsiteX4" fmla="*/ 0 w 219075"/>
                      <a:gd name="connsiteY4" fmla="*/ 102584 h 95250"/>
                      <a:gd name="connsiteX5" fmla="*/ 20574 w 219075"/>
                      <a:gd name="connsiteY5" fmla="*/ 20574 h 95250"/>
                      <a:gd name="connsiteX6" fmla="*/ 205168 w 219075"/>
                      <a:gd name="connsiteY6" fmla="*/ 20574 h 95250"/>
                      <a:gd name="connsiteX7" fmla="*/ 205168 w 219075"/>
                      <a:gd name="connsiteY7" fmla="*/ 82105 h 95250"/>
                      <a:gd name="connsiteX8" fmla="*/ 20574 w 219075"/>
                      <a:gd name="connsiteY8" fmla="*/ 82105 h 95250"/>
                      <a:gd name="connsiteX9" fmla="*/ 20574 w 219075"/>
                      <a:gd name="connsiteY9" fmla="*/ 2057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95250">
                        <a:moveTo>
                          <a:pt x="0" y="102584"/>
                        </a:moveTo>
                        <a:lnTo>
                          <a:pt x="225647" y="102584"/>
                        </a:lnTo>
                        <a:lnTo>
                          <a:pt x="225647" y="0"/>
                        </a:lnTo>
                        <a:lnTo>
                          <a:pt x="0" y="0"/>
                        </a:lnTo>
                        <a:lnTo>
                          <a:pt x="0" y="102584"/>
                        </a:lnTo>
                        <a:close/>
                        <a:moveTo>
                          <a:pt x="20574" y="20574"/>
                        </a:moveTo>
                        <a:lnTo>
                          <a:pt x="205168" y="20574"/>
                        </a:lnTo>
                        <a:lnTo>
                          <a:pt x="205168" y="82105"/>
                        </a:lnTo>
                        <a:lnTo>
                          <a:pt x="20574" y="82105"/>
                        </a:lnTo>
                        <a:lnTo>
                          <a:pt x="20574" y="20574"/>
                        </a:ln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DD171673-9FD9-4F5E-985A-4A0195D3C12F}"/>
                      </a:ext>
                    </a:extLst>
                  </p:cNvPr>
                  <p:cNvSpPr/>
                  <p:nvPr/>
                </p:nvSpPr>
                <p:spPr>
                  <a:xfrm>
                    <a:off x="300751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01A61F49-4E19-411D-ABD0-4D77CF1AEA9C}"/>
                      </a:ext>
                    </a:extLst>
                  </p:cNvPr>
                  <p:cNvSpPr/>
                  <p:nvPr/>
                </p:nvSpPr>
                <p:spPr>
                  <a:xfrm>
                    <a:off x="2925508" y="8049347"/>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A4BBFB5A-DF45-433E-9B39-EB85BF402114}"/>
                      </a:ext>
                    </a:extLst>
                  </p:cNvPr>
                  <p:cNvSpPr/>
                  <p:nvPr/>
                </p:nvSpPr>
                <p:spPr>
                  <a:xfrm>
                    <a:off x="2843403" y="8049347"/>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74E33884-0E82-4CF3-90E7-D474720FE4AF}"/>
                      </a:ext>
                    </a:extLst>
                  </p:cNvPr>
                  <p:cNvSpPr/>
                  <p:nvPr/>
                </p:nvSpPr>
                <p:spPr>
                  <a:xfrm>
                    <a:off x="300751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DB247DC6-3032-4B4B-8252-D94774108FB4}"/>
                      </a:ext>
                    </a:extLst>
                  </p:cNvPr>
                  <p:cNvSpPr/>
                  <p:nvPr/>
                </p:nvSpPr>
                <p:spPr>
                  <a:xfrm>
                    <a:off x="2925508" y="7967242"/>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574 h 57150"/>
                      <a:gd name="connsiteX6" fmla="*/ 40958 w 57150"/>
                      <a:gd name="connsiteY6" fmla="*/ 20574 h 57150"/>
                      <a:gd name="connsiteX7" fmla="*/ 40958 w 57150"/>
                      <a:gd name="connsiteY7" fmla="*/ 41053 h 57150"/>
                      <a:gd name="connsiteX8" fmla="*/ 20479 w 57150"/>
                      <a:gd name="connsiteY8" fmla="*/ 41053 h 57150"/>
                      <a:gd name="connsiteX9" fmla="*/ 20479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574"/>
                        </a:moveTo>
                        <a:lnTo>
                          <a:pt x="40958" y="20574"/>
                        </a:lnTo>
                        <a:lnTo>
                          <a:pt x="40958" y="41053"/>
                        </a:lnTo>
                        <a:lnTo>
                          <a:pt x="20479" y="41053"/>
                        </a:lnTo>
                        <a:lnTo>
                          <a:pt x="20479" y="20574"/>
                        </a:ln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02E7D1A6-3CD0-4509-9E75-1A4B6805FECB}"/>
                      </a:ext>
                    </a:extLst>
                  </p:cNvPr>
                  <p:cNvSpPr/>
                  <p:nvPr/>
                </p:nvSpPr>
                <p:spPr>
                  <a:xfrm>
                    <a:off x="2843403" y="7967242"/>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574 h 57150"/>
                      <a:gd name="connsiteX6" fmla="*/ 41053 w 57150"/>
                      <a:gd name="connsiteY6" fmla="*/ 20574 h 57150"/>
                      <a:gd name="connsiteX7" fmla="*/ 41053 w 57150"/>
                      <a:gd name="connsiteY7" fmla="*/ 41053 h 57150"/>
                      <a:gd name="connsiteX8" fmla="*/ 20574 w 57150"/>
                      <a:gd name="connsiteY8" fmla="*/ 41053 h 57150"/>
                      <a:gd name="connsiteX9" fmla="*/ 20574 w 57150"/>
                      <a:gd name="connsiteY9" fmla="*/ 2057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574"/>
                        </a:moveTo>
                        <a:lnTo>
                          <a:pt x="41053" y="20574"/>
                        </a:lnTo>
                        <a:lnTo>
                          <a:pt x="41053" y="41053"/>
                        </a:lnTo>
                        <a:lnTo>
                          <a:pt x="20574" y="41053"/>
                        </a:lnTo>
                        <a:lnTo>
                          <a:pt x="20574" y="20574"/>
                        </a:ln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C57F1177-A920-4348-A596-FBF1C5728619}"/>
                      </a:ext>
                    </a:extLst>
                  </p:cNvPr>
                  <p:cNvSpPr/>
                  <p:nvPr/>
                </p:nvSpPr>
                <p:spPr>
                  <a:xfrm>
                    <a:off x="300751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D0A36820-DE48-4B11-9B96-35E797471B3C}"/>
                      </a:ext>
                    </a:extLst>
                  </p:cNvPr>
                  <p:cNvSpPr/>
                  <p:nvPr/>
                </p:nvSpPr>
                <p:spPr>
                  <a:xfrm>
                    <a:off x="2925508" y="7885231"/>
                    <a:ext cx="57150" cy="57150"/>
                  </a:xfrm>
                  <a:custGeom>
                    <a:avLst/>
                    <a:gdLst>
                      <a:gd name="connsiteX0" fmla="*/ 0 w 57150"/>
                      <a:gd name="connsiteY0" fmla="*/ 61531 h 57150"/>
                      <a:gd name="connsiteX1" fmla="*/ 61532 w 57150"/>
                      <a:gd name="connsiteY1" fmla="*/ 61531 h 57150"/>
                      <a:gd name="connsiteX2" fmla="*/ 61532 w 57150"/>
                      <a:gd name="connsiteY2" fmla="*/ 0 h 57150"/>
                      <a:gd name="connsiteX3" fmla="*/ 0 w 57150"/>
                      <a:gd name="connsiteY3" fmla="*/ 0 h 57150"/>
                      <a:gd name="connsiteX4" fmla="*/ 0 w 57150"/>
                      <a:gd name="connsiteY4" fmla="*/ 61531 h 57150"/>
                      <a:gd name="connsiteX5" fmla="*/ 20479 w 57150"/>
                      <a:gd name="connsiteY5" fmla="*/ 20479 h 57150"/>
                      <a:gd name="connsiteX6" fmla="*/ 40958 w 57150"/>
                      <a:gd name="connsiteY6" fmla="*/ 20479 h 57150"/>
                      <a:gd name="connsiteX7" fmla="*/ 40958 w 57150"/>
                      <a:gd name="connsiteY7" fmla="*/ 40957 h 57150"/>
                      <a:gd name="connsiteX8" fmla="*/ 20479 w 57150"/>
                      <a:gd name="connsiteY8" fmla="*/ 40957 h 57150"/>
                      <a:gd name="connsiteX9" fmla="*/ 20479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2" y="61531"/>
                        </a:lnTo>
                        <a:lnTo>
                          <a:pt x="61532" y="0"/>
                        </a:lnTo>
                        <a:lnTo>
                          <a:pt x="0" y="0"/>
                        </a:lnTo>
                        <a:lnTo>
                          <a:pt x="0" y="61531"/>
                        </a:lnTo>
                        <a:close/>
                        <a:moveTo>
                          <a:pt x="20479" y="20479"/>
                        </a:moveTo>
                        <a:lnTo>
                          <a:pt x="40958" y="20479"/>
                        </a:lnTo>
                        <a:lnTo>
                          <a:pt x="40958" y="40957"/>
                        </a:lnTo>
                        <a:lnTo>
                          <a:pt x="20479" y="40957"/>
                        </a:lnTo>
                        <a:lnTo>
                          <a:pt x="20479" y="20479"/>
                        </a:ln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5CB5B1D6-BE4C-42DC-ADF8-C77F173BC9DD}"/>
                      </a:ext>
                    </a:extLst>
                  </p:cNvPr>
                  <p:cNvSpPr/>
                  <p:nvPr/>
                </p:nvSpPr>
                <p:spPr>
                  <a:xfrm>
                    <a:off x="2843403" y="7885231"/>
                    <a:ext cx="57150" cy="57150"/>
                  </a:xfrm>
                  <a:custGeom>
                    <a:avLst/>
                    <a:gdLst>
                      <a:gd name="connsiteX0" fmla="*/ 0 w 57150"/>
                      <a:gd name="connsiteY0" fmla="*/ 61531 h 57150"/>
                      <a:gd name="connsiteX1" fmla="*/ 61531 w 57150"/>
                      <a:gd name="connsiteY1" fmla="*/ 61531 h 57150"/>
                      <a:gd name="connsiteX2" fmla="*/ 61531 w 57150"/>
                      <a:gd name="connsiteY2" fmla="*/ 0 h 57150"/>
                      <a:gd name="connsiteX3" fmla="*/ 0 w 57150"/>
                      <a:gd name="connsiteY3" fmla="*/ 0 h 57150"/>
                      <a:gd name="connsiteX4" fmla="*/ 0 w 57150"/>
                      <a:gd name="connsiteY4" fmla="*/ 61531 h 57150"/>
                      <a:gd name="connsiteX5" fmla="*/ 20574 w 57150"/>
                      <a:gd name="connsiteY5" fmla="*/ 20479 h 57150"/>
                      <a:gd name="connsiteX6" fmla="*/ 41053 w 57150"/>
                      <a:gd name="connsiteY6" fmla="*/ 20479 h 57150"/>
                      <a:gd name="connsiteX7" fmla="*/ 41053 w 57150"/>
                      <a:gd name="connsiteY7" fmla="*/ 40957 h 57150"/>
                      <a:gd name="connsiteX8" fmla="*/ 20574 w 57150"/>
                      <a:gd name="connsiteY8" fmla="*/ 40957 h 57150"/>
                      <a:gd name="connsiteX9" fmla="*/ 20574 w 57150"/>
                      <a:gd name="connsiteY9" fmla="*/ 2047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0" y="61531"/>
                        </a:moveTo>
                        <a:lnTo>
                          <a:pt x="61531" y="61531"/>
                        </a:lnTo>
                        <a:lnTo>
                          <a:pt x="61531" y="0"/>
                        </a:lnTo>
                        <a:lnTo>
                          <a:pt x="0" y="0"/>
                        </a:lnTo>
                        <a:lnTo>
                          <a:pt x="0" y="61531"/>
                        </a:lnTo>
                        <a:close/>
                        <a:moveTo>
                          <a:pt x="20574" y="20479"/>
                        </a:moveTo>
                        <a:lnTo>
                          <a:pt x="41053" y="20479"/>
                        </a:lnTo>
                        <a:lnTo>
                          <a:pt x="41053" y="40957"/>
                        </a:lnTo>
                        <a:lnTo>
                          <a:pt x="20574" y="40957"/>
                        </a:lnTo>
                        <a:lnTo>
                          <a:pt x="20574" y="20479"/>
                        </a:ln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0472EA52-F68E-4629-8936-3EAF7D20E6AD}"/>
                      </a:ext>
                    </a:extLst>
                  </p:cNvPr>
                  <p:cNvSpPr/>
                  <p:nvPr/>
                </p:nvSpPr>
                <p:spPr>
                  <a:xfrm>
                    <a:off x="2884455" y="7639010"/>
                    <a:ext cx="142875" cy="19050"/>
                  </a:xfrm>
                  <a:custGeom>
                    <a:avLst/>
                    <a:gdLst>
                      <a:gd name="connsiteX0" fmla="*/ 0 w 142875"/>
                      <a:gd name="connsiteY0" fmla="*/ 0 h 19050"/>
                      <a:gd name="connsiteX1" fmla="*/ 143637 w 142875"/>
                      <a:gd name="connsiteY1" fmla="*/ 0 h 19050"/>
                      <a:gd name="connsiteX2" fmla="*/ 143637 w 142875"/>
                      <a:gd name="connsiteY2" fmla="*/ 20479 h 19050"/>
                      <a:gd name="connsiteX3" fmla="*/ 0 w 14287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42875" h="19050">
                        <a:moveTo>
                          <a:pt x="0" y="0"/>
                        </a:moveTo>
                        <a:lnTo>
                          <a:pt x="143637" y="0"/>
                        </a:lnTo>
                        <a:lnTo>
                          <a:pt x="143637" y="20479"/>
                        </a:lnTo>
                        <a:lnTo>
                          <a:pt x="0" y="20479"/>
                        </a:ln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AC32ECF9-F42F-40F3-A84F-9097740DEA70}"/>
                      </a:ext>
                    </a:extLst>
                  </p:cNvPr>
                  <p:cNvSpPr/>
                  <p:nvPr/>
                </p:nvSpPr>
                <p:spPr>
                  <a:xfrm>
                    <a:off x="2863977" y="7680063"/>
                    <a:ext cx="161925" cy="19050"/>
                  </a:xfrm>
                  <a:custGeom>
                    <a:avLst/>
                    <a:gdLst>
                      <a:gd name="connsiteX0" fmla="*/ 0 w 161925"/>
                      <a:gd name="connsiteY0" fmla="*/ 0 h 19050"/>
                      <a:gd name="connsiteX1" fmla="*/ 164116 w 161925"/>
                      <a:gd name="connsiteY1" fmla="*/ 0 h 19050"/>
                      <a:gd name="connsiteX2" fmla="*/ 164116 w 161925"/>
                      <a:gd name="connsiteY2" fmla="*/ 20479 h 19050"/>
                      <a:gd name="connsiteX3" fmla="*/ 0 w 161925"/>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4116" y="0"/>
                        </a:lnTo>
                        <a:lnTo>
                          <a:pt x="164116" y="20479"/>
                        </a:lnTo>
                        <a:lnTo>
                          <a:pt x="0" y="20479"/>
                        </a:lnTo>
                        <a:close/>
                      </a:path>
                    </a:pathLst>
                  </a:custGeom>
                  <a:grpFill/>
                  <a:ln w="9525"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DF20D064-1F45-41FE-A2A9-EFECD95A6BCD}"/>
                  </a:ext>
                </a:extLst>
              </p:cNvPr>
              <p:cNvGrpSpPr/>
              <p:nvPr/>
            </p:nvGrpSpPr>
            <p:grpSpPr>
              <a:xfrm>
                <a:off x="5296446" y="3280797"/>
                <a:ext cx="1512322" cy="1512322"/>
                <a:chOff x="5296446" y="3280797"/>
                <a:chExt cx="1512322" cy="1512322"/>
              </a:xfrm>
            </p:grpSpPr>
            <p:sp>
              <p:nvSpPr>
                <p:cNvPr id="118" name="Shape 6692">
                  <a:extLst>
                    <a:ext uri="{FF2B5EF4-FFF2-40B4-BE49-F238E27FC236}">
                      <a16:creationId xmlns:a16="http://schemas.microsoft.com/office/drawing/2014/main" id="{F2187DBA-E639-4BBC-8879-48CA32BB6E15}"/>
                    </a:ext>
                  </a:extLst>
                </p:cNvPr>
                <p:cNvSpPr/>
                <p:nvPr/>
              </p:nvSpPr>
              <p:spPr>
                <a:xfrm>
                  <a:off x="529644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sp>
              <p:nvSpPr>
                <p:cNvPr id="119" name="Shape 6692">
                  <a:extLst>
                    <a:ext uri="{FF2B5EF4-FFF2-40B4-BE49-F238E27FC236}">
                      <a16:creationId xmlns:a16="http://schemas.microsoft.com/office/drawing/2014/main" id="{9994EEF2-784E-46D2-BFD5-B56865BDA3D3}"/>
                    </a:ext>
                  </a:extLst>
                </p:cNvPr>
                <p:cNvSpPr/>
                <p:nvPr/>
              </p:nvSpPr>
              <p:spPr>
                <a:xfrm>
                  <a:off x="5535631" y="351998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5193CE"/>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290" name="Graphic 49">
                  <a:extLst>
                    <a:ext uri="{FF2B5EF4-FFF2-40B4-BE49-F238E27FC236}">
                      <a16:creationId xmlns:a16="http://schemas.microsoft.com/office/drawing/2014/main" id="{7D067863-884D-44F0-A6B9-BBDAD4566AF7}"/>
                    </a:ext>
                  </a:extLst>
                </p:cNvPr>
                <p:cNvGrpSpPr/>
                <p:nvPr/>
              </p:nvGrpSpPr>
              <p:grpSpPr>
                <a:xfrm>
                  <a:off x="5845660" y="3875212"/>
                  <a:ext cx="413893" cy="413893"/>
                  <a:chOff x="3502151" y="7608149"/>
                  <a:chExt cx="542925" cy="542925"/>
                </a:xfrm>
                <a:solidFill>
                  <a:schemeClr val="bg1"/>
                </a:solidFill>
              </p:grpSpPr>
              <p:sp>
                <p:nvSpPr>
                  <p:cNvPr id="291" name="Freeform: Shape 290">
                    <a:extLst>
                      <a:ext uri="{FF2B5EF4-FFF2-40B4-BE49-F238E27FC236}">
                        <a16:creationId xmlns:a16="http://schemas.microsoft.com/office/drawing/2014/main" id="{E6AC507F-8E92-4D2D-99BD-46238E8A5F63}"/>
                      </a:ext>
                    </a:extLst>
                  </p:cNvPr>
                  <p:cNvSpPr/>
                  <p:nvPr/>
                </p:nvSpPr>
                <p:spPr>
                  <a:xfrm>
                    <a:off x="3973544" y="7644552"/>
                    <a:ext cx="66675" cy="504825"/>
                  </a:xfrm>
                  <a:custGeom>
                    <a:avLst/>
                    <a:gdLst>
                      <a:gd name="connsiteX0" fmla="*/ 70675 w 66675"/>
                      <a:gd name="connsiteY0" fmla="*/ 39701 h 504825"/>
                      <a:gd name="connsiteX1" fmla="*/ 43529 w 66675"/>
                      <a:gd name="connsiteY1" fmla="*/ 3411 h 504825"/>
                      <a:gd name="connsiteX2" fmla="*/ 30290 w 66675"/>
                      <a:gd name="connsiteY2" fmla="*/ 2173 h 504825"/>
                      <a:gd name="connsiteX3" fmla="*/ 28956 w 66675"/>
                      <a:gd name="connsiteY3" fmla="*/ 3411 h 504825"/>
                      <a:gd name="connsiteX4" fmla="*/ 1810 w 66675"/>
                      <a:gd name="connsiteY4" fmla="*/ 39701 h 504825"/>
                      <a:gd name="connsiteX5" fmla="*/ 0 w 66675"/>
                      <a:gd name="connsiteY5" fmla="*/ 45131 h 504825"/>
                      <a:gd name="connsiteX6" fmla="*/ 0 w 66675"/>
                      <a:gd name="connsiteY6" fmla="*/ 471089 h 504825"/>
                      <a:gd name="connsiteX7" fmla="*/ 36290 w 66675"/>
                      <a:gd name="connsiteY7" fmla="*/ 507379 h 504825"/>
                      <a:gd name="connsiteX8" fmla="*/ 72581 w 66675"/>
                      <a:gd name="connsiteY8" fmla="*/ 471089 h 504825"/>
                      <a:gd name="connsiteX9" fmla="*/ 72581 w 66675"/>
                      <a:gd name="connsiteY9" fmla="*/ 45131 h 504825"/>
                      <a:gd name="connsiteX10" fmla="*/ 70675 w 66675"/>
                      <a:gd name="connsiteY10" fmla="*/ 39701 h 504825"/>
                      <a:gd name="connsiteX11" fmla="*/ 70675 w 66675"/>
                      <a:gd name="connsiteY11" fmla="*/ 39701 h 504825"/>
                      <a:gd name="connsiteX12" fmla="*/ 54292 w 66675"/>
                      <a:gd name="connsiteY12" fmla="*/ 471089 h 504825"/>
                      <a:gd name="connsiteX13" fmla="*/ 36195 w 66675"/>
                      <a:gd name="connsiteY13" fmla="*/ 489186 h 504825"/>
                      <a:gd name="connsiteX14" fmla="*/ 18098 w 66675"/>
                      <a:gd name="connsiteY14" fmla="*/ 471089 h 504825"/>
                      <a:gd name="connsiteX15" fmla="*/ 18098 w 66675"/>
                      <a:gd name="connsiteY15" fmla="*/ 452991 h 504825"/>
                      <a:gd name="connsiteX16" fmla="*/ 54388 w 66675"/>
                      <a:gd name="connsiteY16" fmla="*/ 452991 h 504825"/>
                      <a:gd name="connsiteX17" fmla="*/ 54388 w 66675"/>
                      <a:gd name="connsiteY17" fmla="*/ 471089 h 504825"/>
                      <a:gd name="connsiteX18" fmla="*/ 54292 w 66675"/>
                      <a:gd name="connsiteY18" fmla="*/ 434799 h 504825"/>
                      <a:gd name="connsiteX19" fmla="*/ 18002 w 66675"/>
                      <a:gd name="connsiteY19" fmla="*/ 434799 h 504825"/>
                      <a:gd name="connsiteX20" fmla="*/ 18002 w 66675"/>
                      <a:gd name="connsiteY20" fmla="*/ 416701 h 504825"/>
                      <a:gd name="connsiteX21" fmla="*/ 54292 w 66675"/>
                      <a:gd name="connsiteY21" fmla="*/ 416701 h 504825"/>
                      <a:gd name="connsiteX22" fmla="*/ 54292 w 66675"/>
                      <a:gd name="connsiteY22" fmla="*/ 434799 h 504825"/>
                      <a:gd name="connsiteX23" fmla="*/ 54292 w 66675"/>
                      <a:gd name="connsiteY23" fmla="*/ 398603 h 504825"/>
                      <a:gd name="connsiteX24" fmla="*/ 18002 w 66675"/>
                      <a:gd name="connsiteY24" fmla="*/ 398603 h 504825"/>
                      <a:gd name="connsiteX25" fmla="*/ 18002 w 66675"/>
                      <a:gd name="connsiteY25" fmla="*/ 72372 h 504825"/>
                      <a:gd name="connsiteX26" fmla="*/ 54292 w 66675"/>
                      <a:gd name="connsiteY26" fmla="*/ 72372 h 504825"/>
                      <a:gd name="connsiteX27" fmla="*/ 54292 w 66675"/>
                      <a:gd name="connsiteY27" fmla="*/ 398603 h 504825"/>
                      <a:gd name="connsiteX28" fmla="*/ 54292 w 66675"/>
                      <a:gd name="connsiteY28" fmla="*/ 54179 h 504825"/>
                      <a:gd name="connsiteX29" fmla="*/ 18002 w 66675"/>
                      <a:gd name="connsiteY29" fmla="*/ 54179 h 504825"/>
                      <a:gd name="connsiteX30" fmla="*/ 18002 w 66675"/>
                      <a:gd name="connsiteY30" fmla="*/ 48179 h 504825"/>
                      <a:gd name="connsiteX31" fmla="*/ 36100 w 66675"/>
                      <a:gd name="connsiteY31" fmla="*/ 23985 h 504825"/>
                      <a:gd name="connsiteX32" fmla="*/ 54197 w 66675"/>
                      <a:gd name="connsiteY32" fmla="*/ 48179 h 504825"/>
                      <a:gd name="connsiteX33" fmla="*/ 54197 w 66675"/>
                      <a:gd name="connsiteY33" fmla="*/ 54179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504825">
                        <a:moveTo>
                          <a:pt x="70675" y="39701"/>
                        </a:moveTo>
                        <a:lnTo>
                          <a:pt x="43529" y="3411"/>
                        </a:lnTo>
                        <a:cubicBezTo>
                          <a:pt x="40196" y="-589"/>
                          <a:pt x="34290" y="-1161"/>
                          <a:pt x="30290" y="2173"/>
                        </a:cubicBezTo>
                        <a:cubicBezTo>
                          <a:pt x="29813" y="2554"/>
                          <a:pt x="29432" y="3030"/>
                          <a:pt x="28956" y="3411"/>
                        </a:cubicBezTo>
                        <a:lnTo>
                          <a:pt x="1810" y="39701"/>
                        </a:lnTo>
                        <a:cubicBezTo>
                          <a:pt x="667" y="41225"/>
                          <a:pt x="0" y="43226"/>
                          <a:pt x="0" y="45131"/>
                        </a:cubicBezTo>
                        <a:lnTo>
                          <a:pt x="0" y="471089"/>
                        </a:lnTo>
                        <a:cubicBezTo>
                          <a:pt x="0" y="491091"/>
                          <a:pt x="16192" y="507379"/>
                          <a:pt x="36290" y="507379"/>
                        </a:cubicBezTo>
                        <a:cubicBezTo>
                          <a:pt x="56293" y="507379"/>
                          <a:pt x="72581" y="491186"/>
                          <a:pt x="72581" y="471089"/>
                        </a:cubicBezTo>
                        <a:lnTo>
                          <a:pt x="72581" y="45131"/>
                        </a:lnTo>
                        <a:cubicBezTo>
                          <a:pt x="72485" y="43226"/>
                          <a:pt x="71818" y="41321"/>
                          <a:pt x="70675" y="39701"/>
                        </a:cubicBezTo>
                        <a:lnTo>
                          <a:pt x="70675" y="39701"/>
                        </a:lnTo>
                        <a:close/>
                        <a:moveTo>
                          <a:pt x="54292" y="471089"/>
                        </a:moveTo>
                        <a:cubicBezTo>
                          <a:pt x="54292" y="481090"/>
                          <a:pt x="46196" y="489186"/>
                          <a:pt x="36195" y="489186"/>
                        </a:cubicBezTo>
                        <a:cubicBezTo>
                          <a:pt x="26194" y="489186"/>
                          <a:pt x="18098" y="481090"/>
                          <a:pt x="18098" y="471089"/>
                        </a:cubicBezTo>
                        <a:lnTo>
                          <a:pt x="18098" y="452991"/>
                        </a:lnTo>
                        <a:lnTo>
                          <a:pt x="54388" y="452991"/>
                        </a:lnTo>
                        <a:lnTo>
                          <a:pt x="54388" y="471089"/>
                        </a:lnTo>
                        <a:close/>
                        <a:moveTo>
                          <a:pt x="54292" y="434799"/>
                        </a:moveTo>
                        <a:lnTo>
                          <a:pt x="18002" y="434799"/>
                        </a:lnTo>
                        <a:lnTo>
                          <a:pt x="18002" y="416701"/>
                        </a:lnTo>
                        <a:lnTo>
                          <a:pt x="54292" y="416701"/>
                        </a:lnTo>
                        <a:lnTo>
                          <a:pt x="54292" y="434799"/>
                        </a:lnTo>
                        <a:close/>
                        <a:moveTo>
                          <a:pt x="54292" y="398603"/>
                        </a:moveTo>
                        <a:lnTo>
                          <a:pt x="18002" y="398603"/>
                        </a:lnTo>
                        <a:lnTo>
                          <a:pt x="18002" y="72372"/>
                        </a:lnTo>
                        <a:lnTo>
                          <a:pt x="54292" y="72372"/>
                        </a:lnTo>
                        <a:lnTo>
                          <a:pt x="54292" y="398603"/>
                        </a:lnTo>
                        <a:close/>
                        <a:moveTo>
                          <a:pt x="54292" y="54179"/>
                        </a:moveTo>
                        <a:lnTo>
                          <a:pt x="18002" y="54179"/>
                        </a:lnTo>
                        <a:lnTo>
                          <a:pt x="18002" y="48179"/>
                        </a:lnTo>
                        <a:lnTo>
                          <a:pt x="36100" y="23985"/>
                        </a:lnTo>
                        <a:lnTo>
                          <a:pt x="54197" y="48179"/>
                        </a:lnTo>
                        <a:lnTo>
                          <a:pt x="54197" y="54179"/>
                        </a:ln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93BD0A40-4A83-4889-8B59-59902ED83B56}"/>
                      </a:ext>
                    </a:extLst>
                  </p:cNvPr>
                  <p:cNvSpPr/>
                  <p:nvPr/>
                </p:nvSpPr>
                <p:spPr>
                  <a:xfrm>
                    <a:off x="3502151" y="7608149"/>
                    <a:ext cx="447675" cy="542925"/>
                  </a:xfrm>
                  <a:custGeom>
                    <a:avLst/>
                    <a:gdLst>
                      <a:gd name="connsiteX0" fmla="*/ 444151 w 447675"/>
                      <a:gd name="connsiteY0" fmla="*/ 0 h 542925"/>
                      <a:gd name="connsiteX1" fmla="*/ 444151 w 447675"/>
                      <a:gd name="connsiteY1" fmla="*/ 0 h 542925"/>
                      <a:gd name="connsiteX2" fmla="*/ 45339 w 447675"/>
                      <a:gd name="connsiteY2" fmla="*/ 0 h 542925"/>
                      <a:gd name="connsiteX3" fmla="*/ 36290 w 447675"/>
                      <a:gd name="connsiteY3" fmla="*/ 9049 h 542925"/>
                      <a:gd name="connsiteX4" fmla="*/ 36290 w 447675"/>
                      <a:gd name="connsiteY4" fmla="*/ 164021 h 542925"/>
                      <a:gd name="connsiteX5" fmla="*/ 0 w 447675"/>
                      <a:gd name="connsiteY5" fmla="*/ 208407 h 542925"/>
                      <a:gd name="connsiteX6" fmla="*/ 0 w 447675"/>
                      <a:gd name="connsiteY6" fmla="*/ 498443 h 542925"/>
                      <a:gd name="connsiteX7" fmla="*/ 45339 w 447675"/>
                      <a:gd name="connsiteY7" fmla="*/ 543782 h 542925"/>
                      <a:gd name="connsiteX8" fmla="*/ 371570 w 447675"/>
                      <a:gd name="connsiteY8" fmla="*/ 543782 h 542925"/>
                      <a:gd name="connsiteX9" fmla="*/ 377952 w 447675"/>
                      <a:gd name="connsiteY9" fmla="*/ 541115 h 542925"/>
                      <a:gd name="connsiteX10" fmla="*/ 450437 w 447675"/>
                      <a:gd name="connsiteY10" fmla="*/ 468630 h 542925"/>
                      <a:gd name="connsiteX11" fmla="*/ 452247 w 447675"/>
                      <a:gd name="connsiteY11" fmla="*/ 465963 h 542925"/>
                      <a:gd name="connsiteX12" fmla="*/ 452533 w 447675"/>
                      <a:gd name="connsiteY12" fmla="*/ 465106 h 542925"/>
                      <a:gd name="connsiteX13" fmla="*/ 453009 w 447675"/>
                      <a:gd name="connsiteY13" fmla="*/ 462724 h 542925"/>
                      <a:gd name="connsiteX14" fmla="*/ 453104 w 447675"/>
                      <a:gd name="connsiteY14" fmla="*/ 462153 h 542925"/>
                      <a:gd name="connsiteX15" fmla="*/ 453104 w 447675"/>
                      <a:gd name="connsiteY15" fmla="*/ 9049 h 542925"/>
                      <a:gd name="connsiteX16" fmla="*/ 444151 w 447675"/>
                      <a:gd name="connsiteY16" fmla="*/ 0 h 542925"/>
                      <a:gd name="connsiteX17" fmla="*/ 444151 w 447675"/>
                      <a:gd name="connsiteY17" fmla="*/ 0 h 542925"/>
                      <a:gd name="connsiteX18" fmla="*/ 271939 w 447675"/>
                      <a:gd name="connsiteY18" fmla="*/ 498443 h 542925"/>
                      <a:gd name="connsiteX19" fmla="*/ 244793 w 447675"/>
                      <a:gd name="connsiteY19" fmla="*/ 525590 h 542925"/>
                      <a:gd name="connsiteX20" fmla="*/ 45434 w 447675"/>
                      <a:gd name="connsiteY20" fmla="*/ 525590 h 542925"/>
                      <a:gd name="connsiteX21" fmla="*/ 18288 w 447675"/>
                      <a:gd name="connsiteY21" fmla="*/ 498443 h 542925"/>
                      <a:gd name="connsiteX22" fmla="*/ 18288 w 447675"/>
                      <a:gd name="connsiteY22" fmla="*/ 208407 h 542925"/>
                      <a:gd name="connsiteX23" fmla="*/ 45434 w 447675"/>
                      <a:gd name="connsiteY23" fmla="*/ 181261 h 542925"/>
                      <a:gd name="connsiteX24" fmla="*/ 244793 w 447675"/>
                      <a:gd name="connsiteY24" fmla="*/ 181261 h 542925"/>
                      <a:gd name="connsiteX25" fmla="*/ 271939 w 447675"/>
                      <a:gd name="connsiteY25" fmla="*/ 208407 h 542925"/>
                      <a:gd name="connsiteX26" fmla="*/ 271939 w 447675"/>
                      <a:gd name="connsiteY26" fmla="*/ 498443 h 542925"/>
                      <a:gd name="connsiteX27" fmla="*/ 154115 w 447675"/>
                      <a:gd name="connsiteY27" fmla="*/ 108776 h 542925"/>
                      <a:gd name="connsiteX28" fmla="*/ 154115 w 447675"/>
                      <a:gd name="connsiteY28" fmla="*/ 163163 h 542925"/>
                      <a:gd name="connsiteX29" fmla="*/ 90678 w 447675"/>
                      <a:gd name="connsiteY29" fmla="*/ 163163 h 542925"/>
                      <a:gd name="connsiteX30" fmla="*/ 90678 w 447675"/>
                      <a:gd name="connsiteY30" fmla="*/ 108776 h 542925"/>
                      <a:gd name="connsiteX31" fmla="*/ 154115 w 447675"/>
                      <a:gd name="connsiteY31" fmla="*/ 108776 h 542925"/>
                      <a:gd name="connsiteX32" fmla="*/ 90678 w 447675"/>
                      <a:gd name="connsiteY32" fmla="*/ 90583 h 542925"/>
                      <a:gd name="connsiteX33" fmla="*/ 90678 w 447675"/>
                      <a:gd name="connsiteY33" fmla="*/ 54293 h 542925"/>
                      <a:gd name="connsiteX34" fmla="*/ 154115 w 447675"/>
                      <a:gd name="connsiteY34" fmla="*/ 54293 h 542925"/>
                      <a:gd name="connsiteX35" fmla="*/ 154115 w 447675"/>
                      <a:gd name="connsiteY35" fmla="*/ 90583 h 542925"/>
                      <a:gd name="connsiteX36" fmla="*/ 90678 w 447675"/>
                      <a:gd name="connsiteY36" fmla="*/ 90583 h 542925"/>
                      <a:gd name="connsiteX37" fmla="*/ 235744 w 447675"/>
                      <a:gd name="connsiteY37" fmla="*/ 108776 h 542925"/>
                      <a:gd name="connsiteX38" fmla="*/ 235744 w 447675"/>
                      <a:gd name="connsiteY38" fmla="*/ 163163 h 542925"/>
                      <a:gd name="connsiteX39" fmla="*/ 172307 w 447675"/>
                      <a:gd name="connsiteY39" fmla="*/ 163163 h 542925"/>
                      <a:gd name="connsiteX40" fmla="*/ 172307 w 447675"/>
                      <a:gd name="connsiteY40" fmla="*/ 108776 h 542925"/>
                      <a:gd name="connsiteX41" fmla="*/ 235744 w 447675"/>
                      <a:gd name="connsiteY41" fmla="*/ 108776 h 542925"/>
                      <a:gd name="connsiteX42" fmla="*/ 172307 w 447675"/>
                      <a:gd name="connsiteY42" fmla="*/ 90583 h 542925"/>
                      <a:gd name="connsiteX43" fmla="*/ 172307 w 447675"/>
                      <a:gd name="connsiteY43" fmla="*/ 54293 h 542925"/>
                      <a:gd name="connsiteX44" fmla="*/ 235744 w 447675"/>
                      <a:gd name="connsiteY44" fmla="*/ 54293 h 542925"/>
                      <a:gd name="connsiteX45" fmla="*/ 235744 w 447675"/>
                      <a:gd name="connsiteY45" fmla="*/ 90583 h 542925"/>
                      <a:gd name="connsiteX46" fmla="*/ 172307 w 447675"/>
                      <a:gd name="connsiteY46" fmla="*/ 90583 h 542925"/>
                      <a:gd name="connsiteX47" fmla="*/ 253841 w 447675"/>
                      <a:gd name="connsiteY47" fmla="*/ 164021 h 542925"/>
                      <a:gd name="connsiteX48" fmla="*/ 253841 w 447675"/>
                      <a:gd name="connsiteY48" fmla="*/ 108776 h 542925"/>
                      <a:gd name="connsiteX49" fmla="*/ 317278 w 447675"/>
                      <a:gd name="connsiteY49" fmla="*/ 108776 h 542925"/>
                      <a:gd name="connsiteX50" fmla="*/ 317278 w 447675"/>
                      <a:gd name="connsiteY50" fmla="*/ 235648 h 542925"/>
                      <a:gd name="connsiteX51" fmla="*/ 290132 w 447675"/>
                      <a:gd name="connsiteY51" fmla="*/ 235648 h 542925"/>
                      <a:gd name="connsiteX52" fmla="*/ 290132 w 447675"/>
                      <a:gd name="connsiteY52" fmla="*/ 208502 h 542925"/>
                      <a:gd name="connsiteX53" fmla="*/ 253841 w 447675"/>
                      <a:gd name="connsiteY53" fmla="*/ 164021 h 542925"/>
                      <a:gd name="connsiteX54" fmla="*/ 253841 w 447675"/>
                      <a:gd name="connsiteY54" fmla="*/ 164021 h 542925"/>
                      <a:gd name="connsiteX55" fmla="*/ 253841 w 447675"/>
                      <a:gd name="connsiteY55" fmla="*/ 90583 h 542925"/>
                      <a:gd name="connsiteX56" fmla="*/ 253841 w 447675"/>
                      <a:gd name="connsiteY56" fmla="*/ 54293 h 542925"/>
                      <a:gd name="connsiteX57" fmla="*/ 317278 w 447675"/>
                      <a:gd name="connsiteY57" fmla="*/ 54293 h 542925"/>
                      <a:gd name="connsiteX58" fmla="*/ 317278 w 447675"/>
                      <a:gd name="connsiteY58" fmla="*/ 90583 h 542925"/>
                      <a:gd name="connsiteX59" fmla="*/ 253841 w 447675"/>
                      <a:gd name="connsiteY59" fmla="*/ 90583 h 542925"/>
                      <a:gd name="connsiteX60" fmla="*/ 380714 w 447675"/>
                      <a:gd name="connsiteY60" fmla="*/ 512826 h 542925"/>
                      <a:gd name="connsiteX61" fmla="*/ 380714 w 447675"/>
                      <a:gd name="connsiteY61" fmla="*/ 471297 h 542925"/>
                      <a:gd name="connsiteX62" fmla="*/ 422243 w 447675"/>
                      <a:gd name="connsiteY62" fmla="*/ 471297 h 542925"/>
                      <a:gd name="connsiteX63" fmla="*/ 380714 w 447675"/>
                      <a:gd name="connsiteY63" fmla="*/ 512826 h 542925"/>
                      <a:gd name="connsiteX64" fmla="*/ 435102 w 447675"/>
                      <a:gd name="connsiteY64" fmla="*/ 453104 h 542925"/>
                      <a:gd name="connsiteX65" fmla="*/ 371666 w 447675"/>
                      <a:gd name="connsiteY65" fmla="*/ 453104 h 542925"/>
                      <a:gd name="connsiteX66" fmla="*/ 362617 w 447675"/>
                      <a:gd name="connsiteY66" fmla="*/ 462153 h 542925"/>
                      <a:gd name="connsiteX67" fmla="*/ 362617 w 447675"/>
                      <a:gd name="connsiteY67" fmla="*/ 525590 h 542925"/>
                      <a:gd name="connsiteX68" fmla="*/ 280797 w 447675"/>
                      <a:gd name="connsiteY68" fmla="*/ 525590 h 542925"/>
                      <a:gd name="connsiteX69" fmla="*/ 290132 w 447675"/>
                      <a:gd name="connsiteY69" fmla="*/ 498443 h 542925"/>
                      <a:gd name="connsiteX70" fmla="*/ 290132 w 447675"/>
                      <a:gd name="connsiteY70" fmla="*/ 253746 h 542925"/>
                      <a:gd name="connsiteX71" fmla="*/ 407861 w 447675"/>
                      <a:gd name="connsiteY71" fmla="*/ 253746 h 542925"/>
                      <a:gd name="connsiteX72" fmla="*/ 416909 w 447675"/>
                      <a:gd name="connsiteY72" fmla="*/ 244697 h 542925"/>
                      <a:gd name="connsiteX73" fmla="*/ 416909 w 447675"/>
                      <a:gd name="connsiteY73" fmla="*/ 45339 h 542925"/>
                      <a:gd name="connsiteX74" fmla="*/ 407861 w 447675"/>
                      <a:gd name="connsiteY74" fmla="*/ 36290 h 542925"/>
                      <a:gd name="connsiteX75" fmla="*/ 81629 w 447675"/>
                      <a:gd name="connsiteY75" fmla="*/ 36290 h 542925"/>
                      <a:gd name="connsiteX76" fmla="*/ 72581 w 447675"/>
                      <a:gd name="connsiteY76" fmla="*/ 45339 h 542925"/>
                      <a:gd name="connsiteX77" fmla="*/ 72581 w 447675"/>
                      <a:gd name="connsiteY77" fmla="*/ 163163 h 542925"/>
                      <a:gd name="connsiteX78" fmla="*/ 54483 w 447675"/>
                      <a:gd name="connsiteY78" fmla="*/ 163163 h 542925"/>
                      <a:gd name="connsiteX79" fmla="*/ 54483 w 447675"/>
                      <a:gd name="connsiteY79" fmla="*/ 18097 h 542925"/>
                      <a:gd name="connsiteX80" fmla="*/ 435102 w 447675"/>
                      <a:gd name="connsiteY80" fmla="*/ 18097 h 542925"/>
                      <a:gd name="connsiteX81" fmla="*/ 435102 w 447675"/>
                      <a:gd name="connsiteY81" fmla="*/ 453104 h 542925"/>
                      <a:gd name="connsiteX82" fmla="*/ 398812 w 447675"/>
                      <a:gd name="connsiteY82" fmla="*/ 108776 h 542925"/>
                      <a:gd name="connsiteX83" fmla="*/ 398812 w 447675"/>
                      <a:gd name="connsiteY83" fmla="*/ 235648 h 542925"/>
                      <a:gd name="connsiteX84" fmla="*/ 335375 w 447675"/>
                      <a:gd name="connsiteY84" fmla="*/ 235648 h 542925"/>
                      <a:gd name="connsiteX85" fmla="*/ 335375 w 447675"/>
                      <a:gd name="connsiteY85" fmla="*/ 108776 h 542925"/>
                      <a:gd name="connsiteX86" fmla="*/ 398812 w 447675"/>
                      <a:gd name="connsiteY86" fmla="*/ 108776 h 542925"/>
                      <a:gd name="connsiteX87" fmla="*/ 335375 w 447675"/>
                      <a:gd name="connsiteY87" fmla="*/ 90583 h 542925"/>
                      <a:gd name="connsiteX88" fmla="*/ 335375 w 447675"/>
                      <a:gd name="connsiteY88" fmla="*/ 54293 h 542925"/>
                      <a:gd name="connsiteX89" fmla="*/ 398812 w 447675"/>
                      <a:gd name="connsiteY89" fmla="*/ 54293 h 542925"/>
                      <a:gd name="connsiteX90" fmla="*/ 398812 w 447675"/>
                      <a:gd name="connsiteY90" fmla="*/ 90583 h 542925"/>
                      <a:gd name="connsiteX91" fmla="*/ 335375 w 447675"/>
                      <a:gd name="connsiteY91" fmla="*/ 9058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7675" h="542925">
                        <a:moveTo>
                          <a:pt x="444151" y="0"/>
                        </a:moveTo>
                        <a:cubicBezTo>
                          <a:pt x="444151" y="0"/>
                          <a:pt x="444151" y="0"/>
                          <a:pt x="444151" y="0"/>
                        </a:cubicBezTo>
                        <a:lnTo>
                          <a:pt x="45339" y="0"/>
                        </a:lnTo>
                        <a:cubicBezTo>
                          <a:pt x="40291" y="0"/>
                          <a:pt x="36290" y="4096"/>
                          <a:pt x="36290" y="9049"/>
                        </a:cubicBezTo>
                        <a:lnTo>
                          <a:pt x="36290" y="164021"/>
                        </a:lnTo>
                        <a:cubicBezTo>
                          <a:pt x="15240" y="168402"/>
                          <a:pt x="95" y="186880"/>
                          <a:pt x="0" y="208407"/>
                        </a:cubicBezTo>
                        <a:lnTo>
                          <a:pt x="0" y="498443"/>
                        </a:lnTo>
                        <a:cubicBezTo>
                          <a:pt x="0" y="523494"/>
                          <a:pt x="20288" y="543687"/>
                          <a:pt x="45339" y="543782"/>
                        </a:cubicBezTo>
                        <a:lnTo>
                          <a:pt x="371570" y="543782"/>
                        </a:lnTo>
                        <a:cubicBezTo>
                          <a:pt x="373952" y="543782"/>
                          <a:pt x="376238" y="542830"/>
                          <a:pt x="377952" y="541115"/>
                        </a:cubicBezTo>
                        <a:lnTo>
                          <a:pt x="450437" y="468630"/>
                        </a:lnTo>
                        <a:cubicBezTo>
                          <a:pt x="451199" y="467868"/>
                          <a:pt x="451771" y="466916"/>
                          <a:pt x="452247" y="465963"/>
                        </a:cubicBezTo>
                        <a:cubicBezTo>
                          <a:pt x="452342" y="465677"/>
                          <a:pt x="452438" y="465392"/>
                          <a:pt x="452533" y="465106"/>
                        </a:cubicBezTo>
                        <a:cubicBezTo>
                          <a:pt x="452819" y="464344"/>
                          <a:pt x="452914" y="463582"/>
                          <a:pt x="453009" y="462724"/>
                        </a:cubicBezTo>
                        <a:cubicBezTo>
                          <a:pt x="453009" y="462534"/>
                          <a:pt x="453104" y="462344"/>
                          <a:pt x="453104" y="462153"/>
                        </a:cubicBezTo>
                        <a:lnTo>
                          <a:pt x="453104" y="9049"/>
                        </a:lnTo>
                        <a:cubicBezTo>
                          <a:pt x="453295" y="4096"/>
                          <a:pt x="449199" y="0"/>
                          <a:pt x="444151" y="0"/>
                        </a:cubicBezTo>
                        <a:lnTo>
                          <a:pt x="444151" y="0"/>
                        </a:lnTo>
                        <a:close/>
                        <a:moveTo>
                          <a:pt x="271939" y="498443"/>
                        </a:moveTo>
                        <a:cubicBezTo>
                          <a:pt x="271939" y="513493"/>
                          <a:pt x="259747" y="525590"/>
                          <a:pt x="244793" y="525590"/>
                        </a:cubicBezTo>
                        <a:lnTo>
                          <a:pt x="45434" y="525590"/>
                        </a:lnTo>
                        <a:cubicBezTo>
                          <a:pt x="30385" y="525590"/>
                          <a:pt x="18288" y="513398"/>
                          <a:pt x="18288" y="498443"/>
                        </a:cubicBezTo>
                        <a:lnTo>
                          <a:pt x="18288" y="208407"/>
                        </a:lnTo>
                        <a:cubicBezTo>
                          <a:pt x="18288" y="193358"/>
                          <a:pt x="30480" y="181261"/>
                          <a:pt x="45434" y="181261"/>
                        </a:cubicBezTo>
                        <a:lnTo>
                          <a:pt x="244793" y="181261"/>
                        </a:lnTo>
                        <a:cubicBezTo>
                          <a:pt x="259842" y="181261"/>
                          <a:pt x="271939" y="193453"/>
                          <a:pt x="271939" y="208407"/>
                        </a:cubicBezTo>
                        <a:lnTo>
                          <a:pt x="271939" y="498443"/>
                        </a:lnTo>
                        <a:close/>
                        <a:moveTo>
                          <a:pt x="154115" y="108776"/>
                        </a:moveTo>
                        <a:lnTo>
                          <a:pt x="154115" y="163163"/>
                        </a:lnTo>
                        <a:lnTo>
                          <a:pt x="90678" y="163163"/>
                        </a:lnTo>
                        <a:lnTo>
                          <a:pt x="90678" y="108776"/>
                        </a:lnTo>
                        <a:lnTo>
                          <a:pt x="154115" y="108776"/>
                        </a:lnTo>
                        <a:close/>
                        <a:moveTo>
                          <a:pt x="90678" y="90583"/>
                        </a:moveTo>
                        <a:lnTo>
                          <a:pt x="90678" y="54293"/>
                        </a:lnTo>
                        <a:lnTo>
                          <a:pt x="154115" y="54293"/>
                        </a:lnTo>
                        <a:lnTo>
                          <a:pt x="154115" y="90583"/>
                        </a:lnTo>
                        <a:lnTo>
                          <a:pt x="90678" y="90583"/>
                        </a:lnTo>
                        <a:close/>
                        <a:moveTo>
                          <a:pt x="235744" y="108776"/>
                        </a:moveTo>
                        <a:lnTo>
                          <a:pt x="235744" y="163163"/>
                        </a:lnTo>
                        <a:lnTo>
                          <a:pt x="172307" y="163163"/>
                        </a:lnTo>
                        <a:lnTo>
                          <a:pt x="172307" y="108776"/>
                        </a:lnTo>
                        <a:lnTo>
                          <a:pt x="235744" y="108776"/>
                        </a:lnTo>
                        <a:close/>
                        <a:moveTo>
                          <a:pt x="172307" y="90583"/>
                        </a:moveTo>
                        <a:lnTo>
                          <a:pt x="172307" y="54293"/>
                        </a:lnTo>
                        <a:lnTo>
                          <a:pt x="235744" y="54293"/>
                        </a:lnTo>
                        <a:lnTo>
                          <a:pt x="235744" y="90583"/>
                        </a:lnTo>
                        <a:lnTo>
                          <a:pt x="172307" y="90583"/>
                        </a:lnTo>
                        <a:close/>
                        <a:moveTo>
                          <a:pt x="253841" y="164021"/>
                        </a:moveTo>
                        <a:lnTo>
                          <a:pt x="253841" y="108776"/>
                        </a:lnTo>
                        <a:lnTo>
                          <a:pt x="317278" y="108776"/>
                        </a:lnTo>
                        <a:lnTo>
                          <a:pt x="317278" y="235648"/>
                        </a:lnTo>
                        <a:lnTo>
                          <a:pt x="290132" y="235648"/>
                        </a:lnTo>
                        <a:lnTo>
                          <a:pt x="290132" y="208502"/>
                        </a:lnTo>
                        <a:cubicBezTo>
                          <a:pt x="290036" y="186880"/>
                          <a:pt x="274892" y="168402"/>
                          <a:pt x="253841" y="164021"/>
                        </a:cubicBezTo>
                        <a:lnTo>
                          <a:pt x="253841" y="164021"/>
                        </a:lnTo>
                        <a:close/>
                        <a:moveTo>
                          <a:pt x="253841" y="90583"/>
                        </a:moveTo>
                        <a:lnTo>
                          <a:pt x="253841" y="54293"/>
                        </a:lnTo>
                        <a:lnTo>
                          <a:pt x="317278" y="54293"/>
                        </a:lnTo>
                        <a:lnTo>
                          <a:pt x="317278" y="90583"/>
                        </a:lnTo>
                        <a:lnTo>
                          <a:pt x="253841" y="90583"/>
                        </a:lnTo>
                        <a:close/>
                        <a:moveTo>
                          <a:pt x="380714" y="512826"/>
                        </a:moveTo>
                        <a:lnTo>
                          <a:pt x="380714" y="471297"/>
                        </a:lnTo>
                        <a:lnTo>
                          <a:pt x="422243" y="471297"/>
                        </a:lnTo>
                        <a:lnTo>
                          <a:pt x="380714" y="512826"/>
                        </a:lnTo>
                        <a:close/>
                        <a:moveTo>
                          <a:pt x="435102" y="453104"/>
                        </a:moveTo>
                        <a:lnTo>
                          <a:pt x="371666" y="453104"/>
                        </a:lnTo>
                        <a:cubicBezTo>
                          <a:pt x="366617" y="453104"/>
                          <a:pt x="362617" y="457200"/>
                          <a:pt x="362617" y="462153"/>
                        </a:cubicBezTo>
                        <a:lnTo>
                          <a:pt x="362617" y="525590"/>
                        </a:lnTo>
                        <a:lnTo>
                          <a:pt x="280797" y="525590"/>
                        </a:lnTo>
                        <a:cubicBezTo>
                          <a:pt x="286798" y="517779"/>
                          <a:pt x="290036" y="508254"/>
                          <a:pt x="290132" y="498443"/>
                        </a:cubicBezTo>
                        <a:lnTo>
                          <a:pt x="290132" y="253746"/>
                        </a:lnTo>
                        <a:lnTo>
                          <a:pt x="407861" y="253746"/>
                        </a:lnTo>
                        <a:cubicBezTo>
                          <a:pt x="412909" y="253746"/>
                          <a:pt x="416909" y="249650"/>
                          <a:pt x="416909" y="244697"/>
                        </a:cubicBezTo>
                        <a:lnTo>
                          <a:pt x="416909" y="45339"/>
                        </a:lnTo>
                        <a:cubicBezTo>
                          <a:pt x="416909" y="40291"/>
                          <a:pt x="412814" y="36290"/>
                          <a:pt x="407861" y="36290"/>
                        </a:cubicBezTo>
                        <a:lnTo>
                          <a:pt x="81629" y="36290"/>
                        </a:lnTo>
                        <a:cubicBezTo>
                          <a:pt x="76581" y="36290"/>
                          <a:pt x="72581" y="40386"/>
                          <a:pt x="72581" y="45339"/>
                        </a:cubicBezTo>
                        <a:lnTo>
                          <a:pt x="72581" y="163163"/>
                        </a:lnTo>
                        <a:lnTo>
                          <a:pt x="54483" y="163163"/>
                        </a:lnTo>
                        <a:lnTo>
                          <a:pt x="54483" y="18097"/>
                        </a:lnTo>
                        <a:lnTo>
                          <a:pt x="435102" y="18097"/>
                        </a:lnTo>
                        <a:lnTo>
                          <a:pt x="435102" y="453104"/>
                        </a:lnTo>
                        <a:close/>
                        <a:moveTo>
                          <a:pt x="398812" y="108776"/>
                        </a:moveTo>
                        <a:lnTo>
                          <a:pt x="398812" y="235648"/>
                        </a:lnTo>
                        <a:lnTo>
                          <a:pt x="335375" y="235648"/>
                        </a:lnTo>
                        <a:lnTo>
                          <a:pt x="335375" y="108776"/>
                        </a:lnTo>
                        <a:lnTo>
                          <a:pt x="398812" y="108776"/>
                        </a:lnTo>
                        <a:close/>
                        <a:moveTo>
                          <a:pt x="335375" y="90583"/>
                        </a:moveTo>
                        <a:lnTo>
                          <a:pt x="335375" y="54293"/>
                        </a:lnTo>
                        <a:lnTo>
                          <a:pt x="398812" y="54293"/>
                        </a:lnTo>
                        <a:lnTo>
                          <a:pt x="398812" y="90583"/>
                        </a:lnTo>
                        <a:lnTo>
                          <a:pt x="335375" y="90583"/>
                        </a:ln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C1F8AADA-50AC-4635-AE02-F92F975F734B}"/>
                      </a:ext>
                    </a:extLst>
                  </p:cNvPr>
                  <p:cNvSpPr/>
                  <p:nvPr/>
                </p:nvSpPr>
                <p:spPr>
                  <a:xfrm>
                    <a:off x="3538537" y="7816556"/>
                    <a:ext cx="209550" cy="66675"/>
                  </a:xfrm>
                  <a:custGeom>
                    <a:avLst/>
                    <a:gdLst>
                      <a:gd name="connsiteX0" fmla="*/ 208407 w 209550"/>
                      <a:gd name="connsiteY0" fmla="*/ 0 h 66675"/>
                      <a:gd name="connsiteX1" fmla="*/ 9049 w 209550"/>
                      <a:gd name="connsiteY1" fmla="*/ 0 h 66675"/>
                      <a:gd name="connsiteX2" fmla="*/ 0 w 209550"/>
                      <a:gd name="connsiteY2" fmla="*/ 9049 h 66675"/>
                      <a:gd name="connsiteX3" fmla="*/ 0 w 209550"/>
                      <a:gd name="connsiteY3" fmla="*/ 63437 h 66675"/>
                      <a:gd name="connsiteX4" fmla="*/ 9049 w 209550"/>
                      <a:gd name="connsiteY4" fmla="*/ 72485 h 66675"/>
                      <a:gd name="connsiteX5" fmla="*/ 208407 w 209550"/>
                      <a:gd name="connsiteY5" fmla="*/ 72485 h 66675"/>
                      <a:gd name="connsiteX6" fmla="*/ 217456 w 209550"/>
                      <a:gd name="connsiteY6" fmla="*/ 63437 h 66675"/>
                      <a:gd name="connsiteX7" fmla="*/ 217456 w 209550"/>
                      <a:gd name="connsiteY7" fmla="*/ 9049 h 66675"/>
                      <a:gd name="connsiteX8" fmla="*/ 208407 w 209550"/>
                      <a:gd name="connsiteY8" fmla="*/ 0 h 66675"/>
                      <a:gd name="connsiteX9" fmla="*/ 208407 w 209550"/>
                      <a:gd name="connsiteY9" fmla="*/ 0 h 66675"/>
                      <a:gd name="connsiteX10" fmla="*/ 199358 w 209550"/>
                      <a:gd name="connsiteY10" fmla="*/ 54388 h 66675"/>
                      <a:gd name="connsiteX11" fmla="*/ 18097 w 209550"/>
                      <a:gd name="connsiteY11" fmla="*/ 54388 h 66675"/>
                      <a:gd name="connsiteX12" fmla="*/ 18097 w 209550"/>
                      <a:gd name="connsiteY12" fmla="*/ 18097 h 66675"/>
                      <a:gd name="connsiteX13" fmla="*/ 199358 w 209550"/>
                      <a:gd name="connsiteY13" fmla="*/ 18097 h 66675"/>
                      <a:gd name="connsiteX14" fmla="*/ 199358 w 209550"/>
                      <a:gd name="connsiteY14" fmla="*/ 54388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66675">
                        <a:moveTo>
                          <a:pt x="208407" y="0"/>
                        </a:moveTo>
                        <a:lnTo>
                          <a:pt x="9049" y="0"/>
                        </a:lnTo>
                        <a:cubicBezTo>
                          <a:pt x="4000" y="0"/>
                          <a:pt x="0" y="4096"/>
                          <a:pt x="0" y="9049"/>
                        </a:cubicBezTo>
                        <a:lnTo>
                          <a:pt x="0" y="63437"/>
                        </a:lnTo>
                        <a:cubicBezTo>
                          <a:pt x="0" y="68485"/>
                          <a:pt x="4096" y="72485"/>
                          <a:pt x="9049" y="72485"/>
                        </a:cubicBezTo>
                        <a:lnTo>
                          <a:pt x="208407" y="72485"/>
                        </a:lnTo>
                        <a:cubicBezTo>
                          <a:pt x="213455" y="72485"/>
                          <a:pt x="217456" y="68390"/>
                          <a:pt x="217456" y="63437"/>
                        </a:cubicBezTo>
                        <a:lnTo>
                          <a:pt x="217456" y="9049"/>
                        </a:lnTo>
                        <a:cubicBezTo>
                          <a:pt x="217456" y="4096"/>
                          <a:pt x="213360" y="0"/>
                          <a:pt x="208407" y="0"/>
                        </a:cubicBezTo>
                        <a:lnTo>
                          <a:pt x="208407" y="0"/>
                        </a:lnTo>
                        <a:close/>
                        <a:moveTo>
                          <a:pt x="199358" y="54388"/>
                        </a:moveTo>
                        <a:lnTo>
                          <a:pt x="18097" y="54388"/>
                        </a:lnTo>
                        <a:lnTo>
                          <a:pt x="18097" y="18097"/>
                        </a:lnTo>
                        <a:lnTo>
                          <a:pt x="199358" y="18097"/>
                        </a:lnTo>
                        <a:lnTo>
                          <a:pt x="199358" y="54388"/>
                        </a:ln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16644952-4529-4406-903D-28FD7E7FBBA0}"/>
                      </a:ext>
                    </a:extLst>
                  </p:cNvPr>
                  <p:cNvSpPr/>
                  <p:nvPr/>
                </p:nvSpPr>
                <p:spPr>
                  <a:xfrm>
                    <a:off x="3692556" y="7979719"/>
                    <a:ext cx="66675" cy="123825"/>
                  </a:xfrm>
                  <a:custGeom>
                    <a:avLst/>
                    <a:gdLst>
                      <a:gd name="connsiteX0" fmla="*/ 63437 w 66675"/>
                      <a:gd name="connsiteY0" fmla="*/ 0 h 123825"/>
                      <a:gd name="connsiteX1" fmla="*/ 9049 w 66675"/>
                      <a:gd name="connsiteY1" fmla="*/ 0 h 123825"/>
                      <a:gd name="connsiteX2" fmla="*/ 0 w 66675"/>
                      <a:gd name="connsiteY2" fmla="*/ 9049 h 123825"/>
                      <a:gd name="connsiteX3" fmla="*/ 0 w 66675"/>
                      <a:gd name="connsiteY3" fmla="*/ 117824 h 123825"/>
                      <a:gd name="connsiteX4" fmla="*/ 9049 w 66675"/>
                      <a:gd name="connsiteY4" fmla="*/ 126873 h 123825"/>
                      <a:gd name="connsiteX5" fmla="*/ 63437 w 66675"/>
                      <a:gd name="connsiteY5" fmla="*/ 126873 h 123825"/>
                      <a:gd name="connsiteX6" fmla="*/ 72485 w 66675"/>
                      <a:gd name="connsiteY6" fmla="*/ 117824 h 123825"/>
                      <a:gd name="connsiteX7" fmla="*/ 72485 w 66675"/>
                      <a:gd name="connsiteY7" fmla="*/ 9049 h 123825"/>
                      <a:gd name="connsiteX8" fmla="*/ 63437 w 66675"/>
                      <a:gd name="connsiteY8" fmla="*/ 0 h 123825"/>
                      <a:gd name="connsiteX9" fmla="*/ 63437 w 66675"/>
                      <a:gd name="connsiteY9" fmla="*/ 0 h 123825"/>
                      <a:gd name="connsiteX10" fmla="*/ 54388 w 66675"/>
                      <a:gd name="connsiteY10" fmla="*/ 108776 h 123825"/>
                      <a:gd name="connsiteX11" fmla="*/ 18098 w 66675"/>
                      <a:gd name="connsiteY11" fmla="*/ 108776 h 123825"/>
                      <a:gd name="connsiteX12" fmla="*/ 18098 w 66675"/>
                      <a:gd name="connsiteY12" fmla="*/ 18193 h 123825"/>
                      <a:gd name="connsiteX13" fmla="*/ 54388 w 66675"/>
                      <a:gd name="connsiteY13" fmla="*/ 18193 h 123825"/>
                      <a:gd name="connsiteX14" fmla="*/ 54388 w 66675"/>
                      <a:gd name="connsiteY14" fmla="*/ 10877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123825">
                        <a:moveTo>
                          <a:pt x="63437" y="0"/>
                        </a:moveTo>
                        <a:lnTo>
                          <a:pt x="9049" y="0"/>
                        </a:lnTo>
                        <a:cubicBezTo>
                          <a:pt x="4000" y="0"/>
                          <a:pt x="0" y="4096"/>
                          <a:pt x="0" y="9049"/>
                        </a:cubicBezTo>
                        <a:lnTo>
                          <a:pt x="0" y="117824"/>
                        </a:lnTo>
                        <a:cubicBezTo>
                          <a:pt x="0" y="122873"/>
                          <a:pt x="4096" y="126873"/>
                          <a:pt x="9049" y="126873"/>
                        </a:cubicBezTo>
                        <a:lnTo>
                          <a:pt x="63437" y="126873"/>
                        </a:lnTo>
                        <a:cubicBezTo>
                          <a:pt x="68485" y="126873"/>
                          <a:pt x="72485" y="122777"/>
                          <a:pt x="72485" y="117824"/>
                        </a:cubicBezTo>
                        <a:lnTo>
                          <a:pt x="72485" y="9049"/>
                        </a:lnTo>
                        <a:cubicBezTo>
                          <a:pt x="72485" y="4001"/>
                          <a:pt x="68390" y="0"/>
                          <a:pt x="63437" y="0"/>
                        </a:cubicBezTo>
                        <a:lnTo>
                          <a:pt x="63437" y="0"/>
                        </a:lnTo>
                        <a:close/>
                        <a:moveTo>
                          <a:pt x="54388" y="108776"/>
                        </a:moveTo>
                        <a:lnTo>
                          <a:pt x="18098" y="108776"/>
                        </a:lnTo>
                        <a:lnTo>
                          <a:pt x="18098" y="18193"/>
                        </a:lnTo>
                        <a:lnTo>
                          <a:pt x="54388" y="18193"/>
                        </a:lnTo>
                        <a:lnTo>
                          <a:pt x="54388" y="108776"/>
                        </a:ln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7374CAA4-AB61-4ECA-A723-092C48558EB2}"/>
                      </a:ext>
                    </a:extLst>
                  </p:cNvPr>
                  <p:cNvSpPr/>
                  <p:nvPr/>
                </p:nvSpPr>
                <p:spPr>
                  <a:xfrm>
                    <a:off x="3692556"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8 w 66675"/>
                      <a:gd name="connsiteY11" fmla="*/ 36195 h 47625"/>
                      <a:gd name="connsiteX12" fmla="*/ 18098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90" y="0"/>
                          <a:pt x="63437" y="0"/>
                        </a:cubicBezTo>
                        <a:lnTo>
                          <a:pt x="63437" y="0"/>
                        </a:lnTo>
                        <a:close/>
                        <a:moveTo>
                          <a:pt x="54388" y="36195"/>
                        </a:moveTo>
                        <a:lnTo>
                          <a:pt x="18098" y="36195"/>
                        </a:lnTo>
                        <a:lnTo>
                          <a:pt x="18098"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4DF4752D-CB2D-488D-85BC-DB36EBB9F2B0}"/>
                      </a:ext>
                    </a:extLst>
                  </p:cNvPr>
                  <p:cNvSpPr/>
                  <p:nvPr/>
                </p:nvSpPr>
                <p:spPr>
                  <a:xfrm>
                    <a:off x="3611022" y="7979719"/>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8 h 47625"/>
                      <a:gd name="connsiteX13" fmla="*/ 54388 w 66675"/>
                      <a:gd name="connsiteY13" fmla="*/ 18098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437" y="0"/>
                        </a:cubicBezTo>
                        <a:lnTo>
                          <a:pt x="63437" y="0"/>
                        </a:lnTo>
                        <a:close/>
                        <a:moveTo>
                          <a:pt x="54388" y="36195"/>
                        </a:moveTo>
                        <a:lnTo>
                          <a:pt x="18097" y="36195"/>
                        </a:lnTo>
                        <a:lnTo>
                          <a:pt x="18097" y="18098"/>
                        </a:lnTo>
                        <a:lnTo>
                          <a:pt x="54388" y="18098"/>
                        </a:lnTo>
                        <a:lnTo>
                          <a:pt x="54388" y="36195"/>
                        </a:ln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3AEAE5C4-BA03-4B26-89B0-EA3FE0790E15}"/>
                      </a:ext>
                    </a:extLst>
                  </p:cNvPr>
                  <p:cNvSpPr/>
                  <p:nvPr/>
                </p:nvSpPr>
                <p:spPr>
                  <a:xfrm>
                    <a:off x="3611022" y="790723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195 h 47625"/>
                      <a:gd name="connsiteX11" fmla="*/ 18097 w 66675"/>
                      <a:gd name="connsiteY11" fmla="*/ 36195 h 47625"/>
                      <a:gd name="connsiteX12" fmla="*/ 18097 w 66675"/>
                      <a:gd name="connsiteY12" fmla="*/ 18097 h 47625"/>
                      <a:gd name="connsiteX13" fmla="*/ 54388 w 66675"/>
                      <a:gd name="connsiteY13" fmla="*/ 18097 h 47625"/>
                      <a:gd name="connsiteX14" fmla="*/ 54388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437" y="0"/>
                        </a:cubicBezTo>
                        <a:lnTo>
                          <a:pt x="63437" y="0"/>
                        </a:lnTo>
                        <a:close/>
                        <a:moveTo>
                          <a:pt x="54388" y="36195"/>
                        </a:moveTo>
                        <a:lnTo>
                          <a:pt x="18097" y="36195"/>
                        </a:lnTo>
                        <a:lnTo>
                          <a:pt x="18097" y="18097"/>
                        </a:lnTo>
                        <a:lnTo>
                          <a:pt x="54388" y="18097"/>
                        </a:lnTo>
                        <a:lnTo>
                          <a:pt x="54388" y="36195"/>
                        </a:ln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CF0EC8C1-9944-430D-9F96-A25AF06642BE}"/>
                      </a:ext>
                    </a:extLst>
                  </p:cNvPr>
                  <p:cNvSpPr/>
                  <p:nvPr/>
                </p:nvSpPr>
                <p:spPr>
                  <a:xfrm>
                    <a:off x="3529488" y="7979719"/>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8 h 47625"/>
                      <a:gd name="connsiteX13" fmla="*/ 54292 w 66675"/>
                      <a:gd name="connsiteY13" fmla="*/ 18098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1"/>
                          <a:pt x="68389" y="0"/>
                          <a:pt x="63341" y="0"/>
                        </a:cubicBezTo>
                        <a:lnTo>
                          <a:pt x="63341" y="0"/>
                        </a:lnTo>
                        <a:close/>
                        <a:moveTo>
                          <a:pt x="54292" y="36195"/>
                        </a:moveTo>
                        <a:lnTo>
                          <a:pt x="18002" y="36195"/>
                        </a:lnTo>
                        <a:lnTo>
                          <a:pt x="18002" y="18098"/>
                        </a:lnTo>
                        <a:lnTo>
                          <a:pt x="54292" y="18098"/>
                        </a:lnTo>
                        <a:lnTo>
                          <a:pt x="54292" y="36195"/>
                        </a:ln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FEB6539A-E7B9-4355-8DEB-CF706CE3E5F7}"/>
                      </a:ext>
                    </a:extLst>
                  </p:cNvPr>
                  <p:cNvSpPr/>
                  <p:nvPr/>
                </p:nvSpPr>
                <p:spPr>
                  <a:xfrm>
                    <a:off x="3529488" y="790723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195 h 47625"/>
                      <a:gd name="connsiteX11" fmla="*/ 18002 w 66675"/>
                      <a:gd name="connsiteY11" fmla="*/ 36195 h 47625"/>
                      <a:gd name="connsiteX12" fmla="*/ 18002 w 66675"/>
                      <a:gd name="connsiteY12" fmla="*/ 18097 h 47625"/>
                      <a:gd name="connsiteX13" fmla="*/ 54292 w 66675"/>
                      <a:gd name="connsiteY13" fmla="*/ 18097 h 47625"/>
                      <a:gd name="connsiteX14" fmla="*/ 54292 w 66675"/>
                      <a:gd name="connsiteY14" fmla="*/ 3619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00"/>
                          <a:pt x="68389" y="0"/>
                          <a:pt x="63341" y="0"/>
                        </a:cubicBezTo>
                        <a:lnTo>
                          <a:pt x="63341" y="0"/>
                        </a:lnTo>
                        <a:close/>
                        <a:moveTo>
                          <a:pt x="54292" y="36195"/>
                        </a:moveTo>
                        <a:lnTo>
                          <a:pt x="18002" y="36195"/>
                        </a:lnTo>
                        <a:lnTo>
                          <a:pt x="18002" y="18097"/>
                        </a:lnTo>
                        <a:lnTo>
                          <a:pt x="54292" y="18097"/>
                        </a:lnTo>
                        <a:lnTo>
                          <a:pt x="54292" y="36195"/>
                        </a:ln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5C3FDD50-9DCE-47F0-9D43-F5F82B331F6C}"/>
                      </a:ext>
                    </a:extLst>
                  </p:cNvPr>
                  <p:cNvSpPr/>
                  <p:nvPr/>
                </p:nvSpPr>
                <p:spPr>
                  <a:xfrm>
                    <a:off x="3611022" y="8052204"/>
                    <a:ext cx="66675" cy="47625"/>
                  </a:xfrm>
                  <a:custGeom>
                    <a:avLst/>
                    <a:gdLst>
                      <a:gd name="connsiteX0" fmla="*/ 63437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437 w 66675"/>
                      <a:gd name="connsiteY8" fmla="*/ 0 h 47625"/>
                      <a:gd name="connsiteX9" fmla="*/ 63437 w 66675"/>
                      <a:gd name="connsiteY9" fmla="*/ 0 h 47625"/>
                      <a:gd name="connsiteX10" fmla="*/ 54388 w 66675"/>
                      <a:gd name="connsiteY10" fmla="*/ 36290 h 47625"/>
                      <a:gd name="connsiteX11" fmla="*/ 18097 w 66675"/>
                      <a:gd name="connsiteY11" fmla="*/ 36290 h 47625"/>
                      <a:gd name="connsiteX12" fmla="*/ 18097 w 66675"/>
                      <a:gd name="connsiteY12" fmla="*/ 18193 h 47625"/>
                      <a:gd name="connsiteX13" fmla="*/ 54388 w 66675"/>
                      <a:gd name="connsiteY13" fmla="*/ 18193 h 47625"/>
                      <a:gd name="connsiteX14" fmla="*/ 54388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437"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437" y="0"/>
                        </a:cubicBezTo>
                        <a:lnTo>
                          <a:pt x="63437" y="0"/>
                        </a:lnTo>
                        <a:close/>
                        <a:moveTo>
                          <a:pt x="54388" y="36290"/>
                        </a:moveTo>
                        <a:lnTo>
                          <a:pt x="18097" y="36290"/>
                        </a:lnTo>
                        <a:lnTo>
                          <a:pt x="18097" y="18193"/>
                        </a:lnTo>
                        <a:lnTo>
                          <a:pt x="54388" y="18193"/>
                        </a:lnTo>
                        <a:lnTo>
                          <a:pt x="54388" y="36290"/>
                        </a:ln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64285E32-6FF6-4196-A4D6-A3E14C7138EA}"/>
                      </a:ext>
                    </a:extLst>
                  </p:cNvPr>
                  <p:cNvSpPr/>
                  <p:nvPr/>
                </p:nvSpPr>
                <p:spPr>
                  <a:xfrm>
                    <a:off x="3529488" y="8052204"/>
                    <a:ext cx="66675" cy="47625"/>
                  </a:xfrm>
                  <a:custGeom>
                    <a:avLst/>
                    <a:gdLst>
                      <a:gd name="connsiteX0" fmla="*/ 63341 w 66675"/>
                      <a:gd name="connsiteY0" fmla="*/ 0 h 47625"/>
                      <a:gd name="connsiteX1" fmla="*/ 9049 w 66675"/>
                      <a:gd name="connsiteY1" fmla="*/ 0 h 47625"/>
                      <a:gd name="connsiteX2" fmla="*/ 0 w 66675"/>
                      <a:gd name="connsiteY2" fmla="*/ 9049 h 47625"/>
                      <a:gd name="connsiteX3" fmla="*/ 0 w 66675"/>
                      <a:gd name="connsiteY3" fmla="*/ 45339 h 47625"/>
                      <a:gd name="connsiteX4" fmla="*/ 9049 w 66675"/>
                      <a:gd name="connsiteY4" fmla="*/ 54388 h 47625"/>
                      <a:gd name="connsiteX5" fmla="*/ 63437 w 66675"/>
                      <a:gd name="connsiteY5" fmla="*/ 54388 h 47625"/>
                      <a:gd name="connsiteX6" fmla="*/ 72485 w 66675"/>
                      <a:gd name="connsiteY6" fmla="*/ 45339 h 47625"/>
                      <a:gd name="connsiteX7" fmla="*/ 72485 w 66675"/>
                      <a:gd name="connsiteY7" fmla="*/ 9049 h 47625"/>
                      <a:gd name="connsiteX8" fmla="*/ 63341 w 66675"/>
                      <a:gd name="connsiteY8" fmla="*/ 0 h 47625"/>
                      <a:gd name="connsiteX9" fmla="*/ 63341 w 66675"/>
                      <a:gd name="connsiteY9" fmla="*/ 0 h 47625"/>
                      <a:gd name="connsiteX10" fmla="*/ 54292 w 66675"/>
                      <a:gd name="connsiteY10" fmla="*/ 36290 h 47625"/>
                      <a:gd name="connsiteX11" fmla="*/ 18002 w 66675"/>
                      <a:gd name="connsiteY11" fmla="*/ 36290 h 47625"/>
                      <a:gd name="connsiteX12" fmla="*/ 18002 w 66675"/>
                      <a:gd name="connsiteY12" fmla="*/ 18193 h 47625"/>
                      <a:gd name="connsiteX13" fmla="*/ 54292 w 66675"/>
                      <a:gd name="connsiteY13" fmla="*/ 18193 h 47625"/>
                      <a:gd name="connsiteX14" fmla="*/ 54292 w 66675"/>
                      <a:gd name="connsiteY14" fmla="*/ 36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75" h="47625">
                        <a:moveTo>
                          <a:pt x="63341" y="0"/>
                        </a:moveTo>
                        <a:lnTo>
                          <a:pt x="9049" y="0"/>
                        </a:lnTo>
                        <a:cubicBezTo>
                          <a:pt x="4000" y="0"/>
                          <a:pt x="0" y="4096"/>
                          <a:pt x="0" y="9049"/>
                        </a:cubicBezTo>
                        <a:lnTo>
                          <a:pt x="0" y="45339"/>
                        </a:lnTo>
                        <a:cubicBezTo>
                          <a:pt x="0" y="50387"/>
                          <a:pt x="4096" y="54388"/>
                          <a:pt x="9049" y="54388"/>
                        </a:cubicBezTo>
                        <a:lnTo>
                          <a:pt x="63437" y="54388"/>
                        </a:lnTo>
                        <a:cubicBezTo>
                          <a:pt x="68485" y="54388"/>
                          <a:pt x="72485" y="50292"/>
                          <a:pt x="72485" y="45339"/>
                        </a:cubicBezTo>
                        <a:lnTo>
                          <a:pt x="72485" y="9049"/>
                        </a:lnTo>
                        <a:cubicBezTo>
                          <a:pt x="72485" y="4096"/>
                          <a:pt x="68389" y="0"/>
                          <a:pt x="63341" y="0"/>
                        </a:cubicBezTo>
                        <a:lnTo>
                          <a:pt x="63341" y="0"/>
                        </a:lnTo>
                        <a:close/>
                        <a:moveTo>
                          <a:pt x="54292" y="36290"/>
                        </a:moveTo>
                        <a:lnTo>
                          <a:pt x="18002" y="36290"/>
                        </a:lnTo>
                        <a:lnTo>
                          <a:pt x="18002" y="18193"/>
                        </a:lnTo>
                        <a:lnTo>
                          <a:pt x="54292" y="18193"/>
                        </a:lnTo>
                        <a:lnTo>
                          <a:pt x="54292" y="36290"/>
                        </a:lnTo>
                        <a:close/>
                      </a:path>
                    </a:pathLst>
                  </a:custGeom>
                  <a:grpFill/>
                  <a:ln w="9525" cap="flat">
                    <a:noFill/>
                    <a:prstDash val="solid"/>
                    <a:miter/>
                  </a:ln>
                </p:spPr>
                <p:txBody>
                  <a:bodyPr rtlCol="0" anchor="ctr"/>
                  <a:lstStyle/>
                  <a:p>
                    <a:endParaRPr lang="en-US"/>
                  </a:p>
                </p:txBody>
              </p:sp>
            </p:grpSp>
          </p:grpSp>
          <p:grpSp>
            <p:nvGrpSpPr>
              <p:cNvPr id="2" name="Group 1">
                <a:extLst>
                  <a:ext uri="{FF2B5EF4-FFF2-40B4-BE49-F238E27FC236}">
                    <a16:creationId xmlns:a16="http://schemas.microsoft.com/office/drawing/2014/main" id="{6ECC4AF9-760C-4601-8EE3-9CE54CC38841}"/>
                  </a:ext>
                </a:extLst>
              </p:cNvPr>
              <p:cNvGrpSpPr/>
              <p:nvPr/>
            </p:nvGrpSpPr>
            <p:grpSpPr>
              <a:xfrm>
                <a:off x="7502686" y="3280797"/>
                <a:ext cx="1512322" cy="1512322"/>
                <a:chOff x="7502686" y="3280797"/>
                <a:chExt cx="1512322" cy="1512322"/>
              </a:xfrm>
            </p:grpSpPr>
            <p:sp>
              <p:nvSpPr>
                <p:cNvPr id="105" name="Shape 6693">
                  <a:extLst>
                    <a:ext uri="{FF2B5EF4-FFF2-40B4-BE49-F238E27FC236}">
                      <a16:creationId xmlns:a16="http://schemas.microsoft.com/office/drawing/2014/main" id="{E9C1547C-ACF1-470D-9D1C-2FE79870CED6}"/>
                    </a:ext>
                  </a:extLst>
                </p:cNvPr>
                <p:cNvSpPr/>
                <p:nvPr/>
              </p:nvSpPr>
              <p:spPr>
                <a:xfrm>
                  <a:off x="7502686" y="3280797"/>
                  <a:ext cx="1512322" cy="151232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ln w="9525">
                  <a:solidFill>
                    <a:schemeClr val="tx1">
                      <a:lumMod val="20000"/>
                      <a:lumOff val="80000"/>
                    </a:schemeClr>
                  </a:solidFill>
                  <a:prstDash val="sysDot"/>
                  <a:miter/>
                </a:ln>
              </p:spPr>
              <p:txBody>
                <a:bodyPr lIns="0" tIns="0" rIns="0" bIns="0" anchor="ctr"/>
                <a:lstStyle/>
                <a:p>
                  <a:pPr lvl="0" algn="ctr" defTabSz="1185304">
                    <a:lnSpc>
                      <a:spcPct val="90000"/>
                    </a:lnSpc>
                    <a:spcBef>
                      <a:spcPts val="700"/>
                    </a:spcBef>
                    <a:defRPr sz="4800">
                      <a:solidFill>
                        <a:srgbClr val="F59B11"/>
                      </a:solidFill>
                      <a:latin typeface="FontAwesome"/>
                      <a:ea typeface="FontAwesome"/>
                      <a:cs typeface="FontAwesome"/>
                      <a:sym typeface="FontAwesome"/>
                    </a:defRPr>
                  </a:pPr>
                  <a:endParaRPr dirty="0">
                    <a:latin typeface="Abadi" panose="020B0604020104020204" pitchFamily="34" charset="0"/>
                  </a:endParaRPr>
                </a:p>
              </p:txBody>
            </p:sp>
            <p:sp>
              <p:nvSpPr>
                <p:cNvPr id="106" name="Shape 6692">
                  <a:extLst>
                    <a:ext uri="{FF2B5EF4-FFF2-40B4-BE49-F238E27FC236}">
                      <a16:creationId xmlns:a16="http://schemas.microsoft.com/office/drawing/2014/main" id="{6726C830-EDE5-47DB-AC9A-A23E95F78ABF}"/>
                    </a:ext>
                  </a:extLst>
                </p:cNvPr>
                <p:cNvSpPr/>
                <p:nvPr/>
              </p:nvSpPr>
              <p:spPr>
                <a:xfrm>
                  <a:off x="7741870" y="3510912"/>
                  <a:ext cx="1033952" cy="103395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7936"/>
                        <a:pt x="1138" y="5189"/>
                        <a:pt x="3163" y="3163"/>
                      </a:cubicBezTo>
                      <a:cubicBezTo>
                        <a:pt x="5189" y="1138"/>
                        <a:pt x="7936" y="0"/>
                        <a:pt x="10800" y="0"/>
                      </a:cubicBezTo>
                      <a:cubicBezTo>
                        <a:pt x="13664" y="0"/>
                        <a:pt x="16411" y="1138"/>
                        <a:pt x="18437" y="3163"/>
                      </a:cubicBezTo>
                      <a:cubicBezTo>
                        <a:pt x="20462" y="5189"/>
                        <a:pt x="21600" y="7936"/>
                        <a:pt x="21600" y="10800"/>
                      </a:cubicBezTo>
                      <a:cubicBezTo>
                        <a:pt x="21600" y="13664"/>
                        <a:pt x="20462" y="16411"/>
                        <a:pt x="18437" y="18437"/>
                      </a:cubicBezTo>
                      <a:cubicBezTo>
                        <a:pt x="16411" y="20462"/>
                        <a:pt x="13664" y="21600"/>
                        <a:pt x="10800" y="21600"/>
                      </a:cubicBezTo>
                      <a:cubicBezTo>
                        <a:pt x="7936" y="21600"/>
                        <a:pt x="5189" y="20462"/>
                        <a:pt x="3163" y="18437"/>
                      </a:cubicBezTo>
                      <a:cubicBezTo>
                        <a:pt x="1138" y="16411"/>
                        <a:pt x="0" y="13664"/>
                        <a:pt x="0" y="10800"/>
                      </a:cubicBezTo>
                      <a:close/>
                    </a:path>
                  </a:pathLst>
                </a:custGeom>
                <a:solidFill>
                  <a:srgbClr val="4D833C"/>
                </a:solidFill>
                <a:ln w="19050">
                  <a:noFill/>
                  <a:prstDash val="sysDot"/>
                  <a:miter/>
                </a:ln>
              </p:spPr>
              <p:txBody>
                <a:bodyPr lIns="0" tIns="0" rIns="0" bIns="0" anchor="ctr"/>
                <a:lstStyle/>
                <a:p>
                  <a:pPr lvl="0" algn="ctr" defTabSz="1185304">
                    <a:lnSpc>
                      <a:spcPct val="90000"/>
                    </a:lnSpc>
                    <a:spcBef>
                      <a:spcPts val="700"/>
                    </a:spcBef>
                    <a:defRPr sz="4800">
                      <a:solidFill>
                        <a:srgbClr val="9EBE5B"/>
                      </a:solidFill>
                      <a:latin typeface="FontAwesome"/>
                      <a:ea typeface="FontAwesome"/>
                      <a:cs typeface="FontAwesome"/>
                      <a:sym typeface="FontAwesome"/>
                    </a:defRPr>
                  </a:pPr>
                  <a:endParaRPr dirty="0">
                    <a:latin typeface="Abadi" panose="020B0604020104020204" pitchFamily="34" charset="0"/>
                  </a:endParaRPr>
                </a:p>
              </p:txBody>
            </p:sp>
            <p:grpSp>
              <p:nvGrpSpPr>
                <p:cNvPr id="302" name="Graphic 49">
                  <a:extLst>
                    <a:ext uri="{FF2B5EF4-FFF2-40B4-BE49-F238E27FC236}">
                      <a16:creationId xmlns:a16="http://schemas.microsoft.com/office/drawing/2014/main" id="{E2928B39-6800-4FD6-AFDB-7BD867768D57}"/>
                    </a:ext>
                  </a:extLst>
                </p:cNvPr>
                <p:cNvGrpSpPr/>
                <p:nvPr/>
              </p:nvGrpSpPr>
              <p:grpSpPr>
                <a:xfrm>
                  <a:off x="8057596" y="3803346"/>
                  <a:ext cx="467554" cy="464722"/>
                  <a:chOff x="4438173" y="7536426"/>
                  <a:chExt cx="613315" cy="609600"/>
                </a:xfrm>
                <a:solidFill>
                  <a:schemeClr val="bg1"/>
                </a:solidFill>
              </p:grpSpPr>
              <p:sp>
                <p:nvSpPr>
                  <p:cNvPr id="303" name="Freeform: Shape 302">
                    <a:extLst>
                      <a:ext uri="{FF2B5EF4-FFF2-40B4-BE49-F238E27FC236}">
                        <a16:creationId xmlns:a16="http://schemas.microsoft.com/office/drawing/2014/main" id="{103832B8-D35C-4261-ADB6-85C644707B4D}"/>
                      </a:ext>
                    </a:extLst>
                  </p:cNvPr>
                  <p:cNvSpPr/>
                  <p:nvPr/>
                </p:nvSpPr>
                <p:spPr>
                  <a:xfrm>
                    <a:off x="4571428" y="7905710"/>
                    <a:ext cx="200025" cy="200025"/>
                  </a:xfrm>
                  <a:custGeom>
                    <a:avLst/>
                    <a:gdLst>
                      <a:gd name="connsiteX0" fmla="*/ 102584 w 200025"/>
                      <a:gd name="connsiteY0" fmla="*/ 0 h 200025"/>
                      <a:gd name="connsiteX1" fmla="*/ 0 w 200025"/>
                      <a:gd name="connsiteY1" fmla="*/ 102584 h 200025"/>
                      <a:gd name="connsiteX2" fmla="*/ 102584 w 200025"/>
                      <a:gd name="connsiteY2" fmla="*/ 205169 h 200025"/>
                      <a:gd name="connsiteX3" fmla="*/ 205169 w 200025"/>
                      <a:gd name="connsiteY3" fmla="*/ 102584 h 200025"/>
                      <a:gd name="connsiteX4" fmla="*/ 102584 w 200025"/>
                      <a:gd name="connsiteY4" fmla="*/ 0 h 200025"/>
                      <a:gd name="connsiteX5" fmla="*/ 102584 w 200025"/>
                      <a:gd name="connsiteY5" fmla="*/ 0 h 200025"/>
                      <a:gd name="connsiteX6" fmla="*/ 102584 w 200025"/>
                      <a:gd name="connsiteY6" fmla="*/ 184595 h 200025"/>
                      <a:gd name="connsiteX7" fmla="*/ 20574 w 200025"/>
                      <a:gd name="connsiteY7" fmla="*/ 102584 h 200025"/>
                      <a:gd name="connsiteX8" fmla="*/ 102584 w 200025"/>
                      <a:gd name="connsiteY8" fmla="*/ 20574 h 200025"/>
                      <a:gd name="connsiteX9" fmla="*/ 184595 w 200025"/>
                      <a:gd name="connsiteY9" fmla="*/ 102584 h 200025"/>
                      <a:gd name="connsiteX10" fmla="*/ 102584 w 200025"/>
                      <a:gd name="connsiteY10" fmla="*/ 184595 h 200025"/>
                      <a:gd name="connsiteX11" fmla="*/ 102584 w 200025"/>
                      <a:gd name="connsiteY11" fmla="*/ 184595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025" h="200025">
                        <a:moveTo>
                          <a:pt x="102584" y="0"/>
                        </a:moveTo>
                        <a:cubicBezTo>
                          <a:pt x="45911" y="0"/>
                          <a:pt x="0" y="45911"/>
                          <a:pt x="0" y="102584"/>
                        </a:cubicBezTo>
                        <a:cubicBezTo>
                          <a:pt x="0" y="159258"/>
                          <a:pt x="45911" y="205169"/>
                          <a:pt x="102584" y="205169"/>
                        </a:cubicBezTo>
                        <a:cubicBezTo>
                          <a:pt x="159258" y="205169"/>
                          <a:pt x="205169" y="159258"/>
                          <a:pt x="205169" y="102584"/>
                        </a:cubicBezTo>
                        <a:cubicBezTo>
                          <a:pt x="205073" y="45911"/>
                          <a:pt x="159258" y="95"/>
                          <a:pt x="102584" y="0"/>
                        </a:cubicBezTo>
                        <a:lnTo>
                          <a:pt x="102584" y="0"/>
                        </a:lnTo>
                        <a:close/>
                        <a:moveTo>
                          <a:pt x="102584" y="184595"/>
                        </a:moveTo>
                        <a:cubicBezTo>
                          <a:pt x="57245" y="184595"/>
                          <a:pt x="20574" y="147828"/>
                          <a:pt x="20574" y="102584"/>
                        </a:cubicBezTo>
                        <a:cubicBezTo>
                          <a:pt x="20574" y="57341"/>
                          <a:pt x="57340" y="20574"/>
                          <a:pt x="102584" y="20574"/>
                        </a:cubicBezTo>
                        <a:cubicBezTo>
                          <a:pt x="147828" y="20574"/>
                          <a:pt x="184595" y="57341"/>
                          <a:pt x="184595" y="102584"/>
                        </a:cubicBezTo>
                        <a:cubicBezTo>
                          <a:pt x="184595" y="147923"/>
                          <a:pt x="147923" y="184595"/>
                          <a:pt x="102584" y="184595"/>
                        </a:cubicBezTo>
                        <a:lnTo>
                          <a:pt x="102584" y="184595"/>
                        </a:ln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B31C367D-385C-4BD0-A00E-01BEEFC807C3}"/>
                      </a:ext>
                    </a:extLst>
                  </p:cNvPr>
                  <p:cNvSpPr/>
                  <p:nvPr/>
                </p:nvSpPr>
                <p:spPr>
                  <a:xfrm>
                    <a:off x="4632959" y="7946858"/>
                    <a:ext cx="76200" cy="114300"/>
                  </a:xfrm>
                  <a:custGeom>
                    <a:avLst/>
                    <a:gdLst>
                      <a:gd name="connsiteX0" fmla="*/ 41053 w 76200"/>
                      <a:gd name="connsiteY0" fmla="*/ 30670 h 114300"/>
                      <a:gd name="connsiteX1" fmla="*/ 61531 w 76200"/>
                      <a:gd name="connsiteY1" fmla="*/ 40957 h 114300"/>
                      <a:gd name="connsiteX2" fmla="*/ 82010 w 76200"/>
                      <a:gd name="connsiteY2" fmla="*/ 40957 h 114300"/>
                      <a:gd name="connsiteX3" fmla="*/ 51245 w 76200"/>
                      <a:gd name="connsiteY3" fmla="*/ 11239 h 114300"/>
                      <a:gd name="connsiteX4" fmla="*/ 51245 w 76200"/>
                      <a:gd name="connsiteY4" fmla="*/ 0 h 114300"/>
                      <a:gd name="connsiteX5" fmla="*/ 30766 w 76200"/>
                      <a:gd name="connsiteY5" fmla="*/ 0 h 114300"/>
                      <a:gd name="connsiteX6" fmla="*/ 30766 w 76200"/>
                      <a:gd name="connsiteY6" fmla="*/ 11239 h 114300"/>
                      <a:gd name="connsiteX7" fmla="*/ 0 w 76200"/>
                      <a:gd name="connsiteY7" fmla="*/ 40957 h 114300"/>
                      <a:gd name="connsiteX8" fmla="*/ 41053 w 76200"/>
                      <a:gd name="connsiteY8" fmla="*/ 71723 h 114300"/>
                      <a:gd name="connsiteX9" fmla="*/ 61531 w 76200"/>
                      <a:gd name="connsiteY9" fmla="*/ 82010 h 114300"/>
                      <a:gd name="connsiteX10" fmla="*/ 41053 w 76200"/>
                      <a:gd name="connsiteY10" fmla="*/ 92297 h 114300"/>
                      <a:gd name="connsiteX11" fmla="*/ 20574 w 76200"/>
                      <a:gd name="connsiteY11" fmla="*/ 82010 h 114300"/>
                      <a:gd name="connsiteX12" fmla="*/ 95 w 76200"/>
                      <a:gd name="connsiteY12" fmla="*/ 82010 h 114300"/>
                      <a:gd name="connsiteX13" fmla="*/ 30861 w 76200"/>
                      <a:gd name="connsiteY13" fmla="*/ 111728 h 114300"/>
                      <a:gd name="connsiteX14" fmla="*/ 30861 w 76200"/>
                      <a:gd name="connsiteY14" fmla="*/ 122968 h 114300"/>
                      <a:gd name="connsiteX15" fmla="*/ 51340 w 76200"/>
                      <a:gd name="connsiteY15" fmla="*/ 122968 h 114300"/>
                      <a:gd name="connsiteX16" fmla="*/ 51340 w 76200"/>
                      <a:gd name="connsiteY16" fmla="*/ 111728 h 114300"/>
                      <a:gd name="connsiteX17" fmla="*/ 82105 w 76200"/>
                      <a:gd name="connsiteY17" fmla="*/ 82010 h 114300"/>
                      <a:gd name="connsiteX18" fmla="*/ 41053 w 76200"/>
                      <a:gd name="connsiteY18" fmla="*/ 51244 h 114300"/>
                      <a:gd name="connsiteX19" fmla="*/ 20574 w 76200"/>
                      <a:gd name="connsiteY19" fmla="*/ 40957 h 114300"/>
                      <a:gd name="connsiteX20" fmla="*/ 41053 w 76200"/>
                      <a:gd name="connsiteY20" fmla="*/ 30670 h 114300"/>
                      <a:gd name="connsiteX21" fmla="*/ 41053 w 76200"/>
                      <a:gd name="connsiteY21" fmla="*/ 3067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200" h="114300">
                        <a:moveTo>
                          <a:pt x="41053" y="30670"/>
                        </a:moveTo>
                        <a:cubicBezTo>
                          <a:pt x="53626" y="30670"/>
                          <a:pt x="61531" y="36766"/>
                          <a:pt x="61531" y="40957"/>
                        </a:cubicBezTo>
                        <a:lnTo>
                          <a:pt x="82010" y="40957"/>
                        </a:lnTo>
                        <a:cubicBezTo>
                          <a:pt x="82010" y="26384"/>
                          <a:pt x="69056" y="14573"/>
                          <a:pt x="51245" y="11239"/>
                        </a:cubicBezTo>
                        <a:lnTo>
                          <a:pt x="51245" y="0"/>
                        </a:lnTo>
                        <a:lnTo>
                          <a:pt x="30766" y="0"/>
                        </a:lnTo>
                        <a:lnTo>
                          <a:pt x="30766" y="11239"/>
                        </a:lnTo>
                        <a:cubicBezTo>
                          <a:pt x="12859" y="14573"/>
                          <a:pt x="0" y="26384"/>
                          <a:pt x="0" y="40957"/>
                        </a:cubicBezTo>
                        <a:cubicBezTo>
                          <a:pt x="0" y="58198"/>
                          <a:pt x="18002" y="71723"/>
                          <a:pt x="41053" y="71723"/>
                        </a:cubicBezTo>
                        <a:cubicBezTo>
                          <a:pt x="53626" y="71723"/>
                          <a:pt x="61531" y="77819"/>
                          <a:pt x="61531" y="82010"/>
                        </a:cubicBezTo>
                        <a:cubicBezTo>
                          <a:pt x="61531" y="86201"/>
                          <a:pt x="53530" y="92297"/>
                          <a:pt x="41053" y="92297"/>
                        </a:cubicBezTo>
                        <a:cubicBezTo>
                          <a:pt x="28575" y="92297"/>
                          <a:pt x="20574" y="86201"/>
                          <a:pt x="20574" y="82010"/>
                        </a:cubicBezTo>
                        <a:lnTo>
                          <a:pt x="95" y="82010"/>
                        </a:lnTo>
                        <a:cubicBezTo>
                          <a:pt x="95" y="96583"/>
                          <a:pt x="13049" y="108394"/>
                          <a:pt x="30861" y="111728"/>
                        </a:cubicBezTo>
                        <a:lnTo>
                          <a:pt x="30861" y="122968"/>
                        </a:lnTo>
                        <a:lnTo>
                          <a:pt x="51340" y="122968"/>
                        </a:lnTo>
                        <a:lnTo>
                          <a:pt x="51340" y="111728"/>
                        </a:lnTo>
                        <a:cubicBezTo>
                          <a:pt x="69247" y="108394"/>
                          <a:pt x="82105" y="96583"/>
                          <a:pt x="82105" y="82010"/>
                        </a:cubicBezTo>
                        <a:cubicBezTo>
                          <a:pt x="82105" y="64770"/>
                          <a:pt x="64103" y="51244"/>
                          <a:pt x="41053" y="51244"/>
                        </a:cubicBezTo>
                        <a:cubicBezTo>
                          <a:pt x="28480" y="51244"/>
                          <a:pt x="20574" y="45148"/>
                          <a:pt x="20574" y="40957"/>
                        </a:cubicBezTo>
                        <a:cubicBezTo>
                          <a:pt x="20574" y="36766"/>
                          <a:pt x="28575" y="30670"/>
                          <a:pt x="41053" y="30670"/>
                        </a:cubicBezTo>
                        <a:lnTo>
                          <a:pt x="41053" y="30670"/>
                        </a:ln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40516984-8F25-4C3A-8524-AF88CF13A8B9}"/>
                      </a:ext>
                    </a:extLst>
                  </p:cNvPr>
                  <p:cNvSpPr/>
                  <p:nvPr/>
                </p:nvSpPr>
                <p:spPr>
                  <a:xfrm>
                    <a:off x="4438173" y="7536426"/>
                    <a:ext cx="542925" cy="609600"/>
                  </a:xfrm>
                  <a:custGeom>
                    <a:avLst/>
                    <a:gdLst>
                      <a:gd name="connsiteX0" fmla="*/ 523018 w 542925"/>
                      <a:gd name="connsiteY0" fmla="*/ 594932 h 609600"/>
                      <a:gd name="connsiteX1" fmla="*/ 92202 w 542925"/>
                      <a:gd name="connsiteY1" fmla="*/ 594932 h 609600"/>
                      <a:gd name="connsiteX2" fmla="*/ 92202 w 542925"/>
                      <a:gd name="connsiteY2" fmla="*/ 348806 h 609600"/>
                      <a:gd name="connsiteX3" fmla="*/ 256318 w 542925"/>
                      <a:gd name="connsiteY3" fmla="*/ 348806 h 609600"/>
                      <a:gd name="connsiteX4" fmla="*/ 287083 w 542925"/>
                      <a:gd name="connsiteY4" fmla="*/ 318040 h 609600"/>
                      <a:gd name="connsiteX5" fmla="*/ 287083 w 542925"/>
                      <a:gd name="connsiteY5" fmla="*/ 61531 h 609600"/>
                      <a:gd name="connsiteX6" fmla="*/ 399955 w 542925"/>
                      <a:gd name="connsiteY6" fmla="*/ 61531 h 609600"/>
                      <a:gd name="connsiteX7" fmla="*/ 399955 w 542925"/>
                      <a:gd name="connsiteY7" fmla="*/ 184595 h 609600"/>
                      <a:gd name="connsiteX8" fmla="*/ 523018 w 542925"/>
                      <a:gd name="connsiteY8" fmla="*/ 184595 h 609600"/>
                      <a:gd name="connsiteX9" fmla="*/ 523018 w 542925"/>
                      <a:gd name="connsiteY9" fmla="*/ 328232 h 609600"/>
                      <a:gd name="connsiteX10" fmla="*/ 543497 w 542925"/>
                      <a:gd name="connsiteY10" fmla="*/ 328232 h 609600"/>
                      <a:gd name="connsiteX11" fmla="*/ 543497 w 542925"/>
                      <a:gd name="connsiteY11" fmla="*/ 170117 h 609600"/>
                      <a:gd name="connsiteX12" fmla="*/ 414528 w 542925"/>
                      <a:gd name="connsiteY12" fmla="*/ 41053 h 609600"/>
                      <a:gd name="connsiteX13" fmla="*/ 287179 w 542925"/>
                      <a:gd name="connsiteY13" fmla="*/ 41053 h 609600"/>
                      <a:gd name="connsiteX14" fmla="*/ 287179 w 542925"/>
                      <a:gd name="connsiteY14" fmla="*/ 30766 h 609600"/>
                      <a:gd name="connsiteX15" fmla="*/ 256413 w 542925"/>
                      <a:gd name="connsiteY15" fmla="*/ 0 h 609600"/>
                      <a:gd name="connsiteX16" fmla="*/ 30766 w 542925"/>
                      <a:gd name="connsiteY16" fmla="*/ 0 h 609600"/>
                      <a:gd name="connsiteX17" fmla="*/ 0 w 542925"/>
                      <a:gd name="connsiteY17" fmla="*/ 30766 h 609600"/>
                      <a:gd name="connsiteX18" fmla="*/ 0 w 542925"/>
                      <a:gd name="connsiteY18" fmla="*/ 317945 h 609600"/>
                      <a:gd name="connsiteX19" fmla="*/ 30766 w 542925"/>
                      <a:gd name="connsiteY19" fmla="*/ 348710 h 609600"/>
                      <a:gd name="connsiteX20" fmla="*/ 71818 w 542925"/>
                      <a:gd name="connsiteY20" fmla="*/ 348710 h 609600"/>
                      <a:gd name="connsiteX21" fmla="*/ 71818 w 542925"/>
                      <a:gd name="connsiteY21" fmla="*/ 615410 h 609600"/>
                      <a:gd name="connsiteX22" fmla="*/ 543687 w 542925"/>
                      <a:gd name="connsiteY22" fmla="*/ 615410 h 609600"/>
                      <a:gd name="connsiteX23" fmla="*/ 543687 w 542925"/>
                      <a:gd name="connsiteY23" fmla="*/ 471869 h 609600"/>
                      <a:gd name="connsiteX24" fmla="*/ 523208 w 542925"/>
                      <a:gd name="connsiteY24" fmla="*/ 471869 h 609600"/>
                      <a:gd name="connsiteX25" fmla="*/ 523208 w 542925"/>
                      <a:gd name="connsiteY25" fmla="*/ 594932 h 609600"/>
                      <a:gd name="connsiteX26" fmla="*/ 420529 w 542925"/>
                      <a:gd name="connsiteY26" fmla="*/ 76105 h 609600"/>
                      <a:gd name="connsiteX27" fmla="*/ 508635 w 542925"/>
                      <a:gd name="connsiteY27" fmla="*/ 164211 h 609600"/>
                      <a:gd name="connsiteX28" fmla="*/ 420529 w 542925"/>
                      <a:gd name="connsiteY28" fmla="*/ 164211 h 609600"/>
                      <a:gd name="connsiteX29" fmla="*/ 420529 w 542925"/>
                      <a:gd name="connsiteY29" fmla="*/ 76105 h 609600"/>
                      <a:gd name="connsiteX30" fmla="*/ 20479 w 542925"/>
                      <a:gd name="connsiteY30" fmla="*/ 318040 h 609600"/>
                      <a:gd name="connsiteX31" fmla="*/ 20479 w 542925"/>
                      <a:gd name="connsiteY31" fmla="*/ 30766 h 609600"/>
                      <a:gd name="connsiteX32" fmla="*/ 30766 w 542925"/>
                      <a:gd name="connsiteY32" fmla="*/ 20479 h 609600"/>
                      <a:gd name="connsiteX33" fmla="*/ 256413 w 542925"/>
                      <a:gd name="connsiteY33" fmla="*/ 20479 h 609600"/>
                      <a:gd name="connsiteX34" fmla="*/ 266700 w 542925"/>
                      <a:gd name="connsiteY34" fmla="*/ 30766 h 609600"/>
                      <a:gd name="connsiteX35" fmla="*/ 266700 w 542925"/>
                      <a:gd name="connsiteY35" fmla="*/ 317945 h 609600"/>
                      <a:gd name="connsiteX36" fmla="*/ 256413 w 542925"/>
                      <a:gd name="connsiteY36" fmla="*/ 328232 h 609600"/>
                      <a:gd name="connsiteX37" fmla="*/ 30766 w 542925"/>
                      <a:gd name="connsiteY37" fmla="*/ 328232 h 609600"/>
                      <a:gd name="connsiteX38" fmla="*/ 20479 w 542925"/>
                      <a:gd name="connsiteY38" fmla="*/ 318040 h 609600"/>
                      <a:gd name="connsiteX39" fmla="*/ 20479 w 542925"/>
                      <a:gd name="connsiteY39" fmla="*/ 31804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42925" h="609600">
                        <a:moveTo>
                          <a:pt x="523018" y="594932"/>
                        </a:moveTo>
                        <a:lnTo>
                          <a:pt x="92202" y="594932"/>
                        </a:lnTo>
                        <a:lnTo>
                          <a:pt x="92202" y="348806"/>
                        </a:lnTo>
                        <a:lnTo>
                          <a:pt x="256318" y="348806"/>
                        </a:lnTo>
                        <a:cubicBezTo>
                          <a:pt x="273272" y="348806"/>
                          <a:pt x="287083" y="334994"/>
                          <a:pt x="287083" y="318040"/>
                        </a:cubicBezTo>
                        <a:lnTo>
                          <a:pt x="287083" y="61531"/>
                        </a:lnTo>
                        <a:lnTo>
                          <a:pt x="399955" y="61531"/>
                        </a:lnTo>
                        <a:lnTo>
                          <a:pt x="399955" y="184595"/>
                        </a:lnTo>
                        <a:lnTo>
                          <a:pt x="523018" y="184595"/>
                        </a:lnTo>
                        <a:lnTo>
                          <a:pt x="523018" y="328232"/>
                        </a:lnTo>
                        <a:lnTo>
                          <a:pt x="543497" y="328232"/>
                        </a:lnTo>
                        <a:lnTo>
                          <a:pt x="543497" y="170117"/>
                        </a:lnTo>
                        <a:lnTo>
                          <a:pt x="414528" y="41053"/>
                        </a:lnTo>
                        <a:lnTo>
                          <a:pt x="287179" y="41053"/>
                        </a:lnTo>
                        <a:lnTo>
                          <a:pt x="287179" y="30766"/>
                        </a:lnTo>
                        <a:cubicBezTo>
                          <a:pt x="287179" y="13811"/>
                          <a:pt x="273367" y="0"/>
                          <a:pt x="256413" y="0"/>
                        </a:cubicBezTo>
                        <a:lnTo>
                          <a:pt x="30766" y="0"/>
                        </a:lnTo>
                        <a:cubicBezTo>
                          <a:pt x="13811" y="0"/>
                          <a:pt x="0" y="13811"/>
                          <a:pt x="0" y="30766"/>
                        </a:cubicBezTo>
                        <a:lnTo>
                          <a:pt x="0" y="317945"/>
                        </a:lnTo>
                        <a:cubicBezTo>
                          <a:pt x="0" y="334899"/>
                          <a:pt x="13811" y="348710"/>
                          <a:pt x="30766" y="348710"/>
                        </a:cubicBezTo>
                        <a:lnTo>
                          <a:pt x="71818" y="348710"/>
                        </a:lnTo>
                        <a:lnTo>
                          <a:pt x="71818" y="615410"/>
                        </a:lnTo>
                        <a:lnTo>
                          <a:pt x="543687" y="615410"/>
                        </a:lnTo>
                        <a:lnTo>
                          <a:pt x="543687" y="471869"/>
                        </a:lnTo>
                        <a:lnTo>
                          <a:pt x="523208" y="471869"/>
                        </a:lnTo>
                        <a:lnTo>
                          <a:pt x="523208" y="594932"/>
                        </a:lnTo>
                        <a:close/>
                        <a:moveTo>
                          <a:pt x="420529" y="76105"/>
                        </a:moveTo>
                        <a:lnTo>
                          <a:pt x="508635" y="164211"/>
                        </a:lnTo>
                        <a:lnTo>
                          <a:pt x="420529" y="164211"/>
                        </a:lnTo>
                        <a:lnTo>
                          <a:pt x="420529" y="76105"/>
                        </a:lnTo>
                        <a:close/>
                        <a:moveTo>
                          <a:pt x="20479" y="318040"/>
                        </a:moveTo>
                        <a:lnTo>
                          <a:pt x="20479" y="30766"/>
                        </a:lnTo>
                        <a:cubicBezTo>
                          <a:pt x="20479" y="25146"/>
                          <a:pt x="25051" y="20479"/>
                          <a:pt x="30766" y="20479"/>
                        </a:cubicBezTo>
                        <a:lnTo>
                          <a:pt x="256413" y="20479"/>
                        </a:lnTo>
                        <a:cubicBezTo>
                          <a:pt x="262033" y="20479"/>
                          <a:pt x="266700" y="25051"/>
                          <a:pt x="266700" y="30766"/>
                        </a:cubicBezTo>
                        <a:lnTo>
                          <a:pt x="266700" y="317945"/>
                        </a:lnTo>
                        <a:cubicBezTo>
                          <a:pt x="266700" y="323564"/>
                          <a:pt x="262128" y="328232"/>
                          <a:pt x="256413" y="328232"/>
                        </a:cubicBezTo>
                        <a:lnTo>
                          <a:pt x="30766" y="328232"/>
                        </a:lnTo>
                        <a:cubicBezTo>
                          <a:pt x="25051" y="328232"/>
                          <a:pt x="20479" y="323660"/>
                          <a:pt x="20479" y="318040"/>
                        </a:cubicBezTo>
                        <a:lnTo>
                          <a:pt x="20479" y="318040"/>
                        </a:ln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5BD619C0-6575-4D26-B82C-54026083F030}"/>
                      </a:ext>
                    </a:extLst>
                  </p:cNvPr>
                  <p:cNvSpPr/>
                  <p:nvPr/>
                </p:nvSpPr>
                <p:spPr>
                  <a:xfrm>
                    <a:off x="4766310" y="7792934"/>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2EC21ADD-2D63-40B2-BE49-3A9BF4A00757}"/>
                      </a:ext>
                    </a:extLst>
                  </p:cNvPr>
                  <p:cNvSpPr/>
                  <p:nvPr/>
                </p:nvSpPr>
                <p:spPr>
                  <a:xfrm>
                    <a:off x="4807362" y="7792934"/>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18A961EE-E4AF-4B8F-B17F-C214AE5595C5}"/>
                      </a:ext>
                    </a:extLst>
                  </p:cNvPr>
                  <p:cNvSpPr/>
                  <p:nvPr/>
                </p:nvSpPr>
                <p:spPr>
                  <a:xfrm>
                    <a:off x="4766310" y="7751881"/>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E459FD46-33A9-425E-91CB-E7AF8A0FA11E}"/>
                      </a:ext>
                    </a:extLst>
                  </p:cNvPr>
                  <p:cNvSpPr/>
                  <p:nvPr/>
                </p:nvSpPr>
                <p:spPr>
                  <a:xfrm>
                    <a:off x="4807362" y="7751881"/>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A122833D-50E8-4F39-8740-4A76A96105B6}"/>
                      </a:ext>
                    </a:extLst>
                  </p:cNvPr>
                  <p:cNvSpPr/>
                  <p:nvPr/>
                </p:nvSpPr>
                <p:spPr>
                  <a:xfrm>
                    <a:off x="4766310" y="7833892"/>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52BA5A9-7224-4280-B372-79B7276F0B92}"/>
                      </a:ext>
                    </a:extLst>
                  </p:cNvPr>
                  <p:cNvSpPr/>
                  <p:nvPr/>
                </p:nvSpPr>
                <p:spPr>
                  <a:xfrm>
                    <a:off x="4807362" y="7833892"/>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88874232-623C-4C66-8619-D43397D7F313}"/>
                      </a:ext>
                    </a:extLst>
                  </p:cNvPr>
                  <p:cNvSpPr/>
                  <p:nvPr/>
                </p:nvSpPr>
                <p:spPr>
                  <a:xfrm>
                    <a:off x="4766310" y="7874944"/>
                    <a:ext cx="19050" cy="19050"/>
                  </a:xfrm>
                  <a:custGeom>
                    <a:avLst/>
                    <a:gdLst>
                      <a:gd name="connsiteX0" fmla="*/ 0 w 19050"/>
                      <a:gd name="connsiteY0" fmla="*/ 0 h 19050"/>
                      <a:gd name="connsiteX1" fmla="*/ 20479 w 19050"/>
                      <a:gd name="connsiteY1" fmla="*/ 0 h 19050"/>
                      <a:gd name="connsiteX2" fmla="*/ 20479 w 19050"/>
                      <a:gd name="connsiteY2" fmla="*/ 20479 h 19050"/>
                      <a:gd name="connsiteX3" fmla="*/ 0 w 1905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9050" h="19050">
                        <a:moveTo>
                          <a:pt x="0" y="0"/>
                        </a:moveTo>
                        <a:lnTo>
                          <a:pt x="20479" y="0"/>
                        </a:lnTo>
                        <a:lnTo>
                          <a:pt x="20479" y="20479"/>
                        </a:lnTo>
                        <a:lnTo>
                          <a:pt x="0" y="20479"/>
                        </a:ln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BB4A66F0-6E02-4E4C-A717-5403196C4AC3}"/>
                      </a:ext>
                    </a:extLst>
                  </p:cNvPr>
                  <p:cNvSpPr/>
                  <p:nvPr/>
                </p:nvSpPr>
                <p:spPr>
                  <a:xfrm>
                    <a:off x="4807362" y="7874944"/>
                    <a:ext cx="114300" cy="19050"/>
                  </a:xfrm>
                  <a:custGeom>
                    <a:avLst/>
                    <a:gdLst>
                      <a:gd name="connsiteX0" fmla="*/ 0 w 114300"/>
                      <a:gd name="connsiteY0" fmla="*/ 0 h 19050"/>
                      <a:gd name="connsiteX1" fmla="*/ 123063 w 114300"/>
                      <a:gd name="connsiteY1" fmla="*/ 0 h 19050"/>
                      <a:gd name="connsiteX2" fmla="*/ 123063 w 114300"/>
                      <a:gd name="connsiteY2" fmla="*/ 20479 h 19050"/>
                      <a:gd name="connsiteX3" fmla="*/ 0 w 114300"/>
                      <a:gd name="connsiteY3" fmla="*/ 20479 h 19050"/>
                    </a:gdLst>
                    <a:ahLst/>
                    <a:cxnLst>
                      <a:cxn ang="0">
                        <a:pos x="connsiteX0" y="connsiteY0"/>
                      </a:cxn>
                      <a:cxn ang="0">
                        <a:pos x="connsiteX1" y="connsiteY1"/>
                      </a:cxn>
                      <a:cxn ang="0">
                        <a:pos x="connsiteX2" y="connsiteY2"/>
                      </a:cxn>
                      <a:cxn ang="0">
                        <a:pos x="connsiteX3" y="connsiteY3"/>
                      </a:cxn>
                    </a:cxnLst>
                    <a:rect l="l" t="t" r="r" b="b"/>
                    <a:pathLst>
                      <a:path w="114300" h="19050">
                        <a:moveTo>
                          <a:pt x="0" y="0"/>
                        </a:moveTo>
                        <a:lnTo>
                          <a:pt x="123063" y="0"/>
                        </a:lnTo>
                        <a:lnTo>
                          <a:pt x="123063" y="20479"/>
                        </a:lnTo>
                        <a:lnTo>
                          <a:pt x="0" y="20479"/>
                        </a:ln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760712F5-2E86-483E-9BF7-6B66B4688FBD}"/>
                      </a:ext>
                    </a:extLst>
                  </p:cNvPr>
                  <p:cNvSpPr/>
                  <p:nvPr/>
                </p:nvSpPr>
                <p:spPr>
                  <a:xfrm>
                    <a:off x="4468939" y="7567192"/>
                    <a:ext cx="219075" cy="66675"/>
                  </a:xfrm>
                  <a:custGeom>
                    <a:avLst/>
                    <a:gdLst>
                      <a:gd name="connsiteX0" fmla="*/ 225647 w 219075"/>
                      <a:gd name="connsiteY0" fmla="*/ 0 h 66675"/>
                      <a:gd name="connsiteX1" fmla="*/ 0 w 219075"/>
                      <a:gd name="connsiteY1" fmla="*/ 0 h 66675"/>
                      <a:gd name="connsiteX2" fmla="*/ 0 w 219075"/>
                      <a:gd name="connsiteY2" fmla="*/ 71819 h 66675"/>
                      <a:gd name="connsiteX3" fmla="*/ 225647 w 219075"/>
                      <a:gd name="connsiteY3" fmla="*/ 71819 h 66675"/>
                      <a:gd name="connsiteX4" fmla="*/ 225647 w 219075"/>
                      <a:gd name="connsiteY4" fmla="*/ 0 h 66675"/>
                      <a:gd name="connsiteX5" fmla="*/ 205073 w 219075"/>
                      <a:gd name="connsiteY5" fmla="*/ 51340 h 66675"/>
                      <a:gd name="connsiteX6" fmla="*/ 20479 w 219075"/>
                      <a:gd name="connsiteY6" fmla="*/ 51340 h 66675"/>
                      <a:gd name="connsiteX7" fmla="*/ 20479 w 219075"/>
                      <a:gd name="connsiteY7" fmla="*/ 20574 h 66675"/>
                      <a:gd name="connsiteX8" fmla="*/ 205073 w 219075"/>
                      <a:gd name="connsiteY8" fmla="*/ 20574 h 66675"/>
                      <a:gd name="connsiteX9" fmla="*/ 205073 w 219075"/>
                      <a:gd name="connsiteY9" fmla="*/ 5134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75" h="66675">
                        <a:moveTo>
                          <a:pt x="225647" y="0"/>
                        </a:moveTo>
                        <a:lnTo>
                          <a:pt x="0" y="0"/>
                        </a:lnTo>
                        <a:lnTo>
                          <a:pt x="0" y="71819"/>
                        </a:lnTo>
                        <a:lnTo>
                          <a:pt x="225647" y="71819"/>
                        </a:lnTo>
                        <a:lnTo>
                          <a:pt x="225647" y="0"/>
                        </a:lnTo>
                        <a:close/>
                        <a:moveTo>
                          <a:pt x="205073" y="51340"/>
                        </a:moveTo>
                        <a:lnTo>
                          <a:pt x="20479" y="51340"/>
                        </a:lnTo>
                        <a:lnTo>
                          <a:pt x="20479" y="20574"/>
                        </a:lnTo>
                        <a:lnTo>
                          <a:pt x="205073" y="20574"/>
                        </a:lnTo>
                        <a:lnTo>
                          <a:pt x="205073" y="51340"/>
                        </a:ln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3B9CA523-6D39-470D-AB35-A74914EEE91D}"/>
                      </a:ext>
                    </a:extLst>
                  </p:cNvPr>
                  <p:cNvSpPr/>
                  <p:nvPr/>
                </p:nvSpPr>
                <p:spPr>
                  <a:xfrm>
                    <a:off x="4479226" y="7649297"/>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7 w 57150"/>
                      <a:gd name="connsiteY5" fmla="*/ 61436 h 57150"/>
                      <a:gd name="connsiteX6" fmla="*/ 61436 w 57150"/>
                      <a:gd name="connsiteY6" fmla="*/ 40957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1053 h 57150"/>
                      <a:gd name="connsiteX11" fmla="*/ 20479 w 57150"/>
                      <a:gd name="connsiteY11" fmla="*/ 20574 h 57150"/>
                      <a:gd name="connsiteX12" fmla="*/ 40957 w 57150"/>
                      <a:gd name="connsiteY12" fmla="*/ 20574 h 57150"/>
                      <a:gd name="connsiteX13" fmla="*/ 40957 w 57150"/>
                      <a:gd name="connsiteY13" fmla="*/ 41053 h 57150"/>
                      <a:gd name="connsiteX14" fmla="*/ 20479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7"/>
                        </a:lnTo>
                        <a:cubicBezTo>
                          <a:pt x="0" y="52292"/>
                          <a:pt x="9144" y="61436"/>
                          <a:pt x="20479" y="61436"/>
                        </a:cubicBezTo>
                        <a:lnTo>
                          <a:pt x="40957" y="61436"/>
                        </a:lnTo>
                        <a:cubicBezTo>
                          <a:pt x="52292" y="61436"/>
                          <a:pt x="61436" y="52292"/>
                          <a:pt x="61436" y="40957"/>
                        </a:cubicBezTo>
                        <a:lnTo>
                          <a:pt x="61436" y="20479"/>
                        </a:lnTo>
                        <a:cubicBezTo>
                          <a:pt x="61436" y="9144"/>
                          <a:pt x="52292" y="0"/>
                          <a:pt x="40957" y="0"/>
                        </a:cubicBezTo>
                        <a:lnTo>
                          <a:pt x="40957" y="0"/>
                        </a:lnTo>
                        <a:close/>
                        <a:moveTo>
                          <a:pt x="20479" y="41053"/>
                        </a:moveTo>
                        <a:lnTo>
                          <a:pt x="20479" y="20574"/>
                        </a:lnTo>
                        <a:lnTo>
                          <a:pt x="40957" y="20574"/>
                        </a:lnTo>
                        <a:lnTo>
                          <a:pt x="40957" y="41053"/>
                        </a:lnTo>
                        <a:lnTo>
                          <a:pt x="20479" y="41053"/>
                        </a:ln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7516A540-C8E3-416E-80B4-BD98C0D97C80}"/>
                      </a:ext>
                    </a:extLst>
                  </p:cNvPr>
                  <p:cNvSpPr/>
                  <p:nvPr/>
                </p:nvSpPr>
                <p:spPr>
                  <a:xfrm>
                    <a:off x="4551044" y="7649297"/>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1053 h 57150"/>
                      <a:gd name="connsiteX11" fmla="*/ 20384 w 57150"/>
                      <a:gd name="connsiteY11" fmla="*/ 20574 h 57150"/>
                      <a:gd name="connsiteX12" fmla="*/ 40862 w 57150"/>
                      <a:gd name="connsiteY12" fmla="*/ 20574 h 57150"/>
                      <a:gd name="connsiteX13" fmla="*/ 40862 w 57150"/>
                      <a:gd name="connsiteY13" fmla="*/ 41053 h 57150"/>
                      <a:gd name="connsiteX14" fmla="*/ 20384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292" y="0"/>
                          <a:pt x="40958" y="0"/>
                        </a:cubicBezTo>
                        <a:lnTo>
                          <a:pt x="40958" y="0"/>
                        </a:lnTo>
                        <a:close/>
                        <a:moveTo>
                          <a:pt x="20384" y="41053"/>
                        </a:moveTo>
                        <a:lnTo>
                          <a:pt x="20384" y="20574"/>
                        </a:lnTo>
                        <a:lnTo>
                          <a:pt x="40862" y="20574"/>
                        </a:lnTo>
                        <a:lnTo>
                          <a:pt x="40862" y="41053"/>
                        </a:lnTo>
                        <a:lnTo>
                          <a:pt x="20384" y="41053"/>
                        </a:ln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CB2DA967-7DD9-4F84-9044-5B69EEFBDED4}"/>
                      </a:ext>
                    </a:extLst>
                  </p:cNvPr>
                  <p:cNvSpPr/>
                  <p:nvPr/>
                </p:nvSpPr>
                <p:spPr>
                  <a:xfrm>
                    <a:off x="4622863" y="7649297"/>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1053 h 57150"/>
                      <a:gd name="connsiteX11" fmla="*/ 20384 w 57150"/>
                      <a:gd name="connsiteY11" fmla="*/ 20574 h 57150"/>
                      <a:gd name="connsiteX12" fmla="*/ 40862 w 57150"/>
                      <a:gd name="connsiteY12" fmla="*/ 20574 h 57150"/>
                      <a:gd name="connsiteX13" fmla="*/ 40862 w 57150"/>
                      <a:gd name="connsiteY13" fmla="*/ 41053 h 57150"/>
                      <a:gd name="connsiteX14" fmla="*/ 20384 w 57150"/>
                      <a:gd name="connsiteY14" fmla="*/ 41053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197" y="0"/>
                          <a:pt x="40958" y="0"/>
                        </a:cubicBezTo>
                        <a:lnTo>
                          <a:pt x="40958" y="0"/>
                        </a:lnTo>
                        <a:close/>
                        <a:moveTo>
                          <a:pt x="20384" y="41053"/>
                        </a:moveTo>
                        <a:lnTo>
                          <a:pt x="20384" y="20574"/>
                        </a:lnTo>
                        <a:lnTo>
                          <a:pt x="40862" y="20574"/>
                        </a:lnTo>
                        <a:lnTo>
                          <a:pt x="40862" y="41053"/>
                        </a:lnTo>
                        <a:lnTo>
                          <a:pt x="20384" y="41053"/>
                        </a:ln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543B570B-2D1A-47EC-8BC3-02CEE73357B3}"/>
                      </a:ext>
                    </a:extLst>
                  </p:cNvPr>
                  <p:cNvSpPr/>
                  <p:nvPr/>
                </p:nvSpPr>
                <p:spPr>
                  <a:xfrm>
                    <a:off x="4479226" y="7721116"/>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7 w 57150"/>
                      <a:gd name="connsiteY5" fmla="*/ 61436 h 57150"/>
                      <a:gd name="connsiteX6" fmla="*/ 61436 w 57150"/>
                      <a:gd name="connsiteY6" fmla="*/ 40957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0957 h 57150"/>
                      <a:gd name="connsiteX11" fmla="*/ 20479 w 57150"/>
                      <a:gd name="connsiteY11" fmla="*/ 20479 h 57150"/>
                      <a:gd name="connsiteX12" fmla="*/ 40957 w 57150"/>
                      <a:gd name="connsiteY12" fmla="*/ 20479 h 57150"/>
                      <a:gd name="connsiteX13" fmla="*/ 40957 w 57150"/>
                      <a:gd name="connsiteY13" fmla="*/ 40957 h 57150"/>
                      <a:gd name="connsiteX14" fmla="*/ 20479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7"/>
                        </a:lnTo>
                        <a:cubicBezTo>
                          <a:pt x="0" y="52292"/>
                          <a:pt x="9144" y="61436"/>
                          <a:pt x="20479" y="61436"/>
                        </a:cubicBezTo>
                        <a:lnTo>
                          <a:pt x="40957" y="61436"/>
                        </a:lnTo>
                        <a:cubicBezTo>
                          <a:pt x="52292" y="61436"/>
                          <a:pt x="61436" y="52292"/>
                          <a:pt x="61436" y="40957"/>
                        </a:cubicBezTo>
                        <a:lnTo>
                          <a:pt x="61436" y="20479"/>
                        </a:lnTo>
                        <a:cubicBezTo>
                          <a:pt x="61436" y="9144"/>
                          <a:pt x="52292" y="0"/>
                          <a:pt x="40957" y="0"/>
                        </a:cubicBezTo>
                        <a:lnTo>
                          <a:pt x="40957" y="0"/>
                        </a:lnTo>
                        <a:close/>
                        <a:moveTo>
                          <a:pt x="20479" y="40957"/>
                        </a:moveTo>
                        <a:lnTo>
                          <a:pt x="20479" y="20479"/>
                        </a:lnTo>
                        <a:lnTo>
                          <a:pt x="40957" y="20479"/>
                        </a:lnTo>
                        <a:lnTo>
                          <a:pt x="40957" y="40957"/>
                        </a:lnTo>
                        <a:lnTo>
                          <a:pt x="20479" y="40957"/>
                        </a:ln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1356705-04DD-4047-8E57-7A1028EC139B}"/>
                      </a:ext>
                    </a:extLst>
                  </p:cNvPr>
                  <p:cNvSpPr/>
                  <p:nvPr/>
                </p:nvSpPr>
                <p:spPr>
                  <a:xfrm>
                    <a:off x="4551044" y="7721116"/>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7 h 57150"/>
                      <a:gd name="connsiteX11" fmla="*/ 20384 w 57150"/>
                      <a:gd name="connsiteY11" fmla="*/ 20479 h 57150"/>
                      <a:gd name="connsiteX12" fmla="*/ 40862 w 57150"/>
                      <a:gd name="connsiteY12" fmla="*/ 20479 h 57150"/>
                      <a:gd name="connsiteX13" fmla="*/ 40862 w 57150"/>
                      <a:gd name="connsiteY13" fmla="*/ 40957 h 57150"/>
                      <a:gd name="connsiteX14" fmla="*/ 20384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292" y="0"/>
                          <a:pt x="40958" y="0"/>
                        </a:cubicBezTo>
                        <a:lnTo>
                          <a:pt x="40958" y="0"/>
                        </a:lnTo>
                        <a:close/>
                        <a:moveTo>
                          <a:pt x="20384" y="40957"/>
                        </a:moveTo>
                        <a:lnTo>
                          <a:pt x="20384" y="20479"/>
                        </a:lnTo>
                        <a:lnTo>
                          <a:pt x="40862" y="20479"/>
                        </a:lnTo>
                        <a:lnTo>
                          <a:pt x="40862" y="40957"/>
                        </a:lnTo>
                        <a:lnTo>
                          <a:pt x="20384" y="40957"/>
                        </a:ln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CC06CD02-7F51-4671-8AEB-9CC3DF79BF82}"/>
                      </a:ext>
                    </a:extLst>
                  </p:cNvPr>
                  <p:cNvSpPr/>
                  <p:nvPr/>
                </p:nvSpPr>
                <p:spPr>
                  <a:xfrm>
                    <a:off x="4622863" y="7721116"/>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7 h 57150"/>
                      <a:gd name="connsiteX4" fmla="*/ 20479 w 57150"/>
                      <a:gd name="connsiteY4" fmla="*/ 61436 h 57150"/>
                      <a:gd name="connsiteX5" fmla="*/ 40958 w 57150"/>
                      <a:gd name="connsiteY5" fmla="*/ 61436 h 57150"/>
                      <a:gd name="connsiteX6" fmla="*/ 61436 w 57150"/>
                      <a:gd name="connsiteY6" fmla="*/ 40957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7 h 57150"/>
                      <a:gd name="connsiteX11" fmla="*/ 20384 w 57150"/>
                      <a:gd name="connsiteY11" fmla="*/ 20479 h 57150"/>
                      <a:gd name="connsiteX12" fmla="*/ 40862 w 57150"/>
                      <a:gd name="connsiteY12" fmla="*/ 20479 h 57150"/>
                      <a:gd name="connsiteX13" fmla="*/ 40862 w 57150"/>
                      <a:gd name="connsiteY13" fmla="*/ 40957 h 57150"/>
                      <a:gd name="connsiteX14" fmla="*/ 20384 w 57150"/>
                      <a:gd name="connsiteY14" fmla="*/ 4095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7"/>
                        </a:lnTo>
                        <a:cubicBezTo>
                          <a:pt x="0" y="52292"/>
                          <a:pt x="9144" y="61436"/>
                          <a:pt x="20479" y="61436"/>
                        </a:cubicBezTo>
                        <a:lnTo>
                          <a:pt x="40958" y="61436"/>
                        </a:lnTo>
                        <a:cubicBezTo>
                          <a:pt x="52292" y="61436"/>
                          <a:pt x="61436" y="52292"/>
                          <a:pt x="61436" y="40957"/>
                        </a:cubicBezTo>
                        <a:lnTo>
                          <a:pt x="61436" y="20479"/>
                        </a:lnTo>
                        <a:cubicBezTo>
                          <a:pt x="61436" y="9144"/>
                          <a:pt x="52197" y="0"/>
                          <a:pt x="40958" y="0"/>
                        </a:cubicBezTo>
                        <a:lnTo>
                          <a:pt x="40958" y="0"/>
                        </a:lnTo>
                        <a:close/>
                        <a:moveTo>
                          <a:pt x="20384" y="40957"/>
                        </a:moveTo>
                        <a:lnTo>
                          <a:pt x="20384" y="20479"/>
                        </a:lnTo>
                        <a:lnTo>
                          <a:pt x="40862" y="20479"/>
                        </a:lnTo>
                        <a:lnTo>
                          <a:pt x="40862" y="40957"/>
                        </a:lnTo>
                        <a:lnTo>
                          <a:pt x="20384" y="40957"/>
                        </a:ln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40B106FD-64AA-4390-9061-B91012E26F29}"/>
                      </a:ext>
                    </a:extLst>
                  </p:cNvPr>
                  <p:cNvSpPr/>
                  <p:nvPr/>
                </p:nvSpPr>
                <p:spPr>
                  <a:xfrm>
                    <a:off x="4479226" y="7792934"/>
                    <a:ext cx="57150" cy="57150"/>
                  </a:xfrm>
                  <a:custGeom>
                    <a:avLst/>
                    <a:gdLst>
                      <a:gd name="connsiteX0" fmla="*/ 40957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7 w 57150"/>
                      <a:gd name="connsiteY5" fmla="*/ 61436 h 57150"/>
                      <a:gd name="connsiteX6" fmla="*/ 61436 w 57150"/>
                      <a:gd name="connsiteY6" fmla="*/ 40958 h 57150"/>
                      <a:gd name="connsiteX7" fmla="*/ 61436 w 57150"/>
                      <a:gd name="connsiteY7" fmla="*/ 20479 h 57150"/>
                      <a:gd name="connsiteX8" fmla="*/ 40957 w 57150"/>
                      <a:gd name="connsiteY8" fmla="*/ 0 h 57150"/>
                      <a:gd name="connsiteX9" fmla="*/ 40957 w 57150"/>
                      <a:gd name="connsiteY9" fmla="*/ 0 h 57150"/>
                      <a:gd name="connsiteX10" fmla="*/ 20479 w 57150"/>
                      <a:gd name="connsiteY10" fmla="*/ 40958 h 57150"/>
                      <a:gd name="connsiteX11" fmla="*/ 20479 w 57150"/>
                      <a:gd name="connsiteY11" fmla="*/ 20479 h 57150"/>
                      <a:gd name="connsiteX12" fmla="*/ 40957 w 57150"/>
                      <a:gd name="connsiteY12" fmla="*/ 20479 h 57150"/>
                      <a:gd name="connsiteX13" fmla="*/ 40957 w 57150"/>
                      <a:gd name="connsiteY13" fmla="*/ 40958 h 57150"/>
                      <a:gd name="connsiteX14" fmla="*/ 20479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7" y="0"/>
                        </a:moveTo>
                        <a:lnTo>
                          <a:pt x="20479" y="0"/>
                        </a:lnTo>
                        <a:cubicBezTo>
                          <a:pt x="9144" y="0"/>
                          <a:pt x="0" y="9144"/>
                          <a:pt x="0" y="20479"/>
                        </a:cubicBezTo>
                        <a:lnTo>
                          <a:pt x="0" y="40958"/>
                        </a:lnTo>
                        <a:cubicBezTo>
                          <a:pt x="0" y="52292"/>
                          <a:pt x="9144" y="61436"/>
                          <a:pt x="20479" y="61436"/>
                        </a:cubicBezTo>
                        <a:lnTo>
                          <a:pt x="40957" y="61436"/>
                        </a:lnTo>
                        <a:cubicBezTo>
                          <a:pt x="52292" y="61436"/>
                          <a:pt x="61436" y="52292"/>
                          <a:pt x="61436" y="40958"/>
                        </a:cubicBezTo>
                        <a:lnTo>
                          <a:pt x="61436" y="20479"/>
                        </a:lnTo>
                        <a:cubicBezTo>
                          <a:pt x="61436" y="9144"/>
                          <a:pt x="52292" y="0"/>
                          <a:pt x="40957" y="0"/>
                        </a:cubicBezTo>
                        <a:lnTo>
                          <a:pt x="40957" y="0"/>
                        </a:lnTo>
                        <a:close/>
                        <a:moveTo>
                          <a:pt x="20479" y="40958"/>
                        </a:moveTo>
                        <a:lnTo>
                          <a:pt x="20479" y="20479"/>
                        </a:lnTo>
                        <a:lnTo>
                          <a:pt x="40957" y="20479"/>
                        </a:lnTo>
                        <a:lnTo>
                          <a:pt x="40957" y="40958"/>
                        </a:lnTo>
                        <a:lnTo>
                          <a:pt x="20479" y="40958"/>
                        </a:ln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71200977-E30E-4288-9947-371D5CE088B8}"/>
                      </a:ext>
                    </a:extLst>
                  </p:cNvPr>
                  <p:cNvSpPr/>
                  <p:nvPr/>
                </p:nvSpPr>
                <p:spPr>
                  <a:xfrm>
                    <a:off x="4551044" y="7792934"/>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8 w 57150"/>
                      <a:gd name="connsiteY5" fmla="*/ 61436 h 57150"/>
                      <a:gd name="connsiteX6" fmla="*/ 61436 w 57150"/>
                      <a:gd name="connsiteY6" fmla="*/ 40958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8 h 57150"/>
                      <a:gd name="connsiteX11" fmla="*/ 20384 w 57150"/>
                      <a:gd name="connsiteY11" fmla="*/ 20479 h 57150"/>
                      <a:gd name="connsiteX12" fmla="*/ 40862 w 57150"/>
                      <a:gd name="connsiteY12" fmla="*/ 20479 h 57150"/>
                      <a:gd name="connsiteX13" fmla="*/ 40862 w 57150"/>
                      <a:gd name="connsiteY13" fmla="*/ 40958 h 57150"/>
                      <a:gd name="connsiteX14" fmla="*/ 20384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8"/>
                        </a:lnTo>
                        <a:cubicBezTo>
                          <a:pt x="0" y="52292"/>
                          <a:pt x="9144" y="61436"/>
                          <a:pt x="20479" y="61436"/>
                        </a:cubicBezTo>
                        <a:lnTo>
                          <a:pt x="40958" y="61436"/>
                        </a:lnTo>
                        <a:cubicBezTo>
                          <a:pt x="52292" y="61436"/>
                          <a:pt x="61436" y="52292"/>
                          <a:pt x="61436" y="40958"/>
                        </a:cubicBezTo>
                        <a:lnTo>
                          <a:pt x="61436" y="20479"/>
                        </a:lnTo>
                        <a:cubicBezTo>
                          <a:pt x="61436" y="9144"/>
                          <a:pt x="52292" y="0"/>
                          <a:pt x="40958" y="0"/>
                        </a:cubicBezTo>
                        <a:lnTo>
                          <a:pt x="40958" y="0"/>
                        </a:lnTo>
                        <a:close/>
                        <a:moveTo>
                          <a:pt x="20384" y="40958"/>
                        </a:moveTo>
                        <a:lnTo>
                          <a:pt x="20384" y="20479"/>
                        </a:lnTo>
                        <a:lnTo>
                          <a:pt x="40862" y="20479"/>
                        </a:lnTo>
                        <a:lnTo>
                          <a:pt x="40862" y="40958"/>
                        </a:lnTo>
                        <a:lnTo>
                          <a:pt x="20384" y="40958"/>
                        </a:lnTo>
                        <a:close/>
                      </a:path>
                    </a:pathLst>
                  </a:custGeom>
                  <a:grpFill/>
                  <a:ln w="9525" cap="flat">
                    <a:noFill/>
                    <a:prstDash val="solid"/>
                    <a:miter/>
                  </a:ln>
                </p:spPr>
                <p:txBody>
                  <a:bodyPr rtlCol="0" anchor="ctr"/>
                  <a:lstStyle/>
                  <a:p>
                    <a:endParaRPr lang="en-US"/>
                  </a:p>
                </p:txBody>
              </p:sp>
              <p:grpSp>
                <p:nvGrpSpPr>
                  <p:cNvPr id="323" name="Graphic 49">
                    <a:extLst>
                      <a:ext uri="{FF2B5EF4-FFF2-40B4-BE49-F238E27FC236}">
                        <a16:creationId xmlns:a16="http://schemas.microsoft.com/office/drawing/2014/main" id="{D6F8F0C3-C5A7-4060-92B1-C8616FCC23CB}"/>
                      </a:ext>
                    </a:extLst>
                  </p:cNvPr>
                  <p:cNvGrpSpPr/>
                  <p:nvPr/>
                </p:nvGrpSpPr>
                <p:grpSpPr>
                  <a:xfrm>
                    <a:off x="4622863" y="7792934"/>
                    <a:ext cx="428625" cy="314325"/>
                    <a:chOff x="4622863" y="7792934"/>
                    <a:chExt cx="428625" cy="314325"/>
                  </a:xfrm>
                  <a:grpFill/>
                </p:grpSpPr>
                <p:sp>
                  <p:nvSpPr>
                    <p:cNvPr id="324" name="Freeform: Shape 323">
                      <a:extLst>
                        <a:ext uri="{FF2B5EF4-FFF2-40B4-BE49-F238E27FC236}">
                          <a16:creationId xmlns:a16="http://schemas.microsoft.com/office/drawing/2014/main" id="{05829D05-F0E8-4C15-BEF1-D2B003A1C16D}"/>
                        </a:ext>
                      </a:extLst>
                    </p:cNvPr>
                    <p:cNvSpPr/>
                    <p:nvPr/>
                  </p:nvSpPr>
                  <p:spPr>
                    <a:xfrm>
                      <a:off x="4622863" y="7792934"/>
                      <a:ext cx="57150" cy="57150"/>
                    </a:xfrm>
                    <a:custGeom>
                      <a:avLst/>
                      <a:gdLst>
                        <a:gd name="connsiteX0" fmla="*/ 40958 w 57150"/>
                        <a:gd name="connsiteY0" fmla="*/ 0 h 57150"/>
                        <a:gd name="connsiteX1" fmla="*/ 20479 w 57150"/>
                        <a:gd name="connsiteY1" fmla="*/ 0 h 57150"/>
                        <a:gd name="connsiteX2" fmla="*/ 0 w 57150"/>
                        <a:gd name="connsiteY2" fmla="*/ 20479 h 57150"/>
                        <a:gd name="connsiteX3" fmla="*/ 0 w 57150"/>
                        <a:gd name="connsiteY3" fmla="*/ 40958 h 57150"/>
                        <a:gd name="connsiteX4" fmla="*/ 20479 w 57150"/>
                        <a:gd name="connsiteY4" fmla="*/ 61436 h 57150"/>
                        <a:gd name="connsiteX5" fmla="*/ 40958 w 57150"/>
                        <a:gd name="connsiteY5" fmla="*/ 61436 h 57150"/>
                        <a:gd name="connsiteX6" fmla="*/ 61436 w 57150"/>
                        <a:gd name="connsiteY6" fmla="*/ 40958 h 57150"/>
                        <a:gd name="connsiteX7" fmla="*/ 61436 w 57150"/>
                        <a:gd name="connsiteY7" fmla="*/ 20479 h 57150"/>
                        <a:gd name="connsiteX8" fmla="*/ 40958 w 57150"/>
                        <a:gd name="connsiteY8" fmla="*/ 0 h 57150"/>
                        <a:gd name="connsiteX9" fmla="*/ 40958 w 57150"/>
                        <a:gd name="connsiteY9" fmla="*/ 0 h 57150"/>
                        <a:gd name="connsiteX10" fmla="*/ 20384 w 57150"/>
                        <a:gd name="connsiteY10" fmla="*/ 40958 h 57150"/>
                        <a:gd name="connsiteX11" fmla="*/ 20384 w 57150"/>
                        <a:gd name="connsiteY11" fmla="*/ 20479 h 57150"/>
                        <a:gd name="connsiteX12" fmla="*/ 40862 w 57150"/>
                        <a:gd name="connsiteY12" fmla="*/ 20479 h 57150"/>
                        <a:gd name="connsiteX13" fmla="*/ 40862 w 57150"/>
                        <a:gd name="connsiteY13" fmla="*/ 40958 h 57150"/>
                        <a:gd name="connsiteX14" fmla="*/ 20384 w 57150"/>
                        <a:gd name="connsiteY14" fmla="*/ 4095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57150">
                          <a:moveTo>
                            <a:pt x="40958" y="0"/>
                          </a:moveTo>
                          <a:lnTo>
                            <a:pt x="20479" y="0"/>
                          </a:lnTo>
                          <a:cubicBezTo>
                            <a:pt x="9144" y="0"/>
                            <a:pt x="0" y="9144"/>
                            <a:pt x="0" y="20479"/>
                          </a:cubicBezTo>
                          <a:lnTo>
                            <a:pt x="0" y="40958"/>
                          </a:lnTo>
                          <a:cubicBezTo>
                            <a:pt x="0" y="52292"/>
                            <a:pt x="9144" y="61436"/>
                            <a:pt x="20479" y="61436"/>
                          </a:cubicBezTo>
                          <a:lnTo>
                            <a:pt x="40958" y="61436"/>
                          </a:lnTo>
                          <a:cubicBezTo>
                            <a:pt x="52292" y="61436"/>
                            <a:pt x="61436" y="52292"/>
                            <a:pt x="61436" y="40958"/>
                          </a:cubicBezTo>
                          <a:lnTo>
                            <a:pt x="61436" y="20479"/>
                          </a:lnTo>
                          <a:cubicBezTo>
                            <a:pt x="61436" y="9144"/>
                            <a:pt x="52197" y="0"/>
                            <a:pt x="40958" y="0"/>
                          </a:cubicBezTo>
                          <a:lnTo>
                            <a:pt x="40958" y="0"/>
                          </a:lnTo>
                          <a:close/>
                          <a:moveTo>
                            <a:pt x="20384" y="40958"/>
                          </a:moveTo>
                          <a:lnTo>
                            <a:pt x="20384" y="20479"/>
                          </a:lnTo>
                          <a:lnTo>
                            <a:pt x="40862" y="20479"/>
                          </a:lnTo>
                          <a:lnTo>
                            <a:pt x="40862" y="40958"/>
                          </a:lnTo>
                          <a:lnTo>
                            <a:pt x="20384" y="40958"/>
                          </a:ln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541032BC-875D-44FE-8127-7C3059A95A6C}"/>
                        </a:ext>
                      </a:extLst>
                    </p:cNvPr>
                    <p:cNvSpPr/>
                    <p:nvPr/>
                  </p:nvSpPr>
                  <p:spPr>
                    <a:xfrm>
                      <a:off x="4797087" y="7854989"/>
                      <a:ext cx="247650" cy="247650"/>
                    </a:xfrm>
                    <a:custGeom>
                      <a:avLst/>
                      <a:gdLst>
                        <a:gd name="connsiteX0" fmla="*/ 247162 w 247650"/>
                        <a:gd name="connsiteY0" fmla="*/ 8715 h 247650"/>
                        <a:gd name="connsiteX1" fmla="*/ 203633 w 247650"/>
                        <a:gd name="connsiteY1" fmla="*/ 8715 h 247650"/>
                        <a:gd name="connsiteX2" fmla="*/ 27801 w 247650"/>
                        <a:gd name="connsiteY2" fmla="*/ 184547 h 247650"/>
                        <a:gd name="connsiteX3" fmla="*/ 25705 w 247650"/>
                        <a:gd name="connsiteY3" fmla="*/ 187500 h 247650"/>
                        <a:gd name="connsiteX4" fmla="*/ 941 w 247650"/>
                        <a:gd name="connsiteY4" fmla="*/ 241316 h 247650"/>
                        <a:gd name="connsiteX5" fmla="*/ 3036 w 247650"/>
                        <a:gd name="connsiteY5" fmla="*/ 252841 h 247650"/>
                        <a:gd name="connsiteX6" fmla="*/ 14561 w 247650"/>
                        <a:gd name="connsiteY6" fmla="*/ 254937 h 247650"/>
                        <a:gd name="connsiteX7" fmla="*/ 68377 w 247650"/>
                        <a:gd name="connsiteY7" fmla="*/ 230172 h 247650"/>
                        <a:gd name="connsiteX8" fmla="*/ 71330 w 247650"/>
                        <a:gd name="connsiteY8" fmla="*/ 228076 h 247650"/>
                        <a:gd name="connsiteX9" fmla="*/ 247162 w 247650"/>
                        <a:gd name="connsiteY9" fmla="*/ 52245 h 247650"/>
                        <a:gd name="connsiteX10" fmla="*/ 247162 w 247650"/>
                        <a:gd name="connsiteY10" fmla="*/ 8715 h 247650"/>
                        <a:gd name="connsiteX11" fmla="*/ 247162 w 247650"/>
                        <a:gd name="connsiteY11" fmla="*/ 8715 h 247650"/>
                        <a:gd name="connsiteX12" fmla="*/ 58091 w 247650"/>
                        <a:gd name="connsiteY12" fmla="*/ 212265 h 247650"/>
                        <a:gd name="connsiteX13" fmla="*/ 31230 w 247650"/>
                        <a:gd name="connsiteY13" fmla="*/ 224647 h 247650"/>
                        <a:gd name="connsiteX14" fmla="*/ 43612 w 247650"/>
                        <a:gd name="connsiteY14" fmla="*/ 197787 h 247650"/>
                        <a:gd name="connsiteX15" fmla="*/ 174676 w 247650"/>
                        <a:gd name="connsiteY15" fmla="*/ 66627 h 247650"/>
                        <a:gd name="connsiteX16" fmla="*/ 189154 w 247650"/>
                        <a:gd name="connsiteY16" fmla="*/ 81105 h 247650"/>
                        <a:gd name="connsiteX17" fmla="*/ 58091 w 247650"/>
                        <a:gd name="connsiteY17" fmla="*/ 212265 h 247650"/>
                        <a:gd name="connsiteX18" fmla="*/ 203728 w 247650"/>
                        <a:gd name="connsiteY18" fmla="*/ 66627 h 247650"/>
                        <a:gd name="connsiteX19" fmla="*/ 189250 w 247650"/>
                        <a:gd name="connsiteY19" fmla="*/ 52149 h 247650"/>
                        <a:gd name="connsiteX20" fmla="*/ 196393 w 247650"/>
                        <a:gd name="connsiteY20" fmla="*/ 45006 h 247650"/>
                        <a:gd name="connsiteX21" fmla="*/ 210871 w 247650"/>
                        <a:gd name="connsiteY21" fmla="*/ 59484 h 247650"/>
                        <a:gd name="connsiteX22" fmla="*/ 203728 w 247650"/>
                        <a:gd name="connsiteY22" fmla="*/ 66627 h 247650"/>
                        <a:gd name="connsiteX23" fmla="*/ 232684 w 247650"/>
                        <a:gd name="connsiteY23" fmla="*/ 37767 h 247650"/>
                        <a:gd name="connsiteX24" fmla="*/ 225445 w 247650"/>
                        <a:gd name="connsiteY24" fmla="*/ 45006 h 247650"/>
                        <a:gd name="connsiteX25" fmla="*/ 210967 w 247650"/>
                        <a:gd name="connsiteY25" fmla="*/ 30528 h 247650"/>
                        <a:gd name="connsiteX26" fmla="*/ 218206 w 247650"/>
                        <a:gd name="connsiteY26" fmla="*/ 23289 h 247650"/>
                        <a:gd name="connsiteX27" fmla="*/ 232684 w 247650"/>
                        <a:gd name="connsiteY27" fmla="*/ 23289 h 247650"/>
                        <a:gd name="connsiteX28" fmla="*/ 232684 w 247650"/>
                        <a:gd name="connsiteY28" fmla="*/ 37767 h 247650"/>
                        <a:gd name="connsiteX29" fmla="*/ 232684 w 247650"/>
                        <a:gd name="connsiteY29" fmla="*/ 37767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7650" h="247650">
                          <a:moveTo>
                            <a:pt x="247162" y="8715"/>
                          </a:moveTo>
                          <a:cubicBezTo>
                            <a:pt x="234970" y="-2905"/>
                            <a:pt x="215825" y="-2905"/>
                            <a:pt x="203633" y="8715"/>
                          </a:cubicBezTo>
                          <a:lnTo>
                            <a:pt x="27801" y="184547"/>
                          </a:lnTo>
                          <a:cubicBezTo>
                            <a:pt x="26944" y="185404"/>
                            <a:pt x="26277" y="186452"/>
                            <a:pt x="25705" y="187500"/>
                          </a:cubicBezTo>
                          <a:lnTo>
                            <a:pt x="941" y="241316"/>
                          </a:lnTo>
                          <a:cubicBezTo>
                            <a:pt x="-869" y="245221"/>
                            <a:pt x="-12" y="249793"/>
                            <a:pt x="3036" y="252841"/>
                          </a:cubicBezTo>
                          <a:cubicBezTo>
                            <a:pt x="6084" y="255889"/>
                            <a:pt x="10656" y="256746"/>
                            <a:pt x="14561" y="254937"/>
                          </a:cubicBezTo>
                          <a:lnTo>
                            <a:pt x="68377" y="230172"/>
                          </a:lnTo>
                          <a:cubicBezTo>
                            <a:pt x="69520" y="229695"/>
                            <a:pt x="70473" y="228933"/>
                            <a:pt x="71330" y="228076"/>
                          </a:cubicBezTo>
                          <a:lnTo>
                            <a:pt x="247162" y="52245"/>
                          </a:lnTo>
                          <a:cubicBezTo>
                            <a:pt x="259163" y="40243"/>
                            <a:pt x="259163" y="20812"/>
                            <a:pt x="247162" y="8715"/>
                          </a:cubicBezTo>
                          <a:lnTo>
                            <a:pt x="247162" y="8715"/>
                          </a:lnTo>
                          <a:close/>
                          <a:moveTo>
                            <a:pt x="58091" y="212265"/>
                          </a:moveTo>
                          <a:lnTo>
                            <a:pt x="31230" y="224647"/>
                          </a:lnTo>
                          <a:lnTo>
                            <a:pt x="43612" y="197787"/>
                          </a:lnTo>
                          <a:lnTo>
                            <a:pt x="174676" y="66627"/>
                          </a:lnTo>
                          <a:lnTo>
                            <a:pt x="189154" y="81105"/>
                          </a:lnTo>
                          <a:lnTo>
                            <a:pt x="58091" y="212265"/>
                          </a:lnTo>
                          <a:close/>
                          <a:moveTo>
                            <a:pt x="203728" y="66627"/>
                          </a:moveTo>
                          <a:lnTo>
                            <a:pt x="189250" y="52149"/>
                          </a:lnTo>
                          <a:lnTo>
                            <a:pt x="196393" y="45006"/>
                          </a:lnTo>
                          <a:lnTo>
                            <a:pt x="210871" y="59484"/>
                          </a:lnTo>
                          <a:lnTo>
                            <a:pt x="203728" y="66627"/>
                          </a:lnTo>
                          <a:close/>
                          <a:moveTo>
                            <a:pt x="232684" y="37767"/>
                          </a:moveTo>
                          <a:lnTo>
                            <a:pt x="225445" y="45006"/>
                          </a:lnTo>
                          <a:lnTo>
                            <a:pt x="210967" y="30528"/>
                          </a:lnTo>
                          <a:lnTo>
                            <a:pt x="218206" y="23289"/>
                          </a:lnTo>
                          <a:cubicBezTo>
                            <a:pt x="222301" y="19383"/>
                            <a:pt x="228683" y="19383"/>
                            <a:pt x="232684" y="23289"/>
                          </a:cubicBezTo>
                          <a:cubicBezTo>
                            <a:pt x="236684" y="27194"/>
                            <a:pt x="236684" y="33671"/>
                            <a:pt x="232684" y="37767"/>
                          </a:cubicBezTo>
                          <a:lnTo>
                            <a:pt x="232684" y="37767"/>
                          </a:lnTo>
                          <a:close/>
                        </a:path>
                      </a:pathLst>
                    </a:custGeom>
                    <a:grpFill/>
                    <a:ln w="9525" cap="flat">
                      <a:noFill/>
                      <a:prstDash val="solid"/>
                      <a:miter/>
                    </a:ln>
                  </p:spPr>
                  <p:txBody>
                    <a:bodyPr rtlCol="0" anchor="ctr"/>
                    <a:lstStyle/>
                    <a:p>
                      <a:endParaRPr lang="en-US"/>
                    </a:p>
                  </p:txBody>
                </p:sp>
              </p:grpSp>
            </p:grpSp>
          </p:grpSp>
          <p:grpSp>
            <p:nvGrpSpPr>
              <p:cNvPr id="83" name="Group 6741">
                <a:extLst>
                  <a:ext uri="{FF2B5EF4-FFF2-40B4-BE49-F238E27FC236}">
                    <a16:creationId xmlns:a16="http://schemas.microsoft.com/office/drawing/2014/main" id="{2AEA68DD-905B-4CB6-A5D3-C7B8D1A69F5A}"/>
                  </a:ext>
                </a:extLst>
              </p:cNvPr>
              <p:cNvGrpSpPr/>
              <p:nvPr/>
            </p:nvGrpSpPr>
            <p:grpSpPr>
              <a:xfrm flipH="1">
                <a:off x="2423685" y="3593968"/>
                <a:ext cx="2735354" cy="1714502"/>
                <a:chOff x="0" y="0"/>
                <a:chExt cx="2330896" cy="1460989"/>
              </a:xfrm>
              <a:solidFill>
                <a:srgbClr val="4D833C"/>
              </a:solidFill>
            </p:grpSpPr>
            <p:sp>
              <p:nvSpPr>
                <p:cNvPr id="84" name="Shape 6739">
                  <a:extLst>
                    <a:ext uri="{FF2B5EF4-FFF2-40B4-BE49-F238E27FC236}">
                      <a16:creationId xmlns:a16="http://schemas.microsoft.com/office/drawing/2014/main" id="{E7CFE226-E7FA-403F-BC9E-FF96AD7F1F19}"/>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85" name="Shape 6740">
                  <a:extLst>
                    <a:ext uri="{FF2B5EF4-FFF2-40B4-BE49-F238E27FC236}">
                      <a16:creationId xmlns:a16="http://schemas.microsoft.com/office/drawing/2014/main" id="{92B6FDC4-27E1-4A75-B68B-E1D0F495A48C}"/>
                    </a:ext>
                  </a:extLst>
                </p:cNvPr>
                <p:cNvSpPr/>
                <p:nvPr/>
              </p:nvSpPr>
              <p:spPr>
                <a:xfrm>
                  <a:off x="1770844"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77" name="Group 6738">
                <a:extLst>
                  <a:ext uri="{FF2B5EF4-FFF2-40B4-BE49-F238E27FC236}">
                    <a16:creationId xmlns:a16="http://schemas.microsoft.com/office/drawing/2014/main" id="{5FB26A4F-0538-4245-B963-5BE8A43D08DE}"/>
                  </a:ext>
                </a:extLst>
              </p:cNvPr>
              <p:cNvGrpSpPr/>
              <p:nvPr/>
            </p:nvGrpSpPr>
            <p:grpSpPr>
              <a:xfrm flipH="1">
                <a:off x="4626890" y="2709476"/>
                <a:ext cx="2733001" cy="1720322"/>
                <a:chOff x="0" y="0"/>
                <a:chExt cx="2328891" cy="1465948"/>
              </a:xfrm>
              <a:solidFill>
                <a:srgbClr val="5193CE"/>
              </a:solidFill>
            </p:grpSpPr>
            <p:sp>
              <p:nvSpPr>
                <p:cNvPr id="78" name="Shape 6736">
                  <a:extLst>
                    <a:ext uri="{FF2B5EF4-FFF2-40B4-BE49-F238E27FC236}">
                      <a16:creationId xmlns:a16="http://schemas.microsoft.com/office/drawing/2014/main" id="{8120510E-2A69-4FAC-B5C0-13BCF0AA29F0}"/>
                    </a:ext>
                  </a:extLst>
                </p:cNvPr>
                <p:cNvSpPr/>
                <p:nvPr/>
              </p:nvSpPr>
              <p:spPr>
                <a:xfrm>
                  <a:off x="0" y="0"/>
                  <a:ext cx="2217580" cy="11087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79" name="Shape 6737">
                  <a:extLst>
                    <a:ext uri="{FF2B5EF4-FFF2-40B4-BE49-F238E27FC236}">
                      <a16:creationId xmlns:a16="http://schemas.microsoft.com/office/drawing/2014/main" id="{2CB48CCE-13B8-458D-BF59-A71360568855}"/>
                    </a:ext>
                  </a:extLst>
                </p:cNvPr>
                <p:cNvSpPr/>
                <p:nvPr/>
              </p:nvSpPr>
              <p:spPr>
                <a:xfrm rot="10800000">
                  <a:off x="1768839" y="1106571"/>
                  <a:ext cx="560052" cy="359378"/>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nvGrpSpPr>
              <p:cNvPr id="74" name="Group 6732">
                <a:extLst>
                  <a:ext uri="{FF2B5EF4-FFF2-40B4-BE49-F238E27FC236}">
                    <a16:creationId xmlns:a16="http://schemas.microsoft.com/office/drawing/2014/main" id="{98A63373-7825-4814-83B6-75C070FC95EC}"/>
                  </a:ext>
                </a:extLst>
              </p:cNvPr>
              <p:cNvGrpSpPr/>
              <p:nvPr/>
            </p:nvGrpSpPr>
            <p:grpSpPr>
              <a:xfrm flipH="1">
                <a:off x="6827808" y="3593968"/>
                <a:ext cx="2730725" cy="1714502"/>
                <a:chOff x="0" y="0"/>
                <a:chExt cx="2326950" cy="1460989"/>
              </a:xfrm>
              <a:solidFill>
                <a:srgbClr val="4D833C"/>
              </a:solidFill>
            </p:grpSpPr>
            <p:sp>
              <p:nvSpPr>
                <p:cNvPr id="75" name="Shape 6730">
                  <a:extLst>
                    <a:ext uri="{FF2B5EF4-FFF2-40B4-BE49-F238E27FC236}">
                      <a16:creationId xmlns:a16="http://schemas.microsoft.com/office/drawing/2014/main" id="{9F2E3611-FBA9-486E-ACAF-C1173E679A09}"/>
                    </a:ext>
                  </a:extLst>
                </p:cNvPr>
                <p:cNvSpPr/>
                <p:nvPr/>
              </p:nvSpPr>
              <p:spPr>
                <a:xfrm rot="10800000">
                  <a:off x="0" y="352199"/>
                  <a:ext cx="2217581" cy="1108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lnTo>
                        <a:pt x="18297" y="21600"/>
                      </a:lnTo>
                      <a:cubicBezTo>
                        <a:pt x="18297" y="13319"/>
                        <a:pt x="14941" y="6606"/>
                        <a:pt x="10800" y="6606"/>
                      </a:cubicBezTo>
                      <a:cubicBezTo>
                        <a:pt x="6659" y="6606"/>
                        <a:pt x="3303" y="13319"/>
                        <a:pt x="3303" y="21600"/>
                      </a:cubicBezTo>
                      <a:close/>
                    </a:path>
                  </a:pathLst>
                </a:custGeom>
                <a:grpFill/>
                <a:ln w="12700" cap="flat">
                  <a:noFill/>
                  <a:miter lim="400000"/>
                </a:ln>
                <a:effectLst/>
              </p:spPr>
              <p:txBody>
                <a:bodyPr wrap="square" lIns="0" tIns="0" rIns="0" bIns="0" numCol="1" anchor="ctr">
                  <a:noAutofit/>
                </a:bodyPr>
                <a:lstStyle/>
                <a:p>
                  <a:pPr lvl="0" algn="ctr">
                    <a:defRPr sz="2400"/>
                  </a:pPr>
                  <a:endParaRPr/>
                </a:p>
              </p:txBody>
            </p:sp>
            <p:sp>
              <p:nvSpPr>
                <p:cNvPr id="76" name="Shape 6731">
                  <a:extLst>
                    <a:ext uri="{FF2B5EF4-FFF2-40B4-BE49-F238E27FC236}">
                      <a16:creationId xmlns:a16="http://schemas.microsoft.com/office/drawing/2014/main" id="{E8089196-43EE-4D17-B830-A02E9E4A4CBC}"/>
                    </a:ext>
                  </a:extLst>
                </p:cNvPr>
                <p:cNvSpPr/>
                <p:nvPr/>
              </p:nvSpPr>
              <p:spPr>
                <a:xfrm>
                  <a:off x="1766898" y="0"/>
                  <a:ext cx="560053" cy="359377"/>
                </a:xfrm>
                <a:prstGeom prst="triangle">
                  <a:avLst/>
                </a:prstGeom>
                <a:grpFill/>
                <a:ln w="12700" cap="flat">
                  <a:noFill/>
                  <a:miter lim="400000"/>
                </a:ln>
                <a:effectLst/>
              </p:spPr>
              <p:txBody>
                <a:bodyPr wrap="square" lIns="0" tIns="0" rIns="0" bIns="0" numCol="1" anchor="ctr">
                  <a:noAutofit/>
                </a:bodyPr>
                <a:lstStyle/>
                <a:p>
                  <a:pPr lvl="0" algn="ctr">
                    <a:defRPr>
                      <a:solidFill>
                        <a:srgbClr val="FFFFFF"/>
                      </a:solidFill>
                    </a:defRPr>
                  </a:pPr>
                  <a:endParaRPr/>
                </a:p>
              </p:txBody>
            </p:sp>
          </p:grpSp>
        </p:grpSp>
      </p:grpSp>
      <p:sp>
        <p:nvSpPr>
          <p:cNvPr id="114" name="Rectangle 113">
            <a:extLst>
              <a:ext uri="{FF2B5EF4-FFF2-40B4-BE49-F238E27FC236}">
                <a16:creationId xmlns:a16="http://schemas.microsoft.com/office/drawing/2014/main" id="{DC7EDF57-9BA4-48FB-870C-2BF674F0E4CF}"/>
              </a:ext>
            </a:extLst>
          </p:cNvPr>
          <p:cNvSpPr/>
          <p:nvPr/>
        </p:nvSpPr>
        <p:spPr>
          <a:xfrm>
            <a:off x="0" y="-30784"/>
            <a:ext cx="12203746" cy="1576586"/>
          </a:xfrm>
          <a:prstGeom prst="rect">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ZoneTexte 74">
            <a:extLst>
              <a:ext uri="{FF2B5EF4-FFF2-40B4-BE49-F238E27FC236}">
                <a16:creationId xmlns:a16="http://schemas.microsoft.com/office/drawing/2014/main" id="{9F15AFAE-5685-40AC-BA08-B644D8DB1C8D}"/>
              </a:ext>
            </a:extLst>
          </p:cNvPr>
          <p:cNvSpPr txBox="1"/>
          <p:nvPr/>
        </p:nvSpPr>
        <p:spPr>
          <a:xfrm>
            <a:off x="7038237" y="191287"/>
            <a:ext cx="440416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sp>
        <p:nvSpPr>
          <p:cNvPr id="122" name="TextBox 121">
            <a:extLst>
              <a:ext uri="{FF2B5EF4-FFF2-40B4-BE49-F238E27FC236}">
                <a16:creationId xmlns:a16="http://schemas.microsoft.com/office/drawing/2014/main" id="{F9A072E4-1AB4-4E04-9009-7138C8C971B5}"/>
              </a:ext>
            </a:extLst>
          </p:cNvPr>
          <p:cNvSpPr txBox="1"/>
          <p:nvPr/>
        </p:nvSpPr>
        <p:spPr>
          <a:xfrm>
            <a:off x="5842767" y="2612528"/>
            <a:ext cx="1759208"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تقدير التكلفة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123" name="TextBox 122">
            <a:extLst>
              <a:ext uri="{FF2B5EF4-FFF2-40B4-BE49-F238E27FC236}">
                <a16:creationId xmlns:a16="http://schemas.microsoft.com/office/drawing/2014/main" id="{D013594E-CA84-483A-94AE-673B5DD24E28}"/>
              </a:ext>
            </a:extLst>
          </p:cNvPr>
          <p:cNvSpPr txBox="1"/>
          <p:nvPr/>
        </p:nvSpPr>
        <p:spPr>
          <a:xfrm>
            <a:off x="9471399" y="2612528"/>
            <a:ext cx="2199283"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إدارة التكاليف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125" name="TextBox 124">
            <a:extLst>
              <a:ext uri="{FF2B5EF4-FFF2-40B4-BE49-F238E27FC236}">
                <a16:creationId xmlns:a16="http://schemas.microsoft.com/office/drawing/2014/main" id="{14E67142-C898-4F0C-911D-8E9049AE0617}"/>
              </a:ext>
            </a:extLst>
          </p:cNvPr>
          <p:cNvSpPr txBox="1"/>
          <p:nvPr/>
        </p:nvSpPr>
        <p:spPr>
          <a:xfrm>
            <a:off x="7480171" y="5391749"/>
            <a:ext cx="2045436"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تكلفة المشروع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203" name="TextBox 202">
            <a:extLst>
              <a:ext uri="{FF2B5EF4-FFF2-40B4-BE49-F238E27FC236}">
                <a16:creationId xmlns:a16="http://schemas.microsoft.com/office/drawing/2014/main" id="{16B33886-D232-4894-80FA-355CCB47865E}"/>
              </a:ext>
            </a:extLst>
          </p:cNvPr>
          <p:cNvSpPr txBox="1"/>
          <p:nvPr/>
        </p:nvSpPr>
        <p:spPr>
          <a:xfrm>
            <a:off x="2490052" y="2612528"/>
            <a:ext cx="1759208"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أنواع الموارد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204" name="TextBox 203">
            <a:extLst>
              <a:ext uri="{FF2B5EF4-FFF2-40B4-BE49-F238E27FC236}">
                <a16:creationId xmlns:a16="http://schemas.microsoft.com/office/drawing/2014/main" id="{D64CEE6A-6A90-4F70-934E-E3BA4F226933}"/>
              </a:ext>
            </a:extLst>
          </p:cNvPr>
          <p:cNvSpPr txBox="1"/>
          <p:nvPr/>
        </p:nvSpPr>
        <p:spPr>
          <a:xfrm>
            <a:off x="499051" y="5391749"/>
            <a:ext cx="2199283"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فريق المشروع</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sp>
        <p:nvSpPr>
          <p:cNvPr id="205" name="TextBox 204">
            <a:extLst>
              <a:ext uri="{FF2B5EF4-FFF2-40B4-BE49-F238E27FC236}">
                <a16:creationId xmlns:a16="http://schemas.microsoft.com/office/drawing/2014/main" id="{E0A22900-B39E-4D73-BE26-31C72B905526}"/>
              </a:ext>
            </a:extLst>
          </p:cNvPr>
          <p:cNvSpPr txBox="1"/>
          <p:nvPr/>
        </p:nvSpPr>
        <p:spPr>
          <a:xfrm>
            <a:off x="4127456" y="5391749"/>
            <a:ext cx="2045436" cy="452432"/>
          </a:xfrm>
          <a:prstGeom prst="rect">
            <a:avLst/>
          </a:prstGeom>
          <a:noFill/>
        </p:spPr>
        <p:txBody>
          <a:bodyPr wrap="square" lIns="0" tIns="0" rIns="0" bIns="0" rtlCol="0">
            <a:spAutoFit/>
          </a:bodyPr>
          <a:lstStyle/>
          <a:p>
            <a:pPr algn="ctr" fontAlgn="base">
              <a:lnSpc>
                <a:spcPct val="130000"/>
              </a:lnSpc>
              <a:spcBef>
                <a:spcPts val="1000"/>
              </a:spcBef>
            </a:pPr>
            <a:r>
              <a:rPr lang="ar-SA" sz="2400" b="1" dirty="0">
                <a:solidFill>
                  <a:schemeClr val="tx1">
                    <a:lumMod val="85000"/>
                    <a:lumOff val="15000"/>
                  </a:schemeClr>
                </a:solidFill>
                <a:latin typeface="RB" panose="00000500000000000000" pitchFamily="2" charset="-78"/>
                <a:cs typeface="RB" panose="00000500000000000000" pitchFamily="2" charset="-78"/>
              </a:rPr>
              <a:t>تعيين الموارد </a:t>
            </a:r>
            <a:endParaRPr lang="en-US" sz="2800" b="1" dirty="0">
              <a:solidFill>
                <a:schemeClr val="tx1">
                  <a:lumMod val="85000"/>
                  <a:lumOff val="15000"/>
                </a:schemeClr>
              </a:solidFill>
              <a:latin typeface="RB" panose="00000500000000000000" pitchFamily="2" charset="-78"/>
              <a:cs typeface="RB" panose="00000500000000000000" pitchFamily="2" charset="-78"/>
            </a:endParaRPr>
          </a:p>
        </p:txBody>
      </p:sp>
      <p:pic>
        <p:nvPicPr>
          <p:cNvPr id="164" name="Picture 92">
            <a:extLst>
              <a:ext uri="{FF2B5EF4-FFF2-40B4-BE49-F238E27FC236}">
                <a16:creationId xmlns:a16="http://schemas.microsoft.com/office/drawing/2014/main" id="{69C6A103-BDE6-4589-892E-1A07775A64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205049065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circle(in)">
                                      <p:cBhvr>
                                        <p:cTn id="7" dur="2000"/>
                                        <p:tgtEl>
                                          <p:spTgt spid="116"/>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ppt_x"/>
                                          </p:val>
                                        </p:tav>
                                        <p:tav tm="100000">
                                          <p:val>
                                            <p:strVal val="#ppt_x"/>
                                          </p:val>
                                        </p:tav>
                                      </p:tavLst>
                                    </p:anim>
                                    <p:anim calcmode="lin" valueType="num">
                                      <p:cBhvr additive="base">
                                        <p:cTn id="12" dur="500" fill="hold"/>
                                        <p:tgtEl>
                                          <p:spTgt spid="12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22"/>
                                        </p:tgtEl>
                                        <p:attrNameLst>
                                          <p:attrName>style.visibility</p:attrName>
                                        </p:attrNameLst>
                                      </p:cBhvr>
                                      <p:to>
                                        <p:strVal val="visible"/>
                                      </p:to>
                                    </p:set>
                                    <p:anim calcmode="lin" valueType="num">
                                      <p:cBhvr additive="base">
                                        <p:cTn id="15" dur="500" fill="hold"/>
                                        <p:tgtEl>
                                          <p:spTgt spid="122"/>
                                        </p:tgtEl>
                                        <p:attrNameLst>
                                          <p:attrName>ppt_x</p:attrName>
                                        </p:attrNameLst>
                                      </p:cBhvr>
                                      <p:tavLst>
                                        <p:tav tm="0">
                                          <p:val>
                                            <p:strVal val="#ppt_x"/>
                                          </p:val>
                                        </p:tav>
                                        <p:tav tm="100000">
                                          <p:val>
                                            <p:strVal val="#ppt_x"/>
                                          </p:val>
                                        </p:tav>
                                      </p:tavLst>
                                    </p:anim>
                                    <p:anim calcmode="lin" valueType="num">
                                      <p:cBhvr additive="base">
                                        <p:cTn id="16" dur="500" fill="hold"/>
                                        <p:tgtEl>
                                          <p:spTgt spid="1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00"/>
                                  </p:stCondLst>
                                  <p:childTnLst>
                                    <p:set>
                                      <p:cBhvr>
                                        <p:cTn id="18" dur="1" fill="hold">
                                          <p:stCondLst>
                                            <p:cond delay="0"/>
                                          </p:stCondLst>
                                        </p:cTn>
                                        <p:tgtEl>
                                          <p:spTgt spid="123"/>
                                        </p:tgtEl>
                                        <p:attrNameLst>
                                          <p:attrName>style.visibility</p:attrName>
                                        </p:attrNameLst>
                                      </p:cBhvr>
                                      <p:to>
                                        <p:strVal val="visible"/>
                                      </p:to>
                                    </p:set>
                                    <p:anim calcmode="lin" valueType="num">
                                      <p:cBhvr additive="base">
                                        <p:cTn id="19" dur="500" fill="hold"/>
                                        <p:tgtEl>
                                          <p:spTgt spid="123"/>
                                        </p:tgtEl>
                                        <p:attrNameLst>
                                          <p:attrName>ppt_x</p:attrName>
                                        </p:attrNameLst>
                                      </p:cBhvr>
                                      <p:tavLst>
                                        <p:tav tm="0">
                                          <p:val>
                                            <p:strVal val="#ppt_x"/>
                                          </p:val>
                                        </p:tav>
                                        <p:tav tm="100000">
                                          <p:val>
                                            <p:strVal val="#ppt_x"/>
                                          </p:val>
                                        </p:tav>
                                      </p:tavLst>
                                    </p:anim>
                                    <p:anim calcmode="lin" valueType="num">
                                      <p:cBhvr additive="base">
                                        <p:cTn id="20" dur="500" fill="hold"/>
                                        <p:tgtEl>
                                          <p:spTgt spid="123"/>
                                        </p:tgtEl>
                                        <p:attrNameLst>
                                          <p:attrName>ppt_y</p:attrName>
                                        </p:attrNameLst>
                                      </p:cBhvr>
                                      <p:tavLst>
                                        <p:tav tm="0">
                                          <p:val>
                                            <p:strVal val="1+#ppt_h/2"/>
                                          </p:val>
                                        </p:tav>
                                        <p:tav tm="100000">
                                          <p:val>
                                            <p:strVal val="#ppt_y"/>
                                          </p:val>
                                        </p:tav>
                                      </p:tavLst>
                                    </p:anim>
                                  </p:childTnLst>
                                </p:cTn>
                              </p:par>
                            </p:childTnLst>
                          </p:cTn>
                        </p:par>
                        <p:par>
                          <p:cTn id="21" fill="hold">
                            <p:stCondLst>
                              <p:cond delay="3200"/>
                            </p:stCondLst>
                            <p:childTnLst>
                              <p:par>
                                <p:cTn id="22" presetID="2" presetClass="entr" presetSubtype="1" fill="hold" grpId="0" nodeType="afterEffect">
                                  <p:stCondLst>
                                    <p:cond delay="0"/>
                                  </p:stCondLst>
                                  <p:childTnLst>
                                    <p:set>
                                      <p:cBhvr>
                                        <p:cTn id="23" dur="1" fill="hold">
                                          <p:stCondLst>
                                            <p:cond delay="0"/>
                                          </p:stCondLst>
                                        </p:cTn>
                                        <p:tgtEl>
                                          <p:spTgt spid="205"/>
                                        </p:tgtEl>
                                        <p:attrNameLst>
                                          <p:attrName>style.visibility</p:attrName>
                                        </p:attrNameLst>
                                      </p:cBhvr>
                                      <p:to>
                                        <p:strVal val="visible"/>
                                      </p:to>
                                    </p:set>
                                    <p:anim calcmode="lin" valueType="num">
                                      <p:cBhvr additive="base">
                                        <p:cTn id="24" dur="500" fill="hold"/>
                                        <p:tgtEl>
                                          <p:spTgt spid="205"/>
                                        </p:tgtEl>
                                        <p:attrNameLst>
                                          <p:attrName>ppt_x</p:attrName>
                                        </p:attrNameLst>
                                      </p:cBhvr>
                                      <p:tavLst>
                                        <p:tav tm="0">
                                          <p:val>
                                            <p:strVal val="#ppt_x"/>
                                          </p:val>
                                        </p:tav>
                                        <p:tav tm="100000">
                                          <p:val>
                                            <p:strVal val="#ppt_x"/>
                                          </p:val>
                                        </p:tav>
                                      </p:tavLst>
                                    </p:anim>
                                    <p:anim calcmode="lin" valueType="num">
                                      <p:cBhvr additive="base">
                                        <p:cTn id="25" dur="500" fill="hold"/>
                                        <p:tgtEl>
                                          <p:spTgt spid="20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203"/>
                                        </p:tgtEl>
                                        <p:attrNameLst>
                                          <p:attrName>style.visibility</p:attrName>
                                        </p:attrNameLst>
                                      </p:cBhvr>
                                      <p:to>
                                        <p:strVal val="visible"/>
                                      </p:to>
                                    </p:set>
                                    <p:anim calcmode="lin" valueType="num">
                                      <p:cBhvr additive="base">
                                        <p:cTn id="28" dur="500" fill="hold"/>
                                        <p:tgtEl>
                                          <p:spTgt spid="203"/>
                                        </p:tgtEl>
                                        <p:attrNameLst>
                                          <p:attrName>ppt_x</p:attrName>
                                        </p:attrNameLst>
                                      </p:cBhvr>
                                      <p:tavLst>
                                        <p:tav tm="0">
                                          <p:val>
                                            <p:strVal val="#ppt_x"/>
                                          </p:val>
                                        </p:tav>
                                        <p:tav tm="100000">
                                          <p:val>
                                            <p:strVal val="#ppt_x"/>
                                          </p:val>
                                        </p:tav>
                                      </p:tavLst>
                                    </p:anim>
                                    <p:anim calcmode="lin" valueType="num">
                                      <p:cBhvr additive="base">
                                        <p:cTn id="29" dur="500" fill="hold"/>
                                        <p:tgtEl>
                                          <p:spTgt spid="20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0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22" grpId="0"/>
      <p:bldP spid="123" grpId="0"/>
      <p:bldP spid="125" grpId="0"/>
      <p:bldP spid="203" grpId="0"/>
      <p:bldP spid="204" grpId="0"/>
      <p:bldP spid="20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043776F-EB32-4061-9639-D136319EFC01}"/>
              </a:ext>
            </a:extLst>
          </p:cNvPr>
          <p:cNvGrpSpPr/>
          <p:nvPr/>
        </p:nvGrpSpPr>
        <p:grpSpPr>
          <a:xfrm>
            <a:off x="5007423" y="902850"/>
            <a:ext cx="4464983" cy="698443"/>
            <a:chOff x="2889066" y="731490"/>
            <a:chExt cx="4968038" cy="1419944"/>
          </a:xfrm>
        </p:grpSpPr>
        <p:grpSp>
          <p:nvGrpSpPr>
            <p:cNvPr id="4" name="Group 3">
              <a:extLst>
                <a:ext uri="{FF2B5EF4-FFF2-40B4-BE49-F238E27FC236}">
                  <a16:creationId xmlns:a16="http://schemas.microsoft.com/office/drawing/2014/main" id="{E70F254F-1ED6-4805-9110-57358E25060B}"/>
                </a:ext>
              </a:extLst>
            </p:cNvPr>
            <p:cNvGrpSpPr/>
            <p:nvPr/>
          </p:nvGrpSpPr>
          <p:grpSpPr>
            <a:xfrm flipH="1">
              <a:off x="2889066" y="826859"/>
              <a:ext cx="4968038" cy="1324575"/>
              <a:chOff x="2889066" y="826859"/>
              <a:chExt cx="4968038" cy="1324575"/>
            </a:xfrm>
          </p:grpSpPr>
          <p:sp>
            <p:nvSpPr>
              <p:cNvPr id="29" name="Freeform 563">
                <a:extLst>
                  <a:ext uri="{FF2B5EF4-FFF2-40B4-BE49-F238E27FC236}">
                    <a16:creationId xmlns:a16="http://schemas.microsoft.com/office/drawing/2014/main" id="{7DC16B9E-E614-4EB3-8543-2B16F0A8B0CD}"/>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32" name="Freeform 609">
                <a:extLst>
                  <a:ext uri="{FF2B5EF4-FFF2-40B4-BE49-F238E27FC236}">
                    <a16:creationId xmlns:a16="http://schemas.microsoft.com/office/drawing/2014/main" id="{49FA23C9-8DCC-457B-8C2B-0E9F427CE6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3" name="Group 2">
              <a:extLst>
                <a:ext uri="{FF2B5EF4-FFF2-40B4-BE49-F238E27FC236}">
                  <a16:creationId xmlns:a16="http://schemas.microsoft.com/office/drawing/2014/main" id="{662065D2-1CF2-445F-9252-2507332FB463}"/>
                </a:ext>
              </a:extLst>
            </p:cNvPr>
            <p:cNvGrpSpPr/>
            <p:nvPr/>
          </p:nvGrpSpPr>
          <p:grpSpPr>
            <a:xfrm>
              <a:off x="6916366" y="731490"/>
              <a:ext cx="806110" cy="1211544"/>
              <a:chOff x="3153981" y="731490"/>
              <a:chExt cx="1202715" cy="1211544"/>
            </a:xfrm>
          </p:grpSpPr>
          <p:sp>
            <p:nvSpPr>
              <p:cNvPr id="30" name="Freeform 564">
                <a:extLst>
                  <a:ext uri="{FF2B5EF4-FFF2-40B4-BE49-F238E27FC236}">
                    <a16:creationId xmlns:a16="http://schemas.microsoft.com/office/drawing/2014/main" id="{ECBBD81F-6309-49A3-99B7-BC1752385AD0}"/>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31" name="Freeform 608">
                <a:extLst>
                  <a:ext uri="{FF2B5EF4-FFF2-40B4-BE49-F238E27FC236}">
                    <a16:creationId xmlns:a16="http://schemas.microsoft.com/office/drawing/2014/main" id="{7E1C60ED-B212-480F-BA5E-024309EF6E5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28" name="TextBox 27">
                <a:extLst>
                  <a:ext uri="{FF2B5EF4-FFF2-40B4-BE49-F238E27FC236}">
                    <a16:creationId xmlns:a16="http://schemas.microsoft.com/office/drawing/2014/main" id="{35B17BCC-F306-4F07-8895-C6E7FF5E797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38" name="Group 37">
            <a:extLst>
              <a:ext uri="{FF2B5EF4-FFF2-40B4-BE49-F238E27FC236}">
                <a16:creationId xmlns:a16="http://schemas.microsoft.com/office/drawing/2014/main" id="{8310FA8D-AA93-42D8-9243-7ED337B247D5}"/>
              </a:ext>
            </a:extLst>
          </p:cNvPr>
          <p:cNvGrpSpPr/>
          <p:nvPr/>
        </p:nvGrpSpPr>
        <p:grpSpPr>
          <a:xfrm>
            <a:off x="5007423" y="1834576"/>
            <a:ext cx="4464983" cy="698443"/>
            <a:chOff x="2889066" y="731490"/>
            <a:chExt cx="4968038" cy="1419944"/>
          </a:xfrm>
        </p:grpSpPr>
        <p:grpSp>
          <p:nvGrpSpPr>
            <p:cNvPr id="39" name="Group 38">
              <a:extLst>
                <a:ext uri="{FF2B5EF4-FFF2-40B4-BE49-F238E27FC236}">
                  <a16:creationId xmlns:a16="http://schemas.microsoft.com/office/drawing/2014/main" id="{6A16593A-0F00-4EE8-BDD2-82C503C19C51}"/>
                </a:ext>
              </a:extLst>
            </p:cNvPr>
            <p:cNvGrpSpPr/>
            <p:nvPr/>
          </p:nvGrpSpPr>
          <p:grpSpPr>
            <a:xfrm flipH="1">
              <a:off x="2889066" y="826859"/>
              <a:ext cx="4968038" cy="1324575"/>
              <a:chOff x="2889066" y="826859"/>
              <a:chExt cx="4968038" cy="1324575"/>
            </a:xfrm>
          </p:grpSpPr>
          <p:sp>
            <p:nvSpPr>
              <p:cNvPr id="60" name="Freeform 563">
                <a:extLst>
                  <a:ext uri="{FF2B5EF4-FFF2-40B4-BE49-F238E27FC236}">
                    <a16:creationId xmlns:a16="http://schemas.microsoft.com/office/drawing/2014/main" id="{E2A93544-A1E7-4100-860C-A5993E5A68C8}"/>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1" name="Freeform 609">
                <a:extLst>
                  <a:ext uri="{FF2B5EF4-FFF2-40B4-BE49-F238E27FC236}">
                    <a16:creationId xmlns:a16="http://schemas.microsoft.com/office/drawing/2014/main" id="{39769F15-8C0C-4BE2-89EF-87F690F78C4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40" name="Group 39">
              <a:extLst>
                <a:ext uri="{FF2B5EF4-FFF2-40B4-BE49-F238E27FC236}">
                  <a16:creationId xmlns:a16="http://schemas.microsoft.com/office/drawing/2014/main" id="{2FC409AB-8602-4F3A-9B5A-DA0EB36C1F1B}"/>
                </a:ext>
              </a:extLst>
            </p:cNvPr>
            <p:cNvGrpSpPr/>
            <p:nvPr/>
          </p:nvGrpSpPr>
          <p:grpSpPr>
            <a:xfrm>
              <a:off x="6916366" y="731490"/>
              <a:ext cx="806110" cy="1211544"/>
              <a:chOff x="3153981" y="731490"/>
              <a:chExt cx="1202715" cy="1211544"/>
            </a:xfrm>
          </p:grpSpPr>
          <p:sp>
            <p:nvSpPr>
              <p:cNvPr id="43" name="Freeform 564">
                <a:extLst>
                  <a:ext uri="{FF2B5EF4-FFF2-40B4-BE49-F238E27FC236}">
                    <a16:creationId xmlns:a16="http://schemas.microsoft.com/office/drawing/2014/main" id="{55D8533B-1214-49CD-98E5-D3A324EC3ED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45" name="Freeform 608">
                <a:extLst>
                  <a:ext uri="{FF2B5EF4-FFF2-40B4-BE49-F238E27FC236}">
                    <a16:creationId xmlns:a16="http://schemas.microsoft.com/office/drawing/2014/main" id="{505F76D7-6BA4-4C07-870C-A5E2B777656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59" name="TextBox 58">
                <a:extLst>
                  <a:ext uri="{FF2B5EF4-FFF2-40B4-BE49-F238E27FC236}">
                    <a16:creationId xmlns:a16="http://schemas.microsoft.com/office/drawing/2014/main" id="{5B6FD66A-57A7-40FA-BA8A-4A6300F6F514}"/>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2</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62" name="Group 61">
            <a:extLst>
              <a:ext uri="{FF2B5EF4-FFF2-40B4-BE49-F238E27FC236}">
                <a16:creationId xmlns:a16="http://schemas.microsoft.com/office/drawing/2014/main" id="{AD94A67E-7748-48F8-8E13-66008B48B6F8}"/>
              </a:ext>
            </a:extLst>
          </p:cNvPr>
          <p:cNvGrpSpPr/>
          <p:nvPr/>
        </p:nvGrpSpPr>
        <p:grpSpPr>
          <a:xfrm>
            <a:off x="5007423" y="2766302"/>
            <a:ext cx="4464983" cy="698443"/>
            <a:chOff x="2889066" y="731490"/>
            <a:chExt cx="4968038" cy="1419944"/>
          </a:xfrm>
        </p:grpSpPr>
        <p:grpSp>
          <p:nvGrpSpPr>
            <p:cNvPr id="63" name="Group 62">
              <a:extLst>
                <a:ext uri="{FF2B5EF4-FFF2-40B4-BE49-F238E27FC236}">
                  <a16:creationId xmlns:a16="http://schemas.microsoft.com/office/drawing/2014/main" id="{9F2C58E4-51B2-4816-A527-0824F4AA5753}"/>
                </a:ext>
              </a:extLst>
            </p:cNvPr>
            <p:cNvGrpSpPr/>
            <p:nvPr/>
          </p:nvGrpSpPr>
          <p:grpSpPr>
            <a:xfrm flipH="1">
              <a:off x="2889066" y="826859"/>
              <a:ext cx="4968038" cy="1324575"/>
              <a:chOff x="2889066" y="826859"/>
              <a:chExt cx="4968038" cy="1324575"/>
            </a:xfrm>
          </p:grpSpPr>
          <p:sp>
            <p:nvSpPr>
              <p:cNvPr id="68" name="Freeform 563">
                <a:extLst>
                  <a:ext uri="{FF2B5EF4-FFF2-40B4-BE49-F238E27FC236}">
                    <a16:creationId xmlns:a16="http://schemas.microsoft.com/office/drawing/2014/main" id="{A0588ABC-90B9-428D-85BB-4E3B24EAE67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9" name="Freeform 609">
                <a:extLst>
                  <a:ext uri="{FF2B5EF4-FFF2-40B4-BE49-F238E27FC236}">
                    <a16:creationId xmlns:a16="http://schemas.microsoft.com/office/drawing/2014/main" id="{6B43D54B-DD72-4286-9EC4-974FD810EF5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64" name="Group 63">
              <a:extLst>
                <a:ext uri="{FF2B5EF4-FFF2-40B4-BE49-F238E27FC236}">
                  <a16:creationId xmlns:a16="http://schemas.microsoft.com/office/drawing/2014/main" id="{4753B17D-B799-4946-A71E-DB84DC4E68DE}"/>
                </a:ext>
              </a:extLst>
            </p:cNvPr>
            <p:cNvGrpSpPr/>
            <p:nvPr/>
          </p:nvGrpSpPr>
          <p:grpSpPr>
            <a:xfrm>
              <a:off x="6916366" y="731490"/>
              <a:ext cx="806110" cy="1211544"/>
              <a:chOff x="3153981" y="731490"/>
              <a:chExt cx="1202715" cy="1211544"/>
            </a:xfrm>
          </p:grpSpPr>
          <p:sp>
            <p:nvSpPr>
              <p:cNvPr id="65" name="Freeform 564">
                <a:extLst>
                  <a:ext uri="{FF2B5EF4-FFF2-40B4-BE49-F238E27FC236}">
                    <a16:creationId xmlns:a16="http://schemas.microsoft.com/office/drawing/2014/main" id="{8F35F7D8-EC6D-4D50-B4D7-A15584FBB34C}"/>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6" name="Freeform 608">
                <a:extLst>
                  <a:ext uri="{FF2B5EF4-FFF2-40B4-BE49-F238E27FC236}">
                    <a16:creationId xmlns:a16="http://schemas.microsoft.com/office/drawing/2014/main" id="{1E377647-2AFA-4DD2-965D-7A4F30B222E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7" name="TextBox 66">
                <a:extLst>
                  <a:ext uri="{FF2B5EF4-FFF2-40B4-BE49-F238E27FC236}">
                    <a16:creationId xmlns:a16="http://schemas.microsoft.com/office/drawing/2014/main" id="{2FC09237-D238-448B-924D-7D08E1D57B2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3</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70" name="Group 69">
            <a:extLst>
              <a:ext uri="{FF2B5EF4-FFF2-40B4-BE49-F238E27FC236}">
                <a16:creationId xmlns:a16="http://schemas.microsoft.com/office/drawing/2014/main" id="{19F14DD4-DCF1-4582-AB8A-CBF8FE38D0C7}"/>
              </a:ext>
            </a:extLst>
          </p:cNvPr>
          <p:cNvGrpSpPr/>
          <p:nvPr/>
        </p:nvGrpSpPr>
        <p:grpSpPr>
          <a:xfrm>
            <a:off x="5007423" y="3698028"/>
            <a:ext cx="4464983" cy="698443"/>
            <a:chOff x="2889066" y="731490"/>
            <a:chExt cx="4968038" cy="1419944"/>
          </a:xfrm>
        </p:grpSpPr>
        <p:grpSp>
          <p:nvGrpSpPr>
            <p:cNvPr id="71" name="Group 70">
              <a:extLst>
                <a:ext uri="{FF2B5EF4-FFF2-40B4-BE49-F238E27FC236}">
                  <a16:creationId xmlns:a16="http://schemas.microsoft.com/office/drawing/2014/main" id="{EE86B3E6-7E4A-468F-BC00-9A64CD7D1D95}"/>
                </a:ext>
              </a:extLst>
            </p:cNvPr>
            <p:cNvGrpSpPr/>
            <p:nvPr/>
          </p:nvGrpSpPr>
          <p:grpSpPr>
            <a:xfrm flipH="1">
              <a:off x="2889066" y="826859"/>
              <a:ext cx="4968038" cy="1324575"/>
              <a:chOff x="2889066" y="826859"/>
              <a:chExt cx="4968038" cy="1324575"/>
            </a:xfrm>
          </p:grpSpPr>
          <p:sp>
            <p:nvSpPr>
              <p:cNvPr id="76" name="Freeform 563">
                <a:extLst>
                  <a:ext uri="{FF2B5EF4-FFF2-40B4-BE49-F238E27FC236}">
                    <a16:creationId xmlns:a16="http://schemas.microsoft.com/office/drawing/2014/main" id="{60BE8FDC-14D0-4A84-B73F-893BAFDB0229}"/>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77" name="Freeform 609">
                <a:extLst>
                  <a:ext uri="{FF2B5EF4-FFF2-40B4-BE49-F238E27FC236}">
                    <a16:creationId xmlns:a16="http://schemas.microsoft.com/office/drawing/2014/main" id="{4AA3735B-C3C7-4B60-97F2-B1C835F5F8D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72" name="Group 71">
              <a:extLst>
                <a:ext uri="{FF2B5EF4-FFF2-40B4-BE49-F238E27FC236}">
                  <a16:creationId xmlns:a16="http://schemas.microsoft.com/office/drawing/2014/main" id="{BE9D0202-ED42-4B36-BB2F-3FE11CBD439D}"/>
                </a:ext>
              </a:extLst>
            </p:cNvPr>
            <p:cNvGrpSpPr/>
            <p:nvPr/>
          </p:nvGrpSpPr>
          <p:grpSpPr>
            <a:xfrm>
              <a:off x="6916366" y="731490"/>
              <a:ext cx="806110" cy="1211544"/>
              <a:chOff x="3153981" y="731490"/>
              <a:chExt cx="1202715" cy="1211544"/>
            </a:xfrm>
          </p:grpSpPr>
          <p:sp>
            <p:nvSpPr>
              <p:cNvPr id="73" name="Freeform 564">
                <a:extLst>
                  <a:ext uri="{FF2B5EF4-FFF2-40B4-BE49-F238E27FC236}">
                    <a16:creationId xmlns:a16="http://schemas.microsoft.com/office/drawing/2014/main" id="{85182C92-3364-4A5E-B6B2-C7C78D2D508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4" name="Freeform 608">
                <a:extLst>
                  <a:ext uri="{FF2B5EF4-FFF2-40B4-BE49-F238E27FC236}">
                    <a16:creationId xmlns:a16="http://schemas.microsoft.com/office/drawing/2014/main" id="{6CA0B133-9E5C-44D6-9DEF-92FBD0D972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5" name="TextBox 74">
                <a:extLst>
                  <a:ext uri="{FF2B5EF4-FFF2-40B4-BE49-F238E27FC236}">
                    <a16:creationId xmlns:a16="http://schemas.microsoft.com/office/drawing/2014/main" id="{DA2FAFC0-4C0D-4E77-BC3B-11B8FDFD959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4</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44" name="Rectangle 43">
            <a:extLst>
              <a:ext uri="{FF2B5EF4-FFF2-40B4-BE49-F238E27FC236}">
                <a16:creationId xmlns:a16="http://schemas.microsoft.com/office/drawing/2014/main" id="{E1F7F6C7-BAF6-5B4A-86FA-67CFBAF94AAD}"/>
              </a:ext>
            </a:extLst>
          </p:cNvPr>
          <p:cNvSpPr/>
          <p:nvPr/>
        </p:nvSpPr>
        <p:spPr>
          <a:xfrm>
            <a:off x="1" y="5903892"/>
            <a:ext cx="12192000" cy="9541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TextBox 2">
            <a:extLst>
              <a:ext uri="{FF2B5EF4-FFF2-40B4-BE49-F238E27FC236}">
                <a16:creationId xmlns:a16="http://schemas.microsoft.com/office/drawing/2014/main" id="{8F77CA58-A8BE-4218-8D74-E7B3AE6A724A}"/>
              </a:ext>
            </a:extLst>
          </p:cNvPr>
          <p:cNvSpPr txBox="1"/>
          <p:nvPr/>
        </p:nvSpPr>
        <p:spPr>
          <a:xfrm>
            <a:off x="4797835" y="1124380"/>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فائدة تعيين الموارد.</a:t>
            </a:r>
            <a:endParaRPr lang="en-US" sz="2000" b="1" dirty="0">
              <a:solidFill>
                <a:schemeClr val="bg1"/>
              </a:solidFill>
              <a:latin typeface="RB" panose="00000500000000000000" pitchFamily="2" charset="-78"/>
              <a:cs typeface="RB" panose="00000500000000000000" pitchFamily="2" charset="-78"/>
            </a:endParaRPr>
          </a:p>
        </p:txBody>
      </p:sp>
      <p:sp>
        <p:nvSpPr>
          <p:cNvPr id="51" name="TextBox 2">
            <a:extLst>
              <a:ext uri="{FF2B5EF4-FFF2-40B4-BE49-F238E27FC236}">
                <a16:creationId xmlns:a16="http://schemas.microsoft.com/office/drawing/2014/main" id="{AAD9A4D9-B931-40B6-9353-D2EB8EFF2DA4}"/>
              </a:ext>
            </a:extLst>
          </p:cNvPr>
          <p:cNvSpPr txBox="1"/>
          <p:nvPr/>
        </p:nvSpPr>
        <p:spPr>
          <a:xfrm>
            <a:off x="5194054" y="2036108"/>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ميزات تعيين الموارد.</a:t>
            </a:r>
            <a:endParaRPr lang="en-US" sz="2000" b="1" dirty="0">
              <a:solidFill>
                <a:schemeClr val="bg1"/>
              </a:solidFill>
              <a:latin typeface="RB" panose="00000500000000000000" pitchFamily="2" charset="-78"/>
              <a:cs typeface="RB" panose="00000500000000000000" pitchFamily="2" charset="-78"/>
            </a:endParaRPr>
          </a:p>
        </p:txBody>
      </p:sp>
      <p:sp>
        <p:nvSpPr>
          <p:cNvPr id="52" name="TextBox 2">
            <a:extLst>
              <a:ext uri="{FF2B5EF4-FFF2-40B4-BE49-F238E27FC236}">
                <a16:creationId xmlns:a16="http://schemas.microsoft.com/office/drawing/2014/main" id="{C6D1E66F-49FE-4F4F-8CBD-FD2ED9008EC9}"/>
              </a:ext>
            </a:extLst>
          </p:cNvPr>
          <p:cNvSpPr txBox="1"/>
          <p:nvPr/>
        </p:nvSpPr>
        <p:spPr>
          <a:xfrm>
            <a:off x="4955136" y="2947836"/>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أنواع المواد.</a:t>
            </a:r>
            <a:endParaRPr lang="en-US" sz="2000" b="1" dirty="0">
              <a:solidFill>
                <a:schemeClr val="bg1"/>
              </a:solidFill>
              <a:latin typeface="RB" panose="00000500000000000000" pitchFamily="2" charset="-78"/>
              <a:cs typeface="RB" panose="00000500000000000000" pitchFamily="2" charset="-78"/>
            </a:endParaRPr>
          </a:p>
        </p:txBody>
      </p:sp>
      <p:sp>
        <p:nvSpPr>
          <p:cNvPr id="53" name="TextBox 2">
            <a:extLst>
              <a:ext uri="{FF2B5EF4-FFF2-40B4-BE49-F238E27FC236}">
                <a16:creationId xmlns:a16="http://schemas.microsoft.com/office/drawing/2014/main" id="{2D734382-0270-4716-8E46-620AC2553A62}"/>
              </a:ext>
            </a:extLst>
          </p:cNvPr>
          <p:cNvSpPr txBox="1"/>
          <p:nvPr/>
        </p:nvSpPr>
        <p:spPr>
          <a:xfrm>
            <a:off x="4984110" y="4000240"/>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r>
              <a:rPr lang="ar-SA" sz="1800" b="1" dirty="0">
                <a:solidFill>
                  <a:schemeClr val="bg1"/>
                </a:solidFill>
                <a:latin typeface="RB" panose="00000500000000000000" pitchFamily="2" charset="-78"/>
                <a:cs typeface="RB" panose="00000500000000000000" pitchFamily="2" charset="-78"/>
              </a:rPr>
              <a:t>النقاط التي تراعى عند تشكيل فريق عمل.</a:t>
            </a:r>
            <a:endParaRPr lang="en-US" sz="1800" b="1" dirty="0">
              <a:solidFill>
                <a:schemeClr val="bg1"/>
              </a:solidFill>
              <a:latin typeface="RB" panose="00000500000000000000" pitchFamily="2" charset="-78"/>
              <a:cs typeface="RB" panose="00000500000000000000" pitchFamily="2" charset="-78"/>
            </a:endParaRPr>
          </a:p>
        </p:txBody>
      </p:sp>
      <p:sp>
        <p:nvSpPr>
          <p:cNvPr id="54" name="Rectangle 53">
            <a:extLst>
              <a:ext uri="{FF2B5EF4-FFF2-40B4-BE49-F238E27FC236}">
                <a16:creationId xmlns:a16="http://schemas.microsoft.com/office/drawing/2014/main" id="{54BFB364-4DF0-4740-8000-E65B11A80446}"/>
              </a:ext>
            </a:extLst>
          </p:cNvPr>
          <p:cNvSpPr/>
          <p:nvPr/>
        </p:nvSpPr>
        <p:spPr>
          <a:xfrm>
            <a:off x="9636268" y="531662"/>
            <a:ext cx="2561285" cy="4860024"/>
          </a:xfrm>
          <a:prstGeom prst="rect">
            <a:avLst/>
          </a:prstGeom>
          <a:gradFill>
            <a:gsLst>
              <a:gs pos="0">
                <a:schemeClr val="accent1"/>
              </a:gs>
              <a:gs pos="66000">
                <a:srgbClr val="4D833C"/>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ID"/>
          </a:p>
        </p:txBody>
      </p:sp>
      <p:sp>
        <p:nvSpPr>
          <p:cNvPr id="55" name="Rectangle 54">
            <a:extLst>
              <a:ext uri="{FF2B5EF4-FFF2-40B4-BE49-F238E27FC236}">
                <a16:creationId xmlns:a16="http://schemas.microsoft.com/office/drawing/2014/main" id="{A9E154EF-A9BE-498A-ADD0-6428505002BD}"/>
              </a:ext>
            </a:extLst>
          </p:cNvPr>
          <p:cNvSpPr/>
          <p:nvPr/>
        </p:nvSpPr>
        <p:spPr>
          <a:xfrm>
            <a:off x="9630715" y="-33756"/>
            <a:ext cx="2561286" cy="347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CE38F095-F2D3-4A37-8E37-1E34945094CA}"/>
              </a:ext>
            </a:extLst>
          </p:cNvPr>
          <p:cNvSpPr/>
          <p:nvPr/>
        </p:nvSpPr>
        <p:spPr>
          <a:xfrm>
            <a:off x="9161155" y="0"/>
            <a:ext cx="310896" cy="31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2">
            <a:extLst>
              <a:ext uri="{FF2B5EF4-FFF2-40B4-BE49-F238E27FC236}">
                <a16:creationId xmlns:a16="http://schemas.microsoft.com/office/drawing/2014/main" id="{1CFA8866-A44C-4A82-846E-6E3448B606E2}"/>
              </a:ext>
            </a:extLst>
          </p:cNvPr>
          <p:cNvSpPr txBox="1"/>
          <p:nvPr/>
        </p:nvSpPr>
        <p:spPr>
          <a:xfrm>
            <a:off x="9706374" y="2561225"/>
            <a:ext cx="2405539" cy="566309"/>
          </a:xfrm>
          <a:prstGeom prst="rect">
            <a:avLst/>
          </a:prstGeom>
          <a:noFill/>
        </p:spPr>
        <p:txBody>
          <a:bodyPr wrap="square" rtlCol="0">
            <a:spAutoFit/>
          </a:bodyPr>
          <a:lstStyle/>
          <a:p>
            <a:pPr algn="ctr" rtl="1">
              <a:lnSpc>
                <a:spcPct val="110000"/>
              </a:lnSpc>
            </a:pPr>
            <a:r>
              <a:rPr lang="ar-DZ" sz="2800" b="1" dirty="0">
                <a:solidFill>
                  <a:schemeClr val="bg1"/>
                </a:solidFill>
                <a:latin typeface="RB" panose="00000500000000000000" pitchFamily="2" charset="-78"/>
                <a:cs typeface="RB" panose="00000500000000000000" pitchFamily="2" charset="-78"/>
              </a:rPr>
              <a:t>ماذا سنتعلم ؟</a:t>
            </a:r>
          </a:p>
        </p:txBody>
      </p:sp>
      <p:pic>
        <p:nvPicPr>
          <p:cNvPr id="58" name="Picture 57">
            <a:extLst>
              <a:ext uri="{FF2B5EF4-FFF2-40B4-BE49-F238E27FC236}">
                <a16:creationId xmlns:a16="http://schemas.microsoft.com/office/drawing/2014/main" id="{B33CDF44-3407-4C30-966B-0F65364B6D81}"/>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10408299" y="6049018"/>
            <a:ext cx="1481374" cy="610495"/>
          </a:xfrm>
          <a:prstGeom prst="rect">
            <a:avLst/>
          </a:prstGeom>
        </p:spPr>
      </p:pic>
      <p:grpSp>
        <p:nvGrpSpPr>
          <p:cNvPr id="105" name="Group 104">
            <a:extLst>
              <a:ext uri="{FF2B5EF4-FFF2-40B4-BE49-F238E27FC236}">
                <a16:creationId xmlns:a16="http://schemas.microsoft.com/office/drawing/2014/main" id="{3FF9439B-8F7E-4F45-8C87-C66907135F77}"/>
              </a:ext>
            </a:extLst>
          </p:cNvPr>
          <p:cNvGrpSpPr/>
          <p:nvPr/>
        </p:nvGrpSpPr>
        <p:grpSpPr>
          <a:xfrm>
            <a:off x="210445" y="910105"/>
            <a:ext cx="4464983" cy="698443"/>
            <a:chOff x="2889066" y="731490"/>
            <a:chExt cx="4968038" cy="1419944"/>
          </a:xfrm>
        </p:grpSpPr>
        <p:grpSp>
          <p:nvGrpSpPr>
            <p:cNvPr id="106" name="Group 105">
              <a:extLst>
                <a:ext uri="{FF2B5EF4-FFF2-40B4-BE49-F238E27FC236}">
                  <a16:creationId xmlns:a16="http://schemas.microsoft.com/office/drawing/2014/main" id="{EE083B0C-2181-43F6-8613-C65ACA09733A}"/>
                </a:ext>
              </a:extLst>
            </p:cNvPr>
            <p:cNvGrpSpPr/>
            <p:nvPr/>
          </p:nvGrpSpPr>
          <p:grpSpPr>
            <a:xfrm flipH="1">
              <a:off x="2889066" y="826859"/>
              <a:ext cx="4968038" cy="1324575"/>
              <a:chOff x="2889066" y="826859"/>
              <a:chExt cx="4968038" cy="1324575"/>
            </a:xfrm>
          </p:grpSpPr>
          <p:sp>
            <p:nvSpPr>
              <p:cNvPr id="111" name="Freeform 563">
                <a:extLst>
                  <a:ext uri="{FF2B5EF4-FFF2-40B4-BE49-F238E27FC236}">
                    <a16:creationId xmlns:a16="http://schemas.microsoft.com/office/drawing/2014/main" id="{C7EDB5DF-45B2-4A8D-927A-A3FC48F91425}"/>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12" name="Freeform 609">
                <a:extLst>
                  <a:ext uri="{FF2B5EF4-FFF2-40B4-BE49-F238E27FC236}">
                    <a16:creationId xmlns:a16="http://schemas.microsoft.com/office/drawing/2014/main" id="{26DC05B0-E0EB-4FB0-AAD3-DC61E610D9B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07" name="Group 106">
              <a:extLst>
                <a:ext uri="{FF2B5EF4-FFF2-40B4-BE49-F238E27FC236}">
                  <a16:creationId xmlns:a16="http://schemas.microsoft.com/office/drawing/2014/main" id="{16466D12-F9D5-4AF1-8E7A-85B037F7DB02}"/>
                </a:ext>
              </a:extLst>
            </p:cNvPr>
            <p:cNvGrpSpPr/>
            <p:nvPr/>
          </p:nvGrpSpPr>
          <p:grpSpPr>
            <a:xfrm>
              <a:off x="6916366" y="731490"/>
              <a:ext cx="806110" cy="1211544"/>
              <a:chOff x="3153981" y="731490"/>
              <a:chExt cx="1202715" cy="1211544"/>
            </a:xfrm>
          </p:grpSpPr>
          <p:sp>
            <p:nvSpPr>
              <p:cNvPr id="108" name="Freeform 564">
                <a:extLst>
                  <a:ext uri="{FF2B5EF4-FFF2-40B4-BE49-F238E27FC236}">
                    <a16:creationId xmlns:a16="http://schemas.microsoft.com/office/drawing/2014/main" id="{EC219366-3626-4A2B-8305-71D47A25CC2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9" name="Freeform 608">
                <a:extLst>
                  <a:ext uri="{FF2B5EF4-FFF2-40B4-BE49-F238E27FC236}">
                    <a16:creationId xmlns:a16="http://schemas.microsoft.com/office/drawing/2014/main" id="{BE1179F7-12AD-43BC-B37D-DED081AE2F0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0" name="TextBox 109">
                <a:extLst>
                  <a:ext uri="{FF2B5EF4-FFF2-40B4-BE49-F238E27FC236}">
                    <a16:creationId xmlns:a16="http://schemas.microsoft.com/office/drawing/2014/main" id="{DB492685-3F55-4D4D-810C-7F5CB11E587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5</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13" name="Group 112">
            <a:extLst>
              <a:ext uri="{FF2B5EF4-FFF2-40B4-BE49-F238E27FC236}">
                <a16:creationId xmlns:a16="http://schemas.microsoft.com/office/drawing/2014/main" id="{2070374A-5666-4340-B9B1-882E637E3333}"/>
              </a:ext>
            </a:extLst>
          </p:cNvPr>
          <p:cNvGrpSpPr/>
          <p:nvPr/>
        </p:nvGrpSpPr>
        <p:grpSpPr>
          <a:xfrm>
            <a:off x="210445" y="1841831"/>
            <a:ext cx="4464983" cy="698443"/>
            <a:chOff x="2889066" y="731490"/>
            <a:chExt cx="4968038" cy="1419944"/>
          </a:xfrm>
        </p:grpSpPr>
        <p:grpSp>
          <p:nvGrpSpPr>
            <p:cNvPr id="114" name="Group 113">
              <a:extLst>
                <a:ext uri="{FF2B5EF4-FFF2-40B4-BE49-F238E27FC236}">
                  <a16:creationId xmlns:a16="http://schemas.microsoft.com/office/drawing/2014/main" id="{FBC1154D-9191-4327-A926-EFDA0A8B1FD8}"/>
                </a:ext>
              </a:extLst>
            </p:cNvPr>
            <p:cNvGrpSpPr/>
            <p:nvPr/>
          </p:nvGrpSpPr>
          <p:grpSpPr>
            <a:xfrm flipH="1">
              <a:off x="2889066" y="826859"/>
              <a:ext cx="4968038" cy="1324575"/>
              <a:chOff x="2889066" y="826859"/>
              <a:chExt cx="4968038" cy="1324575"/>
            </a:xfrm>
          </p:grpSpPr>
          <p:sp>
            <p:nvSpPr>
              <p:cNvPr id="119" name="Freeform 563">
                <a:extLst>
                  <a:ext uri="{FF2B5EF4-FFF2-40B4-BE49-F238E27FC236}">
                    <a16:creationId xmlns:a16="http://schemas.microsoft.com/office/drawing/2014/main" id="{A70B0F63-CBC0-4C9B-A214-532AEAA3CCF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0" name="Freeform 609">
                <a:extLst>
                  <a:ext uri="{FF2B5EF4-FFF2-40B4-BE49-F238E27FC236}">
                    <a16:creationId xmlns:a16="http://schemas.microsoft.com/office/drawing/2014/main" id="{7457BE5E-E9E0-41A9-9EC8-80CE742B8D3D}"/>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15" name="Group 114">
              <a:extLst>
                <a:ext uri="{FF2B5EF4-FFF2-40B4-BE49-F238E27FC236}">
                  <a16:creationId xmlns:a16="http://schemas.microsoft.com/office/drawing/2014/main" id="{94FAB67E-2AF4-421B-B9E4-BBA2069BE2AD}"/>
                </a:ext>
              </a:extLst>
            </p:cNvPr>
            <p:cNvGrpSpPr/>
            <p:nvPr/>
          </p:nvGrpSpPr>
          <p:grpSpPr>
            <a:xfrm>
              <a:off x="6916366" y="731490"/>
              <a:ext cx="806110" cy="1211544"/>
              <a:chOff x="3153981" y="731490"/>
              <a:chExt cx="1202715" cy="1211544"/>
            </a:xfrm>
          </p:grpSpPr>
          <p:sp>
            <p:nvSpPr>
              <p:cNvPr id="116" name="Freeform 564">
                <a:extLst>
                  <a:ext uri="{FF2B5EF4-FFF2-40B4-BE49-F238E27FC236}">
                    <a16:creationId xmlns:a16="http://schemas.microsoft.com/office/drawing/2014/main" id="{A6BA4FE3-DB7E-44AC-A0E1-B428EA28B6A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7" name="Freeform 608">
                <a:extLst>
                  <a:ext uri="{FF2B5EF4-FFF2-40B4-BE49-F238E27FC236}">
                    <a16:creationId xmlns:a16="http://schemas.microsoft.com/office/drawing/2014/main" id="{77FFA004-629D-48FB-94E7-9DC8DD10561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8" name="TextBox 117">
                <a:extLst>
                  <a:ext uri="{FF2B5EF4-FFF2-40B4-BE49-F238E27FC236}">
                    <a16:creationId xmlns:a16="http://schemas.microsoft.com/office/drawing/2014/main" id="{E2C78D85-79F0-4CE3-A006-FFD3F1422A8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6</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1" name="Group 120">
            <a:extLst>
              <a:ext uri="{FF2B5EF4-FFF2-40B4-BE49-F238E27FC236}">
                <a16:creationId xmlns:a16="http://schemas.microsoft.com/office/drawing/2014/main" id="{7C46C2F5-A59B-424A-9B89-CAAD195982D0}"/>
              </a:ext>
            </a:extLst>
          </p:cNvPr>
          <p:cNvGrpSpPr/>
          <p:nvPr/>
        </p:nvGrpSpPr>
        <p:grpSpPr>
          <a:xfrm>
            <a:off x="210445" y="2773557"/>
            <a:ext cx="4464983" cy="698443"/>
            <a:chOff x="2889066" y="731490"/>
            <a:chExt cx="4968038" cy="1419944"/>
          </a:xfrm>
        </p:grpSpPr>
        <p:grpSp>
          <p:nvGrpSpPr>
            <p:cNvPr id="122" name="Group 121">
              <a:extLst>
                <a:ext uri="{FF2B5EF4-FFF2-40B4-BE49-F238E27FC236}">
                  <a16:creationId xmlns:a16="http://schemas.microsoft.com/office/drawing/2014/main" id="{8996A15D-9F84-47E3-B534-4F935F6E3338}"/>
                </a:ext>
              </a:extLst>
            </p:cNvPr>
            <p:cNvGrpSpPr/>
            <p:nvPr/>
          </p:nvGrpSpPr>
          <p:grpSpPr>
            <a:xfrm flipH="1">
              <a:off x="2889066" y="826859"/>
              <a:ext cx="4968038" cy="1324575"/>
              <a:chOff x="2889066" y="826859"/>
              <a:chExt cx="4968038" cy="1324575"/>
            </a:xfrm>
          </p:grpSpPr>
          <p:sp>
            <p:nvSpPr>
              <p:cNvPr id="127" name="Freeform 563">
                <a:extLst>
                  <a:ext uri="{FF2B5EF4-FFF2-40B4-BE49-F238E27FC236}">
                    <a16:creationId xmlns:a16="http://schemas.microsoft.com/office/drawing/2014/main" id="{9108314B-C900-41E6-8006-63F23D1BA39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8" name="Freeform 609">
                <a:extLst>
                  <a:ext uri="{FF2B5EF4-FFF2-40B4-BE49-F238E27FC236}">
                    <a16:creationId xmlns:a16="http://schemas.microsoft.com/office/drawing/2014/main" id="{4CAE1CBA-6B6E-4A79-9E81-942143E272E5}"/>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23" name="Group 122">
              <a:extLst>
                <a:ext uri="{FF2B5EF4-FFF2-40B4-BE49-F238E27FC236}">
                  <a16:creationId xmlns:a16="http://schemas.microsoft.com/office/drawing/2014/main" id="{09A0BCB0-885F-4633-AEA2-85F3371CD11A}"/>
                </a:ext>
              </a:extLst>
            </p:cNvPr>
            <p:cNvGrpSpPr/>
            <p:nvPr/>
          </p:nvGrpSpPr>
          <p:grpSpPr>
            <a:xfrm>
              <a:off x="6916366" y="731490"/>
              <a:ext cx="806110" cy="1211544"/>
              <a:chOff x="3153981" y="731490"/>
              <a:chExt cx="1202715" cy="1211544"/>
            </a:xfrm>
          </p:grpSpPr>
          <p:sp>
            <p:nvSpPr>
              <p:cNvPr id="124" name="Freeform 564">
                <a:extLst>
                  <a:ext uri="{FF2B5EF4-FFF2-40B4-BE49-F238E27FC236}">
                    <a16:creationId xmlns:a16="http://schemas.microsoft.com/office/drawing/2014/main" id="{C160AA79-8FC1-4002-9BA2-397ED0DB4A2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5" name="Freeform 608">
                <a:extLst>
                  <a:ext uri="{FF2B5EF4-FFF2-40B4-BE49-F238E27FC236}">
                    <a16:creationId xmlns:a16="http://schemas.microsoft.com/office/drawing/2014/main" id="{68788266-29EC-4EA8-9623-53EC082125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6" name="TextBox 125">
                <a:extLst>
                  <a:ext uri="{FF2B5EF4-FFF2-40B4-BE49-F238E27FC236}">
                    <a16:creationId xmlns:a16="http://schemas.microsoft.com/office/drawing/2014/main" id="{D23D6F53-05C7-45BA-B076-9044AA775C5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7</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9" name="Group 128">
            <a:extLst>
              <a:ext uri="{FF2B5EF4-FFF2-40B4-BE49-F238E27FC236}">
                <a16:creationId xmlns:a16="http://schemas.microsoft.com/office/drawing/2014/main" id="{BD2BE204-888E-4647-8C4F-7CF06EAE4F34}"/>
              </a:ext>
            </a:extLst>
          </p:cNvPr>
          <p:cNvGrpSpPr/>
          <p:nvPr/>
        </p:nvGrpSpPr>
        <p:grpSpPr>
          <a:xfrm>
            <a:off x="210445" y="3705283"/>
            <a:ext cx="4464983" cy="698443"/>
            <a:chOff x="2889066" y="731490"/>
            <a:chExt cx="4968038" cy="1419944"/>
          </a:xfrm>
        </p:grpSpPr>
        <p:grpSp>
          <p:nvGrpSpPr>
            <p:cNvPr id="130" name="Group 129">
              <a:extLst>
                <a:ext uri="{FF2B5EF4-FFF2-40B4-BE49-F238E27FC236}">
                  <a16:creationId xmlns:a16="http://schemas.microsoft.com/office/drawing/2014/main" id="{80877276-9F2E-460D-B392-CECB9A28D4FD}"/>
                </a:ext>
              </a:extLst>
            </p:cNvPr>
            <p:cNvGrpSpPr/>
            <p:nvPr/>
          </p:nvGrpSpPr>
          <p:grpSpPr>
            <a:xfrm flipH="1">
              <a:off x="2889066" y="826859"/>
              <a:ext cx="4968038" cy="1324575"/>
              <a:chOff x="2889066" y="826859"/>
              <a:chExt cx="4968038" cy="1324575"/>
            </a:xfrm>
          </p:grpSpPr>
          <p:sp>
            <p:nvSpPr>
              <p:cNvPr id="135" name="Freeform 563">
                <a:extLst>
                  <a:ext uri="{FF2B5EF4-FFF2-40B4-BE49-F238E27FC236}">
                    <a16:creationId xmlns:a16="http://schemas.microsoft.com/office/drawing/2014/main" id="{D05B5DE7-AC6B-4318-8B7E-973C10D78940}"/>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36" name="Freeform 609">
                <a:extLst>
                  <a:ext uri="{FF2B5EF4-FFF2-40B4-BE49-F238E27FC236}">
                    <a16:creationId xmlns:a16="http://schemas.microsoft.com/office/drawing/2014/main" id="{E83124B4-AECC-4691-9117-E87D7F1255C3}"/>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31" name="Group 130">
              <a:extLst>
                <a:ext uri="{FF2B5EF4-FFF2-40B4-BE49-F238E27FC236}">
                  <a16:creationId xmlns:a16="http://schemas.microsoft.com/office/drawing/2014/main" id="{E00A12E0-67D7-4C7E-A517-C1443B5A8D2E}"/>
                </a:ext>
              </a:extLst>
            </p:cNvPr>
            <p:cNvGrpSpPr/>
            <p:nvPr/>
          </p:nvGrpSpPr>
          <p:grpSpPr>
            <a:xfrm>
              <a:off x="6916366" y="731490"/>
              <a:ext cx="806110" cy="1211544"/>
              <a:chOff x="3153981" y="731490"/>
              <a:chExt cx="1202715" cy="1211544"/>
            </a:xfrm>
          </p:grpSpPr>
          <p:sp>
            <p:nvSpPr>
              <p:cNvPr id="132" name="Freeform 564">
                <a:extLst>
                  <a:ext uri="{FF2B5EF4-FFF2-40B4-BE49-F238E27FC236}">
                    <a16:creationId xmlns:a16="http://schemas.microsoft.com/office/drawing/2014/main" id="{09CBA72C-2067-4AEF-B9A4-E39FF00F2529}"/>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3" name="Freeform 608">
                <a:extLst>
                  <a:ext uri="{FF2B5EF4-FFF2-40B4-BE49-F238E27FC236}">
                    <a16:creationId xmlns:a16="http://schemas.microsoft.com/office/drawing/2014/main" id="{17A075A7-A108-46C5-8671-CE025F55B45B}"/>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4" name="TextBox 133">
                <a:extLst>
                  <a:ext uri="{FF2B5EF4-FFF2-40B4-BE49-F238E27FC236}">
                    <a16:creationId xmlns:a16="http://schemas.microsoft.com/office/drawing/2014/main" id="{8600D483-CB99-4D76-BAD0-44686206E50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8</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37" name="TextBox 2">
            <a:extLst>
              <a:ext uri="{FF2B5EF4-FFF2-40B4-BE49-F238E27FC236}">
                <a16:creationId xmlns:a16="http://schemas.microsoft.com/office/drawing/2014/main" id="{E448FA92-8EC8-4ECF-B393-5D08BFEA173D}"/>
              </a:ext>
            </a:extLst>
          </p:cNvPr>
          <p:cNvSpPr txBox="1"/>
          <p:nvPr/>
        </p:nvSpPr>
        <p:spPr>
          <a:xfrm>
            <a:off x="857" y="1131635"/>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مفاتيح الإدارة الناجحة للمشروع.</a:t>
            </a:r>
            <a:endParaRPr lang="en-US" sz="2000" b="1" dirty="0">
              <a:solidFill>
                <a:schemeClr val="bg1"/>
              </a:solidFill>
              <a:latin typeface="RB" panose="00000500000000000000" pitchFamily="2" charset="-78"/>
              <a:cs typeface="RB" panose="00000500000000000000" pitchFamily="2" charset="-78"/>
            </a:endParaRPr>
          </a:p>
        </p:txBody>
      </p:sp>
      <p:sp>
        <p:nvSpPr>
          <p:cNvPr id="138" name="TextBox 2">
            <a:extLst>
              <a:ext uri="{FF2B5EF4-FFF2-40B4-BE49-F238E27FC236}">
                <a16:creationId xmlns:a16="http://schemas.microsoft.com/office/drawing/2014/main" id="{5AEB8D93-BF07-4CCF-82E9-2B08B1749DD2}"/>
              </a:ext>
            </a:extLst>
          </p:cNvPr>
          <p:cNvSpPr txBox="1"/>
          <p:nvPr/>
        </p:nvSpPr>
        <p:spPr>
          <a:xfrm>
            <a:off x="397076" y="2043363"/>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وظيفة مدير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139" name="TextBox 2">
            <a:extLst>
              <a:ext uri="{FF2B5EF4-FFF2-40B4-BE49-F238E27FC236}">
                <a16:creationId xmlns:a16="http://schemas.microsoft.com/office/drawing/2014/main" id="{C0F28736-F219-405F-B953-13BFFBE26C4B}"/>
              </a:ext>
            </a:extLst>
          </p:cNvPr>
          <p:cNvSpPr txBox="1"/>
          <p:nvPr/>
        </p:nvSpPr>
        <p:spPr>
          <a:xfrm>
            <a:off x="158158" y="2955091"/>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واجبات مدير المشروع.</a:t>
            </a:r>
            <a:endParaRPr lang="en-US" sz="2000" b="1" dirty="0">
              <a:solidFill>
                <a:schemeClr val="bg1"/>
              </a:solidFill>
              <a:latin typeface="RB" panose="00000500000000000000" pitchFamily="2" charset="-78"/>
              <a:cs typeface="RB" panose="00000500000000000000" pitchFamily="2" charset="-78"/>
            </a:endParaRPr>
          </a:p>
        </p:txBody>
      </p:sp>
      <p:sp>
        <p:nvSpPr>
          <p:cNvPr id="140" name="TextBox 2">
            <a:extLst>
              <a:ext uri="{FF2B5EF4-FFF2-40B4-BE49-F238E27FC236}">
                <a16:creationId xmlns:a16="http://schemas.microsoft.com/office/drawing/2014/main" id="{0BC2A4A3-F685-4BD9-A92C-7CD5C360F788}"/>
              </a:ext>
            </a:extLst>
          </p:cNvPr>
          <p:cNvSpPr txBox="1"/>
          <p:nvPr/>
        </p:nvSpPr>
        <p:spPr>
          <a:xfrm>
            <a:off x="46456" y="3866819"/>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2000" b="1" dirty="0">
                <a:solidFill>
                  <a:schemeClr val="bg1"/>
                </a:solidFill>
                <a:latin typeface="RB" panose="00000500000000000000" pitchFamily="2" charset="-78"/>
                <a:cs typeface="RB" panose="00000500000000000000" pitchFamily="2" charset="-78"/>
              </a:rPr>
              <a:t>سمات مدير المشروع الفعّال.</a:t>
            </a:r>
            <a:endParaRPr lang="en-US" sz="2000" b="1" dirty="0">
              <a:solidFill>
                <a:schemeClr val="bg1"/>
              </a:solidFill>
              <a:latin typeface="RB" panose="00000500000000000000" pitchFamily="2" charset="-78"/>
              <a:cs typeface="RB" panose="00000500000000000000" pitchFamily="2" charset="-78"/>
            </a:endParaRPr>
          </a:p>
        </p:txBody>
      </p:sp>
      <p:pic>
        <p:nvPicPr>
          <p:cNvPr id="80" name="Picture 92">
            <a:extLst>
              <a:ext uri="{FF2B5EF4-FFF2-40B4-BE49-F238E27FC236}">
                <a16:creationId xmlns:a16="http://schemas.microsoft.com/office/drawing/2014/main" id="{1E5B1E7F-08D5-41F8-A9D2-F86149FE48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451014" y="1168982"/>
            <a:ext cx="931791" cy="707886"/>
          </a:xfrm>
          <a:prstGeom prst="rect">
            <a:avLst/>
          </a:prstGeom>
        </p:spPr>
      </p:pic>
    </p:spTree>
    <p:extLst>
      <p:ext uri="{BB962C8B-B14F-4D97-AF65-F5344CB8AC3E}">
        <p14:creationId xmlns:p14="http://schemas.microsoft.com/office/powerpoint/2010/main" val="23877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55"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1000" fill="hold"/>
                                        <p:tgtEl>
                                          <p:spTgt spid="50"/>
                                        </p:tgtEl>
                                        <p:attrNameLst>
                                          <p:attrName>ppt_w</p:attrName>
                                        </p:attrNameLst>
                                      </p:cBhvr>
                                      <p:tavLst>
                                        <p:tav tm="0">
                                          <p:val>
                                            <p:strVal val="#ppt_w*0.70"/>
                                          </p:val>
                                        </p:tav>
                                        <p:tav tm="100000">
                                          <p:val>
                                            <p:strVal val="#ppt_w"/>
                                          </p:val>
                                        </p:tav>
                                      </p:tavLst>
                                    </p:anim>
                                    <p:anim calcmode="lin" valueType="num">
                                      <p:cBhvr>
                                        <p:cTn id="18" dur="1000" fill="hold"/>
                                        <p:tgtEl>
                                          <p:spTgt spid="50"/>
                                        </p:tgtEl>
                                        <p:attrNameLst>
                                          <p:attrName>ppt_h</p:attrName>
                                        </p:attrNameLst>
                                      </p:cBhvr>
                                      <p:tavLst>
                                        <p:tav tm="0">
                                          <p:val>
                                            <p:strVal val="#ppt_h"/>
                                          </p:val>
                                        </p:tav>
                                        <p:tav tm="100000">
                                          <p:val>
                                            <p:strVal val="#ppt_h"/>
                                          </p:val>
                                        </p:tav>
                                      </p:tavLst>
                                    </p:anim>
                                    <p:animEffect transition="in" filter="fade">
                                      <p:cBhvr>
                                        <p:cTn id="19" dur="1000"/>
                                        <p:tgtEl>
                                          <p:spTgt spid="50"/>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childTnLst>
                          </p:cTn>
                        </p:par>
                        <p:par>
                          <p:cTn id="26" fill="hold">
                            <p:stCondLst>
                              <p:cond delay="2750"/>
                            </p:stCondLst>
                            <p:childTnLst>
                              <p:par>
                                <p:cTn id="27" presetID="55"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p:cTn id="29" dur="1000" fill="hold"/>
                                        <p:tgtEl>
                                          <p:spTgt spid="51"/>
                                        </p:tgtEl>
                                        <p:attrNameLst>
                                          <p:attrName>ppt_w</p:attrName>
                                        </p:attrNameLst>
                                      </p:cBhvr>
                                      <p:tavLst>
                                        <p:tav tm="0">
                                          <p:val>
                                            <p:strVal val="#ppt_w*0.70"/>
                                          </p:val>
                                        </p:tav>
                                        <p:tav tm="100000">
                                          <p:val>
                                            <p:strVal val="#ppt_w"/>
                                          </p:val>
                                        </p:tav>
                                      </p:tavLst>
                                    </p:anim>
                                    <p:anim calcmode="lin" valueType="num">
                                      <p:cBhvr>
                                        <p:cTn id="30" dur="1000" fill="hold"/>
                                        <p:tgtEl>
                                          <p:spTgt spid="51"/>
                                        </p:tgtEl>
                                        <p:attrNameLst>
                                          <p:attrName>ppt_h</p:attrName>
                                        </p:attrNameLst>
                                      </p:cBhvr>
                                      <p:tavLst>
                                        <p:tav tm="0">
                                          <p:val>
                                            <p:strVal val="#ppt_h"/>
                                          </p:val>
                                        </p:tav>
                                        <p:tav tm="100000">
                                          <p:val>
                                            <p:strVal val="#ppt_h"/>
                                          </p:val>
                                        </p:tav>
                                      </p:tavLst>
                                    </p:anim>
                                    <p:animEffect transition="in" filter="fade">
                                      <p:cBhvr>
                                        <p:cTn id="31" dur="1000"/>
                                        <p:tgtEl>
                                          <p:spTgt spid="51"/>
                                        </p:tgtEl>
                                      </p:cBhvr>
                                    </p:animEffect>
                                  </p:childTnLst>
                                </p:cTn>
                              </p:par>
                            </p:childTnLst>
                          </p:cTn>
                        </p:par>
                        <p:par>
                          <p:cTn id="32" fill="hold">
                            <p:stCondLst>
                              <p:cond delay="3750"/>
                            </p:stCondLst>
                            <p:childTnLst>
                              <p:par>
                                <p:cTn id="33" presetID="53" presetClass="entr" presetSubtype="16"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p:cTn id="35" dur="500" fill="hold"/>
                                        <p:tgtEl>
                                          <p:spTgt spid="62"/>
                                        </p:tgtEl>
                                        <p:attrNameLst>
                                          <p:attrName>ppt_w</p:attrName>
                                        </p:attrNameLst>
                                      </p:cBhvr>
                                      <p:tavLst>
                                        <p:tav tm="0">
                                          <p:val>
                                            <p:fltVal val="0"/>
                                          </p:val>
                                        </p:tav>
                                        <p:tav tm="100000">
                                          <p:val>
                                            <p:strVal val="#ppt_w"/>
                                          </p:val>
                                        </p:tav>
                                      </p:tavLst>
                                    </p:anim>
                                    <p:anim calcmode="lin" valueType="num">
                                      <p:cBhvr>
                                        <p:cTn id="36" dur="500" fill="hold"/>
                                        <p:tgtEl>
                                          <p:spTgt spid="62"/>
                                        </p:tgtEl>
                                        <p:attrNameLst>
                                          <p:attrName>ppt_h</p:attrName>
                                        </p:attrNameLst>
                                      </p:cBhvr>
                                      <p:tavLst>
                                        <p:tav tm="0">
                                          <p:val>
                                            <p:fltVal val="0"/>
                                          </p:val>
                                        </p:tav>
                                        <p:tav tm="100000">
                                          <p:val>
                                            <p:strVal val="#ppt_h"/>
                                          </p:val>
                                        </p:tav>
                                      </p:tavLst>
                                    </p:anim>
                                    <p:animEffect transition="in" filter="fade">
                                      <p:cBhvr>
                                        <p:cTn id="37" dur="500"/>
                                        <p:tgtEl>
                                          <p:spTgt spid="62"/>
                                        </p:tgtEl>
                                      </p:cBhvr>
                                    </p:animEffect>
                                  </p:childTnLst>
                                </p:cTn>
                              </p:par>
                            </p:childTnLst>
                          </p:cTn>
                        </p:par>
                        <p:par>
                          <p:cTn id="38" fill="hold">
                            <p:stCondLst>
                              <p:cond delay="4250"/>
                            </p:stCondLst>
                            <p:childTnLst>
                              <p:par>
                                <p:cTn id="39" presetID="55" presetClass="entr" presetSubtype="0"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1000" fill="hold"/>
                                        <p:tgtEl>
                                          <p:spTgt spid="52"/>
                                        </p:tgtEl>
                                        <p:attrNameLst>
                                          <p:attrName>ppt_w</p:attrName>
                                        </p:attrNameLst>
                                      </p:cBhvr>
                                      <p:tavLst>
                                        <p:tav tm="0">
                                          <p:val>
                                            <p:strVal val="#ppt_w*0.70"/>
                                          </p:val>
                                        </p:tav>
                                        <p:tav tm="100000">
                                          <p:val>
                                            <p:strVal val="#ppt_w"/>
                                          </p:val>
                                        </p:tav>
                                      </p:tavLst>
                                    </p:anim>
                                    <p:anim calcmode="lin" valueType="num">
                                      <p:cBhvr>
                                        <p:cTn id="42" dur="1000" fill="hold"/>
                                        <p:tgtEl>
                                          <p:spTgt spid="52"/>
                                        </p:tgtEl>
                                        <p:attrNameLst>
                                          <p:attrName>ppt_h</p:attrName>
                                        </p:attrNameLst>
                                      </p:cBhvr>
                                      <p:tavLst>
                                        <p:tav tm="0">
                                          <p:val>
                                            <p:strVal val="#ppt_h"/>
                                          </p:val>
                                        </p:tav>
                                        <p:tav tm="100000">
                                          <p:val>
                                            <p:strVal val="#ppt_h"/>
                                          </p:val>
                                        </p:tav>
                                      </p:tavLst>
                                    </p:anim>
                                    <p:animEffect transition="in" filter="fade">
                                      <p:cBhvr>
                                        <p:cTn id="43" dur="1000"/>
                                        <p:tgtEl>
                                          <p:spTgt spid="52"/>
                                        </p:tgtEl>
                                      </p:cBhvr>
                                    </p:animEffect>
                                  </p:childTnLst>
                                </p:cTn>
                              </p:par>
                            </p:childTnLst>
                          </p:cTn>
                        </p:par>
                        <p:par>
                          <p:cTn id="44" fill="hold">
                            <p:stCondLst>
                              <p:cond delay="5250"/>
                            </p:stCondLst>
                            <p:childTnLst>
                              <p:par>
                                <p:cTn id="45" presetID="53" presetClass="entr" presetSubtype="16"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500" fill="hold"/>
                                        <p:tgtEl>
                                          <p:spTgt spid="70"/>
                                        </p:tgtEl>
                                        <p:attrNameLst>
                                          <p:attrName>ppt_w</p:attrName>
                                        </p:attrNameLst>
                                      </p:cBhvr>
                                      <p:tavLst>
                                        <p:tav tm="0">
                                          <p:val>
                                            <p:fltVal val="0"/>
                                          </p:val>
                                        </p:tav>
                                        <p:tav tm="100000">
                                          <p:val>
                                            <p:strVal val="#ppt_w"/>
                                          </p:val>
                                        </p:tav>
                                      </p:tavLst>
                                    </p:anim>
                                    <p:anim calcmode="lin" valueType="num">
                                      <p:cBhvr>
                                        <p:cTn id="48" dur="500" fill="hold"/>
                                        <p:tgtEl>
                                          <p:spTgt spid="70"/>
                                        </p:tgtEl>
                                        <p:attrNameLst>
                                          <p:attrName>ppt_h</p:attrName>
                                        </p:attrNameLst>
                                      </p:cBhvr>
                                      <p:tavLst>
                                        <p:tav tm="0">
                                          <p:val>
                                            <p:fltVal val="0"/>
                                          </p:val>
                                        </p:tav>
                                        <p:tav tm="100000">
                                          <p:val>
                                            <p:strVal val="#ppt_h"/>
                                          </p:val>
                                        </p:tav>
                                      </p:tavLst>
                                    </p:anim>
                                    <p:animEffect transition="in" filter="fade">
                                      <p:cBhvr>
                                        <p:cTn id="49" dur="500"/>
                                        <p:tgtEl>
                                          <p:spTgt spid="70"/>
                                        </p:tgtEl>
                                      </p:cBhvr>
                                    </p:animEffect>
                                  </p:childTnLst>
                                </p:cTn>
                              </p:par>
                            </p:childTnLst>
                          </p:cTn>
                        </p:par>
                        <p:par>
                          <p:cTn id="50" fill="hold">
                            <p:stCondLst>
                              <p:cond delay="5750"/>
                            </p:stCondLst>
                            <p:childTnLst>
                              <p:par>
                                <p:cTn id="51" presetID="55" presetClass="entr" presetSubtype="0"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1000" fill="hold"/>
                                        <p:tgtEl>
                                          <p:spTgt spid="53"/>
                                        </p:tgtEl>
                                        <p:attrNameLst>
                                          <p:attrName>ppt_w</p:attrName>
                                        </p:attrNameLst>
                                      </p:cBhvr>
                                      <p:tavLst>
                                        <p:tav tm="0">
                                          <p:val>
                                            <p:strVal val="#ppt_w*0.70"/>
                                          </p:val>
                                        </p:tav>
                                        <p:tav tm="100000">
                                          <p:val>
                                            <p:strVal val="#ppt_w"/>
                                          </p:val>
                                        </p:tav>
                                      </p:tavLst>
                                    </p:anim>
                                    <p:anim calcmode="lin" valueType="num">
                                      <p:cBhvr>
                                        <p:cTn id="54" dur="1000" fill="hold"/>
                                        <p:tgtEl>
                                          <p:spTgt spid="53"/>
                                        </p:tgtEl>
                                        <p:attrNameLst>
                                          <p:attrName>ppt_h</p:attrName>
                                        </p:attrNameLst>
                                      </p:cBhvr>
                                      <p:tavLst>
                                        <p:tav tm="0">
                                          <p:val>
                                            <p:strVal val="#ppt_h"/>
                                          </p:val>
                                        </p:tav>
                                        <p:tav tm="100000">
                                          <p:val>
                                            <p:strVal val="#ppt_h"/>
                                          </p:val>
                                        </p:tav>
                                      </p:tavLst>
                                    </p:anim>
                                    <p:animEffect transition="in" filter="fade">
                                      <p:cBhvr>
                                        <p:cTn id="55" dur="1000"/>
                                        <p:tgtEl>
                                          <p:spTgt spid="53"/>
                                        </p:tgtEl>
                                      </p:cBhvr>
                                    </p:animEffect>
                                  </p:childTnLst>
                                </p:cTn>
                              </p:par>
                            </p:childTnLst>
                          </p:cTn>
                        </p:par>
                        <p:par>
                          <p:cTn id="56" fill="hold">
                            <p:stCondLst>
                              <p:cond delay="675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7250"/>
                            </p:stCondLst>
                            <p:childTnLst>
                              <p:par>
                                <p:cTn id="63" presetID="55" presetClass="entr" presetSubtype="0" fill="hold" grpId="0" nodeType="afterEffect">
                                  <p:stCondLst>
                                    <p:cond delay="0"/>
                                  </p:stCondLst>
                                  <p:childTnLst>
                                    <p:set>
                                      <p:cBhvr>
                                        <p:cTn id="64" dur="1" fill="hold">
                                          <p:stCondLst>
                                            <p:cond delay="0"/>
                                          </p:stCondLst>
                                        </p:cTn>
                                        <p:tgtEl>
                                          <p:spTgt spid="137"/>
                                        </p:tgtEl>
                                        <p:attrNameLst>
                                          <p:attrName>style.visibility</p:attrName>
                                        </p:attrNameLst>
                                      </p:cBhvr>
                                      <p:to>
                                        <p:strVal val="visible"/>
                                      </p:to>
                                    </p:set>
                                    <p:anim calcmode="lin" valueType="num">
                                      <p:cBhvr>
                                        <p:cTn id="65" dur="1000" fill="hold"/>
                                        <p:tgtEl>
                                          <p:spTgt spid="137"/>
                                        </p:tgtEl>
                                        <p:attrNameLst>
                                          <p:attrName>ppt_w</p:attrName>
                                        </p:attrNameLst>
                                      </p:cBhvr>
                                      <p:tavLst>
                                        <p:tav tm="0">
                                          <p:val>
                                            <p:strVal val="#ppt_w*0.70"/>
                                          </p:val>
                                        </p:tav>
                                        <p:tav tm="100000">
                                          <p:val>
                                            <p:strVal val="#ppt_w"/>
                                          </p:val>
                                        </p:tav>
                                      </p:tavLst>
                                    </p:anim>
                                    <p:anim calcmode="lin" valueType="num">
                                      <p:cBhvr>
                                        <p:cTn id="66" dur="1000" fill="hold"/>
                                        <p:tgtEl>
                                          <p:spTgt spid="137"/>
                                        </p:tgtEl>
                                        <p:attrNameLst>
                                          <p:attrName>ppt_h</p:attrName>
                                        </p:attrNameLst>
                                      </p:cBhvr>
                                      <p:tavLst>
                                        <p:tav tm="0">
                                          <p:val>
                                            <p:strVal val="#ppt_h"/>
                                          </p:val>
                                        </p:tav>
                                        <p:tav tm="100000">
                                          <p:val>
                                            <p:strVal val="#ppt_h"/>
                                          </p:val>
                                        </p:tav>
                                      </p:tavLst>
                                    </p:anim>
                                    <p:animEffect transition="in" filter="fade">
                                      <p:cBhvr>
                                        <p:cTn id="67" dur="1000"/>
                                        <p:tgtEl>
                                          <p:spTgt spid="137"/>
                                        </p:tgtEl>
                                      </p:cBhvr>
                                    </p:animEffect>
                                  </p:childTnLst>
                                </p:cTn>
                              </p:par>
                            </p:childTnLst>
                          </p:cTn>
                        </p:par>
                        <p:par>
                          <p:cTn id="68" fill="hold">
                            <p:stCondLst>
                              <p:cond delay="8250"/>
                            </p:stCondLst>
                            <p:childTnLst>
                              <p:par>
                                <p:cTn id="69" presetID="53" presetClass="entr" presetSubtype="16" fill="hold" nodeType="afterEffect">
                                  <p:stCondLst>
                                    <p:cond delay="0"/>
                                  </p:stCondLst>
                                  <p:childTnLst>
                                    <p:set>
                                      <p:cBhvr>
                                        <p:cTn id="70" dur="1" fill="hold">
                                          <p:stCondLst>
                                            <p:cond delay="0"/>
                                          </p:stCondLst>
                                        </p:cTn>
                                        <p:tgtEl>
                                          <p:spTgt spid="113"/>
                                        </p:tgtEl>
                                        <p:attrNameLst>
                                          <p:attrName>style.visibility</p:attrName>
                                        </p:attrNameLst>
                                      </p:cBhvr>
                                      <p:to>
                                        <p:strVal val="visible"/>
                                      </p:to>
                                    </p:set>
                                    <p:anim calcmode="lin" valueType="num">
                                      <p:cBhvr>
                                        <p:cTn id="71" dur="500" fill="hold"/>
                                        <p:tgtEl>
                                          <p:spTgt spid="113"/>
                                        </p:tgtEl>
                                        <p:attrNameLst>
                                          <p:attrName>ppt_w</p:attrName>
                                        </p:attrNameLst>
                                      </p:cBhvr>
                                      <p:tavLst>
                                        <p:tav tm="0">
                                          <p:val>
                                            <p:fltVal val="0"/>
                                          </p:val>
                                        </p:tav>
                                        <p:tav tm="100000">
                                          <p:val>
                                            <p:strVal val="#ppt_w"/>
                                          </p:val>
                                        </p:tav>
                                      </p:tavLst>
                                    </p:anim>
                                    <p:anim calcmode="lin" valueType="num">
                                      <p:cBhvr>
                                        <p:cTn id="72" dur="500" fill="hold"/>
                                        <p:tgtEl>
                                          <p:spTgt spid="113"/>
                                        </p:tgtEl>
                                        <p:attrNameLst>
                                          <p:attrName>ppt_h</p:attrName>
                                        </p:attrNameLst>
                                      </p:cBhvr>
                                      <p:tavLst>
                                        <p:tav tm="0">
                                          <p:val>
                                            <p:fltVal val="0"/>
                                          </p:val>
                                        </p:tav>
                                        <p:tav tm="100000">
                                          <p:val>
                                            <p:strVal val="#ppt_h"/>
                                          </p:val>
                                        </p:tav>
                                      </p:tavLst>
                                    </p:anim>
                                    <p:animEffect transition="in" filter="fade">
                                      <p:cBhvr>
                                        <p:cTn id="73" dur="500"/>
                                        <p:tgtEl>
                                          <p:spTgt spid="113"/>
                                        </p:tgtEl>
                                      </p:cBhvr>
                                    </p:animEffect>
                                  </p:childTnLst>
                                </p:cTn>
                              </p:par>
                            </p:childTnLst>
                          </p:cTn>
                        </p:par>
                        <p:par>
                          <p:cTn id="74" fill="hold">
                            <p:stCondLst>
                              <p:cond delay="8750"/>
                            </p:stCondLst>
                            <p:childTnLst>
                              <p:par>
                                <p:cTn id="75" presetID="55" presetClass="entr" presetSubtype="0" fill="hold" grpId="0" nodeType="afterEffect">
                                  <p:stCondLst>
                                    <p:cond delay="0"/>
                                  </p:stCondLst>
                                  <p:childTnLst>
                                    <p:set>
                                      <p:cBhvr>
                                        <p:cTn id="76" dur="1" fill="hold">
                                          <p:stCondLst>
                                            <p:cond delay="0"/>
                                          </p:stCondLst>
                                        </p:cTn>
                                        <p:tgtEl>
                                          <p:spTgt spid="138"/>
                                        </p:tgtEl>
                                        <p:attrNameLst>
                                          <p:attrName>style.visibility</p:attrName>
                                        </p:attrNameLst>
                                      </p:cBhvr>
                                      <p:to>
                                        <p:strVal val="visible"/>
                                      </p:to>
                                    </p:set>
                                    <p:anim calcmode="lin" valueType="num">
                                      <p:cBhvr>
                                        <p:cTn id="77" dur="1000" fill="hold"/>
                                        <p:tgtEl>
                                          <p:spTgt spid="138"/>
                                        </p:tgtEl>
                                        <p:attrNameLst>
                                          <p:attrName>ppt_w</p:attrName>
                                        </p:attrNameLst>
                                      </p:cBhvr>
                                      <p:tavLst>
                                        <p:tav tm="0">
                                          <p:val>
                                            <p:strVal val="#ppt_w*0.70"/>
                                          </p:val>
                                        </p:tav>
                                        <p:tav tm="100000">
                                          <p:val>
                                            <p:strVal val="#ppt_w"/>
                                          </p:val>
                                        </p:tav>
                                      </p:tavLst>
                                    </p:anim>
                                    <p:anim calcmode="lin" valueType="num">
                                      <p:cBhvr>
                                        <p:cTn id="78" dur="1000" fill="hold"/>
                                        <p:tgtEl>
                                          <p:spTgt spid="138"/>
                                        </p:tgtEl>
                                        <p:attrNameLst>
                                          <p:attrName>ppt_h</p:attrName>
                                        </p:attrNameLst>
                                      </p:cBhvr>
                                      <p:tavLst>
                                        <p:tav tm="0">
                                          <p:val>
                                            <p:strVal val="#ppt_h"/>
                                          </p:val>
                                        </p:tav>
                                        <p:tav tm="100000">
                                          <p:val>
                                            <p:strVal val="#ppt_h"/>
                                          </p:val>
                                        </p:tav>
                                      </p:tavLst>
                                    </p:anim>
                                    <p:animEffect transition="in" filter="fade">
                                      <p:cBhvr>
                                        <p:cTn id="79" dur="1000"/>
                                        <p:tgtEl>
                                          <p:spTgt spid="138"/>
                                        </p:tgtEl>
                                      </p:cBhvr>
                                    </p:animEffect>
                                  </p:childTnLst>
                                </p:cTn>
                              </p:par>
                            </p:childTnLst>
                          </p:cTn>
                        </p:par>
                        <p:par>
                          <p:cTn id="80" fill="hold">
                            <p:stCondLst>
                              <p:cond delay="9750"/>
                            </p:stCondLst>
                            <p:childTnLst>
                              <p:par>
                                <p:cTn id="81" presetID="53" presetClass="entr" presetSubtype="16" fill="hold" nodeType="afterEffect">
                                  <p:stCondLst>
                                    <p:cond delay="0"/>
                                  </p:stCondLst>
                                  <p:childTnLst>
                                    <p:set>
                                      <p:cBhvr>
                                        <p:cTn id="82" dur="1" fill="hold">
                                          <p:stCondLst>
                                            <p:cond delay="0"/>
                                          </p:stCondLst>
                                        </p:cTn>
                                        <p:tgtEl>
                                          <p:spTgt spid="121"/>
                                        </p:tgtEl>
                                        <p:attrNameLst>
                                          <p:attrName>style.visibility</p:attrName>
                                        </p:attrNameLst>
                                      </p:cBhvr>
                                      <p:to>
                                        <p:strVal val="visible"/>
                                      </p:to>
                                    </p:set>
                                    <p:anim calcmode="lin" valueType="num">
                                      <p:cBhvr>
                                        <p:cTn id="83" dur="500" fill="hold"/>
                                        <p:tgtEl>
                                          <p:spTgt spid="121"/>
                                        </p:tgtEl>
                                        <p:attrNameLst>
                                          <p:attrName>ppt_w</p:attrName>
                                        </p:attrNameLst>
                                      </p:cBhvr>
                                      <p:tavLst>
                                        <p:tav tm="0">
                                          <p:val>
                                            <p:fltVal val="0"/>
                                          </p:val>
                                        </p:tav>
                                        <p:tav tm="100000">
                                          <p:val>
                                            <p:strVal val="#ppt_w"/>
                                          </p:val>
                                        </p:tav>
                                      </p:tavLst>
                                    </p:anim>
                                    <p:anim calcmode="lin" valueType="num">
                                      <p:cBhvr>
                                        <p:cTn id="84" dur="500" fill="hold"/>
                                        <p:tgtEl>
                                          <p:spTgt spid="121"/>
                                        </p:tgtEl>
                                        <p:attrNameLst>
                                          <p:attrName>ppt_h</p:attrName>
                                        </p:attrNameLst>
                                      </p:cBhvr>
                                      <p:tavLst>
                                        <p:tav tm="0">
                                          <p:val>
                                            <p:fltVal val="0"/>
                                          </p:val>
                                        </p:tav>
                                        <p:tav tm="100000">
                                          <p:val>
                                            <p:strVal val="#ppt_h"/>
                                          </p:val>
                                        </p:tav>
                                      </p:tavLst>
                                    </p:anim>
                                    <p:animEffect transition="in" filter="fade">
                                      <p:cBhvr>
                                        <p:cTn id="85" dur="500"/>
                                        <p:tgtEl>
                                          <p:spTgt spid="121"/>
                                        </p:tgtEl>
                                      </p:cBhvr>
                                    </p:animEffect>
                                  </p:childTnLst>
                                </p:cTn>
                              </p:par>
                            </p:childTnLst>
                          </p:cTn>
                        </p:par>
                        <p:par>
                          <p:cTn id="86" fill="hold">
                            <p:stCondLst>
                              <p:cond delay="10250"/>
                            </p:stCondLst>
                            <p:childTnLst>
                              <p:par>
                                <p:cTn id="87" presetID="55" presetClass="entr" presetSubtype="0" fill="hold" grpId="0" nodeType="afterEffect">
                                  <p:stCondLst>
                                    <p:cond delay="0"/>
                                  </p:stCondLst>
                                  <p:childTnLst>
                                    <p:set>
                                      <p:cBhvr>
                                        <p:cTn id="88" dur="1" fill="hold">
                                          <p:stCondLst>
                                            <p:cond delay="0"/>
                                          </p:stCondLst>
                                        </p:cTn>
                                        <p:tgtEl>
                                          <p:spTgt spid="139"/>
                                        </p:tgtEl>
                                        <p:attrNameLst>
                                          <p:attrName>style.visibility</p:attrName>
                                        </p:attrNameLst>
                                      </p:cBhvr>
                                      <p:to>
                                        <p:strVal val="visible"/>
                                      </p:to>
                                    </p:set>
                                    <p:anim calcmode="lin" valueType="num">
                                      <p:cBhvr>
                                        <p:cTn id="89" dur="1000" fill="hold"/>
                                        <p:tgtEl>
                                          <p:spTgt spid="139"/>
                                        </p:tgtEl>
                                        <p:attrNameLst>
                                          <p:attrName>ppt_w</p:attrName>
                                        </p:attrNameLst>
                                      </p:cBhvr>
                                      <p:tavLst>
                                        <p:tav tm="0">
                                          <p:val>
                                            <p:strVal val="#ppt_w*0.70"/>
                                          </p:val>
                                        </p:tav>
                                        <p:tav tm="100000">
                                          <p:val>
                                            <p:strVal val="#ppt_w"/>
                                          </p:val>
                                        </p:tav>
                                      </p:tavLst>
                                    </p:anim>
                                    <p:anim calcmode="lin" valueType="num">
                                      <p:cBhvr>
                                        <p:cTn id="90" dur="1000" fill="hold"/>
                                        <p:tgtEl>
                                          <p:spTgt spid="139"/>
                                        </p:tgtEl>
                                        <p:attrNameLst>
                                          <p:attrName>ppt_h</p:attrName>
                                        </p:attrNameLst>
                                      </p:cBhvr>
                                      <p:tavLst>
                                        <p:tav tm="0">
                                          <p:val>
                                            <p:strVal val="#ppt_h"/>
                                          </p:val>
                                        </p:tav>
                                        <p:tav tm="100000">
                                          <p:val>
                                            <p:strVal val="#ppt_h"/>
                                          </p:val>
                                        </p:tav>
                                      </p:tavLst>
                                    </p:anim>
                                    <p:animEffect transition="in" filter="fade">
                                      <p:cBhvr>
                                        <p:cTn id="91" dur="1000"/>
                                        <p:tgtEl>
                                          <p:spTgt spid="139"/>
                                        </p:tgtEl>
                                      </p:cBhvr>
                                    </p:animEffect>
                                  </p:childTnLst>
                                </p:cTn>
                              </p:par>
                            </p:childTnLst>
                          </p:cTn>
                        </p:par>
                        <p:par>
                          <p:cTn id="92" fill="hold">
                            <p:stCondLst>
                              <p:cond delay="11250"/>
                            </p:stCondLst>
                            <p:childTnLst>
                              <p:par>
                                <p:cTn id="93" presetID="53" presetClass="entr" presetSubtype="16" fill="hold" nodeType="afterEffect">
                                  <p:stCondLst>
                                    <p:cond delay="0"/>
                                  </p:stCondLst>
                                  <p:childTnLst>
                                    <p:set>
                                      <p:cBhvr>
                                        <p:cTn id="94" dur="1" fill="hold">
                                          <p:stCondLst>
                                            <p:cond delay="0"/>
                                          </p:stCondLst>
                                        </p:cTn>
                                        <p:tgtEl>
                                          <p:spTgt spid="129"/>
                                        </p:tgtEl>
                                        <p:attrNameLst>
                                          <p:attrName>style.visibility</p:attrName>
                                        </p:attrNameLst>
                                      </p:cBhvr>
                                      <p:to>
                                        <p:strVal val="visible"/>
                                      </p:to>
                                    </p:set>
                                    <p:anim calcmode="lin" valueType="num">
                                      <p:cBhvr>
                                        <p:cTn id="95" dur="500" fill="hold"/>
                                        <p:tgtEl>
                                          <p:spTgt spid="129"/>
                                        </p:tgtEl>
                                        <p:attrNameLst>
                                          <p:attrName>ppt_w</p:attrName>
                                        </p:attrNameLst>
                                      </p:cBhvr>
                                      <p:tavLst>
                                        <p:tav tm="0">
                                          <p:val>
                                            <p:fltVal val="0"/>
                                          </p:val>
                                        </p:tav>
                                        <p:tav tm="100000">
                                          <p:val>
                                            <p:strVal val="#ppt_w"/>
                                          </p:val>
                                        </p:tav>
                                      </p:tavLst>
                                    </p:anim>
                                    <p:anim calcmode="lin" valueType="num">
                                      <p:cBhvr>
                                        <p:cTn id="96" dur="500" fill="hold"/>
                                        <p:tgtEl>
                                          <p:spTgt spid="129"/>
                                        </p:tgtEl>
                                        <p:attrNameLst>
                                          <p:attrName>ppt_h</p:attrName>
                                        </p:attrNameLst>
                                      </p:cBhvr>
                                      <p:tavLst>
                                        <p:tav tm="0">
                                          <p:val>
                                            <p:fltVal val="0"/>
                                          </p:val>
                                        </p:tav>
                                        <p:tav tm="100000">
                                          <p:val>
                                            <p:strVal val="#ppt_h"/>
                                          </p:val>
                                        </p:tav>
                                      </p:tavLst>
                                    </p:anim>
                                    <p:animEffect transition="in" filter="fade">
                                      <p:cBhvr>
                                        <p:cTn id="97" dur="500"/>
                                        <p:tgtEl>
                                          <p:spTgt spid="129"/>
                                        </p:tgtEl>
                                      </p:cBhvr>
                                    </p:animEffect>
                                  </p:childTnLst>
                                </p:cTn>
                              </p:par>
                            </p:childTnLst>
                          </p:cTn>
                        </p:par>
                        <p:par>
                          <p:cTn id="98" fill="hold">
                            <p:stCondLst>
                              <p:cond delay="11750"/>
                            </p:stCondLst>
                            <p:childTnLst>
                              <p:par>
                                <p:cTn id="99" presetID="55" presetClass="entr" presetSubtype="0" fill="hold" grpId="0" nodeType="afterEffect">
                                  <p:stCondLst>
                                    <p:cond delay="0"/>
                                  </p:stCondLst>
                                  <p:childTnLst>
                                    <p:set>
                                      <p:cBhvr>
                                        <p:cTn id="100" dur="1" fill="hold">
                                          <p:stCondLst>
                                            <p:cond delay="0"/>
                                          </p:stCondLst>
                                        </p:cTn>
                                        <p:tgtEl>
                                          <p:spTgt spid="140"/>
                                        </p:tgtEl>
                                        <p:attrNameLst>
                                          <p:attrName>style.visibility</p:attrName>
                                        </p:attrNameLst>
                                      </p:cBhvr>
                                      <p:to>
                                        <p:strVal val="visible"/>
                                      </p:to>
                                    </p:set>
                                    <p:anim calcmode="lin" valueType="num">
                                      <p:cBhvr>
                                        <p:cTn id="101" dur="1000" fill="hold"/>
                                        <p:tgtEl>
                                          <p:spTgt spid="140"/>
                                        </p:tgtEl>
                                        <p:attrNameLst>
                                          <p:attrName>ppt_w</p:attrName>
                                        </p:attrNameLst>
                                      </p:cBhvr>
                                      <p:tavLst>
                                        <p:tav tm="0">
                                          <p:val>
                                            <p:strVal val="#ppt_w*0.70"/>
                                          </p:val>
                                        </p:tav>
                                        <p:tav tm="100000">
                                          <p:val>
                                            <p:strVal val="#ppt_w"/>
                                          </p:val>
                                        </p:tav>
                                      </p:tavLst>
                                    </p:anim>
                                    <p:anim calcmode="lin" valueType="num">
                                      <p:cBhvr>
                                        <p:cTn id="102" dur="1000" fill="hold"/>
                                        <p:tgtEl>
                                          <p:spTgt spid="140"/>
                                        </p:tgtEl>
                                        <p:attrNameLst>
                                          <p:attrName>ppt_h</p:attrName>
                                        </p:attrNameLst>
                                      </p:cBhvr>
                                      <p:tavLst>
                                        <p:tav tm="0">
                                          <p:val>
                                            <p:strVal val="#ppt_h"/>
                                          </p:val>
                                        </p:tav>
                                        <p:tav tm="100000">
                                          <p:val>
                                            <p:strVal val="#ppt_h"/>
                                          </p:val>
                                        </p:tav>
                                      </p:tavLst>
                                    </p:anim>
                                    <p:animEffect transition="in" filter="fade">
                                      <p:cBhvr>
                                        <p:cTn id="103"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137" grpId="0"/>
      <p:bldP spid="138" grpId="0"/>
      <p:bldP spid="139" grpId="0"/>
      <p:bldP spid="14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B89E559F-F352-4291-8F07-ABB79B246E27}"/>
              </a:ext>
            </a:extLst>
          </p:cNvPr>
          <p:cNvSpPr/>
          <p:nvPr/>
        </p:nvSpPr>
        <p:spPr>
          <a:xfrm>
            <a:off x="7607118" y="-508032"/>
            <a:ext cx="7473856" cy="7474006"/>
          </a:xfrm>
          <a:prstGeom prst="ellipse">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53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329492" y="4885087"/>
            <a:ext cx="200025" cy="10668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1066021" y="3372484"/>
            <a:ext cx="3059834" cy="1938992"/>
          </a:xfrm>
          <a:prstGeom prst="rect">
            <a:avLst/>
          </a:prstGeom>
          <a:noFill/>
        </p:spPr>
        <p:txBody>
          <a:bodyPr wrap="square" rtlCol="1">
            <a:spAutoFit/>
          </a:bodyPr>
          <a:lstStyle/>
          <a:p>
            <a:pPr algn="ctr"/>
            <a:r>
              <a:rPr lang="ar-DZ" sz="6000" b="1" dirty="0">
                <a:solidFill>
                  <a:schemeClr val="tx1">
                    <a:lumMod val="85000"/>
                    <a:lumOff val="1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 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9852662" y="5308331"/>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3435927" y="184678"/>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82922" y="1523982"/>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04726" y="2403725"/>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421141" y="2953042"/>
            <a:ext cx="2349595"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pic>
        <p:nvPicPr>
          <p:cNvPr id="25" name="Picture 92">
            <a:extLst>
              <a:ext uri="{FF2B5EF4-FFF2-40B4-BE49-F238E27FC236}">
                <a16:creationId xmlns:a16="http://schemas.microsoft.com/office/drawing/2014/main" id="{02F54477-5976-4B19-A69C-41536227AFD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92652" y="273924"/>
            <a:ext cx="931791" cy="707885"/>
          </a:xfrm>
          <a:prstGeom prst="rect">
            <a:avLst/>
          </a:prstGeom>
        </p:spPr>
      </p:pic>
      <p:pic>
        <p:nvPicPr>
          <p:cNvPr id="4" name="Picture 3">
            <a:extLst>
              <a:ext uri="{FF2B5EF4-FFF2-40B4-BE49-F238E27FC236}">
                <a16:creationId xmlns:a16="http://schemas.microsoft.com/office/drawing/2014/main" id="{B19B1132-6F5E-446F-A457-3EB631A09C6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5063805" y="-51446"/>
            <a:ext cx="7339863" cy="6857999"/>
          </a:xfrm>
          <a:prstGeom prst="rect">
            <a:avLst/>
          </a:prstGeom>
        </p:spPr>
      </p:pic>
    </p:spTree>
    <p:extLst>
      <p:ext uri="{BB962C8B-B14F-4D97-AF65-F5344CB8AC3E}">
        <p14:creationId xmlns:p14="http://schemas.microsoft.com/office/powerpoint/2010/main" val="213436785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6"/>
            <a:ext cx="6040455" cy="31953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تعيين الموارد:</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47072" y="2509639"/>
            <a:ext cx="6033038" cy="2823850"/>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تُعتبر الموارد البشرية من أهم الإدارات في مؤسسات وشركات الأعمال، حيث إنها تركز على العنصر البشري الذي سينفذ مهام وأنشطة أي مؤسسة. تعيين الموارد هو عملية تحديد وتنظيم جميع الموارد اللازمة لإكمال المشروع، مثل الموارد البشرية والمعدات والمواد والمرافق، وتحديد كيفية تخصيصها وإدارتها في جميع أنحاء المشروع.</a:t>
            </a:r>
          </a:p>
        </p:txBody>
      </p:sp>
      <p:pic>
        <p:nvPicPr>
          <p:cNvPr id="17" name="Picture 2">
            <a:extLst>
              <a:ext uri="{FF2B5EF4-FFF2-40B4-BE49-F238E27FC236}">
                <a16:creationId xmlns:a16="http://schemas.microsoft.com/office/drawing/2014/main" id="{2FBC13C0-1023-46A9-9549-2CAA1CA267E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1760" y="2379846"/>
            <a:ext cx="4851400" cy="2799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2814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811151" y="2361355"/>
            <a:ext cx="7076377" cy="30626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406042" y="2860225"/>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تعيين الموارد:</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16</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042611" y="2779134"/>
            <a:ext cx="7837499" cy="2362185"/>
          </a:xfrm>
          <a:prstGeom prst="rect">
            <a:avLst/>
          </a:prstGeom>
          <a:noFill/>
        </p:spPr>
        <p:txBody>
          <a:bodyPr wrap="square" rtlCol="0">
            <a:spAutoFit/>
          </a:bodyPr>
          <a:lstStyle/>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يضمن تعيين الأشخاص ذوي المهارات المناسبة للمهام المناسبة.</a:t>
            </a:r>
          </a:p>
          <a:p>
            <a:pPr marL="342900" lvl="0" indent="-342900" algn="justLow" rtl="1">
              <a:lnSpc>
                <a:spcPct val="150000"/>
              </a:lnSpc>
              <a:buFont typeface="Wingdings" panose="05000000000000000000" pitchFamily="2" charset="2"/>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يساعد على تجنب فرط الاستغلال أو الاستغلال الناقص للموارد.</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يسهل الإدارة الاستباقية لتوافر الموارد وتخصيصها.</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يساعد على تحسين استخدام الموارد لتحقيق أهداف المشروع.</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يساعد على تحديد قيود الموارد المحتملة أو الاختناقات مقدمًا.</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ميزات تعيين الموارد</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9218" name="Picture 2" descr="مسميات وظائف الموارد البشرية">
            <a:extLst>
              <a:ext uri="{FF2B5EF4-FFF2-40B4-BE49-F238E27FC236}">
                <a16:creationId xmlns:a16="http://schemas.microsoft.com/office/drawing/2014/main" id="{CE7B8546-1E0E-47B1-A780-0AD512C41D7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0" y="2630904"/>
            <a:ext cx="4042611" cy="2524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0182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218"/>
                                        </p:tgtEl>
                                        <p:attrNameLst>
                                          <p:attrName>style.visibility</p:attrName>
                                        </p:attrNameLst>
                                      </p:cBhvr>
                                      <p:to>
                                        <p:strVal val="visible"/>
                                      </p:to>
                                    </p:set>
                                    <p:anim calcmode="lin" valueType="num">
                                      <p:cBhvr>
                                        <p:cTn id="15" dur="500" fill="hold"/>
                                        <p:tgtEl>
                                          <p:spTgt spid="9218"/>
                                        </p:tgtEl>
                                        <p:attrNameLst>
                                          <p:attrName>ppt_w</p:attrName>
                                        </p:attrNameLst>
                                      </p:cBhvr>
                                      <p:tavLst>
                                        <p:tav tm="0">
                                          <p:val>
                                            <p:fltVal val="0"/>
                                          </p:val>
                                        </p:tav>
                                        <p:tav tm="100000">
                                          <p:val>
                                            <p:strVal val="#ppt_w"/>
                                          </p:val>
                                        </p:tav>
                                      </p:tavLst>
                                    </p:anim>
                                    <p:anim calcmode="lin" valueType="num">
                                      <p:cBhvr>
                                        <p:cTn id="16" dur="500" fill="hold"/>
                                        <p:tgtEl>
                                          <p:spTgt spid="9218"/>
                                        </p:tgtEl>
                                        <p:attrNameLst>
                                          <p:attrName>ppt_h</p:attrName>
                                        </p:attrNameLst>
                                      </p:cBhvr>
                                      <p:tavLst>
                                        <p:tav tm="0">
                                          <p:val>
                                            <p:fltVal val="0"/>
                                          </p:val>
                                        </p:tav>
                                        <p:tav tm="100000">
                                          <p:val>
                                            <p:strVal val="#ppt_h"/>
                                          </p:val>
                                        </p:tav>
                                      </p:tavLst>
                                    </p:anim>
                                    <p:animEffect transition="in" filter="fade">
                                      <p:cBhvr>
                                        <p:cTn id="1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57720" y="2361355"/>
            <a:ext cx="6829807" cy="33641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تعيين الموارد:</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050302" y="2779134"/>
            <a:ext cx="6829808" cy="2823850"/>
          </a:xfrm>
          <a:prstGeom prst="rect">
            <a:avLst/>
          </a:prstGeom>
          <a:noFill/>
        </p:spPr>
        <p:txBody>
          <a:bodyPr wrap="square" rtlCol="0">
            <a:spAutoFit/>
          </a:bodyPr>
          <a:lstStyle/>
          <a:p>
            <a:pPr marL="285750" lvl="0" indent="-28575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موارد قابلة للتخزين: </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هي موارد ملموسة، يمكن تخزينها أو تحويلها إلى سيولة عند الحاجة، مثل الأدوات والآلات والمعدات.</a:t>
            </a:r>
          </a:p>
          <a:p>
            <a:pPr marL="285750" lvl="0" indent="-28575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موارد غير قابلة للتخزين: </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هي موارد غير ملموسة، ويصعب تقدير قيمتها المالية، ولكنها تسهم في تنفيذ عمليات المشروع وجودة المنتج، مثل التراخيص والعلامات التجارية وسمعة الشركة المنفذة للمشروع وغيرها.</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7920111" y="2403861"/>
            <a:ext cx="3959998"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أنواع الموارد</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18" name="Picture 2">
            <a:extLst>
              <a:ext uri="{FF2B5EF4-FFF2-40B4-BE49-F238E27FC236}">
                <a16:creationId xmlns:a16="http://schemas.microsoft.com/office/drawing/2014/main" id="{47E6B422-6D6D-4F8F-B8F9-6DED2F7A656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82360" y="2330453"/>
            <a:ext cx="4600655" cy="300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7613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171012" y="2361355"/>
            <a:ext cx="6716516" cy="32938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336875" y="291126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171012" y="1821799"/>
            <a:ext cx="6716513"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فريق المشروع والعمل الجماعي:</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064369" y="3094748"/>
            <a:ext cx="6815741" cy="2362185"/>
          </a:xfrm>
          <a:prstGeom prst="rect">
            <a:avLst/>
          </a:prstGeom>
          <a:noFill/>
        </p:spPr>
        <p:txBody>
          <a:bodyPr wrap="square" rtlCol="0">
            <a:spAutoFit/>
          </a:bodyPr>
          <a:lstStyle/>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تنوع التخصصات والمواهب وتكاملها.</a:t>
            </a:r>
          </a:p>
          <a:p>
            <a:pPr marL="342900" lvl="0" indent="-342900" algn="justLow" rtl="1">
              <a:lnSpc>
                <a:spcPct val="150000"/>
              </a:lnSpc>
              <a:buFontTx/>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التوازن في توزيع المهام على الأعضاء كلٌ فيما يتميز به.</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مشاركة الأعضاء في صناعة القرارات داخل الفريق بشكل فاعل.</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وجود قنوات اتصال فاعلة بين مدير المشروع وأعضاء الفريق، وكذلك مع الأطراف الأخرى المعنية بالمشروع.</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5367070" y="2403861"/>
            <a:ext cx="6513040" cy="707886"/>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فريق المشروع هو كيان ديناميكي يتمتع باستقلالية نسبية واتصال داخلي قوي يتطلب:</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pic>
        <p:nvPicPr>
          <p:cNvPr id="11266" name="Picture 2" descr="الموارد البشرية.. لماذا يكره جميع الموظفين هذا القسم والعاملين به؟">
            <a:extLst>
              <a:ext uri="{FF2B5EF4-FFF2-40B4-BE49-F238E27FC236}">
                <a16:creationId xmlns:a16="http://schemas.microsoft.com/office/drawing/2014/main" id="{F02F4630-78FE-4ADE-800B-B12432C5923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29876" y="2344091"/>
            <a:ext cx="4741136" cy="3074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4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1266"/>
                                        </p:tgtEl>
                                        <p:attrNameLst>
                                          <p:attrName>style.visibility</p:attrName>
                                        </p:attrNameLst>
                                      </p:cBhvr>
                                      <p:to>
                                        <p:strVal val="visible"/>
                                      </p:to>
                                    </p:set>
                                    <p:anim calcmode="lin" valueType="num">
                                      <p:cBhvr>
                                        <p:cTn id="15" dur="500" fill="hold"/>
                                        <p:tgtEl>
                                          <p:spTgt spid="11266"/>
                                        </p:tgtEl>
                                        <p:attrNameLst>
                                          <p:attrName>ppt_w</p:attrName>
                                        </p:attrNameLst>
                                      </p:cBhvr>
                                      <p:tavLst>
                                        <p:tav tm="0">
                                          <p:val>
                                            <p:fltVal val="0"/>
                                          </p:val>
                                        </p:tav>
                                        <p:tav tm="100000">
                                          <p:val>
                                            <p:strVal val="#ppt_w"/>
                                          </p:val>
                                        </p:tav>
                                      </p:tavLst>
                                    </p:anim>
                                    <p:anim calcmode="lin" valueType="num">
                                      <p:cBhvr>
                                        <p:cTn id="16" dur="500" fill="hold"/>
                                        <p:tgtEl>
                                          <p:spTgt spid="11266"/>
                                        </p:tgtEl>
                                        <p:attrNameLst>
                                          <p:attrName>ppt_h</p:attrName>
                                        </p:attrNameLst>
                                      </p:cBhvr>
                                      <p:tavLst>
                                        <p:tav tm="0">
                                          <p:val>
                                            <p:fltVal val="0"/>
                                          </p:val>
                                        </p:tav>
                                        <p:tav tm="100000">
                                          <p:val>
                                            <p:strVal val="#ppt_h"/>
                                          </p:val>
                                        </p:tav>
                                      </p:tavLst>
                                    </p:anim>
                                    <p:animEffect transition="in" filter="fade">
                                      <p:cBhvr>
                                        <p:cTn id="1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359652" y="2361355"/>
            <a:ext cx="6527876" cy="32416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144" y="6006055"/>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575601" y="2816864"/>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171012" y="1821799"/>
            <a:ext cx="6716513"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فريق المشروع والعمل الجماعي:</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359651" y="3071733"/>
            <a:ext cx="6520459" cy="2362185"/>
          </a:xfrm>
          <a:prstGeom prst="rect">
            <a:avLst/>
          </a:prstGeom>
          <a:noFill/>
        </p:spPr>
        <p:txBody>
          <a:bodyPr wrap="square" rtlCol="0">
            <a:spAutoFit/>
          </a:bodyPr>
          <a:lstStyle/>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توفير بيئة عمل تسمح بالتعبير عن الرأي والنقد البنّاء وتوليد الأفكار والمقترحات التي تسهم في رفع جودة الأداء في المشروع.</a:t>
            </a:r>
          </a:p>
          <a:p>
            <a:pPr marL="342900" lvl="0" indent="-342900" algn="justLow" rtl="1">
              <a:lnSpc>
                <a:spcPct val="150000"/>
              </a:lnSpc>
              <a:buFont typeface="Wingdings" panose="05000000000000000000" pitchFamily="2" charset="2"/>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حلّ الخلافات والنزاعات بين الأعضاء بشكل سريع والحفاظ على وحدة الفريق والتركيز على تحقيق أهداف المشروع.</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5359650" y="2403861"/>
            <a:ext cx="6520460" cy="707886"/>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فريق المشروع هو كيان ديناميكي يتمتع باستقلالية نسبية واتصال داخلي قوي يتطلب:</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pic>
        <p:nvPicPr>
          <p:cNvPr id="3" name="Picture 2" descr="الموارد البشرية.. لماذا يكره جميع الموظفين هذا القسم والعاملين به؟">
            <a:extLst>
              <a:ext uri="{FF2B5EF4-FFF2-40B4-BE49-F238E27FC236}">
                <a16:creationId xmlns:a16="http://schemas.microsoft.com/office/drawing/2014/main" id="{63BA8727-7B7F-54B9-58EF-F35656E7F7A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29876" y="2344091"/>
            <a:ext cx="4741136" cy="3074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6680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AFC89-1D9F-B92B-DBCD-15FFF6E5BF86}"/>
            </a:ext>
          </a:extLst>
        </p:cNvPr>
        <p:cNvGrpSpPr/>
        <p:nvPr/>
      </p:nvGrpSpPr>
      <p:grpSpPr>
        <a:xfrm>
          <a:off x="0" y="0"/>
          <a:ext cx="0" cy="0"/>
          <a:chOff x="0" y="0"/>
          <a:chExt cx="0" cy="0"/>
        </a:xfrm>
      </p:grpSpPr>
      <p:sp>
        <p:nvSpPr>
          <p:cNvPr id="7" name="Rectangle 58">
            <a:extLst>
              <a:ext uri="{FF2B5EF4-FFF2-40B4-BE49-F238E27FC236}">
                <a16:creationId xmlns:a16="http://schemas.microsoft.com/office/drawing/2014/main" id="{F72EA387-EB0E-8C09-DB26-828FCF6BB4F0}"/>
              </a:ext>
            </a:extLst>
          </p:cNvPr>
          <p:cNvSpPr/>
          <p:nvPr/>
        </p:nvSpPr>
        <p:spPr>
          <a:xfrm>
            <a:off x="44607" y="4043366"/>
            <a:ext cx="12102788" cy="18520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24533F4D-A2AC-54A6-6739-EB5648446F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F63D7D7C-3DA4-1DC8-1371-36062DDFAD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50F3AFD5-8E44-7719-9498-A003EE410AD0}"/>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3D59BF13-E7E7-C494-C718-F32B00AE5FA1}"/>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A329EF18-2411-CE95-E99F-17F38EB81A7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362F84A1-13D7-95A9-C878-ADE9B76460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9435D404-24D8-1EB3-2AF7-308EC7612E4F}"/>
              </a:ext>
            </a:extLst>
          </p:cNvPr>
          <p:cNvSpPr txBox="1"/>
          <p:nvPr/>
        </p:nvSpPr>
        <p:spPr>
          <a:xfrm>
            <a:off x="5163595" y="1040692"/>
            <a:ext cx="6716513"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تعيين الموارد:</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A675774E-C8F1-9C0A-24FB-6348F9002D41}"/>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298EBBA0-09FC-77A7-CC5F-4CE240A92EBF}"/>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A85ADCA3-A6AD-C8CF-2A3B-34BEC3B9C329}"/>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C92F68BF-07B2-EE6A-FF30-47358029EA9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4" name="ZoneTexte 51">
            <a:extLst>
              <a:ext uri="{FF2B5EF4-FFF2-40B4-BE49-F238E27FC236}">
                <a16:creationId xmlns:a16="http://schemas.microsoft.com/office/drawing/2014/main" id="{D69D5CBF-CAC3-E8AE-4DBE-98B23A21E02F}"/>
              </a:ext>
            </a:extLst>
          </p:cNvPr>
          <p:cNvSpPr txBox="1"/>
          <p:nvPr/>
        </p:nvSpPr>
        <p:spPr>
          <a:xfrm>
            <a:off x="6267449" y="1706327"/>
            <a:ext cx="5612659"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الموارد وإدارة المشروعات الناجحة</a:t>
            </a:r>
            <a:r>
              <a:rPr lang="ar-EG"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pic>
        <p:nvPicPr>
          <p:cNvPr id="13314" name="Picture 2" descr="9 أهداف لإدارة الموارد البشرية | مدونة مؤشر">
            <a:extLst>
              <a:ext uri="{FF2B5EF4-FFF2-40B4-BE49-F238E27FC236}">
                <a16:creationId xmlns:a16="http://schemas.microsoft.com/office/drawing/2014/main" id="{B86EF020-FA36-74AD-ACA0-032AAD01924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1892" y="1002575"/>
            <a:ext cx="2395450" cy="1130353"/>
          </a:xfrm>
          <a:prstGeom prst="rect">
            <a:avLst/>
          </a:prstGeom>
          <a:noFill/>
          <a:extLst>
            <a:ext uri="{909E8E84-426E-40DD-AFC4-6F175D3DCCD1}">
              <a14:hiddenFill xmlns:a14="http://schemas.microsoft.com/office/drawing/2010/main">
                <a:solidFill>
                  <a:srgbClr val="FFFFFF"/>
                </a:solidFill>
              </a14:hiddenFill>
            </a:ext>
          </a:extLst>
        </p:spPr>
      </p:pic>
      <p:pic>
        <p:nvPicPr>
          <p:cNvPr id="10" name="صورة 9">
            <a:extLst>
              <a:ext uri="{FF2B5EF4-FFF2-40B4-BE49-F238E27FC236}">
                <a16:creationId xmlns:a16="http://schemas.microsoft.com/office/drawing/2014/main" id="{F9EEA2C5-0426-EDC0-84BE-E17798D170EE}"/>
              </a:ext>
            </a:extLst>
          </p:cNvPr>
          <p:cNvPicPr>
            <a:picLocks noChangeAspect="1"/>
          </p:cNvPicPr>
          <p:nvPr/>
        </p:nvPicPr>
        <p:blipFill rotWithShape="1">
          <a:blip r:embed="rId8"/>
          <a:srcRect l="8620" t="22363" r="8145" b="24357"/>
          <a:stretch/>
        </p:blipFill>
        <p:spPr>
          <a:xfrm>
            <a:off x="1509617" y="2217891"/>
            <a:ext cx="7849772" cy="1778027"/>
          </a:xfrm>
          <a:prstGeom prst="rect">
            <a:avLst/>
          </a:prstGeom>
        </p:spPr>
      </p:pic>
      <p:sp>
        <p:nvSpPr>
          <p:cNvPr id="3" name="ZoneTexte 51">
            <a:extLst>
              <a:ext uri="{FF2B5EF4-FFF2-40B4-BE49-F238E27FC236}">
                <a16:creationId xmlns:a16="http://schemas.microsoft.com/office/drawing/2014/main" id="{3D4772C2-1C42-30A9-A97D-42861E4DDB9F}"/>
              </a:ext>
            </a:extLst>
          </p:cNvPr>
          <p:cNvSpPr txBox="1"/>
          <p:nvPr/>
        </p:nvSpPr>
        <p:spPr>
          <a:xfrm>
            <a:off x="44606" y="4140150"/>
            <a:ext cx="12028502" cy="1719702"/>
          </a:xfrm>
          <a:prstGeom prst="rect">
            <a:avLst/>
          </a:prstGeom>
          <a:noFill/>
        </p:spPr>
        <p:txBody>
          <a:bodyPr wrap="square" rtlCol="0">
            <a:spAutoFit/>
          </a:bodyPr>
          <a:lstStyle/>
          <a:p>
            <a:pPr lvl="0" algn="justLow" rtl="1">
              <a:lnSpc>
                <a:spcPct val="150000"/>
              </a:lnSpc>
              <a:defRPr/>
            </a:pPr>
            <a:r>
              <a:rPr lang="ar-SA" dirty="0">
                <a:solidFill>
                  <a:schemeClr val="bg2">
                    <a:lumMod val="25000"/>
                  </a:schemeClr>
                </a:solidFill>
                <a:latin typeface="RB" panose="00000500000000000000" pitchFamily="2" charset="-78"/>
                <a:ea typeface="Calibri" panose="020F0502020204030204" pitchFamily="34" charset="0"/>
                <a:cs typeface="RB" panose="00000500000000000000" pitchFamily="2" charset="-78"/>
              </a:rPr>
              <a:t>يعتمد تخصيص الموارد المحدودة على الأولوية الممنوحة لكل مهمة من مهام المشروع، ويتم احتساب أولويات تلك الموارد باستخدام</a:t>
            </a:r>
          </a:p>
          <a:p>
            <a:pPr lvl="0" algn="justLow" rtl="1">
              <a:lnSpc>
                <a:spcPct val="150000"/>
              </a:lnSpc>
              <a:defRPr/>
            </a:pPr>
            <a:r>
              <a:rPr lang="ar-SA" dirty="0">
                <a:solidFill>
                  <a:schemeClr val="bg2">
                    <a:lumMod val="25000"/>
                  </a:schemeClr>
                </a:solidFill>
                <a:latin typeface="RB" panose="00000500000000000000" pitchFamily="2" charset="-78"/>
                <a:ea typeface="Calibri" panose="020F0502020204030204" pitchFamily="34" charset="0"/>
                <a:cs typeface="RB" panose="00000500000000000000" pitchFamily="2" charset="-78"/>
              </a:rPr>
              <a:t>طريقة المسار الحرج والتي ستدرسها بالتفصيل لاحقا.</a:t>
            </a:r>
          </a:p>
          <a:p>
            <a:pPr lvl="0" algn="justLow" rtl="1">
              <a:lnSpc>
                <a:spcPct val="150000"/>
              </a:lnSpc>
              <a:defRPr/>
            </a:pPr>
            <a:r>
              <a:rPr lang="ar-SA" dirty="0">
                <a:solidFill>
                  <a:schemeClr val="bg2">
                    <a:lumMod val="25000"/>
                  </a:schemeClr>
                </a:solidFill>
                <a:latin typeface="RB" panose="00000500000000000000" pitchFamily="2" charset="-78"/>
                <a:ea typeface="Calibri" panose="020F0502020204030204" pitchFamily="34" charset="0"/>
                <a:cs typeface="RB" panose="00000500000000000000" pitchFamily="2" charset="-78"/>
              </a:rPr>
              <a:t>إن أعضاء فريق بناء المنزل الذين يعملون في المشروع يشكلون موارد حيوية لهذا المشروع، والهدف هو إنشاء جدول زمني أكثر كفاءة</a:t>
            </a:r>
          </a:p>
          <a:p>
            <a:pPr lvl="0" algn="justLow" rtl="1">
              <a:lnSpc>
                <a:spcPct val="150000"/>
              </a:lnSpc>
              <a:defRPr/>
            </a:pPr>
            <a:r>
              <a:rPr lang="ar-SA" dirty="0">
                <a:solidFill>
                  <a:schemeClr val="bg2">
                    <a:lumMod val="25000"/>
                  </a:schemeClr>
                </a:solidFill>
                <a:latin typeface="RB" panose="00000500000000000000" pitchFamily="2" charset="-78"/>
                <a:ea typeface="Calibri" panose="020F0502020204030204" pitchFamily="34" charset="0"/>
                <a:cs typeface="RB" panose="00000500000000000000" pitchFamily="2" charset="-78"/>
              </a:rPr>
              <a:t>قدر الإمكان، فعلى سبيل المثال، يمكن أن يحتوي فريق بناء المنزل على ثلاثة عمال بناء، مما يسمح بتقليل مدة المشروع قدر الإمكان.</a:t>
            </a:r>
            <a:endParaRPr lang="ar-DZ" dirty="0">
              <a:solidFill>
                <a:schemeClr val="bg2">
                  <a:lumMod val="2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2697374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 calcmode="lin" valueType="num">
                                      <p:cBhvr>
                                        <p:cTn id="11" dur="500" fill="hold"/>
                                        <p:tgtEl>
                                          <p:spTgt spid="13314"/>
                                        </p:tgtEl>
                                        <p:attrNameLst>
                                          <p:attrName>ppt_w</p:attrName>
                                        </p:attrNameLst>
                                      </p:cBhvr>
                                      <p:tavLst>
                                        <p:tav tm="0">
                                          <p:val>
                                            <p:fltVal val="0"/>
                                          </p:val>
                                        </p:tav>
                                        <p:tav tm="100000">
                                          <p:val>
                                            <p:strVal val="#ppt_w"/>
                                          </p:val>
                                        </p:tav>
                                      </p:tavLst>
                                    </p:anim>
                                    <p:anim calcmode="lin" valueType="num">
                                      <p:cBhvr>
                                        <p:cTn id="12" dur="500" fill="hold"/>
                                        <p:tgtEl>
                                          <p:spTgt spid="13314"/>
                                        </p:tgtEl>
                                        <p:attrNameLst>
                                          <p:attrName>ppt_h</p:attrName>
                                        </p:attrNameLst>
                                      </p:cBhvr>
                                      <p:tavLst>
                                        <p:tav tm="0">
                                          <p:val>
                                            <p:fltVal val="0"/>
                                          </p:val>
                                        </p:tav>
                                        <p:tav tm="100000">
                                          <p:val>
                                            <p:strVal val="#ppt_h"/>
                                          </p:val>
                                        </p:tav>
                                      </p:tavLst>
                                    </p:anim>
                                    <p:animEffect transition="in" filter="fade">
                                      <p:cBhvr>
                                        <p:cTn id="13" dur="500"/>
                                        <p:tgtEl>
                                          <p:spTgt spid="133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66A5A-7A96-3F23-0B74-2C574A3F091D}"/>
            </a:ext>
          </a:extLst>
        </p:cNvPr>
        <p:cNvGrpSpPr/>
        <p:nvPr/>
      </p:nvGrpSpPr>
      <p:grpSpPr>
        <a:xfrm>
          <a:off x="0" y="0"/>
          <a:ext cx="0" cy="0"/>
          <a:chOff x="0" y="0"/>
          <a:chExt cx="0" cy="0"/>
        </a:xfrm>
      </p:grpSpPr>
      <p:sp>
        <p:nvSpPr>
          <p:cNvPr id="5" name="Rectangle 58">
            <a:extLst>
              <a:ext uri="{FF2B5EF4-FFF2-40B4-BE49-F238E27FC236}">
                <a16:creationId xmlns:a16="http://schemas.microsoft.com/office/drawing/2014/main" id="{D917DC14-2E3E-162A-FDDD-F312908A24C1}"/>
              </a:ext>
            </a:extLst>
          </p:cNvPr>
          <p:cNvSpPr/>
          <p:nvPr/>
        </p:nvSpPr>
        <p:spPr>
          <a:xfrm>
            <a:off x="6095999" y="3284419"/>
            <a:ext cx="5866675" cy="27571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538B9702-CA88-53CC-5915-4942587F08CA}"/>
              </a:ext>
            </a:extLst>
          </p:cNvPr>
          <p:cNvSpPr/>
          <p:nvPr/>
        </p:nvSpPr>
        <p:spPr>
          <a:xfrm>
            <a:off x="229325" y="1682732"/>
            <a:ext cx="11733350" cy="14594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837235DC-95F7-8509-F0D6-9E520ECB31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6A9B458B-B1BC-1285-36CA-B8FB6FF9A9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D50D3FA3-13AE-B8F8-026B-10534C3E8A06}"/>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B52BC482-0675-7F07-71D5-EE1598C51478}"/>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97878433-72C4-4F68-CC48-B61CA478B5D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7408BA54-3F31-0742-077D-53321634AC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F5272E7A-7E53-C59B-12D8-E871EDDB2752}"/>
              </a:ext>
            </a:extLst>
          </p:cNvPr>
          <p:cNvSpPr txBox="1"/>
          <p:nvPr/>
        </p:nvSpPr>
        <p:spPr>
          <a:xfrm>
            <a:off x="7165834" y="1016514"/>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777663A0-55C2-7268-C048-0B4FDFBEF6AF}"/>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4C4629E8-52E3-7E67-4ACD-B863724B1724}"/>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43F9B8F2-C84E-4F04-F266-45AE36D8168E}"/>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F4E31F3D-7C92-CA6B-F592-261499900FF0}"/>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0173E51C-9E27-69A0-6D9A-75B4403E9C30}"/>
              </a:ext>
            </a:extLst>
          </p:cNvPr>
          <p:cNvSpPr txBox="1"/>
          <p:nvPr/>
        </p:nvSpPr>
        <p:spPr>
          <a:xfrm>
            <a:off x="311890" y="1703334"/>
            <a:ext cx="11650785"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يؤدي مدير المشروع دورًا رئيسًا في المشروع، حيث يُعد المسؤول الأول عن إكماله بنجاح. تتمثل وظيفة المدير في التأكد من أن المشروع يمضي خلال إطاره الزمني وفي نطاق ميزانيته المحددة مع تحقيق أهدافه. إن امتلاك مدير المشروع خبرة وخلفية متعلقة بالمشروع يعتبر إضافة كبيرة لنجاح المشروع.</a:t>
            </a:r>
          </a:p>
        </p:txBody>
      </p:sp>
      <p:sp>
        <p:nvSpPr>
          <p:cNvPr id="7" name="ZoneTexte 51">
            <a:extLst>
              <a:ext uri="{FF2B5EF4-FFF2-40B4-BE49-F238E27FC236}">
                <a16:creationId xmlns:a16="http://schemas.microsoft.com/office/drawing/2014/main" id="{1E2126A2-B93B-6983-8E4E-43FF17105291}"/>
              </a:ext>
            </a:extLst>
          </p:cNvPr>
          <p:cNvSpPr txBox="1"/>
          <p:nvPr/>
        </p:nvSpPr>
        <p:spPr>
          <a:xfrm>
            <a:off x="6096000" y="3199337"/>
            <a:ext cx="5825392" cy="2823850"/>
          </a:xfrm>
          <a:prstGeom prst="rect">
            <a:avLst/>
          </a:prstGeom>
          <a:noFill/>
        </p:spPr>
        <p:txBody>
          <a:bodyPr wrap="square" rtlCol="0">
            <a:spAutoFit/>
          </a:bodyPr>
          <a:lstStyle/>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وضع خطة المشروع.</a:t>
            </a:r>
            <a:endParaRPr lang="en-US"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توظيف فريق عمل المشروع.</a:t>
            </a:r>
            <a:endParaRPr lang="en-US"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قيادة وإدارة فريق المشروع.</a:t>
            </a:r>
            <a:endParaRPr lang="en-US"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وضع الجدول الزمني للمشروع وتحديد كل مراحله.</a:t>
            </a:r>
            <a:endParaRPr lang="en-US"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تعيين المهام لأعضاء فريق المشروع</a:t>
            </a:r>
            <a:r>
              <a:rPr lang="ar-EG" sz="2000" dirty="0">
                <a:solidFill>
                  <a:srgbClr val="404040"/>
                </a:solidFill>
                <a:latin typeface="RB" panose="00000500000000000000" pitchFamily="2" charset="-78"/>
                <a:ea typeface="Calibri" panose="020F0502020204030204" pitchFamily="34" charset="0"/>
                <a:cs typeface="RB" panose="00000500000000000000" pitchFamily="2" charset="-78"/>
              </a:rPr>
              <a:t>.</a:t>
            </a:r>
            <a:endParaRPr lang="en-US"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457200" lvl="0" indent="-457200" algn="justLow" rtl="1">
              <a:lnSpc>
                <a:spcPct val="150000"/>
              </a:lnSpc>
              <a:buFont typeface="+mj-lt"/>
              <a:buAutoNum type="arabicPeriod"/>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تقديم التقارير المحدثة بانتظام للإدارة العليا.</a:t>
            </a:r>
          </a:p>
        </p:txBody>
      </p:sp>
    </p:spTree>
    <p:extLst>
      <p:ext uri="{BB962C8B-B14F-4D97-AF65-F5344CB8AC3E}">
        <p14:creationId xmlns:p14="http://schemas.microsoft.com/office/powerpoint/2010/main" val="16540962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334125" y="2313757"/>
            <a:ext cx="5667135" cy="2613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923862" y="2767653"/>
            <a:ext cx="7077398" cy="400110"/>
          </a:xfrm>
          <a:prstGeom prst="rect">
            <a:avLst/>
          </a:prstGeom>
          <a:noFill/>
        </p:spPr>
        <p:txBody>
          <a:bodyPr wrap="square" rtlCol="0">
            <a:spAutoFit/>
          </a:bodyPr>
          <a:lstStyle/>
          <a:p>
            <a:pPr algn="justLow" rtl="1"/>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وضع خطة المشروع.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630391" y="2615277"/>
            <a:ext cx="1868570" cy="1334169"/>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923861" y="3272961"/>
            <a:ext cx="7077399" cy="400110"/>
          </a:xfrm>
          <a:prstGeom prst="rect">
            <a:avLst/>
          </a:prstGeom>
          <a:noFill/>
        </p:spPr>
        <p:txBody>
          <a:bodyPr wrap="square" rtlCol="0">
            <a:spAutoFit/>
          </a:bodyPr>
          <a:lstStyle/>
          <a:p>
            <a:pPr algn="justLow" rtl="1"/>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توظيف فريق عمل المشروع.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4923861" y="3791403"/>
            <a:ext cx="7077399" cy="400110"/>
          </a:xfrm>
          <a:prstGeom prst="rect">
            <a:avLst/>
          </a:prstGeom>
          <a:noFill/>
        </p:spPr>
        <p:txBody>
          <a:bodyPr wrap="square" rtlCol="0">
            <a:spAutoFit/>
          </a:bodyPr>
          <a:lstStyle/>
          <a:p>
            <a:pPr algn="justLow" rtl="1"/>
            <a:r>
              <a:rPr lang="ar-DZ" sz="2000"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قيادة وإدارة فريق المشروع.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923861" y="4311834"/>
            <a:ext cx="7077399" cy="400110"/>
          </a:xfrm>
          <a:prstGeom prst="rect">
            <a:avLst/>
          </a:prstGeom>
          <a:noFill/>
        </p:spPr>
        <p:txBody>
          <a:bodyPr wrap="square" rtlCol="0">
            <a:spAutoFit/>
          </a:bodyPr>
          <a:lstStyle/>
          <a:p>
            <a:pPr algn="justLow" rtl="1"/>
            <a:r>
              <a:rPr lang="ar-DZ" sz="2000"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وضع الجدول الزمني للمشروع وتحديد كل مراحله.</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18</a:t>
              </a:r>
            </a:p>
          </p:txBody>
        </p:sp>
      </p:gr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واجبات مدير المشروع</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endPar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38" name="image here">
            <a:extLst>
              <a:ext uri="{FF2B5EF4-FFF2-40B4-BE49-F238E27FC236}">
                <a16:creationId xmlns:a16="http://schemas.microsoft.com/office/drawing/2014/main" id="{7F912092-E50E-B102-ECB4-D2231A897C79}"/>
              </a:ext>
            </a:extLst>
          </p:cNvPr>
          <p:cNvSpPr/>
          <p:nvPr/>
        </p:nvSpPr>
        <p:spPr>
          <a:xfrm>
            <a:off x="2523072" y="2378225"/>
            <a:ext cx="2068681" cy="1837984"/>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F2E07BCD-3B5D-2B45-DBAB-C59A9E9F64C5}"/>
              </a:ext>
            </a:extLst>
          </p:cNvPr>
          <p:cNvSpPr/>
          <p:nvPr/>
        </p:nvSpPr>
        <p:spPr>
          <a:xfrm>
            <a:off x="2461020" y="2306858"/>
            <a:ext cx="2068681" cy="1980717"/>
          </a:xfrm>
          <a:prstGeom prst="roundRect">
            <a:avLst>
              <a:gd name="adj" fmla="val 11905"/>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image here">
            <a:extLst>
              <a:ext uri="{FF2B5EF4-FFF2-40B4-BE49-F238E27FC236}">
                <a16:creationId xmlns:a16="http://schemas.microsoft.com/office/drawing/2014/main" id="{8B3EF6F9-D995-5194-707D-161E6371BA9F}"/>
              </a:ext>
            </a:extLst>
          </p:cNvPr>
          <p:cNvSpPr/>
          <p:nvPr/>
        </p:nvSpPr>
        <p:spPr>
          <a:xfrm>
            <a:off x="2486965" y="2538651"/>
            <a:ext cx="1943411" cy="1780697"/>
          </a:xfrm>
          <a:prstGeom prst="roundRect">
            <a:avLst>
              <a:gd name="adj" fmla="val 11905"/>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348534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4"/>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right)">
                                      <p:cBhvr>
                                        <p:cTn id="25" dur="500"/>
                                        <p:tgtEl>
                                          <p:spTgt spid="26"/>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hidden"/>
                                      </p:to>
                                    </p:set>
                                  </p:childTnLst>
                                </p:cTn>
                              </p:par>
                            </p:childTnLst>
                          </p:cTn>
                        </p:par>
                        <p:par>
                          <p:cTn id="36" fill="hold">
                            <p:stCondLst>
                              <p:cond delay="0"/>
                            </p:stCondLst>
                            <p:childTnLst>
                              <p:par>
                                <p:cTn id="37" presetID="22" presetClass="entr" presetSubtype="2"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right)">
                                      <p:cBhvr>
                                        <p:cTn id="39" dur="500"/>
                                        <p:tgtEl>
                                          <p:spTgt spid="27"/>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5"/>
                                        </p:tgtEl>
                                        <p:attrNameLst>
                                          <p:attrName>style.visibility</p:attrName>
                                        </p:attrNameLst>
                                      </p:cBhvr>
                                      <p:to>
                                        <p:strVal val="hidden"/>
                                      </p:to>
                                    </p:set>
                                  </p:childTnLst>
                                </p:cTn>
                              </p:par>
                            </p:childTnLst>
                          </p:cTn>
                        </p:par>
                        <p:par>
                          <p:cTn id="50" fill="hold">
                            <p:stCondLst>
                              <p:cond delay="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0"/>
                            </p:stCondLst>
                            <p:childTnLst>
                              <p:par>
                                <p:cTn id="55" presetID="53" presetClass="entr" presetSubtype="16"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4" grpId="0"/>
      <p:bldP spid="38" grpId="0" animBg="1"/>
      <p:bldP spid="38" grpId="1" animBg="1"/>
      <p:bldP spid="5" grpId="0" animBg="1"/>
      <p:bldP spid="5" grpId="1" animBg="1"/>
      <p:bldP spid="3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741229" y="2313756"/>
            <a:ext cx="5260031" cy="1938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812645"/>
            <a:ext cx="6055649"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325963"/>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4261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18</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4923861" y="2847136"/>
            <a:ext cx="7077399" cy="400110"/>
          </a:xfrm>
          <a:prstGeom prst="rect">
            <a:avLst/>
          </a:prstGeom>
          <a:noFill/>
        </p:spPr>
        <p:txBody>
          <a:bodyPr wrap="square" rtlCol="0">
            <a:spAutoFit/>
          </a:bodyPr>
          <a:lstStyle/>
          <a:p>
            <a:pPr algn="justLow" rtl="1"/>
            <a:r>
              <a:rPr lang="ar-DZ" sz="2000"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7030A0"/>
                </a:solidFill>
                <a:latin typeface="RB" panose="00000500000000000000" pitchFamily="2" charset="-78"/>
                <a:ea typeface="Calibri" panose="020F0502020204030204" pitchFamily="34" charset="0"/>
                <a:cs typeface="RB" panose="00000500000000000000" pitchFamily="2" charset="-78"/>
              </a:rPr>
              <a:t>5</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تعيين المهام لأعضاء فريق المشروع.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4962CC9A-367E-A946-E428-98D12FE21CA3}"/>
              </a:ext>
            </a:extLst>
          </p:cNvPr>
          <p:cNvSpPr txBox="1"/>
          <p:nvPr/>
        </p:nvSpPr>
        <p:spPr>
          <a:xfrm>
            <a:off x="6160305" y="2340083"/>
            <a:ext cx="5753688"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واجبات مدير المشروع:</a:t>
            </a:r>
            <a:endPar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BBA352E0-C403-8B4E-AE4F-161298EE6A24}"/>
              </a:ext>
            </a:extLst>
          </p:cNvPr>
          <p:cNvSpPr txBox="1"/>
          <p:nvPr/>
        </p:nvSpPr>
        <p:spPr>
          <a:xfrm>
            <a:off x="6800850" y="3546002"/>
            <a:ext cx="5200412" cy="400110"/>
          </a:xfrm>
          <a:prstGeom prst="rect">
            <a:avLst/>
          </a:prstGeom>
          <a:noFill/>
        </p:spPr>
        <p:txBody>
          <a:bodyPr wrap="square" rtlCol="0">
            <a:spAutoFit/>
          </a:bodyPr>
          <a:lstStyle/>
          <a:p>
            <a:pPr algn="justLow" rtl="1"/>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3E93DB"/>
                </a:solidFill>
                <a:latin typeface="RB" panose="00000500000000000000" pitchFamily="2" charset="-78"/>
                <a:ea typeface="Calibri" panose="020F0502020204030204" pitchFamily="34" charset="0"/>
                <a:cs typeface="RB" panose="00000500000000000000" pitchFamily="2" charset="-78"/>
              </a:rPr>
              <a:t>6</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تقديم التقارير المحدثة بانتظام للإدارة العليا.</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0" name="image here">
            <a:extLst>
              <a:ext uri="{FF2B5EF4-FFF2-40B4-BE49-F238E27FC236}">
                <a16:creationId xmlns:a16="http://schemas.microsoft.com/office/drawing/2014/main" id="{4AF7E23B-5119-A00E-C5DA-6A7722378B4B}"/>
              </a:ext>
            </a:extLst>
          </p:cNvPr>
          <p:cNvSpPr/>
          <p:nvPr/>
        </p:nvSpPr>
        <p:spPr>
          <a:xfrm>
            <a:off x="2986761" y="2557702"/>
            <a:ext cx="2027992" cy="208285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image here">
            <a:extLst>
              <a:ext uri="{FF2B5EF4-FFF2-40B4-BE49-F238E27FC236}">
                <a16:creationId xmlns:a16="http://schemas.microsoft.com/office/drawing/2014/main" id="{4F54E7B5-3134-23A4-9EC4-9A0E819B991C}"/>
              </a:ext>
            </a:extLst>
          </p:cNvPr>
          <p:cNvSpPr/>
          <p:nvPr/>
        </p:nvSpPr>
        <p:spPr>
          <a:xfrm>
            <a:off x="2694286" y="2629673"/>
            <a:ext cx="2380088" cy="1938907"/>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442840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right)">
                                      <p:cBhvr>
                                        <p:cTn id="11" dur="500"/>
                                        <p:tgtEl>
                                          <p:spTgt spid="8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40"/>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4" grpId="0"/>
      <p:bldP spid="6" grpId="0"/>
      <p:bldP spid="40" grpId="0" animBg="1"/>
      <p:bldP spid="40" grpId="1" animBg="1"/>
      <p:bldP spid="4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64CC5-0E42-D988-8AC4-DCF4EA17581C}"/>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B183D052-FAE8-4215-2BFC-0B741A0CD0BF}"/>
              </a:ext>
            </a:extLst>
          </p:cNvPr>
          <p:cNvSpPr/>
          <p:nvPr/>
        </p:nvSpPr>
        <p:spPr>
          <a:xfrm>
            <a:off x="7173250" y="1995595"/>
            <a:ext cx="4714277" cy="38424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F27F5824-0F9B-679A-2D90-A9C23B64070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B0C73FC7-9C40-971A-A9D5-AAA41545EB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6903736B-5731-CC85-A470-9CE0E30BAB55}"/>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EEB4971D-21B9-8495-1F22-A0C4F9643263}"/>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100CA5C4-6FC9-9BCE-455D-91B930393E0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D8F61431-3675-7306-CFF2-18CCA4AF7A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DF47891A-A915-14C3-C0F3-EE6BFCE9B1C0}"/>
              </a:ext>
            </a:extLst>
          </p:cNvPr>
          <p:cNvSpPr txBox="1"/>
          <p:nvPr/>
        </p:nvSpPr>
        <p:spPr>
          <a:xfrm>
            <a:off x="7173250" y="1456039"/>
            <a:ext cx="4714275"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مدير المشروع:</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FDE97584-DEB7-8D35-69DC-12899C445100}"/>
              </a:ext>
            </a:extLst>
          </p:cNvPr>
          <p:cNvSpPr/>
          <p:nvPr/>
        </p:nvSpPr>
        <p:spPr>
          <a:xfrm>
            <a:off x="327921" y="2206365"/>
            <a:ext cx="4843091" cy="3146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EE89B674-52BF-99C4-3A83-B6FFA0C0F6DD}"/>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5077320C-19B4-273C-42EE-DF5CC9E23B11}"/>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EBDAEC7D-3930-BB99-7F0D-D3ED2EF0A438}"/>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7499E3C8-CB5F-A7A6-E9BE-8F619154221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F1B93D2E-EF63-8F26-8D03-725516D1119B}"/>
              </a:ext>
            </a:extLst>
          </p:cNvPr>
          <p:cNvSpPr txBox="1"/>
          <p:nvPr/>
        </p:nvSpPr>
        <p:spPr>
          <a:xfrm>
            <a:off x="7173250" y="2413374"/>
            <a:ext cx="4706860" cy="3285515"/>
          </a:xfrm>
          <a:prstGeom prst="rect">
            <a:avLst/>
          </a:prstGeom>
          <a:noFill/>
        </p:spPr>
        <p:txBody>
          <a:bodyPr wrap="square" rtlCol="0">
            <a:spAutoFit/>
          </a:bodyPr>
          <a:lstStyle/>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يمتلك مهارات القيادة.</a:t>
            </a:r>
          </a:p>
          <a:p>
            <a:pPr marL="342900" lvl="0" indent="-342900" algn="justLow" rtl="1">
              <a:lnSpc>
                <a:spcPct val="150000"/>
              </a:lnSpc>
              <a:buFontTx/>
              <a:buChar char="-"/>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صانع قرار جيد.</a:t>
            </a:r>
            <a:endParaRPr lang="ar-SA" sz="2000" dirty="0">
              <a:solidFill>
                <a:srgbClr val="404040"/>
              </a:solidFill>
              <a:latin typeface="RB" panose="00000500000000000000" pitchFamily="2" charset="-78"/>
              <a:ea typeface="Calibri" panose="020F0502020204030204" pitchFamily="34" charset="0"/>
              <a:cs typeface="RB" panose="00000500000000000000" pitchFamily="2" charset="-78"/>
            </a:endParaRP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يمتاز بالخبرة الفنية.</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يسهم في بناء مهارات الفريق.</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يعمل بشكل جيد تحت الضغوط.</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يتفاوض بفعالية.</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يراعي الجوانب الإنسانية في العمل.</a:t>
            </a:r>
          </a:p>
        </p:txBody>
      </p:sp>
      <p:sp>
        <p:nvSpPr>
          <p:cNvPr id="4" name="ZoneTexte 51">
            <a:extLst>
              <a:ext uri="{FF2B5EF4-FFF2-40B4-BE49-F238E27FC236}">
                <a16:creationId xmlns:a16="http://schemas.microsoft.com/office/drawing/2014/main" id="{1D190376-6083-0EF2-988B-4E9D2186FFFE}"/>
              </a:ext>
            </a:extLst>
          </p:cNvPr>
          <p:cNvSpPr txBox="1"/>
          <p:nvPr/>
        </p:nvSpPr>
        <p:spPr>
          <a:xfrm>
            <a:off x="6103158" y="2038101"/>
            <a:ext cx="5776951"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سمات مدير المشروع الفعال</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9916671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2C726-F0FA-3BDC-942C-357F0C448AE2}"/>
            </a:ext>
          </a:extLst>
        </p:cNvPr>
        <p:cNvGrpSpPr/>
        <p:nvPr/>
      </p:nvGrpSpPr>
      <p:grpSpPr>
        <a:xfrm>
          <a:off x="0" y="0"/>
          <a:ext cx="0" cy="0"/>
          <a:chOff x="0" y="0"/>
          <a:chExt cx="0" cy="0"/>
        </a:xfrm>
      </p:grpSpPr>
      <p:sp>
        <p:nvSpPr>
          <p:cNvPr id="59" name="Rectangle 58">
            <a:extLst>
              <a:ext uri="{FF2B5EF4-FFF2-40B4-BE49-F238E27FC236}">
                <a16:creationId xmlns:a16="http://schemas.microsoft.com/office/drawing/2014/main" id="{CAEE3E2A-D3D3-0487-F0F3-DED873866841}"/>
              </a:ext>
            </a:extLst>
          </p:cNvPr>
          <p:cNvSpPr/>
          <p:nvPr/>
        </p:nvSpPr>
        <p:spPr>
          <a:xfrm>
            <a:off x="5614738" y="1967459"/>
            <a:ext cx="6272790" cy="38685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2BDB9A83-C7C9-629A-E002-88399FD008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BB579699-DB96-1477-8006-F0E99E11E9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5D7B0538-D5EE-E2C7-9975-0B8E292DD8FD}"/>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4AE802F5-27B2-8931-9947-31AB2335D59F}"/>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87435B19-06AE-6133-8EFD-B1314FD560E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35866079-C1FE-FFBE-6311-A614E1E0C5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54" name="image here">
            <a:extLst>
              <a:ext uri="{FF2B5EF4-FFF2-40B4-BE49-F238E27FC236}">
                <a16:creationId xmlns:a16="http://schemas.microsoft.com/office/drawing/2014/main" id="{3D328C7E-9F59-974C-D514-A800C442362B}"/>
              </a:ext>
            </a:extLst>
          </p:cNvPr>
          <p:cNvSpPr/>
          <p:nvPr/>
        </p:nvSpPr>
        <p:spPr>
          <a:xfrm>
            <a:off x="327921" y="2206365"/>
            <a:ext cx="4843091" cy="314607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52245CBF-AA03-37A5-C3C0-0C1727773D82}"/>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39C1E3E6-A8D5-144B-41AF-A0FBFBCB4AC6}"/>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C950C6B1-6F69-6C94-EB22-EC3E6935C27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6874C101-5306-6C5B-4BCD-8EA9FAAA596D}"/>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E53A9E01-93F7-E0E1-1856-6E605B85B7CE}"/>
              </a:ext>
            </a:extLst>
          </p:cNvPr>
          <p:cNvSpPr txBox="1"/>
          <p:nvPr/>
        </p:nvSpPr>
        <p:spPr>
          <a:xfrm>
            <a:off x="5839654" y="2385238"/>
            <a:ext cx="6040456" cy="328551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لأداء العمل بشكل فعّال، قد يكون من الضروري تقسيم فريق العمل إلى فرق فرعية، حيث إن تشكيل فرق عمل أصغر يعني تقسيم العمل إلى أجزاء أصغر </a:t>
            </a:r>
            <a:r>
              <a:rPr lang="ar-SA" sz="2000" dirty="0" err="1">
                <a:solidFill>
                  <a:srgbClr val="404040"/>
                </a:solidFill>
                <a:latin typeface="RB" panose="00000500000000000000" pitchFamily="2" charset="-78"/>
                <a:ea typeface="Calibri" panose="020F0502020204030204" pitchFamily="34" charset="0"/>
                <a:cs typeface="RB" panose="00000500000000000000" pitchFamily="2" charset="-78"/>
              </a:rPr>
              <a:t>وأبسط.يتولى</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كل فريق فرعي تنفيذ مهمة خلال فترة زمنية معينة، على سبيل المثال مهمة إعداد تصاميم الديكور </a:t>
            </a:r>
            <a:r>
              <a:rPr lang="ar-SA" sz="2000" dirty="0" err="1">
                <a:solidFill>
                  <a:srgbClr val="404040"/>
                </a:solidFill>
                <a:latin typeface="RB" panose="00000500000000000000" pitchFamily="2" charset="-78"/>
                <a:ea typeface="Calibri" panose="020F0502020204030204" pitchFamily="34" charset="0"/>
                <a:cs typeface="RB" panose="00000500000000000000" pitchFamily="2" charset="-78"/>
              </a:rPr>
              <a:t>الداخلي.وبهذه</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الطريقة يمكن إكمال المهام غير المترابطة ببعضها من قبل فرق فرعية مختلفة، وبالتالي إنجاز الأعمال في أقل وقت ممكن.</a:t>
            </a:r>
          </a:p>
        </p:txBody>
      </p:sp>
      <p:sp>
        <p:nvSpPr>
          <p:cNvPr id="4" name="ZoneTexte 51">
            <a:extLst>
              <a:ext uri="{FF2B5EF4-FFF2-40B4-BE49-F238E27FC236}">
                <a16:creationId xmlns:a16="http://schemas.microsoft.com/office/drawing/2014/main" id="{2D99665F-6C07-57A8-9B6C-1952BA525E10}"/>
              </a:ext>
            </a:extLst>
          </p:cNvPr>
          <p:cNvSpPr txBox="1"/>
          <p:nvPr/>
        </p:nvSpPr>
        <p:spPr>
          <a:xfrm>
            <a:off x="6103158" y="2009965"/>
            <a:ext cx="5776951"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التقسيم إلى فرق فرعية</a:t>
            </a:r>
            <a:r>
              <a:rPr lang="ar-EG"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endPar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40218441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1510" y="2403861"/>
            <a:ext cx="11396016" cy="30816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171012" y="1821799"/>
            <a:ext cx="6716513" cy="461665"/>
          </a:xfrm>
          <a:prstGeom prst="rect">
            <a:avLst/>
          </a:prstGeom>
          <a:noFill/>
        </p:spPr>
        <p:txBody>
          <a:bodyPr wrap="square" rtlCol="0">
            <a:spAutoFit/>
          </a:bodyPr>
          <a:lstStyle/>
          <a:p>
            <a:pPr algn="justLow" rtl="1"/>
            <a:r>
              <a:rPr lang="ar-SA"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تعيين الموارد:</a:t>
            </a:r>
            <a:endParaRPr lang="ar-DZ" sz="24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19</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84094" y="2779134"/>
            <a:ext cx="11396016" cy="2362185"/>
          </a:xfrm>
          <a:prstGeom prst="rect">
            <a:avLst/>
          </a:prstGeom>
          <a:noFill/>
        </p:spPr>
        <p:txBody>
          <a:bodyPr wrap="square" rtlCol="0">
            <a:spAutoFit/>
          </a:bodyPr>
          <a:lstStyle/>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التخصص والخبرات السابقة:</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يستحسن اختيار أعضاء الفرق المتخصصين في مجالات عمل المشروع، وأصحاب الخبرات السابقة..</a:t>
            </a:r>
          </a:p>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مهارات أعضاء الفريق:</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اختيار أعضاء الفريق ذوي المهارات المتنوعة والمتكاملة، والتي تخدم طبيعة المشروع.</a:t>
            </a:r>
          </a:p>
          <a:p>
            <a:pPr marL="342900" lvl="0" indent="-342900" algn="justLow" rtl="1">
              <a:lnSpc>
                <a:spcPct val="150000"/>
              </a:lnSpc>
              <a:buFontTx/>
              <a:buChar char="-"/>
              <a:defRPr/>
            </a:pPr>
            <a:r>
              <a:rPr lang="ar-SA" sz="2000" b="1" dirty="0">
                <a:solidFill>
                  <a:srgbClr val="404040"/>
                </a:solidFill>
                <a:latin typeface="RB" panose="00000500000000000000" pitchFamily="2" charset="-78"/>
                <a:ea typeface="Calibri" panose="020F0502020204030204" pitchFamily="34" charset="0"/>
                <a:cs typeface="RB" panose="00000500000000000000" pitchFamily="2" charset="-78"/>
              </a:rPr>
              <a:t>السمات الشخصية لأعضاء الفريق:</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مراعاة الجوانب الشخصية لأعضاء الفرق مثل الالتزام والحماس والرغبة في العمل، وغيرها من السمات المرغوبة.</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267450" y="2403861"/>
            <a:ext cx="5612659"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أهم معايير اختيار فريق العمل</a:t>
            </a:r>
            <a:r>
              <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pic>
        <p:nvPicPr>
          <p:cNvPr id="13314" name="Picture 2" descr="9 أهداف لإدارة الموارد البشرية | مدونة مؤشر">
            <a:extLst>
              <a:ext uri="{FF2B5EF4-FFF2-40B4-BE49-F238E27FC236}">
                <a16:creationId xmlns:a16="http://schemas.microsoft.com/office/drawing/2014/main" id="{25D7FDAD-1869-4DD3-B8D7-ECA96F8610F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1892" y="1002575"/>
            <a:ext cx="2395450" cy="1130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3025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3314"/>
                                        </p:tgtEl>
                                        <p:attrNameLst>
                                          <p:attrName>style.visibility</p:attrName>
                                        </p:attrNameLst>
                                      </p:cBhvr>
                                      <p:to>
                                        <p:strVal val="visible"/>
                                      </p:to>
                                    </p:set>
                                    <p:anim calcmode="lin" valueType="num">
                                      <p:cBhvr>
                                        <p:cTn id="15" dur="500" fill="hold"/>
                                        <p:tgtEl>
                                          <p:spTgt spid="13314"/>
                                        </p:tgtEl>
                                        <p:attrNameLst>
                                          <p:attrName>ppt_w</p:attrName>
                                        </p:attrNameLst>
                                      </p:cBhvr>
                                      <p:tavLst>
                                        <p:tav tm="0">
                                          <p:val>
                                            <p:fltVal val="0"/>
                                          </p:val>
                                        </p:tav>
                                        <p:tav tm="100000">
                                          <p:val>
                                            <p:strVal val="#ppt_w"/>
                                          </p:val>
                                        </p:tav>
                                      </p:tavLst>
                                    </p:anim>
                                    <p:anim calcmode="lin" valueType="num">
                                      <p:cBhvr>
                                        <p:cTn id="16" dur="500" fill="hold"/>
                                        <p:tgtEl>
                                          <p:spTgt spid="13314"/>
                                        </p:tgtEl>
                                        <p:attrNameLst>
                                          <p:attrName>ppt_h</p:attrName>
                                        </p:attrNameLst>
                                      </p:cBhvr>
                                      <p:tavLst>
                                        <p:tav tm="0">
                                          <p:val>
                                            <p:fltVal val="0"/>
                                          </p:val>
                                        </p:tav>
                                        <p:tav tm="100000">
                                          <p:val>
                                            <p:strVal val="#ppt_h"/>
                                          </p:val>
                                        </p:tav>
                                      </p:tavLst>
                                    </p:anim>
                                    <p:animEffect transition="in" filter="fade">
                                      <p:cBhvr>
                                        <p:cTn id="1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D6FA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5F9127"/>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801858" y="3959548"/>
            <a:ext cx="6524780"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latin typeface="RB" panose="00000500000000000000" pitchFamily="2" charset="-78"/>
                <a:cs typeface="RB" panose="00000500000000000000" pitchFamily="2" charset="-78"/>
              </a:rPr>
              <a:t>من وجهة نظرك، ما أهم واجبات مدير المشروع عند البدء بمشروع جديد؟</a:t>
            </a:r>
            <a:endParaRPr lang="ar-DZ" sz="2800" b="1" dirty="0">
              <a:solidFill>
                <a:schemeClr val="tx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92">
            <a:extLst>
              <a:ext uri="{FF2B5EF4-FFF2-40B4-BE49-F238E27FC236}">
                <a16:creationId xmlns:a16="http://schemas.microsoft.com/office/drawing/2014/main" id="{CA63504E-4C6B-4F60-B021-EB3CDD1756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92652" y="273924"/>
            <a:ext cx="931791" cy="707885"/>
          </a:xfrm>
          <a:prstGeom prst="rect">
            <a:avLst/>
          </a:prstGeom>
        </p:spPr>
      </p:pic>
    </p:spTree>
    <p:extLst>
      <p:ext uri="{BB962C8B-B14F-4D97-AF65-F5344CB8AC3E}">
        <p14:creationId xmlns:p14="http://schemas.microsoft.com/office/powerpoint/2010/main" val="4060237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1850674" y="-304950"/>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9697169" y="-1469679"/>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1649558" y="391886"/>
            <a:ext cx="9860271" cy="59944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dirty="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65965" y="626502"/>
            <a:ext cx="5311526" cy="531163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432042" y="2635327"/>
            <a:ext cx="4290354" cy="90486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accent4">
                    <a:lumMod val="60000"/>
                    <a:lumOff val="40000"/>
                  </a:schemeClr>
                </a:solidFill>
                <a:cs typeface="RB" panose="00000500000000000000" pitchFamily="2" charset="-78"/>
              </a:rPr>
              <a:t>النشاط الصفي</a:t>
            </a:r>
          </a:p>
        </p:txBody>
      </p:sp>
      <p:pic>
        <p:nvPicPr>
          <p:cNvPr id="3" name="Picture 2">
            <a:extLst>
              <a:ext uri="{FF2B5EF4-FFF2-40B4-BE49-F238E27FC236}">
                <a16:creationId xmlns:a16="http://schemas.microsoft.com/office/drawing/2014/main" id="{1D8C735D-80A0-4AAB-969A-7A25897BFA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77202" y="2120382"/>
            <a:ext cx="5691595" cy="2443155"/>
          </a:xfrm>
          <a:prstGeom prst="rect">
            <a:avLst/>
          </a:prstGeom>
          <a:ln>
            <a:noFill/>
          </a:ln>
          <a:effectLst>
            <a:outerShdw blurRad="292100" dist="139700" dir="2700000" algn="tl" rotWithShape="0">
              <a:srgbClr val="333333">
                <a:alpha val="65000"/>
              </a:srgbClr>
            </a:outerShdw>
          </a:effectLst>
        </p:spPr>
      </p:pic>
      <p:pic>
        <p:nvPicPr>
          <p:cNvPr id="13" name="Picture 92">
            <a:extLst>
              <a:ext uri="{FF2B5EF4-FFF2-40B4-BE49-F238E27FC236}">
                <a16:creationId xmlns:a16="http://schemas.microsoft.com/office/drawing/2014/main" id="{1AFE90BE-5A8B-45ED-94AD-98CF6C4AFF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099804" y="1053886"/>
            <a:ext cx="931791" cy="707886"/>
          </a:xfrm>
          <a:prstGeom prst="rect">
            <a:avLst/>
          </a:prstGeom>
        </p:spPr>
      </p:pic>
    </p:spTree>
    <p:extLst>
      <p:ext uri="{BB962C8B-B14F-4D97-AF65-F5344CB8AC3E}">
        <p14:creationId xmlns:p14="http://schemas.microsoft.com/office/powerpoint/2010/main" val="101770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043776F-EB32-4061-9639-D136319EFC01}"/>
              </a:ext>
            </a:extLst>
          </p:cNvPr>
          <p:cNvGrpSpPr/>
          <p:nvPr/>
        </p:nvGrpSpPr>
        <p:grpSpPr>
          <a:xfrm>
            <a:off x="5007423" y="984911"/>
            <a:ext cx="4464983" cy="698443"/>
            <a:chOff x="2889066" y="731490"/>
            <a:chExt cx="4968038" cy="1419944"/>
          </a:xfrm>
        </p:grpSpPr>
        <p:grpSp>
          <p:nvGrpSpPr>
            <p:cNvPr id="4" name="Group 3">
              <a:extLst>
                <a:ext uri="{FF2B5EF4-FFF2-40B4-BE49-F238E27FC236}">
                  <a16:creationId xmlns:a16="http://schemas.microsoft.com/office/drawing/2014/main" id="{E70F254F-1ED6-4805-9110-57358E25060B}"/>
                </a:ext>
              </a:extLst>
            </p:cNvPr>
            <p:cNvGrpSpPr/>
            <p:nvPr/>
          </p:nvGrpSpPr>
          <p:grpSpPr>
            <a:xfrm flipH="1">
              <a:off x="2889066" y="826859"/>
              <a:ext cx="4968038" cy="1324575"/>
              <a:chOff x="2889066" y="826859"/>
              <a:chExt cx="4968038" cy="1324575"/>
            </a:xfrm>
          </p:grpSpPr>
          <p:sp>
            <p:nvSpPr>
              <p:cNvPr id="29" name="Freeform 563">
                <a:extLst>
                  <a:ext uri="{FF2B5EF4-FFF2-40B4-BE49-F238E27FC236}">
                    <a16:creationId xmlns:a16="http://schemas.microsoft.com/office/drawing/2014/main" id="{7DC16B9E-E614-4EB3-8543-2B16F0A8B0CD}"/>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32" name="Freeform 609">
                <a:extLst>
                  <a:ext uri="{FF2B5EF4-FFF2-40B4-BE49-F238E27FC236}">
                    <a16:creationId xmlns:a16="http://schemas.microsoft.com/office/drawing/2014/main" id="{49FA23C9-8DCC-457B-8C2B-0E9F427CE646}"/>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3" name="Group 2">
              <a:extLst>
                <a:ext uri="{FF2B5EF4-FFF2-40B4-BE49-F238E27FC236}">
                  <a16:creationId xmlns:a16="http://schemas.microsoft.com/office/drawing/2014/main" id="{662065D2-1CF2-445F-9252-2507332FB463}"/>
                </a:ext>
              </a:extLst>
            </p:cNvPr>
            <p:cNvGrpSpPr/>
            <p:nvPr/>
          </p:nvGrpSpPr>
          <p:grpSpPr>
            <a:xfrm>
              <a:off x="6916366" y="731490"/>
              <a:ext cx="806110" cy="1211544"/>
              <a:chOff x="3153981" y="731490"/>
              <a:chExt cx="1202715" cy="1211544"/>
            </a:xfrm>
          </p:grpSpPr>
          <p:sp>
            <p:nvSpPr>
              <p:cNvPr id="30" name="Freeform 564">
                <a:extLst>
                  <a:ext uri="{FF2B5EF4-FFF2-40B4-BE49-F238E27FC236}">
                    <a16:creationId xmlns:a16="http://schemas.microsoft.com/office/drawing/2014/main" id="{ECBBD81F-6309-49A3-99B7-BC1752385AD0}"/>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31" name="Freeform 608">
                <a:extLst>
                  <a:ext uri="{FF2B5EF4-FFF2-40B4-BE49-F238E27FC236}">
                    <a16:creationId xmlns:a16="http://schemas.microsoft.com/office/drawing/2014/main" id="{7E1C60ED-B212-480F-BA5E-024309EF6E5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28" name="TextBox 27">
                <a:extLst>
                  <a:ext uri="{FF2B5EF4-FFF2-40B4-BE49-F238E27FC236}">
                    <a16:creationId xmlns:a16="http://schemas.microsoft.com/office/drawing/2014/main" id="{35B17BCC-F306-4F07-8895-C6E7FF5E797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38" name="Group 37">
            <a:extLst>
              <a:ext uri="{FF2B5EF4-FFF2-40B4-BE49-F238E27FC236}">
                <a16:creationId xmlns:a16="http://schemas.microsoft.com/office/drawing/2014/main" id="{8310FA8D-AA93-42D8-9243-7ED337B247D5}"/>
              </a:ext>
            </a:extLst>
          </p:cNvPr>
          <p:cNvGrpSpPr/>
          <p:nvPr/>
        </p:nvGrpSpPr>
        <p:grpSpPr>
          <a:xfrm>
            <a:off x="5007423" y="1916637"/>
            <a:ext cx="4464983" cy="698443"/>
            <a:chOff x="2889066" y="731490"/>
            <a:chExt cx="4968038" cy="1419944"/>
          </a:xfrm>
        </p:grpSpPr>
        <p:grpSp>
          <p:nvGrpSpPr>
            <p:cNvPr id="39" name="Group 38">
              <a:extLst>
                <a:ext uri="{FF2B5EF4-FFF2-40B4-BE49-F238E27FC236}">
                  <a16:creationId xmlns:a16="http://schemas.microsoft.com/office/drawing/2014/main" id="{6A16593A-0F00-4EE8-BDD2-82C503C19C51}"/>
                </a:ext>
              </a:extLst>
            </p:cNvPr>
            <p:cNvGrpSpPr/>
            <p:nvPr/>
          </p:nvGrpSpPr>
          <p:grpSpPr>
            <a:xfrm flipH="1">
              <a:off x="2889066" y="826859"/>
              <a:ext cx="4968038" cy="1324575"/>
              <a:chOff x="2889066" y="826859"/>
              <a:chExt cx="4968038" cy="1324575"/>
            </a:xfrm>
          </p:grpSpPr>
          <p:sp>
            <p:nvSpPr>
              <p:cNvPr id="60" name="Freeform 563">
                <a:extLst>
                  <a:ext uri="{FF2B5EF4-FFF2-40B4-BE49-F238E27FC236}">
                    <a16:creationId xmlns:a16="http://schemas.microsoft.com/office/drawing/2014/main" id="{E2A93544-A1E7-4100-860C-A5993E5A68C8}"/>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1" name="Freeform 609">
                <a:extLst>
                  <a:ext uri="{FF2B5EF4-FFF2-40B4-BE49-F238E27FC236}">
                    <a16:creationId xmlns:a16="http://schemas.microsoft.com/office/drawing/2014/main" id="{39769F15-8C0C-4BE2-89EF-87F690F78C4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40" name="Group 39">
              <a:extLst>
                <a:ext uri="{FF2B5EF4-FFF2-40B4-BE49-F238E27FC236}">
                  <a16:creationId xmlns:a16="http://schemas.microsoft.com/office/drawing/2014/main" id="{2FC409AB-8602-4F3A-9B5A-DA0EB36C1F1B}"/>
                </a:ext>
              </a:extLst>
            </p:cNvPr>
            <p:cNvGrpSpPr/>
            <p:nvPr/>
          </p:nvGrpSpPr>
          <p:grpSpPr>
            <a:xfrm>
              <a:off x="6916366" y="731490"/>
              <a:ext cx="806110" cy="1211544"/>
              <a:chOff x="3153981" y="731490"/>
              <a:chExt cx="1202715" cy="1211544"/>
            </a:xfrm>
          </p:grpSpPr>
          <p:sp>
            <p:nvSpPr>
              <p:cNvPr id="43" name="Freeform 564">
                <a:extLst>
                  <a:ext uri="{FF2B5EF4-FFF2-40B4-BE49-F238E27FC236}">
                    <a16:creationId xmlns:a16="http://schemas.microsoft.com/office/drawing/2014/main" id="{55D8533B-1214-49CD-98E5-D3A324EC3ED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45" name="Freeform 608">
                <a:extLst>
                  <a:ext uri="{FF2B5EF4-FFF2-40B4-BE49-F238E27FC236}">
                    <a16:creationId xmlns:a16="http://schemas.microsoft.com/office/drawing/2014/main" id="{505F76D7-6BA4-4C07-870C-A5E2B7776561}"/>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59" name="TextBox 58">
                <a:extLst>
                  <a:ext uri="{FF2B5EF4-FFF2-40B4-BE49-F238E27FC236}">
                    <a16:creationId xmlns:a16="http://schemas.microsoft.com/office/drawing/2014/main" id="{5B6FD66A-57A7-40FA-BA8A-4A6300F6F514}"/>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2</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62" name="Group 61">
            <a:extLst>
              <a:ext uri="{FF2B5EF4-FFF2-40B4-BE49-F238E27FC236}">
                <a16:creationId xmlns:a16="http://schemas.microsoft.com/office/drawing/2014/main" id="{AD94A67E-7748-48F8-8E13-66008B48B6F8}"/>
              </a:ext>
            </a:extLst>
          </p:cNvPr>
          <p:cNvGrpSpPr/>
          <p:nvPr/>
        </p:nvGrpSpPr>
        <p:grpSpPr>
          <a:xfrm>
            <a:off x="5007423" y="2848363"/>
            <a:ext cx="4464983" cy="698443"/>
            <a:chOff x="2889066" y="731490"/>
            <a:chExt cx="4968038" cy="1419944"/>
          </a:xfrm>
        </p:grpSpPr>
        <p:grpSp>
          <p:nvGrpSpPr>
            <p:cNvPr id="63" name="Group 62">
              <a:extLst>
                <a:ext uri="{FF2B5EF4-FFF2-40B4-BE49-F238E27FC236}">
                  <a16:creationId xmlns:a16="http://schemas.microsoft.com/office/drawing/2014/main" id="{9F2C58E4-51B2-4816-A527-0824F4AA5753}"/>
                </a:ext>
              </a:extLst>
            </p:cNvPr>
            <p:cNvGrpSpPr/>
            <p:nvPr/>
          </p:nvGrpSpPr>
          <p:grpSpPr>
            <a:xfrm flipH="1">
              <a:off x="2889066" y="826859"/>
              <a:ext cx="4968038" cy="1324575"/>
              <a:chOff x="2889066" y="826859"/>
              <a:chExt cx="4968038" cy="1324575"/>
            </a:xfrm>
          </p:grpSpPr>
          <p:sp>
            <p:nvSpPr>
              <p:cNvPr id="68" name="Freeform 563">
                <a:extLst>
                  <a:ext uri="{FF2B5EF4-FFF2-40B4-BE49-F238E27FC236}">
                    <a16:creationId xmlns:a16="http://schemas.microsoft.com/office/drawing/2014/main" id="{A0588ABC-90B9-428D-85BB-4E3B24EAE67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69" name="Freeform 609">
                <a:extLst>
                  <a:ext uri="{FF2B5EF4-FFF2-40B4-BE49-F238E27FC236}">
                    <a16:creationId xmlns:a16="http://schemas.microsoft.com/office/drawing/2014/main" id="{6B43D54B-DD72-4286-9EC4-974FD810EF5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64" name="Group 63">
              <a:extLst>
                <a:ext uri="{FF2B5EF4-FFF2-40B4-BE49-F238E27FC236}">
                  <a16:creationId xmlns:a16="http://schemas.microsoft.com/office/drawing/2014/main" id="{4753B17D-B799-4946-A71E-DB84DC4E68DE}"/>
                </a:ext>
              </a:extLst>
            </p:cNvPr>
            <p:cNvGrpSpPr/>
            <p:nvPr/>
          </p:nvGrpSpPr>
          <p:grpSpPr>
            <a:xfrm>
              <a:off x="6916366" y="731490"/>
              <a:ext cx="806110" cy="1211544"/>
              <a:chOff x="3153981" y="731490"/>
              <a:chExt cx="1202715" cy="1211544"/>
            </a:xfrm>
          </p:grpSpPr>
          <p:sp>
            <p:nvSpPr>
              <p:cNvPr id="65" name="Freeform 564">
                <a:extLst>
                  <a:ext uri="{FF2B5EF4-FFF2-40B4-BE49-F238E27FC236}">
                    <a16:creationId xmlns:a16="http://schemas.microsoft.com/office/drawing/2014/main" id="{8F35F7D8-EC6D-4D50-B4D7-A15584FBB34C}"/>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6" name="Freeform 608">
                <a:extLst>
                  <a:ext uri="{FF2B5EF4-FFF2-40B4-BE49-F238E27FC236}">
                    <a16:creationId xmlns:a16="http://schemas.microsoft.com/office/drawing/2014/main" id="{1E377647-2AFA-4DD2-965D-7A4F30B222E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67" name="TextBox 66">
                <a:extLst>
                  <a:ext uri="{FF2B5EF4-FFF2-40B4-BE49-F238E27FC236}">
                    <a16:creationId xmlns:a16="http://schemas.microsoft.com/office/drawing/2014/main" id="{2FC09237-D238-448B-924D-7D08E1D57B2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3</a:t>
                </a:r>
                <a:endParaRPr lang="en-US" sz="2000" b="1" dirty="0">
                  <a:solidFill>
                    <a:schemeClr val="bg1"/>
                  </a:solidFill>
                  <a:latin typeface="VIP Rawy Bold" panose="02000500000000000000" pitchFamily="2" charset="-78"/>
                  <a:cs typeface="VIP Rawy Bold" panose="02000500000000000000" pitchFamily="2" charset="-78"/>
                </a:endParaRPr>
              </a:p>
            </p:txBody>
          </p:sp>
        </p:grpSp>
      </p:grpSp>
      <p:grpSp>
        <p:nvGrpSpPr>
          <p:cNvPr id="70" name="Group 69">
            <a:extLst>
              <a:ext uri="{FF2B5EF4-FFF2-40B4-BE49-F238E27FC236}">
                <a16:creationId xmlns:a16="http://schemas.microsoft.com/office/drawing/2014/main" id="{19F14DD4-DCF1-4582-AB8A-CBF8FE38D0C7}"/>
              </a:ext>
            </a:extLst>
          </p:cNvPr>
          <p:cNvGrpSpPr/>
          <p:nvPr/>
        </p:nvGrpSpPr>
        <p:grpSpPr>
          <a:xfrm>
            <a:off x="5007423" y="3780089"/>
            <a:ext cx="4464983" cy="698443"/>
            <a:chOff x="2889066" y="731490"/>
            <a:chExt cx="4968038" cy="1419944"/>
          </a:xfrm>
        </p:grpSpPr>
        <p:grpSp>
          <p:nvGrpSpPr>
            <p:cNvPr id="71" name="Group 70">
              <a:extLst>
                <a:ext uri="{FF2B5EF4-FFF2-40B4-BE49-F238E27FC236}">
                  <a16:creationId xmlns:a16="http://schemas.microsoft.com/office/drawing/2014/main" id="{EE86B3E6-7E4A-468F-BC00-9A64CD7D1D95}"/>
                </a:ext>
              </a:extLst>
            </p:cNvPr>
            <p:cNvGrpSpPr/>
            <p:nvPr/>
          </p:nvGrpSpPr>
          <p:grpSpPr>
            <a:xfrm flipH="1">
              <a:off x="2889066" y="826859"/>
              <a:ext cx="4968038" cy="1324575"/>
              <a:chOff x="2889066" y="826859"/>
              <a:chExt cx="4968038" cy="1324575"/>
            </a:xfrm>
          </p:grpSpPr>
          <p:sp>
            <p:nvSpPr>
              <p:cNvPr id="76" name="Freeform 563">
                <a:extLst>
                  <a:ext uri="{FF2B5EF4-FFF2-40B4-BE49-F238E27FC236}">
                    <a16:creationId xmlns:a16="http://schemas.microsoft.com/office/drawing/2014/main" id="{60BE8FDC-14D0-4A84-B73F-893BAFDB0229}"/>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77" name="Freeform 609">
                <a:extLst>
                  <a:ext uri="{FF2B5EF4-FFF2-40B4-BE49-F238E27FC236}">
                    <a16:creationId xmlns:a16="http://schemas.microsoft.com/office/drawing/2014/main" id="{4AA3735B-C3C7-4B60-97F2-B1C835F5F8DA}"/>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72" name="Group 71">
              <a:extLst>
                <a:ext uri="{FF2B5EF4-FFF2-40B4-BE49-F238E27FC236}">
                  <a16:creationId xmlns:a16="http://schemas.microsoft.com/office/drawing/2014/main" id="{BE9D0202-ED42-4B36-BB2F-3FE11CBD439D}"/>
                </a:ext>
              </a:extLst>
            </p:cNvPr>
            <p:cNvGrpSpPr/>
            <p:nvPr/>
          </p:nvGrpSpPr>
          <p:grpSpPr>
            <a:xfrm>
              <a:off x="6916366" y="731490"/>
              <a:ext cx="806110" cy="1211544"/>
              <a:chOff x="3153981" y="731490"/>
              <a:chExt cx="1202715" cy="1211544"/>
            </a:xfrm>
          </p:grpSpPr>
          <p:sp>
            <p:nvSpPr>
              <p:cNvPr id="73" name="Freeform 564">
                <a:extLst>
                  <a:ext uri="{FF2B5EF4-FFF2-40B4-BE49-F238E27FC236}">
                    <a16:creationId xmlns:a16="http://schemas.microsoft.com/office/drawing/2014/main" id="{85182C92-3364-4A5E-B6B2-C7C78D2D508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4" name="Freeform 608">
                <a:extLst>
                  <a:ext uri="{FF2B5EF4-FFF2-40B4-BE49-F238E27FC236}">
                    <a16:creationId xmlns:a16="http://schemas.microsoft.com/office/drawing/2014/main" id="{6CA0B133-9E5C-44D6-9DEF-92FBD0D972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75" name="TextBox 74">
                <a:extLst>
                  <a:ext uri="{FF2B5EF4-FFF2-40B4-BE49-F238E27FC236}">
                    <a16:creationId xmlns:a16="http://schemas.microsoft.com/office/drawing/2014/main" id="{DA2FAFC0-4C0D-4E77-BC3B-11B8FDFD9592}"/>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4</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44" name="Rectangle 43">
            <a:extLst>
              <a:ext uri="{FF2B5EF4-FFF2-40B4-BE49-F238E27FC236}">
                <a16:creationId xmlns:a16="http://schemas.microsoft.com/office/drawing/2014/main" id="{E1F7F6C7-BAF6-5B4A-86FA-67CFBAF94AAD}"/>
              </a:ext>
            </a:extLst>
          </p:cNvPr>
          <p:cNvSpPr/>
          <p:nvPr/>
        </p:nvSpPr>
        <p:spPr>
          <a:xfrm>
            <a:off x="1" y="5903892"/>
            <a:ext cx="12192000" cy="9541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TextBox 2">
            <a:extLst>
              <a:ext uri="{FF2B5EF4-FFF2-40B4-BE49-F238E27FC236}">
                <a16:creationId xmlns:a16="http://schemas.microsoft.com/office/drawing/2014/main" id="{8F77CA58-A8BE-4218-8D74-E7B3AE6A724A}"/>
              </a:ext>
            </a:extLst>
          </p:cNvPr>
          <p:cNvSpPr txBox="1"/>
          <p:nvPr/>
        </p:nvSpPr>
        <p:spPr>
          <a:xfrm>
            <a:off x="4797835" y="1206441"/>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فائدة تعيين الموارد؟</a:t>
            </a:r>
            <a:endParaRPr lang="fr-FR" sz="1800" b="1" dirty="0">
              <a:solidFill>
                <a:schemeClr val="bg1"/>
              </a:solidFill>
              <a:latin typeface="RB" panose="00000500000000000000" pitchFamily="2" charset="-78"/>
              <a:cs typeface="RB" panose="00000500000000000000" pitchFamily="2" charset="-78"/>
            </a:endParaRPr>
          </a:p>
        </p:txBody>
      </p:sp>
      <p:sp>
        <p:nvSpPr>
          <p:cNvPr id="51" name="TextBox 2">
            <a:extLst>
              <a:ext uri="{FF2B5EF4-FFF2-40B4-BE49-F238E27FC236}">
                <a16:creationId xmlns:a16="http://schemas.microsoft.com/office/drawing/2014/main" id="{AAD9A4D9-B931-40B6-9353-D2EB8EFF2DA4}"/>
              </a:ext>
            </a:extLst>
          </p:cNvPr>
          <p:cNvSpPr txBox="1"/>
          <p:nvPr/>
        </p:nvSpPr>
        <p:spPr>
          <a:xfrm>
            <a:off x="5194054" y="2118169"/>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ميزات تعيين الموارد؟</a:t>
            </a:r>
            <a:endParaRPr lang="fr-FR" sz="1800" b="1" dirty="0">
              <a:solidFill>
                <a:schemeClr val="bg1"/>
              </a:solidFill>
              <a:latin typeface="RB" panose="00000500000000000000" pitchFamily="2" charset="-78"/>
              <a:cs typeface="RB" panose="00000500000000000000" pitchFamily="2" charset="-78"/>
            </a:endParaRPr>
          </a:p>
        </p:txBody>
      </p:sp>
      <p:sp>
        <p:nvSpPr>
          <p:cNvPr id="52" name="TextBox 2">
            <a:extLst>
              <a:ext uri="{FF2B5EF4-FFF2-40B4-BE49-F238E27FC236}">
                <a16:creationId xmlns:a16="http://schemas.microsoft.com/office/drawing/2014/main" id="{C6D1E66F-49FE-4F4F-8CBD-FD2ED9008EC9}"/>
              </a:ext>
            </a:extLst>
          </p:cNvPr>
          <p:cNvSpPr txBox="1"/>
          <p:nvPr/>
        </p:nvSpPr>
        <p:spPr>
          <a:xfrm>
            <a:off x="4955136" y="3029897"/>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أنواع المواد؟ مع الشرح؟</a:t>
            </a:r>
            <a:endParaRPr lang="fr-FR" sz="1800" b="1" dirty="0">
              <a:solidFill>
                <a:schemeClr val="bg1"/>
              </a:solidFill>
              <a:latin typeface="RB" panose="00000500000000000000" pitchFamily="2" charset="-78"/>
              <a:cs typeface="RB" panose="00000500000000000000" pitchFamily="2" charset="-78"/>
            </a:endParaRPr>
          </a:p>
        </p:txBody>
      </p:sp>
      <p:sp>
        <p:nvSpPr>
          <p:cNvPr id="53" name="TextBox 2">
            <a:extLst>
              <a:ext uri="{FF2B5EF4-FFF2-40B4-BE49-F238E27FC236}">
                <a16:creationId xmlns:a16="http://schemas.microsoft.com/office/drawing/2014/main" id="{2D734382-0270-4716-8E46-620AC2553A62}"/>
              </a:ext>
            </a:extLst>
          </p:cNvPr>
          <p:cNvSpPr txBox="1"/>
          <p:nvPr/>
        </p:nvSpPr>
        <p:spPr>
          <a:xfrm>
            <a:off x="5194052" y="4117470"/>
            <a:ext cx="3385155"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50000"/>
              </a:lnSpc>
              <a:spcBef>
                <a:spcPts val="0"/>
              </a:spcBef>
            </a:pPr>
            <a:r>
              <a:rPr lang="ar-SA" sz="1600" b="1" dirty="0">
                <a:solidFill>
                  <a:schemeClr val="bg1"/>
                </a:solidFill>
                <a:latin typeface="RB" panose="00000500000000000000" pitchFamily="2" charset="-78"/>
                <a:cs typeface="RB" panose="00000500000000000000" pitchFamily="2" charset="-78"/>
              </a:rPr>
              <a:t>ما النقاط التي يجب مراعاتها عند تشكيل فريق عمل؟</a:t>
            </a:r>
            <a:endParaRPr lang="fr-FR" sz="1600" b="1" dirty="0">
              <a:solidFill>
                <a:schemeClr val="bg1"/>
              </a:solidFill>
              <a:latin typeface="RB" panose="00000500000000000000" pitchFamily="2" charset="-78"/>
              <a:cs typeface="RB" panose="00000500000000000000" pitchFamily="2" charset="-78"/>
            </a:endParaRPr>
          </a:p>
        </p:txBody>
      </p:sp>
      <p:sp>
        <p:nvSpPr>
          <p:cNvPr id="54" name="Rectangle 53">
            <a:extLst>
              <a:ext uri="{FF2B5EF4-FFF2-40B4-BE49-F238E27FC236}">
                <a16:creationId xmlns:a16="http://schemas.microsoft.com/office/drawing/2014/main" id="{54BFB364-4DF0-4740-8000-E65B11A80446}"/>
              </a:ext>
            </a:extLst>
          </p:cNvPr>
          <p:cNvSpPr/>
          <p:nvPr/>
        </p:nvSpPr>
        <p:spPr>
          <a:xfrm>
            <a:off x="9636268" y="531662"/>
            <a:ext cx="2561285" cy="4860024"/>
          </a:xfrm>
          <a:prstGeom prst="rect">
            <a:avLst/>
          </a:prstGeom>
          <a:gradFill>
            <a:gsLst>
              <a:gs pos="0">
                <a:schemeClr val="accent1"/>
              </a:gs>
              <a:gs pos="66000">
                <a:srgbClr val="4D833C"/>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ID"/>
          </a:p>
        </p:txBody>
      </p:sp>
      <p:sp>
        <p:nvSpPr>
          <p:cNvPr id="55" name="Rectangle 54">
            <a:extLst>
              <a:ext uri="{FF2B5EF4-FFF2-40B4-BE49-F238E27FC236}">
                <a16:creationId xmlns:a16="http://schemas.microsoft.com/office/drawing/2014/main" id="{A9E154EF-A9BE-498A-ADD0-6428505002BD}"/>
              </a:ext>
            </a:extLst>
          </p:cNvPr>
          <p:cNvSpPr/>
          <p:nvPr/>
        </p:nvSpPr>
        <p:spPr>
          <a:xfrm>
            <a:off x="9630715" y="-33756"/>
            <a:ext cx="2561286" cy="347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CE38F095-F2D3-4A37-8E37-1E34945094CA}"/>
              </a:ext>
            </a:extLst>
          </p:cNvPr>
          <p:cNvSpPr/>
          <p:nvPr/>
        </p:nvSpPr>
        <p:spPr>
          <a:xfrm>
            <a:off x="9161155" y="0"/>
            <a:ext cx="310896" cy="31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2">
            <a:extLst>
              <a:ext uri="{FF2B5EF4-FFF2-40B4-BE49-F238E27FC236}">
                <a16:creationId xmlns:a16="http://schemas.microsoft.com/office/drawing/2014/main" id="{1CFA8866-A44C-4A82-846E-6E3448B606E2}"/>
              </a:ext>
            </a:extLst>
          </p:cNvPr>
          <p:cNvSpPr txBox="1"/>
          <p:nvPr/>
        </p:nvSpPr>
        <p:spPr>
          <a:xfrm>
            <a:off x="9706374" y="2561225"/>
            <a:ext cx="2405539" cy="1040285"/>
          </a:xfrm>
          <a:prstGeom prst="rect">
            <a:avLst/>
          </a:prstGeom>
          <a:noFill/>
        </p:spPr>
        <p:txBody>
          <a:bodyPr wrap="square" rtlCol="0">
            <a:spAutoFit/>
          </a:bodyPr>
          <a:lstStyle/>
          <a:p>
            <a:pPr algn="ctr" rtl="1">
              <a:lnSpc>
                <a:spcPct val="110000"/>
              </a:lnSpc>
            </a:pPr>
            <a:r>
              <a:rPr lang="ar-DZ" sz="2800" b="1" dirty="0">
                <a:solidFill>
                  <a:schemeClr val="bg1"/>
                </a:solidFill>
                <a:latin typeface="RB" panose="00000500000000000000" pitchFamily="2" charset="-78"/>
                <a:cs typeface="RB" panose="00000500000000000000" pitchFamily="2" charset="-78"/>
              </a:rPr>
              <a:t>ماذا تعلمنا</a:t>
            </a:r>
          </a:p>
          <a:p>
            <a:pPr algn="ctr" rtl="1">
              <a:lnSpc>
                <a:spcPct val="110000"/>
              </a:lnSpc>
            </a:pPr>
            <a:r>
              <a:rPr lang="ar-DZ" sz="2800" b="1" dirty="0">
                <a:solidFill>
                  <a:schemeClr val="bg1"/>
                </a:solidFill>
                <a:latin typeface="RB" panose="00000500000000000000" pitchFamily="2" charset="-78"/>
                <a:cs typeface="RB" panose="00000500000000000000" pitchFamily="2" charset="-78"/>
              </a:rPr>
              <a:t>خلال الدرس ؟</a:t>
            </a:r>
          </a:p>
        </p:txBody>
      </p:sp>
      <p:grpSp>
        <p:nvGrpSpPr>
          <p:cNvPr id="105" name="Group 104">
            <a:extLst>
              <a:ext uri="{FF2B5EF4-FFF2-40B4-BE49-F238E27FC236}">
                <a16:creationId xmlns:a16="http://schemas.microsoft.com/office/drawing/2014/main" id="{3FF9439B-8F7E-4F45-8C87-C66907135F77}"/>
              </a:ext>
            </a:extLst>
          </p:cNvPr>
          <p:cNvGrpSpPr/>
          <p:nvPr/>
        </p:nvGrpSpPr>
        <p:grpSpPr>
          <a:xfrm>
            <a:off x="210445" y="992166"/>
            <a:ext cx="4464983" cy="698443"/>
            <a:chOff x="2889066" y="731490"/>
            <a:chExt cx="4968038" cy="1419944"/>
          </a:xfrm>
        </p:grpSpPr>
        <p:grpSp>
          <p:nvGrpSpPr>
            <p:cNvPr id="106" name="Group 105">
              <a:extLst>
                <a:ext uri="{FF2B5EF4-FFF2-40B4-BE49-F238E27FC236}">
                  <a16:creationId xmlns:a16="http://schemas.microsoft.com/office/drawing/2014/main" id="{EE083B0C-2181-43F6-8613-C65ACA09733A}"/>
                </a:ext>
              </a:extLst>
            </p:cNvPr>
            <p:cNvGrpSpPr/>
            <p:nvPr/>
          </p:nvGrpSpPr>
          <p:grpSpPr>
            <a:xfrm flipH="1">
              <a:off x="2889066" y="826859"/>
              <a:ext cx="4968038" cy="1324575"/>
              <a:chOff x="2889066" y="826859"/>
              <a:chExt cx="4968038" cy="1324575"/>
            </a:xfrm>
          </p:grpSpPr>
          <p:sp>
            <p:nvSpPr>
              <p:cNvPr id="111" name="Freeform 563">
                <a:extLst>
                  <a:ext uri="{FF2B5EF4-FFF2-40B4-BE49-F238E27FC236}">
                    <a16:creationId xmlns:a16="http://schemas.microsoft.com/office/drawing/2014/main" id="{C7EDB5DF-45B2-4A8D-927A-A3FC48F91425}"/>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12" name="Freeform 609">
                <a:extLst>
                  <a:ext uri="{FF2B5EF4-FFF2-40B4-BE49-F238E27FC236}">
                    <a16:creationId xmlns:a16="http://schemas.microsoft.com/office/drawing/2014/main" id="{26DC05B0-E0EB-4FB0-AAD3-DC61E610D9BC}"/>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07" name="Group 106">
              <a:extLst>
                <a:ext uri="{FF2B5EF4-FFF2-40B4-BE49-F238E27FC236}">
                  <a16:creationId xmlns:a16="http://schemas.microsoft.com/office/drawing/2014/main" id="{16466D12-F9D5-4AF1-8E7A-85B037F7DB02}"/>
                </a:ext>
              </a:extLst>
            </p:cNvPr>
            <p:cNvGrpSpPr/>
            <p:nvPr/>
          </p:nvGrpSpPr>
          <p:grpSpPr>
            <a:xfrm>
              <a:off x="6916366" y="731490"/>
              <a:ext cx="806110" cy="1211544"/>
              <a:chOff x="3153981" y="731490"/>
              <a:chExt cx="1202715" cy="1211544"/>
            </a:xfrm>
          </p:grpSpPr>
          <p:sp>
            <p:nvSpPr>
              <p:cNvPr id="108" name="Freeform 564">
                <a:extLst>
                  <a:ext uri="{FF2B5EF4-FFF2-40B4-BE49-F238E27FC236}">
                    <a16:creationId xmlns:a16="http://schemas.microsoft.com/office/drawing/2014/main" id="{EC219366-3626-4A2B-8305-71D47A25CC26}"/>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09" name="Freeform 608">
                <a:extLst>
                  <a:ext uri="{FF2B5EF4-FFF2-40B4-BE49-F238E27FC236}">
                    <a16:creationId xmlns:a16="http://schemas.microsoft.com/office/drawing/2014/main" id="{BE1179F7-12AD-43BC-B37D-DED081AE2F0F}"/>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0" name="TextBox 109">
                <a:extLst>
                  <a:ext uri="{FF2B5EF4-FFF2-40B4-BE49-F238E27FC236}">
                    <a16:creationId xmlns:a16="http://schemas.microsoft.com/office/drawing/2014/main" id="{DB492685-3F55-4D4D-810C-7F5CB11E587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1</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13" name="Group 112">
            <a:extLst>
              <a:ext uri="{FF2B5EF4-FFF2-40B4-BE49-F238E27FC236}">
                <a16:creationId xmlns:a16="http://schemas.microsoft.com/office/drawing/2014/main" id="{2070374A-5666-4340-B9B1-882E637E3333}"/>
              </a:ext>
            </a:extLst>
          </p:cNvPr>
          <p:cNvGrpSpPr/>
          <p:nvPr/>
        </p:nvGrpSpPr>
        <p:grpSpPr>
          <a:xfrm>
            <a:off x="210445" y="1923892"/>
            <a:ext cx="4464983" cy="698443"/>
            <a:chOff x="2889066" y="731490"/>
            <a:chExt cx="4968038" cy="1419944"/>
          </a:xfrm>
        </p:grpSpPr>
        <p:grpSp>
          <p:nvGrpSpPr>
            <p:cNvPr id="114" name="Group 113">
              <a:extLst>
                <a:ext uri="{FF2B5EF4-FFF2-40B4-BE49-F238E27FC236}">
                  <a16:creationId xmlns:a16="http://schemas.microsoft.com/office/drawing/2014/main" id="{FBC1154D-9191-4327-A926-EFDA0A8B1FD8}"/>
                </a:ext>
              </a:extLst>
            </p:cNvPr>
            <p:cNvGrpSpPr/>
            <p:nvPr/>
          </p:nvGrpSpPr>
          <p:grpSpPr>
            <a:xfrm flipH="1">
              <a:off x="2889066" y="826859"/>
              <a:ext cx="4968038" cy="1324575"/>
              <a:chOff x="2889066" y="826859"/>
              <a:chExt cx="4968038" cy="1324575"/>
            </a:xfrm>
          </p:grpSpPr>
          <p:sp>
            <p:nvSpPr>
              <p:cNvPr id="119" name="Freeform 563">
                <a:extLst>
                  <a:ext uri="{FF2B5EF4-FFF2-40B4-BE49-F238E27FC236}">
                    <a16:creationId xmlns:a16="http://schemas.microsoft.com/office/drawing/2014/main" id="{A70B0F63-CBC0-4C9B-A214-532AEAA3CCFA}"/>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0" name="Freeform 609">
                <a:extLst>
                  <a:ext uri="{FF2B5EF4-FFF2-40B4-BE49-F238E27FC236}">
                    <a16:creationId xmlns:a16="http://schemas.microsoft.com/office/drawing/2014/main" id="{7457BE5E-E9E0-41A9-9EC8-80CE742B8D3D}"/>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15" name="Group 114">
              <a:extLst>
                <a:ext uri="{FF2B5EF4-FFF2-40B4-BE49-F238E27FC236}">
                  <a16:creationId xmlns:a16="http://schemas.microsoft.com/office/drawing/2014/main" id="{94FAB67E-2AF4-421B-B9E4-BBA2069BE2AD}"/>
                </a:ext>
              </a:extLst>
            </p:cNvPr>
            <p:cNvGrpSpPr/>
            <p:nvPr/>
          </p:nvGrpSpPr>
          <p:grpSpPr>
            <a:xfrm>
              <a:off x="6916366" y="731490"/>
              <a:ext cx="806110" cy="1211544"/>
              <a:chOff x="3153981" y="731490"/>
              <a:chExt cx="1202715" cy="1211544"/>
            </a:xfrm>
          </p:grpSpPr>
          <p:sp>
            <p:nvSpPr>
              <p:cNvPr id="116" name="Freeform 564">
                <a:extLst>
                  <a:ext uri="{FF2B5EF4-FFF2-40B4-BE49-F238E27FC236}">
                    <a16:creationId xmlns:a16="http://schemas.microsoft.com/office/drawing/2014/main" id="{A6BA4FE3-DB7E-44AC-A0E1-B428EA28B6AF}"/>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7" name="Freeform 608">
                <a:extLst>
                  <a:ext uri="{FF2B5EF4-FFF2-40B4-BE49-F238E27FC236}">
                    <a16:creationId xmlns:a16="http://schemas.microsoft.com/office/drawing/2014/main" id="{77FFA004-629D-48FB-94E7-9DC8DD105619}"/>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18" name="TextBox 117">
                <a:extLst>
                  <a:ext uri="{FF2B5EF4-FFF2-40B4-BE49-F238E27FC236}">
                    <a16:creationId xmlns:a16="http://schemas.microsoft.com/office/drawing/2014/main" id="{E2C78D85-79F0-4CE3-A006-FFD3F1422A8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2</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1" name="Group 120">
            <a:extLst>
              <a:ext uri="{FF2B5EF4-FFF2-40B4-BE49-F238E27FC236}">
                <a16:creationId xmlns:a16="http://schemas.microsoft.com/office/drawing/2014/main" id="{7C46C2F5-A59B-424A-9B89-CAAD195982D0}"/>
              </a:ext>
            </a:extLst>
          </p:cNvPr>
          <p:cNvGrpSpPr/>
          <p:nvPr/>
        </p:nvGrpSpPr>
        <p:grpSpPr>
          <a:xfrm>
            <a:off x="210445" y="2855618"/>
            <a:ext cx="4464983" cy="698443"/>
            <a:chOff x="2889066" y="731490"/>
            <a:chExt cx="4968038" cy="1419944"/>
          </a:xfrm>
        </p:grpSpPr>
        <p:grpSp>
          <p:nvGrpSpPr>
            <p:cNvPr id="122" name="Group 121">
              <a:extLst>
                <a:ext uri="{FF2B5EF4-FFF2-40B4-BE49-F238E27FC236}">
                  <a16:creationId xmlns:a16="http://schemas.microsoft.com/office/drawing/2014/main" id="{8996A15D-9F84-47E3-B534-4F935F6E3338}"/>
                </a:ext>
              </a:extLst>
            </p:cNvPr>
            <p:cNvGrpSpPr/>
            <p:nvPr/>
          </p:nvGrpSpPr>
          <p:grpSpPr>
            <a:xfrm flipH="1">
              <a:off x="2889066" y="826859"/>
              <a:ext cx="4968038" cy="1324575"/>
              <a:chOff x="2889066" y="826859"/>
              <a:chExt cx="4968038" cy="1324575"/>
            </a:xfrm>
          </p:grpSpPr>
          <p:sp>
            <p:nvSpPr>
              <p:cNvPr id="127" name="Freeform 563">
                <a:extLst>
                  <a:ext uri="{FF2B5EF4-FFF2-40B4-BE49-F238E27FC236}">
                    <a16:creationId xmlns:a16="http://schemas.microsoft.com/office/drawing/2014/main" id="{9108314B-C900-41E6-8006-63F23D1BA394}"/>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28" name="Freeform 609">
                <a:extLst>
                  <a:ext uri="{FF2B5EF4-FFF2-40B4-BE49-F238E27FC236}">
                    <a16:creationId xmlns:a16="http://schemas.microsoft.com/office/drawing/2014/main" id="{4CAE1CBA-6B6E-4A79-9E81-942143E272E5}"/>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23" name="Group 122">
              <a:extLst>
                <a:ext uri="{FF2B5EF4-FFF2-40B4-BE49-F238E27FC236}">
                  <a16:creationId xmlns:a16="http://schemas.microsoft.com/office/drawing/2014/main" id="{09A0BCB0-885F-4633-AEA2-85F3371CD11A}"/>
                </a:ext>
              </a:extLst>
            </p:cNvPr>
            <p:cNvGrpSpPr/>
            <p:nvPr/>
          </p:nvGrpSpPr>
          <p:grpSpPr>
            <a:xfrm>
              <a:off x="6916366" y="731490"/>
              <a:ext cx="806110" cy="1211544"/>
              <a:chOff x="3153981" y="731490"/>
              <a:chExt cx="1202715" cy="1211544"/>
            </a:xfrm>
          </p:grpSpPr>
          <p:sp>
            <p:nvSpPr>
              <p:cNvPr id="124" name="Freeform 564">
                <a:extLst>
                  <a:ext uri="{FF2B5EF4-FFF2-40B4-BE49-F238E27FC236}">
                    <a16:creationId xmlns:a16="http://schemas.microsoft.com/office/drawing/2014/main" id="{C160AA79-8FC1-4002-9BA2-397ED0DB4A24}"/>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5" name="Freeform 608">
                <a:extLst>
                  <a:ext uri="{FF2B5EF4-FFF2-40B4-BE49-F238E27FC236}">
                    <a16:creationId xmlns:a16="http://schemas.microsoft.com/office/drawing/2014/main" id="{68788266-29EC-4EA8-9623-53EC08212554}"/>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26" name="TextBox 125">
                <a:extLst>
                  <a:ext uri="{FF2B5EF4-FFF2-40B4-BE49-F238E27FC236}">
                    <a16:creationId xmlns:a16="http://schemas.microsoft.com/office/drawing/2014/main" id="{D23D6F53-05C7-45BA-B076-9044AA775C53}"/>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3</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grpSp>
        <p:nvGrpSpPr>
          <p:cNvPr id="129" name="Group 128">
            <a:extLst>
              <a:ext uri="{FF2B5EF4-FFF2-40B4-BE49-F238E27FC236}">
                <a16:creationId xmlns:a16="http://schemas.microsoft.com/office/drawing/2014/main" id="{BD2BE204-888E-4647-8C4F-7CF06EAE4F34}"/>
              </a:ext>
            </a:extLst>
          </p:cNvPr>
          <p:cNvGrpSpPr/>
          <p:nvPr/>
        </p:nvGrpSpPr>
        <p:grpSpPr>
          <a:xfrm>
            <a:off x="210445" y="3787344"/>
            <a:ext cx="4464983" cy="698443"/>
            <a:chOff x="2889066" y="731490"/>
            <a:chExt cx="4968038" cy="1419944"/>
          </a:xfrm>
        </p:grpSpPr>
        <p:grpSp>
          <p:nvGrpSpPr>
            <p:cNvPr id="130" name="Group 129">
              <a:extLst>
                <a:ext uri="{FF2B5EF4-FFF2-40B4-BE49-F238E27FC236}">
                  <a16:creationId xmlns:a16="http://schemas.microsoft.com/office/drawing/2014/main" id="{80877276-9F2E-460D-B392-CECB9A28D4FD}"/>
                </a:ext>
              </a:extLst>
            </p:cNvPr>
            <p:cNvGrpSpPr/>
            <p:nvPr/>
          </p:nvGrpSpPr>
          <p:grpSpPr>
            <a:xfrm flipH="1">
              <a:off x="2889066" y="826859"/>
              <a:ext cx="4968038" cy="1324575"/>
              <a:chOff x="2889066" y="826859"/>
              <a:chExt cx="4968038" cy="1324575"/>
            </a:xfrm>
          </p:grpSpPr>
          <p:sp>
            <p:nvSpPr>
              <p:cNvPr id="135" name="Freeform 563">
                <a:extLst>
                  <a:ext uri="{FF2B5EF4-FFF2-40B4-BE49-F238E27FC236}">
                    <a16:creationId xmlns:a16="http://schemas.microsoft.com/office/drawing/2014/main" id="{D05B5DE7-AC6B-4318-8B7E-973C10D78940}"/>
                  </a:ext>
                </a:extLst>
              </p:cNvPr>
              <p:cNvSpPr>
                <a:spLocks/>
              </p:cNvSpPr>
              <p:nvPr/>
            </p:nvSpPr>
            <p:spPr bwMode="auto">
              <a:xfrm>
                <a:off x="2889066" y="826859"/>
                <a:ext cx="4791428" cy="1324575"/>
              </a:xfrm>
              <a:custGeom>
                <a:avLst/>
                <a:gdLst>
                  <a:gd name="T0" fmla="*/ 31 w 1661"/>
                  <a:gd name="T1" fmla="*/ 0 h 459"/>
                  <a:gd name="T2" fmla="*/ 0 w 1661"/>
                  <a:gd name="T3" fmla="*/ 31 h 459"/>
                  <a:gd name="T4" fmla="*/ 0 w 1661"/>
                  <a:gd name="T5" fmla="*/ 428 h 459"/>
                  <a:gd name="T6" fmla="*/ 31 w 1661"/>
                  <a:gd name="T7" fmla="*/ 459 h 459"/>
                  <a:gd name="T8" fmla="*/ 1661 w 1661"/>
                  <a:gd name="T9" fmla="*/ 459 h 459"/>
                  <a:gd name="T10" fmla="*/ 1661 w 1661"/>
                  <a:gd name="T11" fmla="*/ 0 h 459"/>
                  <a:gd name="T12" fmla="*/ 31 w 16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1661" h="459">
                    <a:moveTo>
                      <a:pt x="31" y="0"/>
                    </a:moveTo>
                    <a:cubicBezTo>
                      <a:pt x="14" y="0"/>
                      <a:pt x="0" y="14"/>
                      <a:pt x="0" y="31"/>
                    </a:cubicBezTo>
                    <a:cubicBezTo>
                      <a:pt x="0" y="428"/>
                      <a:pt x="0" y="428"/>
                      <a:pt x="0" y="428"/>
                    </a:cubicBezTo>
                    <a:cubicBezTo>
                      <a:pt x="0" y="445"/>
                      <a:pt x="14" y="459"/>
                      <a:pt x="31" y="459"/>
                    </a:cubicBezTo>
                    <a:cubicBezTo>
                      <a:pt x="1661" y="459"/>
                      <a:pt x="1661" y="459"/>
                      <a:pt x="1661" y="459"/>
                    </a:cubicBezTo>
                    <a:cubicBezTo>
                      <a:pt x="1661" y="0"/>
                      <a:pt x="1661" y="0"/>
                      <a:pt x="1661" y="0"/>
                    </a:cubicBezTo>
                    <a:lnTo>
                      <a:pt x="31" y="0"/>
                    </a:lnTo>
                    <a:close/>
                  </a:path>
                </a:pathLst>
              </a:custGeom>
              <a:solidFill>
                <a:schemeClr val="accent1"/>
              </a:solidFill>
              <a:ln>
                <a:noFill/>
              </a:ln>
              <a:effectLst>
                <a:outerShdw blurRad="508000" dist="254000" dir="5400000" algn="ctr" rotWithShape="0">
                  <a:schemeClr val="tx2">
                    <a:alpha val="40000"/>
                  </a:schemeClr>
                </a:outerShdw>
              </a:effectLst>
            </p:spPr>
            <p:txBody>
              <a:bodyPr vert="horz" wrap="square" lIns="91440" tIns="45720" rIns="91440" bIns="45720" numCol="1" anchor="t" anchorCtr="0" compatLnSpc="1">
                <a:prstTxWarp prst="textNoShape">
                  <a:avLst/>
                </a:prstTxWarp>
              </a:bodyPr>
              <a:lstStyle/>
              <a:p>
                <a:endParaRPr lang="en-US" sz="2000" dirty="0"/>
              </a:p>
            </p:txBody>
          </p:sp>
          <p:sp>
            <p:nvSpPr>
              <p:cNvPr id="136" name="Freeform 609">
                <a:extLst>
                  <a:ext uri="{FF2B5EF4-FFF2-40B4-BE49-F238E27FC236}">
                    <a16:creationId xmlns:a16="http://schemas.microsoft.com/office/drawing/2014/main" id="{E83124B4-AECC-4691-9117-E87D7F1255C3}"/>
                  </a:ext>
                </a:extLst>
              </p:cNvPr>
              <p:cNvSpPr>
                <a:spLocks/>
              </p:cNvSpPr>
              <p:nvPr/>
            </p:nvSpPr>
            <p:spPr bwMode="auto">
              <a:xfrm>
                <a:off x="7680494" y="826859"/>
                <a:ext cx="176610" cy="1324575"/>
              </a:xfrm>
              <a:custGeom>
                <a:avLst/>
                <a:gdLst>
                  <a:gd name="T0" fmla="*/ 30 w 61"/>
                  <a:gd name="T1" fmla="*/ 0 h 459"/>
                  <a:gd name="T2" fmla="*/ 0 w 61"/>
                  <a:gd name="T3" fmla="*/ 0 h 459"/>
                  <a:gd name="T4" fmla="*/ 0 w 61"/>
                  <a:gd name="T5" fmla="*/ 459 h 459"/>
                  <a:gd name="T6" fmla="*/ 30 w 61"/>
                  <a:gd name="T7" fmla="*/ 459 h 459"/>
                  <a:gd name="T8" fmla="*/ 61 w 61"/>
                  <a:gd name="T9" fmla="*/ 428 h 459"/>
                  <a:gd name="T10" fmla="*/ 61 w 61"/>
                  <a:gd name="T11" fmla="*/ 31 h 459"/>
                  <a:gd name="T12" fmla="*/ 30 w 61"/>
                  <a:gd name="T13" fmla="*/ 0 h 459"/>
                </a:gdLst>
                <a:ahLst/>
                <a:cxnLst>
                  <a:cxn ang="0">
                    <a:pos x="T0" y="T1"/>
                  </a:cxn>
                  <a:cxn ang="0">
                    <a:pos x="T2" y="T3"/>
                  </a:cxn>
                  <a:cxn ang="0">
                    <a:pos x="T4" y="T5"/>
                  </a:cxn>
                  <a:cxn ang="0">
                    <a:pos x="T6" y="T7"/>
                  </a:cxn>
                  <a:cxn ang="0">
                    <a:pos x="T8" y="T9"/>
                  </a:cxn>
                  <a:cxn ang="0">
                    <a:pos x="T10" y="T11"/>
                  </a:cxn>
                  <a:cxn ang="0">
                    <a:pos x="T12" y="T13"/>
                  </a:cxn>
                </a:cxnLst>
                <a:rect l="0" t="0" r="r" b="b"/>
                <a:pathLst>
                  <a:path w="61" h="459">
                    <a:moveTo>
                      <a:pt x="30" y="0"/>
                    </a:moveTo>
                    <a:cubicBezTo>
                      <a:pt x="0" y="0"/>
                      <a:pt x="0" y="0"/>
                      <a:pt x="0" y="0"/>
                    </a:cubicBezTo>
                    <a:cubicBezTo>
                      <a:pt x="0" y="459"/>
                      <a:pt x="0" y="459"/>
                      <a:pt x="0" y="459"/>
                    </a:cubicBezTo>
                    <a:cubicBezTo>
                      <a:pt x="30" y="459"/>
                      <a:pt x="30" y="459"/>
                      <a:pt x="30" y="459"/>
                    </a:cubicBezTo>
                    <a:cubicBezTo>
                      <a:pt x="47" y="459"/>
                      <a:pt x="61" y="445"/>
                      <a:pt x="61" y="428"/>
                    </a:cubicBezTo>
                    <a:cubicBezTo>
                      <a:pt x="61" y="31"/>
                      <a:pt x="61" y="31"/>
                      <a:pt x="61" y="31"/>
                    </a:cubicBezTo>
                    <a:cubicBezTo>
                      <a:pt x="61" y="14"/>
                      <a:pt x="47" y="0"/>
                      <a:pt x="30"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grpSp>
        <p:grpSp>
          <p:nvGrpSpPr>
            <p:cNvPr id="131" name="Group 130">
              <a:extLst>
                <a:ext uri="{FF2B5EF4-FFF2-40B4-BE49-F238E27FC236}">
                  <a16:creationId xmlns:a16="http://schemas.microsoft.com/office/drawing/2014/main" id="{E00A12E0-67D7-4C7E-A517-C1443B5A8D2E}"/>
                </a:ext>
              </a:extLst>
            </p:cNvPr>
            <p:cNvGrpSpPr/>
            <p:nvPr/>
          </p:nvGrpSpPr>
          <p:grpSpPr>
            <a:xfrm>
              <a:off x="6916366" y="731490"/>
              <a:ext cx="806110" cy="1211544"/>
              <a:chOff x="3153981" y="731490"/>
              <a:chExt cx="1202715" cy="1211544"/>
            </a:xfrm>
          </p:grpSpPr>
          <p:sp>
            <p:nvSpPr>
              <p:cNvPr id="132" name="Freeform 564">
                <a:extLst>
                  <a:ext uri="{FF2B5EF4-FFF2-40B4-BE49-F238E27FC236}">
                    <a16:creationId xmlns:a16="http://schemas.microsoft.com/office/drawing/2014/main" id="{09CBA72C-2067-4AEF-B9A4-E39FF00F2529}"/>
                  </a:ext>
                </a:extLst>
              </p:cNvPr>
              <p:cNvSpPr>
                <a:spLocks/>
              </p:cNvSpPr>
              <p:nvPr/>
            </p:nvSpPr>
            <p:spPr bwMode="auto">
              <a:xfrm>
                <a:off x="3249351" y="731490"/>
                <a:ext cx="1107345" cy="1211544"/>
              </a:xfrm>
              <a:custGeom>
                <a:avLst/>
                <a:gdLst>
                  <a:gd name="T0" fmla="*/ 351 w 384"/>
                  <a:gd name="T1" fmla="*/ 0 h 420"/>
                  <a:gd name="T2" fmla="*/ 33 w 384"/>
                  <a:gd name="T3" fmla="*/ 0 h 420"/>
                  <a:gd name="T4" fmla="*/ 0 w 384"/>
                  <a:gd name="T5" fmla="*/ 0 h 420"/>
                  <a:gd name="T6" fmla="*/ 33 w 384"/>
                  <a:gd name="T7" fmla="*/ 33 h 420"/>
                  <a:gd name="T8" fmla="*/ 33 w 384"/>
                  <a:gd name="T9" fmla="*/ 400 h 420"/>
                  <a:gd name="T10" fmla="*/ 53 w 384"/>
                  <a:gd name="T11" fmla="*/ 420 h 420"/>
                  <a:gd name="T12" fmla="*/ 365 w 384"/>
                  <a:gd name="T13" fmla="*/ 420 h 420"/>
                  <a:gd name="T14" fmla="*/ 384 w 384"/>
                  <a:gd name="T15" fmla="*/ 400 h 420"/>
                  <a:gd name="T16" fmla="*/ 384 w 384"/>
                  <a:gd name="T17" fmla="*/ 33 h 420"/>
                  <a:gd name="T18" fmla="*/ 351 w 384"/>
                  <a:gd name="T19"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420">
                    <a:moveTo>
                      <a:pt x="351" y="0"/>
                    </a:moveTo>
                    <a:cubicBezTo>
                      <a:pt x="33" y="0"/>
                      <a:pt x="33" y="0"/>
                      <a:pt x="33" y="0"/>
                    </a:cubicBezTo>
                    <a:cubicBezTo>
                      <a:pt x="0" y="0"/>
                      <a:pt x="0" y="0"/>
                      <a:pt x="0" y="0"/>
                    </a:cubicBezTo>
                    <a:cubicBezTo>
                      <a:pt x="19" y="0"/>
                      <a:pt x="33" y="14"/>
                      <a:pt x="33" y="33"/>
                    </a:cubicBezTo>
                    <a:cubicBezTo>
                      <a:pt x="33" y="400"/>
                      <a:pt x="33" y="400"/>
                      <a:pt x="33" y="400"/>
                    </a:cubicBezTo>
                    <a:cubicBezTo>
                      <a:pt x="33" y="411"/>
                      <a:pt x="42" y="420"/>
                      <a:pt x="53" y="420"/>
                    </a:cubicBezTo>
                    <a:cubicBezTo>
                      <a:pt x="365" y="420"/>
                      <a:pt x="365" y="420"/>
                      <a:pt x="365" y="420"/>
                    </a:cubicBezTo>
                    <a:cubicBezTo>
                      <a:pt x="375" y="420"/>
                      <a:pt x="384" y="411"/>
                      <a:pt x="384" y="400"/>
                    </a:cubicBezTo>
                    <a:cubicBezTo>
                      <a:pt x="384" y="33"/>
                      <a:pt x="384" y="33"/>
                      <a:pt x="384" y="33"/>
                    </a:cubicBezTo>
                    <a:cubicBezTo>
                      <a:pt x="384" y="14"/>
                      <a:pt x="369" y="0"/>
                      <a:pt x="351" y="0"/>
                    </a:cubicBezTo>
                    <a:close/>
                  </a:path>
                </a:pathLst>
              </a:custGeom>
              <a:solidFill>
                <a:srgbClr val="4D833C"/>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3" name="Freeform 608">
                <a:extLst>
                  <a:ext uri="{FF2B5EF4-FFF2-40B4-BE49-F238E27FC236}">
                    <a16:creationId xmlns:a16="http://schemas.microsoft.com/office/drawing/2014/main" id="{17A075A7-A108-46C5-8671-CE025F55B45B}"/>
                  </a:ext>
                </a:extLst>
              </p:cNvPr>
              <p:cNvSpPr>
                <a:spLocks/>
              </p:cNvSpPr>
              <p:nvPr/>
            </p:nvSpPr>
            <p:spPr bwMode="auto">
              <a:xfrm>
                <a:off x="3153981" y="731490"/>
                <a:ext cx="190740" cy="95369"/>
              </a:xfrm>
              <a:custGeom>
                <a:avLst/>
                <a:gdLst>
                  <a:gd name="T0" fmla="*/ 33 w 66"/>
                  <a:gd name="T1" fmla="*/ 0 h 33"/>
                  <a:gd name="T2" fmla="*/ 0 w 66"/>
                  <a:gd name="T3" fmla="*/ 33 h 33"/>
                  <a:gd name="T4" fmla="*/ 66 w 66"/>
                  <a:gd name="T5" fmla="*/ 33 h 33"/>
                  <a:gd name="T6" fmla="*/ 33 w 66"/>
                  <a:gd name="T7" fmla="*/ 0 h 33"/>
                </a:gdLst>
                <a:ahLst/>
                <a:cxnLst>
                  <a:cxn ang="0">
                    <a:pos x="T0" y="T1"/>
                  </a:cxn>
                  <a:cxn ang="0">
                    <a:pos x="T2" y="T3"/>
                  </a:cxn>
                  <a:cxn ang="0">
                    <a:pos x="T4" y="T5"/>
                  </a:cxn>
                  <a:cxn ang="0">
                    <a:pos x="T6" y="T7"/>
                  </a:cxn>
                </a:cxnLst>
                <a:rect l="0" t="0" r="r" b="b"/>
                <a:pathLst>
                  <a:path w="66" h="33">
                    <a:moveTo>
                      <a:pt x="33" y="0"/>
                    </a:moveTo>
                    <a:cubicBezTo>
                      <a:pt x="15" y="0"/>
                      <a:pt x="0" y="14"/>
                      <a:pt x="0" y="33"/>
                    </a:cubicBezTo>
                    <a:cubicBezTo>
                      <a:pt x="66" y="33"/>
                      <a:pt x="66" y="33"/>
                      <a:pt x="66" y="33"/>
                    </a:cubicBezTo>
                    <a:cubicBezTo>
                      <a:pt x="66" y="14"/>
                      <a:pt x="52" y="0"/>
                      <a:pt x="33" y="0"/>
                    </a:cubicBezTo>
                    <a:close/>
                  </a:path>
                </a:pathLst>
              </a:custGeom>
              <a:solidFill>
                <a:srgbClr val="335628"/>
              </a:solidFill>
              <a:ln>
                <a:noFill/>
              </a:ln>
            </p:spPr>
            <p:txBody>
              <a:bodyPr vert="horz" wrap="square" lIns="91440" tIns="45720" rIns="91440" bIns="45720" numCol="1" anchor="t" anchorCtr="0" compatLnSpc="1">
                <a:prstTxWarp prst="textNoShape">
                  <a:avLst/>
                </a:prstTxWarp>
              </a:bodyPr>
              <a:lstStyle/>
              <a:p>
                <a:endParaRPr lang="en-US" sz="2000"/>
              </a:p>
            </p:txBody>
          </p:sp>
          <p:sp>
            <p:nvSpPr>
              <p:cNvPr id="134" name="TextBox 133">
                <a:extLst>
                  <a:ext uri="{FF2B5EF4-FFF2-40B4-BE49-F238E27FC236}">
                    <a16:creationId xmlns:a16="http://schemas.microsoft.com/office/drawing/2014/main" id="{8600D483-CB99-4D76-BAD0-44686206E50D}"/>
                  </a:ext>
                </a:extLst>
              </p:cNvPr>
              <p:cNvSpPr txBox="1"/>
              <p:nvPr/>
            </p:nvSpPr>
            <p:spPr>
              <a:xfrm>
                <a:off x="3295672" y="983474"/>
                <a:ext cx="1014704" cy="938571"/>
              </a:xfrm>
              <a:prstGeom prst="rect">
                <a:avLst/>
              </a:prstGeom>
              <a:noFill/>
            </p:spPr>
            <p:txBody>
              <a:bodyPr wrap="square" rtlCol="0">
                <a:spAutoFit/>
              </a:bodyPr>
              <a:lstStyle/>
              <a:p>
                <a:pPr algn="ctr"/>
                <a:r>
                  <a:rPr lang="ar-DZ" sz="2400" b="1" dirty="0">
                    <a:solidFill>
                      <a:schemeClr val="bg1"/>
                    </a:solidFill>
                    <a:latin typeface="VIP Rawy Bold" panose="02000500000000000000" pitchFamily="2" charset="-78"/>
                    <a:cs typeface="VIP Rawy Bold" panose="02000500000000000000" pitchFamily="2" charset="-78"/>
                  </a:rPr>
                  <a:t>4</a:t>
                </a:r>
                <a:endParaRPr lang="en-US" sz="2400" b="1" dirty="0">
                  <a:solidFill>
                    <a:schemeClr val="bg1"/>
                  </a:solidFill>
                  <a:latin typeface="VIP Rawy Bold" panose="02000500000000000000" pitchFamily="2" charset="-78"/>
                  <a:cs typeface="VIP Rawy Bold" panose="02000500000000000000" pitchFamily="2" charset="-78"/>
                </a:endParaRPr>
              </a:p>
            </p:txBody>
          </p:sp>
        </p:grpSp>
      </p:grpSp>
      <p:sp>
        <p:nvSpPr>
          <p:cNvPr id="137" name="TextBox 2">
            <a:extLst>
              <a:ext uri="{FF2B5EF4-FFF2-40B4-BE49-F238E27FC236}">
                <a16:creationId xmlns:a16="http://schemas.microsoft.com/office/drawing/2014/main" id="{E448FA92-8EC8-4ECF-B393-5D08BFEA173D}"/>
              </a:ext>
            </a:extLst>
          </p:cNvPr>
          <p:cNvSpPr txBox="1"/>
          <p:nvPr/>
        </p:nvSpPr>
        <p:spPr>
          <a:xfrm>
            <a:off x="857" y="1213696"/>
            <a:ext cx="3781373"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مفاتيح الإدارة الناجحة للمشروع؟</a:t>
            </a:r>
            <a:endParaRPr lang="fr-FR" sz="1800" b="1" dirty="0">
              <a:solidFill>
                <a:schemeClr val="bg1"/>
              </a:solidFill>
              <a:latin typeface="RB" panose="00000500000000000000" pitchFamily="2" charset="-78"/>
              <a:cs typeface="RB" panose="00000500000000000000" pitchFamily="2" charset="-78"/>
            </a:endParaRPr>
          </a:p>
        </p:txBody>
      </p:sp>
      <p:sp>
        <p:nvSpPr>
          <p:cNvPr id="138" name="TextBox 2">
            <a:extLst>
              <a:ext uri="{FF2B5EF4-FFF2-40B4-BE49-F238E27FC236}">
                <a16:creationId xmlns:a16="http://schemas.microsoft.com/office/drawing/2014/main" id="{5AEB8D93-BF07-4CCF-82E9-2B08B1749DD2}"/>
              </a:ext>
            </a:extLst>
          </p:cNvPr>
          <p:cNvSpPr txBox="1"/>
          <p:nvPr/>
        </p:nvSpPr>
        <p:spPr>
          <a:xfrm>
            <a:off x="397076" y="2125424"/>
            <a:ext cx="338515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وظيفة مدير المشروع؟</a:t>
            </a:r>
            <a:endParaRPr lang="fr-FR" sz="1800" b="1" dirty="0">
              <a:solidFill>
                <a:schemeClr val="bg1"/>
              </a:solidFill>
              <a:latin typeface="RB" panose="00000500000000000000" pitchFamily="2" charset="-78"/>
              <a:cs typeface="RB" panose="00000500000000000000" pitchFamily="2" charset="-78"/>
            </a:endParaRPr>
          </a:p>
        </p:txBody>
      </p:sp>
      <p:sp>
        <p:nvSpPr>
          <p:cNvPr id="139" name="TextBox 2">
            <a:extLst>
              <a:ext uri="{FF2B5EF4-FFF2-40B4-BE49-F238E27FC236}">
                <a16:creationId xmlns:a16="http://schemas.microsoft.com/office/drawing/2014/main" id="{C0F28736-F219-405F-B953-13BFFBE26C4B}"/>
              </a:ext>
            </a:extLst>
          </p:cNvPr>
          <p:cNvSpPr txBox="1"/>
          <p:nvPr/>
        </p:nvSpPr>
        <p:spPr>
          <a:xfrm>
            <a:off x="158158" y="3037152"/>
            <a:ext cx="3624072"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واجبات مدير المشروع؟</a:t>
            </a:r>
            <a:endParaRPr lang="fr-FR" sz="1800" b="1" dirty="0">
              <a:solidFill>
                <a:schemeClr val="bg1"/>
              </a:solidFill>
              <a:latin typeface="RB" panose="00000500000000000000" pitchFamily="2" charset="-78"/>
              <a:cs typeface="RB" panose="00000500000000000000" pitchFamily="2" charset="-78"/>
            </a:endParaRPr>
          </a:p>
        </p:txBody>
      </p:sp>
      <p:sp>
        <p:nvSpPr>
          <p:cNvPr id="140" name="TextBox 2">
            <a:extLst>
              <a:ext uri="{FF2B5EF4-FFF2-40B4-BE49-F238E27FC236}">
                <a16:creationId xmlns:a16="http://schemas.microsoft.com/office/drawing/2014/main" id="{0BC2A4A3-F685-4BD9-A92C-7CD5C360F788}"/>
              </a:ext>
            </a:extLst>
          </p:cNvPr>
          <p:cNvSpPr txBox="1"/>
          <p:nvPr/>
        </p:nvSpPr>
        <p:spPr>
          <a:xfrm>
            <a:off x="46456" y="3948880"/>
            <a:ext cx="3735774" cy="397932"/>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sz="1800" b="1" dirty="0">
                <a:solidFill>
                  <a:schemeClr val="bg1"/>
                </a:solidFill>
                <a:latin typeface="RB" panose="00000500000000000000" pitchFamily="2" charset="-78"/>
                <a:cs typeface="RB" panose="00000500000000000000" pitchFamily="2" charset="-78"/>
              </a:rPr>
              <a:t>ما سمات مدير المشروع الفعّال؟</a:t>
            </a:r>
            <a:endParaRPr lang="en-US" sz="1800" b="1" dirty="0">
              <a:solidFill>
                <a:schemeClr val="bg1"/>
              </a:solidFill>
              <a:latin typeface="RB" panose="00000500000000000000" pitchFamily="2" charset="-78"/>
              <a:cs typeface="RB" panose="00000500000000000000" pitchFamily="2" charset="-78"/>
            </a:endParaRPr>
          </a:p>
        </p:txBody>
      </p:sp>
      <p:pic>
        <p:nvPicPr>
          <p:cNvPr id="80" name="Picture 92">
            <a:extLst>
              <a:ext uri="{FF2B5EF4-FFF2-40B4-BE49-F238E27FC236}">
                <a16:creationId xmlns:a16="http://schemas.microsoft.com/office/drawing/2014/main" id="{EC810F8C-893D-49A0-B4C8-66C8770BF5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66851" y="1192501"/>
            <a:ext cx="931791" cy="707886"/>
          </a:xfrm>
          <a:prstGeom prst="rect">
            <a:avLst/>
          </a:prstGeom>
        </p:spPr>
      </p:pic>
    </p:spTree>
    <p:extLst>
      <p:ext uri="{BB962C8B-B14F-4D97-AF65-F5344CB8AC3E}">
        <p14:creationId xmlns:p14="http://schemas.microsoft.com/office/powerpoint/2010/main" val="235109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circle(in)">
                                      <p:cBhvr>
                                        <p:cTn id="10" dur="500"/>
                                        <p:tgtEl>
                                          <p:spTgt spid="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5" presetClass="entr" presetSubtype="0" fill="hold" grpId="0" nodeType="withEffect">
                                  <p:stCondLst>
                                    <p:cond delay="50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0" fill="hold"/>
                                        <p:tgtEl>
                                          <p:spTgt spid="50"/>
                                        </p:tgtEl>
                                        <p:attrNameLst>
                                          <p:attrName>ppt_w</p:attrName>
                                        </p:attrNameLst>
                                      </p:cBhvr>
                                      <p:tavLst>
                                        <p:tav tm="0">
                                          <p:val>
                                            <p:strVal val="#ppt_w*0.70"/>
                                          </p:val>
                                        </p:tav>
                                        <p:tav tm="100000">
                                          <p:val>
                                            <p:strVal val="#ppt_w"/>
                                          </p:val>
                                        </p:tav>
                                      </p:tavLst>
                                    </p:anim>
                                    <p:anim calcmode="lin" valueType="num">
                                      <p:cBhvr>
                                        <p:cTn id="21" dur="1000" fill="hold"/>
                                        <p:tgtEl>
                                          <p:spTgt spid="50"/>
                                        </p:tgtEl>
                                        <p:attrNameLst>
                                          <p:attrName>ppt_h</p:attrName>
                                        </p:attrNameLst>
                                      </p:cBhvr>
                                      <p:tavLst>
                                        <p:tav tm="0">
                                          <p:val>
                                            <p:strVal val="#ppt_h"/>
                                          </p:val>
                                        </p:tav>
                                        <p:tav tm="100000">
                                          <p:val>
                                            <p:strVal val="#ppt_h"/>
                                          </p:val>
                                        </p:tav>
                                      </p:tavLst>
                                    </p:anim>
                                    <p:animEffect transition="in" filter="fade">
                                      <p:cBhvr>
                                        <p:cTn id="22" dur="1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51"/>
                                        </p:tgtEl>
                                        <p:attrNameLst>
                                          <p:attrName>style.visibility</p:attrName>
                                        </p:attrNameLst>
                                      </p:cBhvr>
                                      <p:to>
                                        <p:strVal val="visible"/>
                                      </p:to>
                                    </p:set>
                                    <p:anim calcmode="lin" valueType="num">
                                      <p:cBhvr>
                                        <p:cTn id="32" dur="1000" fill="hold"/>
                                        <p:tgtEl>
                                          <p:spTgt spid="51"/>
                                        </p:tgtEl>
                                        <p:attrNameLst>
                                          <p:attrName>ppt_w</p:attrName>
                                        </p:attrNameLst>
                                      </p:cBhvr>
                                      <p:tavLst>
                                        <p:tav tm="0">
                                          <p:val>
                                            <p:strVal val="#ppt_w*0.70"/>
                                          </p:val>
                                        </p:tav>
                                        <p:tav tm="100000">
                                          <p:val>
                                            <p:strVal val="#ppt_w"/>
                                          </p:val>
                                        </p:tav>
                                      </p:tavLst>
                                    </p:anim>
                                    <p:anim calcmode="lin" valueType="num">
                                      <p:cBhvr>
                                        <p:cTn id="33" dur="1000" fill="hold"/>
                                        <p:tgtEl>
                                          <p:spTgt spid="51"/>
                                        </p:tgtEl>
                                        <p:attrNameLst>
                                          <p:attrName>ppt_h</p:attrName>
                                        </p:attrNameLst>
                                      </p:cBhvr>
                                      <p:tavLst>
                                        <p:tav tm="0">
                                          <p:val>
                                            <p:strVal val="#ppt_h"/>
                                          </p:val>
                                        </p:tav>
                                        <p:tav tm="100000">
                                          <p:val>
                                            <p:strVal val="#ppt_h"/>
                                          </p:val>
                                        </p:tav>
                                      </p:tavLst>
                                    </p:anim>
                                    <p:animEffect transition="in" filter="fade">
                                      <p:cBhvr>
                                        <p:cTn id="34" dur="10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p:cTn id="39" dur="500" fill="hold"/>
                                        <p:tgtEl>
                                          <p:spTgt spid="62"/>
                                        </p:tgtEl>
                                        <p:attrNameLst>
                                          <p:attrName>ppt_w</p:attrName>
                                        </p:attrNameLst>
                                      </p:cBhvr>
                                      <p:tavLst>
                                        <p:tav tm="0">
                                          <p:val>
                                            <p:fltVal val="0"/>
                                          </p:val>
                                        </p:tav>
                                        <p:tav tm="100000">
                                          <p:val>
                                            <p:strVal val="#ppt_w"/>
                                          </p:val>
                                        </p:tav>
                                      </p:tavLst>
                                    </p:anim>
                                    <p:anim calcmode="lin" valueType="num">
                                      <p:cBhvr>
                                        <p:cTn id="40" dur="500" fill="hold"/>
                                        <p:tgtEl>
                                          <p:spTgt spid="62"/>
                                        </p:tgtEl>
                                        <p:attrNameLst>
                                          <p:attrName>ppt_h</p:attrName>
                                        </p:attrNameLst>
                                      </p:cBhvr>
                                      <p:tavLst>
                                        <p:tav tm="0">
                                          <p:val>
                                            <p:fltVal val="0"/>
                                          </p:val>
                                        </p:tav>
                                        <p:tav tm="100000">
                                          <p:val>
                                            <p:strVal val="#ppt_h"/>
                                          </p:val>
                                        </p:tav>
                                      </p:tavLst>
                                    </p:anim>
                                    <p:animEffect transition="in" filter="fade">
                                      <p:cBhvr>
                                        <p:cTn id="41" dur="500"/>
                                        <p:tgtEl>
                                          <p:spTgt spid="62"/>
                                        </p:tgtEl>
                                      </p:cBhvr>
                                    </p:animEffect>
                                  </p:childTnLst>
                                </p:cTn>
                              </p:par>
                              <p:par>
                                <p:cTn id="42" presetID="55" presetClass="entr" presetSubtype="0" fill="hold" grpId="0" nodeType="withEffect">
                                  <p:stCondLst>
                                    <p:cond delay="50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0.70"/>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Effect transition="in" filter="fade">
                                      <p:cBhvr>
                                        <p:cTn id="53" dur="500"/>
                                        <p:tgtEl>
                                          <p:spTgt spid="70"/>
                                        </p:tgtEl>
                                      </p:cBhvr>
                                    </p:animEffect>
                                  </p:childTnLst>
                                </p:cTn>
                              </p:par>
                              <p:par>
                                <p:cTn id="54" presetID="55" presetClass="entr" presetSubtype="0" fill="hold" grpId="0" nodeType="withEffect">
                                  <p:stCondLst>
                                    <p:cond delay="500"/>
                                  </p:stCondLst>
                                  <p:childTnLst>
                                    <p:set>
                                      <p:cBhvr>
                                        <p:cTn id="55" dur="1" fill="hold">
                                          <p:stCondLst>
                                            <p:cond delay="0"/>
                                          </p:stCondLst>
                                        </p:cTn>
                                        <p:tgtEl>
                                          <p:spTgt spid="53"/>
                                        </p:tgtEl>
                                        <p:attrNameLst>
                                          <p:attrName>style.visibility</p:attrName>
                                        </p:attrNameLst>
                                      </p:cBhvr>
                                      <p:to>
                                        <p:strVal val="visible"/>
                                      </p:to>
                                    </p:set>
                                    <p:anim calcmode="lin" valueType="num">
                                      <p:cBhvr>
                                        <p:cTn id="56" dur="1000" fill="hold"/>
                                        <p:tgtEl>
                                          <p:spTgt spid="53"/>
                                        </p:tgtEl>
                                        <p:attrNameLst>
                                          <p:attrName>ppt_w</p:attrName>
                                        </p:attrNameLst>
                                      </p:cBhvr>
                                      <p:tavLst>
                                        <p:tav tm="0">
                                          <p:val>
                                            <p:strVal val="#ppt_w*0.70"/>
                                          </p:val>
                                        </p:tav>
                                        <p:tav tm="100000">
                                          <p:val>
                                            <p:strVal val="#ppt_w"/>
                                          </p:val>
                                        </p:tav>
                                      </p:tavLst>
                                    </p:anim>
                                    <p:anim calcmode="lin" valueType="num">
                                      <p:cBhvr>
                                        <p:cTn id="57" dur="1000" fill="hold"/>
                                        <p:tgtEl>
                                          <p:spTgt spid="53"/>
                                        </p:tgtEl>
                                        <p:attrNameLst>
                                          <p:attrName>ppt_h</p:attrName>
                                        </p:attrNameLst>
                                      </p:cBhvr>
                                      <p:tavLst>
                                        <p:tav tm="0">
                                          <p:val>
                                            <p:strVal val="#ppt_h"/>
                                          </p:val>
                                        </p:tav>
                                        <p:tav tm="100000">
                                          <p:val>
                                            <p:strVal val="#ppt_h"/>
                                          </p:val>
                                        </p:tav>
                                      </p:tavLst>
                                    </p:anim>
                                    <p:animEffect transition="in" filter="fade">
                                      <p:cBhvr>
                                        <p:cTn id="58" dur="10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fltVal val="0"/>
                                          </p:val>
                                        </p:tav>
                                        <p:tav tm="100000">
                                          <p:val>
                                            <p:strVal val="#ppt_w"/>
                                          </p:val>
                                        </p:tav>
                                      </p:tavLst>
                                    </p:anim>
                                    <p:anim calcmode="lin" valueType="num">
                                      <p:cBhvr>
                                        <p:cTn id="64" dur="500" fill="hold"/>
                                        <p:tgtEl>
                                          <p:spTgt spid="105"/>
                                        </p:tgtEl>
                                        <p:attrNameLst>
                                          <p:attrName>ppt_h</p:attrName>
                                        </p:attrNameLst>
                                      </p:cBhvr>
                                      <p:tavLst>
                                        <p:tav tm="0">
                                          <p:val>
                                            <p:fltVal val="0"/>
                                          </p:val>
                                        </p:tav>
                                        <p:tav tm="100000">
                                          <p:val>
                                            <p:strVal val="#ppt_h"/>
                                          </p:val>
                                        </p:tav>
                                      </p:tavLst>
                                    </p:anim>
                                    <p:animEffect transition="in" filter="fade">
                                      <p:cBhvr>
                                        <p:cTn id="65" dur="500"/>
                                        <p:tgtEl>
                                          <p:spTgt spid="105"/>
                                        </p:tgtEl>
                                      </p:cBhvr>
                                    </p:animEffect>
                                  </p:childTnLst>
                                </p:cTn>
                              </p:par>
                              <p:par>
                                <p:cTn id="66" presetID="55" presetClass="entr" presetSubtype="0" fill="hold" grpId="0" nodeType="withEffect">
                                  <p:stCondLst>
                                    <p:cond delay="5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1000" fill="hold"/>
                                        <p:tgtEl>
                                          <p:spTgt spid="137"/>
                                        </p:tgtEl>
                                        <p:attrNameLst>
                                          <p:attrName>ppt_w</p:attrName>
                                        </p:attrNameLst>
                                      </p:cBhvr>
                                      <p:tavLst>
                                        <p:tav tm="0">
                                          <p:val>
                                            <p:strVal val="#ppt_w*0.70"/>
                                          </p:val>
                                        </p:tav>
                                        <p:tav tm="100000">
                                          <p:val>
                                            <p:strVal val="#ppt_w"/>
                                          </p:val>
                                        </p:tav>
                                      </p:tavLst>
                                    </p:anim>
                                    <p:anim calcmode="lin" valueType="num">
                                      <p:cBhvr>
                                        <p:cTn id="69" dur="1000" fill="hold"/>
                                        <p:tgtEl>
                                          <p:spTgt spid="137"/>
                                        </p:tgtEl>
                                        <p:attrNameLst>
                                          <p:attrName>ppt_h</p:attrName>
                                        </p:attrNameLst>
                                      </p:cBhvr>
                                      <p:tavLst>
                                        <p:tav tm="0">
                                          <p:val>
                                            <p:strVal val="#ppt_h"/>
                                          </p:val>
                                        </p:tav>
                                        <p:tav tm="100000">
                                          <p:val>
                                            <p:strVal val="#ppt_h"/>
                                          </p:val>
                                        </p:tav>
                                      </p:tavLst>
                                    </p:anim>
                                    <p:animEffect transition="in" filter="fade">
                                      <p:cBhvr>
                                        <p:cTn id="70" dur="1000"/>
                                        <p:tgtEl>
                                          <p:spTgt spid="137"/>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13"/>
                                        </p:tgtEl>
                                        <p:attrNameLst>
                                          <p:attrName>style.visibility</p:attrName>
                                        </p:attrNameLst>
                                      </p:cBhvr>
                                      <p:to>
                                        <p:strVal val="visible"/>
                                      </p:to>
                                    </p:set>
                                    <p:anim calcmode="lin" valueType="num">
                                      <p:cBhvr>
                                        <p:cTn id="75" dur="500" fill="hold"/>
                                        <p:tgtEl>
                                          <p:spTgt spid="113"/>
                                        </p:tgtEl>
                                        <p:attrNameLst>
                                          <p:attrName>ppt_w</p:attrName>
                                        </p:attrNameLst>
                                      </p:cBhvr>
                                      <p:tavLst>
                                        <p:tav tm="0">
                                          <p:val>
                                            <p:fltVal val="0"/>
                                          </p:val>
                                        </p:tav>
                                        <p:tav tm="100000">
                                          <p:val>
                                            <p:strVal val="#ppt_w"/>
                                          </p:val>
                                        </p:tav>
                                      </p:tavLst>
                                    </p:anim>
                                    <p:anim calcmode="lin" valueType="num">
                                      <p:cBhvr>
                                        <p:cTn id="76" dur="500" fill="hold"/>
                                        <p:tgtEl>
                                          <p:spTgt spid="113"/>
                                        </p:tgtEl>
                                        <p:attrNameLst>
                                          <p:attrName>ppt_h</p:attrName>
                                        </p:attrNameLst>
                                      </p:cBhvr>
                                      <p:tavLst>
                                        <p:tav tm="0">
                                          <p:val>
                                            <p:fltVal val="0"/>
                                          </p:val>
                                        </p:tav>
                                        <p:tav tm="100000">
                                          <p:val>
                                            <p:strVal val="#ppt_h"/>
                                          </p:val>
                                        </p:tav>
                                      </p:tavLst>
                                    </p:anim>
                                    <p:animEffect transition="in" filter="fade">
                                      <p:cBhvr>
                                        <p:cTn id="77" dur="500"/>
                                        <p:tgtEl>
                                          <p:spTgt spid="113"/>
                                        </p:tgtEl>
                                      </p:cBhvr>
                                    </p:animEffect>
                                  </p:childTnLst>
                                </p:cTn>
                              </p:par>
                              <p:par>
                                <p:cTn id="78" presetID="55" presetClass="entr" presetSubtype="0" fill="hold" grpId="0" nodeType="withEffect">
                                  <p:stCondLst>
                                    <p:cond delay="500"/>
                                  </p:stCondLst>
                                  <p:childTnLst>
                                    <p:set>
                                      <p:cBhvr>
                                        <p:cTn id="79" dur="1" fill="hold">
                                          <p:stCondLst>
                                            <p:cond delay="0"/>
                                          </p:stCondLst>
                                        </p:cTn>
                                        <p:tgtEl>
                                          <p:spTgt spid="138"/>
                                        </p:tgtEl>
                                        <p:attrNameLst>
                                          <p:attrName>style.visibility</p:attrName>
                                        </p:attrNameLst>
                                      </p:cBhvr>
                                      <p:to>
                                        <p:strVal val="visible"/>
                                      </p:to>
                                    </p:set>
                                    <p:anim calcmode="lin" valueType="num">
                                      <p:cBhvr>
                                        <p:cTn id="80" dur="1000" fill="hold"/>
                                        <p:tgtEl>
                                          <p:spTgt spid="138"/>
                                        </p:tgtEl>
                                        <p:attrNameLst>
                                          <p:attrName>ppt_w</p:attrName>
                                        </p:attrNameLst>
                                      </p:cBhvr>
                                      <p:tavLst>
                                        <p:tav tm="0">
                                          <p:val>
                                            <p:strVal val="#ppt_w*0.70"/>
                                          </p:val>
                                        </p:tav>
                                        <p:tav tm="100000">
                                          <p:val>
                                            <p:strVal val="#ppt_w"/>
                                          </p:val>
                                        </p:tav>
                                      </p:tavLst>
                                    </p:anim>
                                    <p:anim calcmode="lin" valueType="num">
                                      <p:cBhvr>
                                        <p:cTn id="81" dur="1000" fill="hold"/>
                                        <p:tgtEl>
                                          <p:spTgt spid="138"/>
                                        </p:tgtEl>
                                        <p:attrNameLst>
                                          <p:attrName>ppt_h</p:attrName>
                                        </p:attrNameLst>
                                      </p:cBhvr>
                                      <p:tavLst>
                                        <p:tav tm="0">
                                          <p:val>
                                            <p:strVal val="#ppt_h"/>
                                          </p:val>
                                        </p:tav>
                                        <p:tav tm="100000">
                                          <p:val>
                                            <p:strVal val="#ppt_h"/>
                                          </p:val>
                                        </p:tav>
                                      </p:tavLst>
                                    </p:anim>
                                    <p:animEffect transition="in" filter="fade">
                                      <p:cBhvr>
                                        <p:cTn id="82" dur="1000"/>
                                        <p:tgtEl>
                                          <p:spTgt spid="138"/>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121"/>
                                        </p:tgtEl>
                                        <p:attrNameLst>
                                          <p:attrName>style.visibility</p:attrName>
                                        </p:attrNameLst>
                                      </p:cBhvr>
                                      <p:to>
                                        <p:strVal val="visible"/>
                                      </p:to>
                                    </p:set>
                                    <p:anim calcmode="lin" valueType="num">
                                      <p:cBhvr>
                                        <p:cTn id="87" dur="500" fill="hold"/>
                                        <p:tgtEl>
                                          <p:spTgt spid="121"/>
                                        </p:tgtEl>
                                        <p:attrNameLst>
                                          <p:attrName>ppt_w</p:attrName>
                                        </p:attrNameLst>
                                      </p:cBhvr>
                                      <p:tavLst>
                                        <p:tav tm="0">
                                          <p:val>
                                            <p:fltVal val="0"/>
                                          </p:val>
                                        </p:tav>
                                        <p:tav tm="100000">
                                          <p:val>
                                            <p:strVal val="#ppt_w"/>
                                          </p:val>
                                        </p:tav>
                                      </p:tavLst>
                                    </p:anim>
                                    <p:anim calcmode="lin" valueType="num">
                                      <p:cBhvr>
                                        <p:cTn id="88" dur="500" fill="hold"/>
                                        <p:tgtEl>
                                          <p:spTgt spid="121"/>
                                        </p:tgtEl>
                                        <p:attrNameLst>
                                          <p:attrName>ppt_h</p:attrName>
                                        </p:attrNameLst>
                                      </p:cBhvr>
                                      <p:tavLst>
                                        <p:tav tm="0">
                                          <p:val>
                                            <p:fltVal val="0"/>
                                          </p:val>
                                        </p:tav>
                                        <p:tav tm="100000">
                                          <p:val>
                                            <p:strVal val="#ppt_h"/>
                                          </p:val>
                                        </p:tav>
                                      </p:tavLst>
                                    </p:anim>
                                    <p:animEffect transition="in" filter="fade">
                                      <p:cBhvr>
                                        <p:cTn id="89" dur="500"/>
                                        <p:tgtEl>
                                          <p:spTgt spid="121"/>
                                        </p:tgtEl>
                                      </p:cBhvr>
                                    </p:animEffect>
                                  </p:childTnLst>
                                </p:cTn>
                              </p:par>
                              <p:par>
                                <p:cTn id="90" presetID="55" presetClass="entr" presetSubtype="0" fill="hold" grpId="0" nodeType="withEffect">
                                  <p:stCondLst>
                                    <p:cond delay="500"/>
                                  </p:stCondLst>
                                  <p:childTnLst>
                                    <p:set>
                                      <p:cBhvr>
                                        <p:cTn id="91" dur="1" fill="hold">
                                          <p:stCondLst>
                                            <p:cond delay="0"/>
                                          </p:stCondLst>
                                        </p:cTn>
                                        <p:tgtEl>
                                          <p:spTgt spid="139"/>
                                        </p:tgtEl>
                                        <p:attrNameLst>
                                          <p:attrName>style.visibility</p:attrName>
                                        </p:attrNameLst>
                                      </p:cBhvr>
                                      <p:to>
                                        <p:strVal val="visible"/>
                                      </p:to>
                                    </p:set>
                                    <p:anim calcmode="lin" valueType="num">
                                      <p:cBhvr>
                                        <p:cTn id="92" dur="1000" fill="hold"/>
                                        <p:tgtEl>
                                          <p:spTgt spid="139"/>
                                        </p:tgtEl>
                                        <p:attrNameLst>
                                          <p:attrName>ppt_w</p:attrName>
                                        </p:attrNameLst>
                                      </p:cBhvr>
                                      <p:tavLst>
                                        <p:tav tm="0">
                                          <p:val>
                                            <p:strVal val="#ppt_w*0.70"/>
                                          </p:val>
                                        </p:tav>
                                        <p:tav tm="100000">
                                          <p:val>
                                            <p:strVal val="#ppt_w"/>
                                          </p:val>
                                        </p:tav>
                                      </p:tavLst>
                                    </p:anim>
                                    <p:anim calcmode="lin" valueType="num">
                                      <p:cBhvr>
                                        <p:cTn id="93" dur="1000" fill="hold"/>
                                        <p:tgtEl>
                                          <p:spTgt spid="139"/>
                                        </p:tgtEl>
                                        <p:attrNameLst>
                                          <p:attrName>ppt_h</p:attrName>
                                        </p:attrNameLst>
                                      </p:cBhvr>
                                      <p:tavLst>
                                        <p:tav tm="0">
                                          <p:val>
                                            <p:strVal val="#ppt_h"/>
                                          </p:val>
                                        </p:tav>
                                        <p:tav tm="100000">
                                          <p:val>
                                            <p:strVal val="#ppt_h"/>
                                          </p:val>
                                        </p:tav>
                                      </p:tavLst>
                                    </p:anim>
                                    <p:animEffect transition="in" filter="fade">
                                      <p:cBhvr>
                                        <p:cTn id="94" dur="1000"/>
                                        <p:tgtEl>
                                          <p:spTgt spid="139"/>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500" fill="hold"/>
                                        <p:tgtEl>
                                          <p:spTgt spid="129"/>
                                        </p:tgtEl>
                                        <p:attrNameLst>
                                          <p:attrName>ppt_w</p:attrName>
                                        </p:attrNameLst>
                                      </p:cBhvr>
                                      <p:tavLst>
                                        <p:tav tm="0">
                                          <p:val>
                                            <p:fltVal val="0"/>
                                          </p:val>
                                        </p:tav>
                                        <p:tav tm="100000">
                                          <p:val>
                                            <p:strVal val="#ppt_w"/>
                                          </p:val>
                                        </p:tav>
                                      </p:tavLst>
                                    </p:anim>
                                    <p:anim calcmode="lin" valueType="num">
                                      <p:cBhvr>
                                        <p:cTn id="100" dur="500" fill="hold"/>
                                        <p:tgtEl>
                                          <p:spTgt spid="129"/>
                                        </p:tgtEl>
                                        <p:attrNameLst>
                                          <p:attrName>ppt_h</p:attrName>
                                        </p:attrNameLst>
                                      </p:cBhvr>
                                      <p:tavLst>
                                        <p:tav tm="0">
                                          <p:val>
                                            <p:fltVal val="0"/>
                                          </p:val>
                                        </p:tav>
                                        <p:tav tm="100000">
                                          <p:val>
                                            <p:strVal val="#ppt_h"/>
                                          </p:val>
                                        </p:tav>
                                      </p:tavLst>
                                    </p:anim>
                                    <p:animEffect transition="in" filter="fade">
                                      <p:cBhvr>
                                        <p:cTn id="101" dur="500"/>
                                        <p:tgtEl>
                                          <p:spTgt spid="129"/>
                                        </p:tgtEl>
                                      </p:cBhvr>
                                    </p:animEffect>
                                  </p:childTnLst>
                                </p:cTn>
                              </p:par>
                              <p:par>
                                <p:cTn id="102" presetID="55" presetClass="entr" presetSubtype="0" fill="hold" grpId="0" nodeType="withEffect">
                                  <p:stCondLst>
                                    <p:cond delay="500"/>
                                  </p:stCondLst>
                                  <p:childTnLst>
                                    <p:set>
                                      <p:cBhvr>
                                        <p:cTn id="103" dur="1" fill="hold">
                                          <p:stCondLst>
                                            <p:cond delay="0"/>
                                          </p:stCondLst>
                                        </p:cTn>
                                        <p:tgtEl>
                                          <p:spTgt spid="140"/>
                                        </p:tgtEl>
                                        <p:attrNameLst>
                                          <p:attrName>style.visibility</p:attrName>
                                        </p:attrNameLst>
                                      </p:cBhvr>
                                      <p:to>
                                        <p:strVal val="visible"/>
                                      </p:to>
                                    </p:set>
                                    <p:anim calcmode="lin" valueType="num">
                                      <p:cBhvr>
                                        <p:cTn id="104" dur="1000" fill="hold"/>
                                        <p:tgtEl>
                                          <p:spTgt spid="140"/>
                                        </p:tgtEl>
                                        <p:attrNameLst>
                                          <p:attrName>ppt_w</p:attrName>
                                        </p:attrNameLst>
                                      </p:cBhvr>
                                      <p:tavLst>
                                        <p:tav tm="0">
                                          <p:val>
                                            <p:strVal val="#ppt_w*0.70"/>
                                          </p:val>
                                        </p:tav>
                                        <p:tav tm="100000">
                                          <p:val>
                                            <p:strVal val="#ppt_w"/>
                                          </p:val>
                                        </p:tav>
                                      </p:tavLst>
                                    </p:anim>
                                    <p:anim calcmode="lin" valueType="num">
                                      <p:cBhvr>
                                        <p:cTn id="105" dur="1000" fill="hold"/>
                                        <p:tgtEl>
                                          <p:spTgt spid="140"/>
                                        </p:tgtEl>
                                        <p:attrNameLst>
                                          <p:attrName>ppt_h</p:attrName>
                                        </p:attrNameLst>
                                      </p:cBhvr>
                                      <p:tavLst>
                                        <p:tav tm="0">
                                          <p:val>
                                            <p:strVal val="#ppt_h"/>
                                          </p:val>
                                        </p:tav>
                                        <p:tav tm="100000">
                                          <p:val>
                                            <p:strVal val="#ppt_h"/>
                                          </p:val>
                                        </p:tav>
                                      </p:tavLst>
                                    </p:anim>
                                    <p:animEffect transition="in" filter="fade">
                                      <p:cBhvr>
                                        <p:cTn id="106"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137" grpId="0"/>
      <p:bldP spid="138" grpId="0"/>
      <p:bldP spid="139" grpId="0"/>
      <p:bldP spid="14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1850674" y="-304950"/>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9697169" y="-1469679"/>
            <a:ext cx="5440133" cy="7467900"/>
          </a:xfrm>
          <a:prstGeom prst="roundRect">
            <a:avLst>
              <a:gd name="adj" fmla="val 8222"/>
            </a:avLst>
          </a:prstGeom>
          <a:gradFill>
            <a:gsLst>
              <a:gs pos="0">
                <a:schemeClr val="accent1"/>
              </a:gs>
              <a:gs pos="66000">
                <a:srgbClr val="4D833C"/>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a:extLst>
              <a:ext uri="{FF2B5EF4-FFF2-40B4-BE49-F238E27FC236}">
                <a16:creationId xmlns:a16="http://schemas.microsoft.com/office/drawing/2014/main" id="{3EA00819-B7BB-4E6D-9D68-1F516B37B764}"/>
              </a:ext>
            </a:extLst>
          </p:cNvPr>
          <p:cNvSpPr/>
          <p:nvPr/>
        </p:nvSpPr>
        <p:spPr>
          <a:xfrm>
            <a:off x="-65965" y="626502"/>
            <a:ext cx="5311526" cy="531163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7" name="Group 16">
            <a:extLst>
              <a:ext uri="{FF2B5EF4-FFF2-40B4-BE49-F238E27FC236}">
                <a16:creationId xmlns:a16="http://schemas.microsoft.com/office/drawing/2014/main" id="{BEBD5AFE-0729-46E7-9077-C53C143B6E67}"/>
              </a:ext>
            </a:extLst>
          </p:cNvPr>
          <p:cNvGrpSpPr/>
          <p:nvPr/>
        </p:nvGrpSpPr>
        <p:grpSpPr>
          <a:xfrm>
            <a:off x="1139179" y="4109085"/>
            <a:ext cx="2439543" cy="526869"/>
            <a:chOff x="8688279" y="5118714"/>
            <a:chExt cx="2439543" cy="526869"/>
          </a:xfrm>
        </p:grpSpPr>
        <p:sp>
          <p:nvSpPr>
            <p:cNvPr id="18" name="Rectangle: Rounded Corners 17">
              <a:extLst>
                <a:ext uri="{FF2B5EF4-FFF2-40B4-BE49-F238E27FC236}">
                  <a16:creationId xmlns:a16="http://schemas.microsoft.com/office/drawing/2014/main" id="{1CCC902C-44FA-4E53-9A6E-769472697E75}"/>
                </a:ext>
              </a:extLst>
            </p:cNvPr>
            <p:cNvSpPr/>
            <p:nvPr/>
          </p:nvSpPr>
          <p:spPr>
            <a:xfrm>
              <a:off x="8688279" y="5118714"/>
              <a:ext cx="2424606" cy="526869"/>
            </a:xfrm>
            <a:prstGeom prst="roundRect">
              <a:avLst/>
            </a:pr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p>
          </p:txBody>
        </p:sp>
        <p:sp>
          <p:nvSpPr>
            <p:cNvPr id="19" name="TextBox 18">
              <a:extLst>
                <a:ext uri="{FF2B5EF4-FFF2-40B4-BE49-F238E27FC236}">
                  <a16:creationId xmlns:a16="http://schemas.microsoft.com/office/drawing/2014/main" id="{78A7B733-90E8-4167-BF57-D264FEA392B9}"/>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endParaRPr lang="ar-DZ" sz="1600" b="1" dirty="0">
                <a:solidFill>
                  <a:schemeClr val="bg1"/>
                </a:solidFill>
                <a:latin typeface="VIP Rawy Bold" panose="02000500000000000000" pitchFamily="2" charset="-78"/>
                <a:cs typeface="VIP Rawy Bold" panose="02000500000000000000" pitchFamily="2" charset="-78"/>
              </a:endParaRPr>
            </a:p>
          </p:txBody>
        </p:sp>
      </p:gr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432042" y="263532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accent4">
                    <a:lumMod val="60000"/>
                    <a:lumOff val="40000"/>
                  </a:schemeClr>
                </a:solidFill>
                <a:cs typeface="RB" panose="00000500000000000000" pitchFamily="2" charset="-78"/>
              </a:rPr>
              <a:t>الواجب المنزلي</a:t>
            </a:r>
          </a:p>
          <a:p>
            <a:pPr algn="ctr"/>
            <a:r>
              <a:rPr lang="ar-DZ" sz="3600" dirty="0">
                <a:solidFill>
                  <a:schemeClr val="bg1"/>
                </a:solidFill>
                <a:cs typeface="RB" panose="00000500000000000000" pitchFamily="2" charset="-78"/>
              </a:rPr>
              <a:t>للمجموعة</a:t>
            </a:r>
          </a:p>
        </p:txBody>
      </p:sp>
      <p:pic>
        <p:nvPicPr>
          <p:cNvPr id="13" name="Picture 92">
            <a:extLst>
              <a:ext uri="{FF2B5EF4-FFF2-40B4-BE49-F238E27FC236}">
                <a16:creationId xmlns:a16="http://schemas.microsoft.com/office/drawing/2014/main" id="{713ABA08-2EA3-47A0-ADF0-E22E397D57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46925" y="923029"/>
            <a:ext cx="931791" cy="707886"/>
          </a:xfrm>
          <a:prstGeom prst="rect">
            <a:avLst/>
          </a:prstGeom>
        </p:spPr>
      </p:pic>
      <p:pic>
        <p:nvPicPr>
          <p:cNvPr id="4" name="صورة 3">
            <a:extLst>
              <a:ext uri="{FF2B5EF4-FFF2-40B4-BE49-F238E27FC236}">
                <a16:creationId xmlns:a16="http://schemas.microsoft.com/office/drawing/2014/main" id="{C61DE11F-F302-7688-67FA-531FE38D3756}"/>
              </a:ext>
            </a:extLst>
          </p:cNvPr>
          <p:cNvPicPr>
            <a:picLocks noChangeAspect="1"/>
          </p:cNvPicPr>
          <p:nvPr/>
        </p:nvPicPr>
        <p:blipFill>
          <a:blip r:embed="rId5"/>
          <a:stretch>
            <a:fillRect/>
          </a:stretch>
        </p:blipFill>
        <p:spPr>
          <a:xfrm>
            <a:off x="5184915" y="0"/>
            <a:ext cx="5495958" cy="6858000"/>
          </a:xfrm>
          <a:prstGeom prst="rect">
            <a:avLst/>
          </a:prstGeom>
        </p:spPr>
      </p:pic>
    </p:spTree>
    <p:extLst>
      <p:ext uri="{BB962C8B-B14F-4D97-AF65-F5344CB8AC3E}">
        <p14:creationId xmlns:p14="http://schemas.microsoft.com/office/powerpoint/2010/main" val="23337225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1F7F6C7-BAF6-5B4A-86FA-67CFBAF94AAD}"/>
              </a:ext>
            </a:extLst>
          </p:cNvPr>
          <p:cNvSpPr/>
          <p:nvPr/>
        </p:nvSpPr>
        <p:spPr>
          <a:xfrm>
            <a:off x="1" y="5903892"/>
            <a:ext cx="12192000" cy="9541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Rectangle 53">
            <a:extLst>
              <a:ext uri="{FF2B5EF4-FFF2-40B4-BE49-F238E27FC236}">
                <a16:creationId xmlns:a16="http://schemas.microsoft.com/office/drawing/2014/main" id="{54BFB364-4DF0-4740-8000-E65B11A80446}"/>
              </a:ext>
            </a:extLst>
          </p:cNvPr>
          <p:cNvSpPr/>
          <p:nvPr/>
        </p:nvSpPr>
        <p:spPr>
          <a:xfrm>
            <a:off x="9636268" y="531662"/>
            <a:ext cx="2561285" cy="4860024"/>
          </a:xfrm>
          <a:prstGeom prst="rect">
            <a:avLst/>
          </a:prstGeom>
          <a:gradFill>
            <a:gsLst>
              <a:gs pos="0">
                <a:schemeClr val="accent1"/>
              </a:gs>
              <a:gs pos="66000">
                <a:srgbClr val="4D833C"/>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ID"/>
          </a:p>
        </p:txBody>
      </p:sp>
      <p:sp>
        <p:nvSpPr>
          <p:cNvPr id="55" name="Rectangle 54">
            <a:extLst>
              <a:ext uri="{FF2B5EF4-FFF2-40B4-BE49-F238E27FC236}">
                <a16:creationId xmlns:a16="http://schemas.microsoft.com/office/drawing/2014/main" id="{A9E154EF-A9BE-498A-ADD0-6428505002BD}"/>
              </a:ext>
            </a:extLst>
          </p:cNvPr>
          <p:cNvSpPr/>
          <p:nvPr/>
        </p:nvSpPr>
        <p:spPr>
          <a:xfrm>
            <a:off x="9630715" y="-33756"/>
            <a:ext cx="2561286" cy="347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CE38F095-F2D3-4A37-8E37-1E34945094CA}"/>
              </a:ext>
            </a:extLst>
          </p:cNvPr>
          <p:cNvSpPr/>
          <p:nvPr/>
        </p:nvSpPr>
        <p:spPr>
          <a:xfrm>
            <a:off x="9161155" y="0"/>
            <a:ext cx="310896" cy="31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2">
            <a:extLst>
              <a:ext uri="{FF2B5EF4-FFF2-40B4-BE49-F238E27FC236}">
                <a16:creationId xmlns:a16="http://schemas.microsoft.com/office/drawing/2014/main" id="{1CFA8866-A44C-4A82-846E-6E3448B606E2}"/>
              </a:ext>
            </a:extLst>
          </p:cNvPr>
          <p:cNvSpPr txBox="1"/>
          <p:nvPr/>
        </p:nvSpPr>
        <p:spPr>
          <a:xfrm>
            <a:off x="9706374" y="2561225"/>
            <a:ext cx="2405539"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خريطة</a:t>
            </a:r>
          </a:p>
          <a:p>
            <a:pPr algn="ctr" rtl="1">
              <a:lnSpc>
                <a:spcPct val="110000"/>
              </a:lnSpc>
            </a:pPr>
            <a:r>
              <a:rPr lang="ar-DZ" sz="4400" b="1" dirty="0">
                <a:solidFill>
                  <a:schemeClr val="bg1"/>
                </a:solidFill>
                <a:latin typeface="RB" panose="00000500000000000000" pitchFamily="2" charset="-78"/>
                <a:cs typeface="RB" panose="00000500000000000000" pitchFamily="2" charset="-78"/>
              </a:rPr>
              <a:t>مفاهيم</a:t>
            </a:r>
          </a:p>
        </p:txBody>
      </p:sp>
      <p:pic>
        <p:nvPicPr>
          <p:cNvPr id="80" name="Picture 92">
            <a:extLst>
              <a:ext uri="{FF2B5EF4-FFF2-40B4-BE49-F238E27FC236}">
                <a16:creationId xmlns:a16="http://schemas.microsoft.com/office/drawing/2014/main" id="{EC810F8C-893D-49A0-B4C8-66C8770BF5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66851" y="1192501"/>
            <a:ext cx="931791" cy="707886"/>
          </a:xfrm>
          <a:prstGeom prst="rect">
            <a:avLst/>
          </a:prstGeom>
        </p:spPr>
      </p:pic>
      <p:pic>
        <p:nvPicPr>
          <p:cNvPr id="5" name="Picture 4">
            <a:extLst>
              <a:ext uri="{FF2B5EF4-FFF2-40B4-BE49-F238E27FC236}">
                <a16:creationId xmlns:a16="http://schemas.microsoft.com/office/drawing/2014/main" id="{79B4F348-72CE-4D66-AD21-0199979CF7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7" y="0"/>
            <a:ext cx="9584975" cy="6389983"/>
          </a:xfrm>
          <a:prstGeom prst="rect">
            <a:avLst/>
          </a:prstGeom>
        </p:spPr>
      </p:pic>
    </p:spTree>
    <p:extLst>
      <p:ext uri="{BB962C8B-B14F-4D97-AF65-F5344CB8AC3E}">
        <p14:creationId xmlns:p14="http://schemas.microsoft.com/office/powerpoint/2010/main" val="364009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childTnLst>
                          </p:cTn>
                        </p:par>
                        <p:par>
                          <p:cTn id="8" fill="hold">
                            <p:stCondLst>
                              <p:cond delay="750"/>
                            </p:stCondLst>
                            <p:childTnLst>
                              <p:par>
                                <p:cTn id="9" presetID="6" presetClass="entr" presetSubtype="16" fill="hold" nodeType="afterEffect">
                                  <p:stCondLst>
                                    <p:cond delay="0"/>
                                  </p:stCondLst>
                                  <p:childTnLst>
                                    <p:set>
                                      <p:cBhvr>
                                        <p:cTn id="10" dur="1" fill="hold">
                                          <p:stCondLst>
                                            <p:cond delay="0"/>
                                          </p:stCondLst>
                                        </p:cTn>
                                        <p:tgtEl>
                                          <p:spTgt spid="57">
                                            <p:txEl>
                                              <p:pRg st="1" end="1"/>
                                            </p:txEl>
                                          </p:spTgt>
                                        </p:tgtEl>
                                        <p:attrNameLst>
                                          <p:attrName>style.visibility</p:attrName>
                                        </p:attrNameLst>
                                      </p:cBhvr>
                                      <p:to>
                                        <p:strVal val="visible"/>
                                      </p:to>
                                    </p:set>
                                    <p:animEffect transition="in" filter="circle(in)">
                                      <p:cBhvr>
                                        <p:cTn id="11" dur="750"/>
                                        <p:tgtEl>
                                          <p:spTgt spid="57">
                                            <p:txEl>
                                              <p:pRg st="1" end="1"/>
                                            </p:txEl>
                                          </p:spTgt>
                                        </p:tgtEl>
                                      </p:cBhvr>
                                    </p:animEffect>
                                  </p:childTnLst>
                                </p:cTn>
                              </p:par>
                            </p:childTnLst>
                          </p:cTn>
                        </p:par>
                        <p:par>
                          <p:cTn id="12" fill="hold">
                            <p:stCondLst>
                              <p:cond delay="15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solidFill>
            <a:srgbClr val="0082B0"/>
          </a:solidFill>
          <a:ln/>
        </p:spPr>
        <p:style>
          <a:lnRef idx="2">
            <a:schemeClr val="dk1">
              <a:shade val="15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600">
              <a:solidFill>
                <a:schemeClr val="accent1"/>
              </a:solidFill>
            </a:endParaRPr>
          </a:p>
        </p:txBody>
      </p:sp>
      <p:sp>
        <p:nvSpPr>
          <p:cNvPr id="11" name="ZoneTexte 74">
            <a:extLst>
              <a:ext uri="{FF2B5EF4-FFF2-40B4-BE49-F238E27FC236}">
                <a16:creationId xmlns:a16="http://schemas.microsoft.com/office/drawing/2014/main" id="{7A17CA93-468D-57AC-D54F-51A463B4139D}"/>
              </a:ext>
            </a:extLst>
          </p:cNvPr>
          <p:cNvSpPr txBox="1"/>
          <p:nvPr/>
        </p:nvSpPr>
        <p:spPr>
          <a:xfrm>
            <a:off x="-158586" y="1528400"/>
            <a:ext cx="524615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800" dirty="0">
                <a:solidFill>
                  <a:schemeClr val="bg1"/>
                </a:solidFill>
                <a:cs typeface="RB" panose="00000500000000000000" pitchFamily="2" charset="-78"/>
              </a:rPr>
              <a:t>مشروع الوحدة</a:t>
            </a:r>
            <a:endParaRPr lang="ar-DZ" sz="4800" dirty="0">
              <a:solidFill>
                <a:schemeClr val="bg1"/>
              </a:solidFill>
              <a:cs typeface="RB" panose="00000500000000000000" pitchFamily="2" charset="-78"/>
            </a:endParaRPr>
          </a:p>
          <a:p>
            <a:pPr algn="ctr"/>
            <a:r>
              <a:rPr lang="ar-EG" sz="3600" dirty="0">
                <a:solidFill>
                  <a:schemeClr val="tx1"/>
                </a:solidFill>
                <a:cs typeface="RB" panose="00000500000000000000" pitchFamily="2" charset="-78"/>
              </a:rPr>
              <a:t>الأولى</a:t>
            </a:r>
            <a:endParaRPr lang="ar-DZ" sz="3600" dirty="0">
              <a:solidFill>
                <a:schemeClr val="tx1"/>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260794" y="3042661"/>
            <a:ext cx="2439543"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5600"/>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chemeClr val="bg1"/>
                  </a:solidFill>
                  <a:latin typeface="RB" panose="00000500000000000000" pitchFamily="2" charset="-78"/>
                  <a:cs typeface="RB" panose="00000500000000000000" pitchFamily="2" charset="-78"/>
                </a:rPr>
                <a:t>صفحة رقم 52</a:t>
              </a:r>
              <a:endParaRPr lang="ar-DZ" sz="1600" b="1" dirty="0">
                <a:solidFill>
                  <a:schemeClr val="bg1"/>
                </a:solidFill>
                <a:latin typeface="RB" panose="00000500000000000000" pitchFamily="2" charset="-78"/>
                <a:cs typeface="RB" panose="00000500000000000000" pitchFamily="2" charset="-78"/>
              </a:endParaRPr>
            </a:p>
          </p:txBody>
        </p:sp>
      </p:grpSp>
      <p:sp>
        <p:nvSpPr>
          <p:cNvPr id="4" name="مربع نص 3">
            <a:extLst>
              <a:ext uri="{FF2B5EF4-FFF2-40B4-BE49-F238E27FC236}">
                <a16:creationId xmlns:a16="http://schemas.microsoft.com/office/drawing/2014/main" id="{EACD9975-2106-74F7-0598-8B7C18A089F0}"/>
              </a:ext>
            </a:extLst>
          </p:cNvPr>
          <p:cNvSpPr txBox="1"/>
          <p:nvPr/>
        </p:nvSpPr>
        <p:spPr>
          <a:xfrm>
            <a:off x="-577330" y="4803210"/>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575363" y="3752245"/>
            <a:ext cx="4382125" cy="868249"/>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5600"/>
          </a:p>
        </p:txBody>
      </p:sp>
      <p:sp>
        <p:nvSpPr>
          <p:cNvPr id="7" name="مربع نص 6">
            <a:extLst>
              <a:ext uri="{FF2B5EF4-FFF2-40B4-BE49-F238E27FC236}">
                <a16:creationId xmlns:a16="http://schemas.microsoft.com/office/drawing/2014/main" id="{CA8C722E-E77D-8E53-09B8-C4FD5FB9A367}"/>
              </a:ext>
            </a:extLst>
          </p:cNvPr>
          <p:cNvSpPr txBox="1"/>
          <p:nvPr/>
        </p:nvSpPr>
        <p:spPr>
          <a:xfrm>
            <a:off x="985773" y="3867157"/>
            <a:ext cx="3717188" cy="707886"/>
          </a:xfrm>
          <a:prstGeom prst="rect">
            <a:avLst/>
          </a:prstGeom>
          <a:noFill/>
        </p:spPr>
        <p:txBody>
          <a:bodyPr wrap="square" rtlCol="1">
            <a:spAutoFit/>
          </a:bodyPr>
          <a:lstStyle/>
          <a:p>
            <a:r>
              <a:rPr lang="ar-EG" sz="4000" b="1" dirty="0">
                <a:solidFill>
                  <a:schemeClr val="bg1"/>
                </a:solidFill>
                <a:latin typeface="RB" panose="00000500000000000000" pitchFamily="2" charset="-78"/>
                <a:cs typeface="RB" panose="00000500000000000000" pitchFamily="2" charset="-78"/>
              </a:rPr>
              <a:t>الطرح والمناقشة</a:t>
            </a:r>
          </a:p>
        </p:txBody>
      </p:sp>
      <p:pic>
        <p:nvPicPr>
          <p:cNvPr id="3" name="صورة 2">
            <a:extLst>
              <a:ext uri="{FF2B5EF4-FFF2-40B4-BE49-F238E27FC236}">
                <a16:creationId xmlns:a16="http://schemas.microsoft.com/office/drawing/2014/main" id="{996A103C-7116-7CF9-33A1-F5F823875C0B}"/>
              </a:ext>
            </a:extLst>
          </p:cNvPr>
          <p:cNvPicPr>
            <a:picLocks noChangeAspect="1"/>
          </p:cNvPicPr>
          <p:nvPr/>
        </p:nvPicPr>
        <p:blipFill>
          <a:blip r:embed="rId2"/>
          <a:stretch>
            <a:fillRect/>
          </a:stretch>
        </p:blipFill>
        <p:spPr>
          <a:xfrm>
            <a:off x="5231200" y="549217"/>
            <a:ext cx="6885297" cy="5895794"/>
          </a:xfrm>
          <a:prstGeom prst="rect">
            <a:avLst/>
          </a:prstGeom>
          <a:ln w="28575">
            <a:solidFill>
              <a:srgbClr val="3A5C84"/>
            </a:solidFill>
          </a:ln>
        </p:spPr>
      </p:pic>
      <p:pic>
        <p:nvPicPr>
          <p:cNvPr id="15" name="Picture 92">
            <a:extLst>
              <a:ext uri="{FF2B5EF4-FFF2-40B4-BE49-F238E27FC236}">
                <a16:creationId xmlns:a16="http://schemas.microsoft.com/office/drawing/2014/main" id="{C9B7DE73-E581-44C4-945E-A8BE8EDE23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par>
                                <p:cTn id="12" presetID="1"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D78FEE-E8D7-469F-B70D-32DD28EE99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pic>
        <p:nvPicPr>
          <p:cNvPr id="11" name="Picture 10">
            <a:extLst>
              <a:ext uri="{FF2B5EF4-FFF2-40B4-BE49-F238E27FC236}">
                <a16:creationId xmlns:a16="http://schemas.microsoft.com/office/drawing/2014/main" id="{27A87F5C-D67C-4421-9C9B-0E95160E9C3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3965302" y="-89510"/>
            <a:ext cx="8103330" cy="8103330"/>
          </a:xfrm>
          <a:prstGeom prst="rect">
            <a:avLst/>
          </a:prstGeom>
        </p:spPr>
      </p:pic>
      <p:pic>
        <p:nvPicPr>
          <p:cNvPr id="7" name="Picture 6">
            <a:extLst>
              <a:ext uri="{FF2B5EF4-FFF2-40B4-BE49-F238E27FC236}">
                <a16:creationId xmlns:a16="http://schemas.microsoft.com/office/drawing/2014/main" id="{879BCD79-89E2-4F51-9098-412C4C014D4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8098" y="0"/>
            <a:ext cx="12192001" cy="6858000"/>
          </a:xfrm>
          <a:prstGeom prst="rect">
            <a:avLst/>
          </a:prstGeom>
        </p:spPr>
      </p:pic>
      <p:sp>
        <p:nvSpPr>
          <p:cNvPr id="12" name="Oval 11">
            <a:extLst>
              <a:ext uri="{FF2B5EF4-FFF2-40B4-BE49-F238E27FC236}">
                <a16:creationId xmlns:a16="http://schemas.microsoft.com/office/drawing/2014/main" id="{C2D050AA-9347-4665-8028-6AF4BFF27AC4}"/>
              </a:ext>
            </a:extLst>
          </p:cNvPr>
          <p:cNvSpPr/>
          <p:nvPr/>
        </p:nvSpPr>
        <p:spPr>
          <a:xfrm>
            <a:off x="6048471" y="2012163"/>
            <a:ext cx="3991429" cy="3991429"/>
          </a:xfrm>
          <a:prstGeom prst="ellipse">
            <a:avLst/>
          </a:prstGeom>
          <a:solidFill>
            <a:srgbClr val="172F2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13">
            <a:extLst>
              <a:ext uri="{FF2B5EF4-FFF2-40B4-BE49-F238E27FC236}">
                <a16:creationId xmlns:a16="http://schemas.microsoft.com/office/drawing/2014/main" id="{26EB3F22-24D9-41F1-B141-D2E7B9D38A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9095" y="2170005"/>
            <a:ext cx="3675743" cy="3675743"/>
          </a:xfrm>
          <a:prstGeom prst="rect">
            <a:avLst/>
          </a:prstGeom>
        </p:spPr>
      </p:pic>
      <p:sp>
        <p:nvSpPr>
          <p:cNvPr id="18" name="TextBox 17">
            <a:extLst>
              <a:ext uri="{FF2B5EF4-FFF2-40B4-BE49-F238E27FC236}">
                <a16:creationId xmlns:a16="http://schemas.microsoft.com/office/drawing/2014/main" id="{7D12A0CB-6BD8-4FBA-8A89-2ACA978B1038}"/>
              </a:ext>
            </a:extLst>
          </p:cNvPr>
          <p:cNvSpPr txBox="1"/>
          <p:nvPr/>
        </p:nvSpPr>
        <p:spPr>
          <a:xfrm>
            <a:off x="6148382" y="3428999"/>
            <a:ext cx="3823483" cy="1446550"/>
          </a:xfrm>
          <a:prstGeom prst="rect">
            <a:avLst/>
          </a:prstGeom>
          <a:noFill/>
        </p:spPr>
        <p:txBody>
          <a:bodyPr wrap="none" rtlCol="0">
            <a:spAutoFit/>
          </a:bodyPr>
          <a:lstStyle/>
          <a:p>
            <a:pPr algn="ctr"/>
            <a:r>
              <a:rPr lang="ar-SA" sz="8800" dirty="0">
                <a:solidFill>
                  <a:schemeClr val="accent4">
                    <a:lumMod val="40000"/>
                    <a:lumOff val="60000"/>
                  </a:schemeClr>
                </a:solidFill>
                <a:latin typeface="Jazeel Bold" panose="00000800000000000000" pitchFamily="50" charset="-78"/>
                <a:cs typeface="Jazeel Bold" panose="00000800000000000000" pitchFamily="50" charset="-78"/>
              </a:rPr>
              <a:t>همسات</a:t>
            </a:r>
            <a:endParaRPr lang="ar-EG" sz="8800" dirty="0">
              <a:solidFill>
                <a:schemeClr val="accent4">
                  <a:lumMod val="40000"/>
                  <a:lumOff val="60000"/>
                </a:schemeClr>
              </a:solidFill>
              <a:latin typeface="Jazeel Bold" panose="00000800000000000000" pitchFamily="50" charset="-78"/>
              <a:cs typeface="Jazeel Bold" panose="00000800000000000000" pitchFamily="50" charset="-78"/>
            </a:endParaRPr>
          </a:p>
        </p:txBody>
      </p:sp>
      <p:pic>
        <p:nvPicPr>
          <p:cNvPr id="19" name="Picture 18">
            <a:extLst>
              <a:ext uri="{FF2B5EF4-FFF2-40B4-BE49-F238E27FC236}">
                <a16:creationId xmlns:a16="http://schemas.microsoft.com/office/drawing/2014/main" id="{D50173B0-A8E1-4394-8BD3-E4F599E3B05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70335" y="-1864963"/>
            <a:ext cx="3675743" cy="3675743"/>
          </a:xfrm>
          <a:prstGeom prst="rect">
            <a:avLst/>
          </a:prstGeom>
        </p:spPr>
      </p:pic>
      <p:pic>
        <p:nvPicPr>
          <p:cNvPr id="2" name="Online Media 1" title="جود وكرم النبي ﷺ">
            <a:hlinkClick r:id="" action="ppaction://media"/>
            <a:extLst>
              <a:ext uri="{FF2B5EF4-FFF2-40B4-BE49-F238E27FC236}">
                <a16:creationId xmlns:a16="http://schemas.microsoft.com/office/drawing/2014/main" id="{98E34E31-68E0-4E02-A29E-AF028084EC8E}"/>
              </a:ext>
            </a:extLst>
          </p:cNvPr>
          <p:cNvPicPr>
            <a:picLocks noRot="1" noChangeAspect="1"/>
          </p:cNvPicPr>
          <p:nvPr>
            <a:videoFile r:link="rId1"/>
          </p:nvPr>
        </p:nvPicPr>
        <p:blipFill>
          <a:blip r:embed="rId7"/>
          <a:stretch>
            <a:fillRect/>
          </a:stretch>
        </p:blipFill>
        <p:spPr>
          <a:xfrm>
            <a:off x="1939844" y="945701"/>
            <a:ext cx="2880000" cy="5097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818240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0" fill="hold"/>
                                        <p:tgtEl>
                                          <p:spTgt spid="11"/>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0" fill="hold"/>
                                        <p:tgtEl>
                                          <p:spTgt spid="1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0" fill="hold"/>
                                        <p:tgtEl>
                                          <p:spTgt spid="1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Process 24">
            <a:extLst>
              <a:ext uri="{FF2B5EF4-FFF2-40B4-BE49-F238E27FC236}">
                <a16:creationId xmlns:a16="http://schemas.microsoft.com/office/drawing/2014/main" id="{3E7CEBD8-65FF-4F9C-962A-C8FBBEC52B22}"/>
              </a:ext>
            </a:extLst>
          </p:cNvPr>
          <p:cNvSpPr/>
          <p:nvPr/>
        </p:nvSpPr>
        <p:spPr>
          <a:xfrm>
            <a:off x="0" y="0"/>
            <a:ext cx="12192000" cy="6858000"/>
          </a:xfrm>
          <a:prstGeom prst="flowChartProcess">
            <a:avLst/>
          </a:prstGeom>
          <a:gradFill>
            <a:gsLst>
              <a:gs pos="0">
                <a:schemeClr val="accent1"/>
              </a:gs>
              <a:gs pos="66000">
                <a:srgbClr val="4D833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332494"/>
            <a:ext cx="7469062" cy="2123658"/>
          </a:xfrm>
          <a:prstGeom prst="rect">
            <a:avLst/>
          </a:prstGeom>
          <a:noFill/>
          <a:effectLst>
            <a:outerShdw blurRad="50800" dist="38100" dir="5400000" algn="t" rotWithShape="0">
              <a:prstClr val="black">
                <a:alpha val="40000"/>
              </a:prstClr>
            </a:outerShdw>
          </a:effectLst>
        </p:spPr>
        <p:txBody>
          <a:bodyPr wrap="square">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SA" sz="40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rPr>
              <a:t>أساسيات تخطيط المشروع </a:t>
            </a:r>
            <a:endParaRPr lang="fr-FR" sz="4000" b="1" dirty="0">
              <a:ln w="0"/>
              <a:solidFill>
                <a:schemeClr val="accent4">
                  <a:lumMod val="60000"/>
                  <a:lumOff val="40000"/>
                </a:schemeClr>
              </a:solidFill>
              <a:effectLst>
                <a:outerShdw blurRad="38100" dist="19050" dir="2700000" algn="tl" rotWithShape="0">
                  <a:schemeClr val="dk1">
                    <a:alpha val="40000"/>
                  </a:schemeClr>
                </a:outerShdw>
              </a:effectLst>
              <a:latin typeface="RB" panose="00000500000000000000" pitchFamily="2" charset="-78"/>
              <a:ea typeface="GE Dinar One" panose="020A0503020102020204" pitchFamily="18" charset="-78"/>
              <a:cs typeface="RB" panose="00000500000000000000" pitchFamily="2" charset="-78"/>
            </a:endParaRPr>
          </a:p>
          <a:p>
            <a:pPr algn="ctr"/>
            <a:r>
              <a:rPr lang="ar-DZ" sz="28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28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6" name="Picture 92">
            <a:extLst>
              <a:ext uri="{FF2B5EF4-FFF2-40B4-BE49-F238E27FC236}">
                <a16:creationId xmlns:a16="http://schemas.microsoft.com/office/drawing/2014/main" id="{717486FF-3959-4C91-9E57-8430A7C979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92652" y="273924"/>
            <a:ext cx="931791" cy="707886"/>
          </a:xfrm>
          <a:prstGeom prst="rect">
            <a:avLst/>
          </a:prstGeom>
        </p:spPr>
      </p:pic>
    </p:spTree>
    <p:extLst>
      <p:ext uri="{BB962C8B-B14F-4D97-AF65-F5344CB8AC3E}">
        <p14:creationId xmlns:p14="http://schemas.microsoft.com/office/powerpoint/2010/main" val="12098829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500"/>
                                        <p:tgtEl>
                                          <p:spTgt spid="68">
                                            <p:txEl>
                                              <p:pRg st="2" end="2"/>
                                            </p:txEl>
                                          </p:spTgt>
                                        </p:tgtEl>
                                      </p:cBhvr>
                                    </p:animEffect>
                                    <p:anim calcmode="lin" valueType="num">
                                      <p:cBhvr>
                                        <p:cTn id="12" dur="5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500"/>
                                        <p:tgtEl>
                                          <p:spTgt spid="68">
                                            <p:txEl>
                                              <p:pRg st="1" end="1"/>
                                            </p:txEl>
                                          </p:spTgt>
                                        </p:tgtEl>
                                      </p:cBhvr>
                                    </p:animEffect>
                                    <p:anim calcmode="lin" valueType="num">
                                      <p:cBhvr>
                                        <p:cTn id="17"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rgbClr val="3356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335628"/>
              </a:solidFill>
            </a:endParaRPr>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rPr>
              <a:t>ختام الدرس</a:t>
            </a:r>
            <a:endParaRPr lang="ar-SA" sz="60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endParaRPr>
          </a:p>
        </p:txBody>
      </p:sp>
      <p:pic>
        <p:nvPicPr>
          <p:cNvPr id="7" name="Picture 6">
            <a:extLst>
              <a:ext uri="{FF2B5EF4-FFF2-40B4-BE49-F238E27FC236}">
                <a16:creationId xmlns:a16="http://schemas.microsoft.com/office/drawing/2014/main" id="{E7845A8C-3CFD-46FF-9FC9-849321D9E306}"/>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9949912" y="589835"/>
            <a:ext cx="1481374" cy="610495"/>
          </a:xfrm>
          <a:prstGeom prst="rect">
            <a:avLst/>
          </a:prstGeom>
        </p:spPr>
      </p:pic>
    </p:spTree>
    <p:extLst>
      <p:ext uri="{BB962C8B-B14F-4D97-AF65-F5344CB8AC3E}">
        <p14:creationId xmlns:p14="http://schemas.microsoft.com/office/powerpoint/2010/main" val="160589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12522</TotalTime>
  <Words>3410</Words>
  <Application>Microsoft Office PowerPoint</Application>
  <PresentationFormat>شاشة عريضة</PresentationFormat>
  <Paragraphs>533</Paragraphs>
  <Slides>72</Slides>
  <Notes>3</Notes>
  <HiddenSlides>0</HiddenSlides>
  <MMClips>4</MMClips>
  <ScaleCrop>false</ScaleCrop>
  <HeadingPairs>
    <vt:vector size="6" baseType="variant">
      <vt:variant>
        <vt:lpstr>الخطوط المستخدمة</vt:lpstr>
      </vt:variant>
      <vt:variant>
        <vt:i4>20</vt:i4>
      </vt:variant>
      <vt:variant>
        <vt:lpstr>نسق</vt:lpstr>
      </vt:variant>
      <vt:variant>
        <vt:i4>1</vt:i4>
      </vt:variant>
      <vt:variant>
        <vt:lpstr>عناوين الشرائح</vt:lpstr>
      </vt:variant>
      <vt:variant>
        <vt:i4>72</vt:i4>
      </vt:variant>
    </vt:vector>
  </HeadingPairs>
  <TitlesOfParts>
    <vt:vector size="93" baseType="lpstr">
      <vt:lpstr>Abadi</vt:lpstr>
      <vt:lpstr>Aldhabi</vt:lpstr>
      <vt:lpstr>Arial</vt:lpstr>
      <vt:lpstr>Cairo Black</vt:lpstr>
      <vt:lpstr>Calibri</vt:lpstr>
      <vt:lpstr>Calibri Light</vt:lpstr>
      <vt:lpstr>Courier New</vt:lpstr>
      <vt:lpstr>DG 3asomy</vt:lpstr>
      <vt:lpstr>Expo Arabic Medium</vt:lpstr>
      <vt:lpstr>GE Dinar One</vt:lpstr>
      <vt:lpstr>Hanimation Arabic SemiBold</vt:lpstr>
      <vt:lpstr>HelveticaNeueLTArabic75Bold</vt:lpstr>
      <vt:lpstr>Jazeel Bold</vt:lpstr>
      <vt:lpstr>Jenine SemiBold</vt:lpstr>
      <vt:lpstr>Poppins</vt:lpstr>
      <vt:lpstr>RB</vt:lpstr>
      <vt:lpstr>Roboto</vt:lpstr>
      <vt:lpstr>TS Safaa Bold</vt:lpstr>
      <vt:lpstr>VIP Rawy Bold</vt:lpstr>
      <vt:lpstr>Wingdings</vt:lpstr>
      <vt:lpstr>Thème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ثالث-ثانوي3-العرض الوحدة-الأولى-الدرس-الأول-موقع-معلم-الحاسب</dc:title>
  <dc:creator>موقع-معلم-الحاسب</dc:creator>
  <cp:keywords>موقع-معلم-الحاسب</cp:keywords>
  <cp:lastModifiedBy>موقع-معلم-الحاسب</cp:lastModifiedBy>
  <cp:revision>596</cp:revision>
  <dcterms:created xsi:type="dcterms:W3CDTF">2022-03-26T20:28:32Z</dcterms:created>
  <dcterms:modified xsi:type="dcterms:W3CDTF">2026-08-22T22:58:06Z</dcterms:modified>
</cp:coreProperties>
</file>